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914" r:id="rId3"/>
    <p:sldId id="911" r:id="rId5"/>
    <p:sldId id="909" r:id="rId6"/>
    <p:sldId id="908" r:id="rId7"/>
    <p:sldId id="895" r:id="rId8"/>
    <p:sldId id="896" r:id="rId9"/>
    <p:sldId id="897" r:id="rId10"/>
    <p:sldId id="903" r:id="rId11"/>
    <p:sldId id="904" r:id="rId12"/>
    <p:sldId id="853" r:id="rId13"/>
    <p:sldId id="857" r:id="rId14"/>
    <p:sldId id="858" r:id="rId15"/>
    <p:sldId id="876" r:id="rId16"/>
    <p:sldId id="877" r:id="rId17"/>
    <p:sldId id="905" r:id="rId18"/>
    <p:sldId id="878" r:id="rId19"/>
    <p:sldId id="892" r:id="rId20"/>
    <p:sldId id="879" r:id="rId21"/>
    <p:sldId id="880" r:id="rId22"/>
    <p:sldId id="898" r:id="rId23"/>
    <p:sldId id="899" r:id="rId24"/>
    <p:sldId id="893" r:id="rId25"/>
    <p:sldId id="887" r:id="rId26"/>
    <p:sldId id="912" r:id="rId27"/>
    <p:sldId id="888" r:id="rId28"/>
    <p:sldId id="901" r:id="rId29"/>
    <p:sldId id="913" r:id="rId30"/>
    <p:sldId id="906" r:id="rId31"/>
    <p:sldId id="907" r:id="rId32"/>
    <p:sldId id="890" r:id="rId33"/>
    <p:sldId id="915" r:id="rId3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FFFFFF"/>
    <a:srgbClr val="650014"/>
    <a:srgbClr val="507999"/>
    <a:srgbClr val="F7ABB0"/>
    <a:srgbClr val="DFD5CC"/>
    <a:srgbClr val="F59AA1"/>
    <a:srgbClr val="F69199"/>
    <a:srgbClr val="AC33EF"/>
    <a:srgbClr val="FEA6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978" autoAdjust="0"/>
    <p:restoredTop sz="96253" autoAdjust="0"/>
  </p:normalViewPr>
  <p:slideViewPr>
    <p:cSldViewPr>
      <p:cViewPr varScale="1">
        <p:scale>
          <a:sx n="147" d="100"/>
          <a:sy n="147" d="100"/>
        </p:scale>
        <p:origin x="-594" y="-9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2418"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15.jpeg"/><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2.mp3"/><Relationship Id="rId2" Type="http://schemas.openxmlformats.org/officeDocument/2006/relationships/audio" Target="../media/media2.mp3"/><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圆角矩形 7"/>
          <p:cNvSpPr/>
          <p:nvPr/>
        </p:nvSpPr>
        <p:spPr>
          <a:xfrm>
            <a:off x="4803576" y="2842337"/>
            <a:ext cx="2327299" cy="30828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 name="文本框 9"/>
          <p:cNvSpPr txBox="1"/>
          <p:nvPr/>
        </p:nvSpPr>
        <p:spPr>
          <a:xfrm>
            <a:off x="539552" y="1203598"/>
            <a:ext cx="3678315" cy="707886"/>
          </a:xfrm>
          <a:prstGeom prst="rect">
            <a:avLst/>
          </a:prstGeom>
          <a:noFill/>
        </p:spPr>
        <p:txBody>
          <a:bodyPr wrap="none" rtlCol="0">
            <a:spAutoFit/>
          </a:bodyPr>
          <a:lstStyle/>
          <a:p>
            <a:r>
              <a:rPr lang="en-US" altLang="zh-CN" sz="4000" dirty="0">
                <a:solidFill>
                  <a:srgbClr val="FFFFFF"/>
                </a:solidFill>
                <a:latin typeface="Avant Garde BQ" pitchFamily="50" charset="0"/>
              </a:rPr>
              <a:t>PHOTOGRAPHY</a:t>
            </a:r>
            <a:endParaRPr lang="zh-CN" altLang="en-US" sz="4000" dirty="0">
              <a:solidFill>
                <a:srgbClr val="FFFFFF"/>
              </a:solidFill>
              <a:latin typeface="Avant Garde BQ" pitchFamily="50" charset="0"/>
            </a:endParaRPr>
          </a:p>
        </p:txBody>
      </p:sp>
      <p:sp>
        <p:nvSpPr>
          <p:cNvPr id="13" name="文本框 12"/>
          <p:cNvSpPr txBox="1"/>
          <p:nvPr/>
        </p:nvSpPr>
        <p:spPr>
          <a:xfrm>
            <a:off x="5076056" y="2833752"/>
            <a:ext cx="1659429" cy="353943"/>
          </a:xfrm>
          <a:prstGeom prst="rect">
            <a:avLst/>
          </a:prstGeom>
          <a:noFill/>
        </p:spPr>
        <p:txBody>
          <a:bodyPr wrap="none" rtlCol="0">
            <a:spAutoFit/>
          </a:bodyPr>
          <a:lstStyle/>
          <a:p>
            <a:r>
              <a:rPr lang="zh-CN" altLang="en-US" sz="1700" spc="600" dirty="0" smtClean="0">
                <a:solidFill>
                  <a:srgbClr val="FFFFFF"/>
                </a:solidFill>
                <a:latin typeface="Avant Garde BQ" pitchFamily="50" charset="0"/>
              </a:rPr>
              <a:t>资深摄影师</a:t>
            </a:r>
            <a:endParaRPr lang="zh-CN" altLang="en-US" sz="1700" spc="600" dirty="0">
              <a:solidFill>
                <a:srgbClr val="FFFFFF"/>
              </a:solidFill>
              <a:latin typeface="Avant Garde BQ" pitchFamily="50" charset="0"/>
            </a:endParaRPr>
          </a:p>
        </p:txBody>
      </p:sp>
      <p:sp>
        <p:nvSpPr>
          <p:cNvPr id="14" name="文本框 13"/>
          <p:cNvSpPr txBox="1"/>
          <p:nvPr/>
        </p:nvSpPr>
        <p:spPr>
          <a:xfrm>
            <a:off x="545436" y="1887870"/>
            <a:ext cx="5010653" cy="261610"/>
          </a:xfrm>
          <a:prstGeom prst="rect">
            <a:avLst/>
          </a:prstGeom>
          <a:noFill/>
        </p:spPr>
        <p:txBody>
          <a:bodyPr wrap="square" rtlCol="0">
            <a:spAutoFit/>
          </a:bodyPr>
          <a:lstStyle/>
          <a:p>
            <a:r>
              <a:rPr lang="en-US" altLang="zh-CN" sz="1100" dirty="0" smtClean="0">
                <a:solidFill>
                  <a:srgbClr val="FFFFFF"/>
                </a:solidFill>
                <a:latin typeface="Avant Garde BQ" pitchFamily="50" charset="0"/>
              </a:rPr>
              <a:t>ADD YOUR TEXT  </a:t>
            </a:r>
            <a:r>
              <a:rPr lang="zh-CN" altLang="en-US" sz="1100" dirty="0" smtClean="0">
                <a:solidFill>
                  <a:srgbClr val="FFFFFF"/>
                </a:solidFill>
                <a:latin typeface="Avant Garde BQ" pitchFamily="50" charset="0"/>
              </a:rPr>
              <a:t>│  </a:t>
            </a:r>
            <a:r>
              <a:rPr lang="en-US" altLang="zh-CN" sz="1100" dirty="0" smtClean="0">
                <a:solidFill>
                  <a:srgbClr val="FFFFFF"/>
                </a:solidFill>
                <a:latin typeface="Avant Garde BQ" pitchFamily="50" charset="0"/>
              </a:rPr>
              <a:t>ADD </a:t>
            </a:r>
            <a:r>
              <a:rPr lang="en-US" altLang="zh-CN" sz="1100" dirty="0">
                <a:solidFill>
                  <a:srgbClr val="FFFFFF"/>
                </a:solidFill>
                <a:latin typeface="Avant Garde BQ" pitchFamily="50" charset="0"/>
              </a:rPr>
              <a:t>YOUR TEXT  </a:t>
            </a:r>
            <a:r>
              <a:rPr lang="zh-CN" altLang="en-US" sz="1100" dirty="0" smtClean="0">
                <a:solidFill>
                  <a:srgbClr val="FFFFFF"/>
                </a:solidFill>
                <a:latin typeface="Avant Garde BQ" pitchFamily="50" charset="0"/>
              </a:rPr>
              <a:t>│  </a:t>
            </a:r>
            <a:r>
              <a:rPr lang="en-US" altLang="zh-CN" sz="1100" dirty="0" smtClean="0">
                <a:solidFill>
                  <a:srgbClr val="FFFFFF"/>
                </a:solidFill>
                <a:latin typeface="Avant Garde BQ" pitchFamily="50" charset="0"/>
              </a:rPr>
              <a:t>ADD </a:t>
            </a:r>
            <a:r>
              <a:rPr lang="en-US" altLang="zh-CN" sz="1100" dirty="0">
                <a:solidFill>
                  <a:srgbClr val="FFFFFF"/>
                </a:solidFill>
                <a:latin typeface="Avant Garde BQ" pitchFamily="50" charset="0"/>
              </a:rPr>
              <a:t>YOUR TEXT  </a:t>
            </a:r>
            <a:r>
              <a:rPr lang="zh-CN" altLang="en-US" sz="1100" dirty="0" smtClean="0">
                <a:solidFill>
                  <a:srgbClr val="FFFFFF"/>
                </a:solidFill>
                <a:latin typeface="Avant Garde BQ" pitchFamily="50" charset="0"/>
              </a:rPr>
              <a:t>│</a:t>
            </a:r>
            <a:r>
              <a:rPr lang="en-US" altLang="zh-CN" sz="1100" dirty="0">
                <a:solidFill>
                  <a:srgbClr val="FFFFFF"/>
                </a:solidFill>
                <a:latin typeface="Avant Garde BQ" pitchFamily="50" charset="0"/>
              </a:rPr>
              <a:t>ADD YOUR TEXT  </a:t>
            </a:r>
            <a:r>
              <a:rPr lang="zh-CN" altLang="en-US" sz="1100" dirty="0" smtClean="0">
                <a:solidFill>
                  <a:srgbClr val="FFFFFF"/>
                </a:solidFill>
                <a:latin typeface="Avant Garde BQ" pitchFamily="50" charset="0"/>
              </a:rPr>
              <a:t>│</a:t>
            </a:r>
            <a:endParaRPr lang="zh-CN" altLang="en-US" sz="1100" dirty="0" smtClean="0">
              <a:solidFill>
                <a:srgbClr val="FFFFFF"/>
              </a:solidFill>
              <a:latin typeface="Avant Garde BQ" pitchFamily="50" charset="0"/>
            </a:endParaRPr>
          </a:p>
        </p:txBody>
      </p:sp>
      <p:pic>
        <p:nvPicPr>
          <p:cNvPr id="3" name="网络歌手 - 薇薇新娘婚纱摄影主题歌">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47462" y="397612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10000">
        <p:fade/>
      </p:transition>
    </mc:Choice>
    <mc:Fallback>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grpId="1" nodeType="clickEffect">
                                  <p:stCondLst>
                                    <p:cond delay="0"/>
                                  </p:stCondLst>
                                  <p:childTnLst>
                                    <p:animEffect transition="out" filter="fade">
                                      <p:cBhvr>
                                        <p:cTn id="24" dur="500" tmFilter="0, 0; .2, .5; .8, .5; 1, 0"/>
                                        <p:tgtEl>
                                          <p:spTgt spid="10">
                                            <p:txEl>
                                              <p:pRg st="0" end="0"/>
                                            </p:txEl>
                                          </p:spTgt>
                                        </p:tgtEl>
                                      </p:cBhvr>
                                    </p:animEffect>
                                    <p:animScale>
                                      <p:cBhvr>
                                        <p:cTn id="25" dur="250" autoRev="1" fill="hold"/>
                                        <p:tgtEl>
                                          <p:spTgt spid="10">
                                            <p:txEl>
                                              <p:pRg st="0" end="0"/>
                                            </p:txEl>
                                          </p:spTgt>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 calcmode="lin" valueType="num">
                                      <p:cBhvr>
                                        <p:cTn id="3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3"/>
                </p:tgtEl>
              </p:cMediaNode>
            </p:audio>
          </p:childTnLst>
        </p:cTn>
      </p:par>
    </p:tnLst>
    <p:bldLst>
      <p:bldP spid="8" grpId="0" animBg="1"/>
      <p:bldP spid="10" grpId="0"/>
      <p:bldP spid="10" grpId="1" build="allAtOnce"/>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827584" y="3363838"/>
            <a:ext cx="7432291" cy="288032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6" name="Text Placeholder 4"/>
          <p:cNvSpPr txBox="1"/>
          <p:nvPr/>
        </p:nvSpPr>
        <p:spPr>
          <a:xfrm>
            <a:off x="4543729" y="1433250"/>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bg2"/>
                </a:solidFill>
                <a:latin typeface="微软雅黑" panose="020B0503020204020204" pitchFamily="34" charset="-122"/>
                <a:ea typeface="微软雅黑" panose="020B0503020204020204" pitchFamily="34" charset="-122"/>
              </a:rPr>
              <a:t>关于我们</a:t>
            </a:r>
            <a:endParaRPr lang="zh-CN" altLang="en-US" sz="3000" dirty="0">
              <a:solidFill>
                <a:schemeClr val="bg2"/>
              </a:solidFill>
              <a:latin typeface="微软雅黑" panose="020B0503020204020204" pitchFamily="34" charset="-122"/>
              <a:ea typeface="微软雅黑" panose="020B0503020204020204" pitchFamily="34" charset="-122"/>
            </a:endParaRPr>
          </a:p>
        </p:txBody>
      </p:sp>
      <p:sp>
        <p:nvSpPr>
          <p:cNvPr id="7" name="Text Placeholder 10"/>
          <p:cNvSpPr txBox="1"/>
          <p:nvPr/>
        </p:nvSpPr>
        <p:spPr>
          <a:xfrm>
            <a:off x="4562017" y="1865298"/>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cxnSp>
        <p:nvCxnSpPr>
          <p:cNvPr id="8" name="Straight Connector 12"/>
          <p:cNvCxnSpPr/>
          <p:nvPr/>
        </p:nvCxnSpPr>
        <p:spPr>
          <a:xfrm>
            <a:off x="8129616" y="1475357"/>
            <a:ext cx="0" cy="59292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23612" y="705094"/>
            <a:ext cx="3556068" cy="23707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6000"/>
    </mc:Choice>
    <mc:Fallback>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329259" y="1250222"/>
            <a:ext cx="4627363" cy="503370"/>
            <a:chOff x="719014" y="1333500"/>
            <a:chExt cx="4627363" cy="632973"/>
          </a:xfrm>
        </p:grpSpPr>
        <p:grpSp>
          <p:nvGrpSpPr>
            <p:cNvPr id="24" name="Group 15"/>
            <p:cNvGrpSpPr/>
            <p:nvPr/>
          </p:nvGrpSpPr>
          <p:grpSpPr bwMode="auto">
            <a:xfrm>
              <a:off x="719014" y="1333500"/>
              <a:ext cx="4627363" cy="632973"/>
              <a:chOff x="-612929" y="0"/>
              <a:chExt cx="4627590" cy="633028"/>
            </a:xfrm>
          </p:grpSpPr>
          <p:sp>
            <p:nvSpPr>
              <p:cNvPr id="29" name="矩形 69"/>
              <p:cNvSpPr>
                <a:spLocks noChangeArrowheads="1"/>
              </p:cNvSpPr>
              <p:nvPr/>
            </p:nvSpPr>
            <p:spPr bwMode="auto">
              <a:xfrm>
                <a:off x="0" y="0"/>
                <a:ext cx="1904560" cy="40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15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en-US" altLang="zh-CN"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70"/>
              <p:cNvSpPr>
                <a:spLocks noChangeArrowheads="1"/>
              </p:cNvSpPr>
              <p:nvPr/>
            </p:nvSpPr>
            <p:spPr bwMode="auto">
              <a:xfrm>
                <a:off x="-612929" y="304034"/>
                <a:ext cx="4627590" cy="328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a:t>
                </a:r>
                <a:r>
                  <a:rPr lang="zh-CN" altLang="en-US" sz="1100" dirty="0" smtClean="0">
                    <a:solidFill>
                      <a:schemeClr val="accent1"/>
                    </a:solidFill>
                    <a:latin typeface="微软雅黑" panose="020B0503020204020204" pitchFamily="34" charset="-122"/>
                    <a:ea typeface="微软雅黑" panose="020B0503020204020204" pitchFamily="34" charset="-122"/>
                  </a:rPr>
                  <a:t>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25" name="Group 18"/>
            <p:cNvGrpSpPr/>
            <p:nvPr/>
          </p:nvGrpSpPr>
          <p:grpSpPr bwMode="auto">
            <a:xfrm>
              <a:off x="935038" y="1349375"/>
              <a:ext cx="396875" cy="576263"/>
              <a:chOff x="0" y="0"/>
              <a:chExt cx="396000" cy="576000"/>
            </a:xfrm>
          </p:grpSpPr>
          <p:sp>
            <p:nvSpPr>
              <p:cNvPr id="27" name="矩形 9"/>
              <p:cNvSpPr>
                <a:spLocks noChangeArrowheads="1"/>
              </p:cNvSpPr>
              <p:nvPr/>
            </p:nvSpPr>
            <p:spPr bwMode="auto">
              <a:xfrm>
                <a:off x="0" y="0"/>
                <a:ext cx="396000" cy="57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1" name="组合 30"/>
          <p:cNvGrpSpPr/>
          <p:nvPr/>
        </p:nvGrpSpPr>
        <p:grpSpPr>
          <a:xfrm>
            <a:off x="4445139" y="2056422"/>
            <a:ext cx="4411339" cy="511087"/>
            <a:chOff x="834894" y="1333500"/>
            <a:chExt cx="4411339" cy="642678"/>
          </a:xfrm>
        </p:grpSpPr>
        <p:grpSp>
          <p:nvGrpSpPr>
            <p:cNvPr id="32" name="Group 15"/>
            <p:cNvGrpSpPr/>
            <p:nvPr/>
          </p:nvGrpSpPr>
          <p:grpSpPr bwMode="auto">
            <a:xfrm>
              <a:off x="834894" y="1333500"/>
              <a:ext cx="4411339" cy="642678"/>
              <a:chOff x="-497044" y="0"/>
              <a:chExt cx="4411556" cy="642732"/>
            </a:xfrm>
          </p:grpSpPr>
          <p:sp>
            <p:nvSpPr>
              <p:cNvPr id="36" name="矩形 69"/>
              <p:cNvSpPr>
                <a:spLocks noChangeArrowheads="1"/>
              </p:cNvSpPr>
              <p:nvPr/>
            </p:nvSpPr>
            <p:spPr bwMode="auto">
              <a:xfrm>
                <a:off x="0" y="0"/>
                <a:ext cx="1904560" cy="40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1500" dirty="0" smtClean="0">
                    <a:latin typeface="微软雅黑" panose="020B0503020204020204" pitchFamily="34" charset="-122"/>
                    <a:ea typeface="微软雅黑" panose="020B0503020204020204" pitchFamily="34" charset="-122"/>
                    <a:sym typeface="微软雅黑" panose="020B0503020204020204" pitchFamily="34" charset="-122"/>
                  </a:rPr>
                  <a:t>标题文字</a:t>
                </a:r>
                <a:endParaRPr lang="en-US" altLang="zh-CN"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70"/>
              <p:cNvSpPr>
                <a:spLocks noChangeArrowheads="1"/>
              </p:cNvSpPr>
              <p:nvPr/>
            </p:nvSpPr>
            <p:spPr bwMode="auto">
              <a:xfrm>
                <a:off x="-497044" y="313737"/>
                <a:ext cx="4411556" cy="32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smtClean="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33" name="Group 18"/>
            <p:cNvGrpSpPr/>
            <p:nvPr/>
          </p:nvGrpSpPr>
          <p:grpSpPr bwMode="auto">
            <a:xfrm>
              <a:off x="935038" y="1349375"/>
              <a:ext cx="396875" cy="576263"/>
              <a:chOff x="0" y="0"/>
              <a:chExt cx="396000" cy="576000"/>
            </a:xfrm>
          </p:grpSpPr>
          <p:sp>
            <p:nvSpPr>
              <p:cNvPr id="34" name="矩形 9"/>
              <p:cNvSpPr>
                <a:spLocks noChangeArrowheads="1"/>
              </p:cNvSpPr>
              <p:nvPr/>
            </p:nvSpPr>
            <p:spPr bwMode="auto">
              <a:xfrm>
                <a:off x="0" y="0"/>
                <a:ext cx="396000" cy="576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8" name="组合 37"/>
          <p:cNvGrpSpPr/>
          <p:nvPr/>
        </p:nvGrpSpPr>
        <p:grpSpPr>
          <a:xfrm>
            <a:off x="4337126" y="2848510"/>
            <a:ext cx="4627363" cy="533177"/>
            <a:chOff x="726881" y="1333500"/>
            <a:chExt cx="4627363" cy="670456"/>
          </a:xfrm>
        </p:grpSpPr>
        <p:grpSp>
          <p:nvGrpSpPr>
            <p:cNvPr id="39" name="Group 15"/>
            <p:cNvGrpSpPr/>
            <p:nvPr/>
          </p:nvGrpSpPr>
          <p:grpSpPr bwMode="auto">
            <a:xfrm>
              <a:off x="726881" y="1333500"/>
              <a:ext cx="4627363" cy="670456"/>
              <a:chOff x="-605061" y="0"/>
              <a:chExt cx="4627590" cy="670514"/>
            </a:xfrm>
          </p:grpSpPr>
          <p:sp>
            <p:nvSpPr>
              <p:cNvPr id="43" name="矩形 69"/>
              <p:cNvSpPr>
                <a:spLocks noChangeArrowheads="1"/>
              </p:cNvSpPr>
              <p:nvPr/>
            </p:nvSpPr>
            <p:spPr bwMode="auto">
              <a:xfrm>
                <a:off x="0" y="0"/>
                <a:ext cx="1904560" cy="40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1500" dirty="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en-US" altLang="zh-CN" sz="15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70"/>
              <p:cNvSpPr>
                <a:spLocks noChangeArrowheads="1"/>
              </p:cNvSpPr>
              <p:nvPr/>
            </p:nvSpPr>
            <p:spPr bwMode="auto">
              <a:xfrm>
                <a:off x="-605061" y="341518"/>
                <a:ext cx="4627590" cy="32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a:t>
                </a:r>
                <a:r>
                  <a:rPr lang="zh-CN" altLang="en-US" sz="1100" dirty="0" smtClean="0">
                    <a:solidFill>
                      <a:schemeClr val="accent1"/>
                    </a:solidFill>
                    <a:latin typeface="微软雅黑" panose="020B0503020204020204" pitchFamily="34" charset="-122"/>
                    <a:ea typeface="微软雅黑" panose="020B0503020204020204" pitchFamily="34" charset="-122"/>
                  </a:rPr>
                  <a:t>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40" name="Group 18"/>
            <p:cNvGrpSpPr/>
            <p:nvPr/>
          </p:nvGrpSpPr>
          <p:grpSpPr bwMode="auto">
            <a:xfrm>
              <a:off x="935038" y="1349375"/>
              <a:ext cx="396875" cy="576263"/>
              <a:chOff x="0" y="0"/>
              <a:chExt cx="396000" cy="576000"/>
            </a:xfrm>
          </p:grpSpPr>
          <p:sp>
            <p:nvSpPr>
              <p:cNvPr id="41" name="矩形 9"/>
              <p:cNvSpPr>
                <a:spLocks noChangeArrowheads="1"/>
              </p:cNvSpPr>
              <p:nvPr/>
            </p:nvSpPr>
            <p:spPr bwMode="auto">
              <a:xfrm>
                <a:off x="0" y="0"/>
                <a:ext cx="396000" cy="576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45" name="组合 44"/>
          <p:cNvGrpSpPr/>
          <p:nvPr/>
        </p:nvGrpSpPr>
        <p:grpSpPr>
          <a:xfrm>
            <a:off x="4265117" y="3640597"/>
            <a:ext cx="4771379" cy="529792"/>
            <a:chOff x="654872" y="1333500"/>
            <a:chExt cx="4771379" cy="666200"/>
          </a:xfrm>
        </p:grpSpPr>
        <p:grpSp>
          <p:nvGrpSpPr>
            <p:cNvPr id="46" name="Group 15"/>
            <p:cNvGrpSpPr/>
            <p:nvPr/>
          </p:nvGrpSpPr>
          <p:grpSpPr bwMode="auto">
            <a:xfrm>
              <a:off x="654872" y="1333500"/>
              <a:ext cx="4771379" cy="666200"/>
              <a:chOff x="-677072" y="0"/>
              <a:chExt cx="4771613" cy="666258"/>
            </a:xfrm>
          </p:grpSpPr>
          <p:sp>
            <p:nvSpPr>
              <p:cNvPr id="70" name="矩形 69"/>
              <p:cNvSpPr>
                <a:spLocks noChangeArrowheads="1"/>
              </p:cNvSpPr>
              <p:nvPr/>
            </p:nvSpPr>
            <p:spPr bwMode="auto">
              <a:xfrm>
                <a:off x="0" y="0"/>
                <a:ext cx="1904560" cy="40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15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en-US" altLang="zh-CN" sz="15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矩形 70"/>
              <p:cNvSpPr>
                <a:spLocks noChangeArrowheads="1"/>
              </p:cNvSpPr>
              <p:nvPr/>
            </p:nvSpPr>
            <p:spPr bwMode="auto">
              <a:xfrm>
                <a:off x="-677072" y="337262"/>
                <a:ext cx="4771613" cy="32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a:t>
                </a:r>
                <a:r>
                  <a:rPr lang="zh-CN" altLang="en-US" sz="1100" dirty="0" smtClean="0">
                    <a:solidFill>
                      <a:schemeClr val="accent1"/>
                    </a:solidFill>
                    <a:latin typeface="微软雅黑" panose="020B0503020204020204" pitchFamily="34" charset="-122"/>
                    <a:ea typeface="微软雅黑" panose="020B0503020204020204" pitchFamily="34" charset="-122"/>
                  </a:rPr>
                  <a:t>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67" name="Group 18"/>
            <p:cNvGrpSpPr/>
            <p:nvPr/>
          </p:nvGrpSpPr>
          <p:grpSpPr bwMode="auto">
            <a:xfrm>
              <a:off x="935038" y="1349375"/>
              <a:ext cx="396875" cy="576263"/>
              <a:chOff x="0" y="0"/>
              <a:chExt cx="396000" cy="576000"/>
            </a:xfrm>
          </p:grpSpPr>
          <p:sp>
            <p:nvSpPr>
              <p:cNvPr id="68" name="矩形 9"/>
              <p:cNvSpPr>
                <a:spLocks noChangeArrowheads="1"/>
              </p:cNvSpPr>
              <p:nvPr/>
            </p:nvSpPr>
            <p:spPr bwMode="auto">
              <a:xfrm>
                <a:off x="0" y="0"/>
                <a:ext cx="396000" cy="576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2" name="组合 3"/>
          <p:cNvGrpSpPr/>
          <p:nvPr/>
        </p:nvGrpSpPr>
        <p:grpSpPr bwMode="auto">
          <a:xfrm>
            <a:off x="720123" y="1059582"/>
            <a:ext cx="2721769" cy="3015853"/>
            <a:chOff x="0" y="0"/>
            <a:chExt cx="3926934" cy="4352253"/>
          </a:xfrm>
        </p:grpSpPr>
        <p:sp>
          <p:nvSpPr>
            <p:cNvPr id="73" name="等腰三角形 4"/>
            <p:cNvSpPr>
              <a:spLocks noChangeArrowheads="1"/>
            </p:cNvSpPr>
            <p:nvPr/>
          </p:nvSpPr>
          <p:spPr bwMode="auto">
            <a:xfrm rot="17226387">
              <a:off x="-268014" y="268014"/>
              <a:ext cx="3886200" cy="3350172"/>
            </a:xfrm>
            <a:prstGeom prst="triangle">
              <a:avLst>
                <a:gd name="adj" fmla="val 50000"/>
              </a:avLst>
            </a:prstGeom>
            <a:noFill/>
            <a:ln w="19050">
              <a:solidFill>
                <a:srgbClr val="C0C0C0"/>
              </a:solidFill>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4" name="等腰三角形 5"/>
            <p:cNvSpPr>
              <a:spLocks noChangeArrowheads="1"/>
            </p:cNvSpPr>
            <p:nvPr/>
          </p:nvSpPr>
          <p:spPr bwMode="auto">
            <a:xfrm rot="16200000">
              <a:off x="-55589" y="665598"/>
              <a:ext cx="3565364" cy="3073590"/>
            </a:xfrm>
            <a:prstGeom prst="triangle">
              <a:avLst>
                <a:gd name="adj" fmla="val 5000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5" name="椭圆 6"/>
            <p:cNvSpPr>
              <a:spLocks noChangeArrowheads="1"/>
            </p:cNvSpPr>
            <p:nvPr/>
          </p:nvSpPr>
          <p:spPr bwMode="auto">
            <a:xfrm>
              <a:off x="25197" y="1363044"/>
              <a:ext cx="228600" cy="228600"/>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6" name="椭圆 7"/>
            <p:cNvSpPr>
              <a:spLocks noChangeArrowheads="1"/>
            </p:cNvSpPr>
            <p:nvPr/>
          </p:nvSpPr>
          <p:spPr bwMode="auto">
            <a:xfrm>
              <a:off x="2577897" y="4123653"/>
              <a:ext cx="228600" cy="22860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7" name="椭圆 8"/>
            <p:cNvSpPr>
              <a:spLocks noChangeArrowheads="1"/>
            </p:cNvSpPr>
            <p:nvPr/>
          </p:nvSpPr>
          <p:spPr bwMode="auto">
            <a:xfrm>
              <a:off x="3698334" y="500199"/>
              <a:ext cx="228600" cy="228600"/>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78" name="文本框 9"/>
          <p:cNvSpPr txBox="1">
            <a:spLocks noChangeArrowheads="1"/>
          </p:cNvSpPr>
          <p:nvPr/>
        </p:nvSpPr>
        <p:spPr bwMode="auto">
          <a:xfrm>
            <a:off x="1243997" y="2451422"/>
            <a:ext cx="173831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b="1">
                <a:solidFill>
                  <a:schemeClr val="accent2"/>
                </a:solidFill>
                <a:latin typeface="微软雅黑" panose="020B0503020204020204" pitchFamily="34" charset="-122"/>
                <a:ea typeface="微软雅黑" panose="020B0503020204020204" pitchFamily="34" charset="-122"/>
              </a:rPr>
              <a:t>CONTENTS</a:t>
            </a:r>
            <a:endParaRPr lang="zh-CN" altLang="en-US" sz="2100" b="1">
              <a:solidFill>
                <a:schemeClr val="accent2"/>
              </a:solidFill>
              <a:latin typeface="微软雅黑" panose="020B0503020204020204" pitchFamily="34" charset="-122"/>
              <a:ea typeface="微软雅黑" panose="020B0503020204020204" pitchFamily="34" charset="-122"/>
            </a:endParaRPr>
          </a:p>
        </p:txBody>
      </p:sp>
      <p:sp>
        <p:nvSpPr>
          <p:cNvPr id="79" name="文本框 10"/>
          <p:cNvSpPr txBox="1">
            <a:spLocks noChangeArrowheads="1"/>
          </p:cNvSpPr>
          <p:nvPr/>
        </p:nvSpPr>
        <p:spPr bwMode="auto">
          <a:xfrm>
            <a:off x="2180123" y="2163291"/>
            <a:ext cx="79051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b="1" dirty="0">
                <a:solidFill>
                  <a:schemeClr val="accent2"/>
                </a:solidFill>
                <a:latin typeface="微软雅黑" panose="020B0503020204020204" pitchFamily="34" charset="-122"/>
                <a:ea typeface="微软雅黑" panose="020B0503020204020204" pitchFamily="34" charset="-122"/>
              </a:rPr>
              <a:t>目录</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p:cTn id="12" dur="500" fill="hold"/>
                                        <p:tgtEl>
                                          <p:spTgt spid="78"/>
                                        </p:tgtEl>
                                        <p:attrNameLst>
                                          <p:attrName>ppt_w</p:attrName>
                                        </p:attrNameLst>
                                      </p:cBhvr>
                                      <p:tavLst>
                                        <p:tav tm="0">
                                          <p:val>
                                            <p:fltVal val="0"/>
                                          </p:val>
                                        </p:tav>
                                        <p:tav tm="100000">
                                          <p:val>
                                            <p:strVal val="#ppt_w"/>
                                          </p:val>
                                        </p:tav>
                                      </p:tavLst>
                                    </p:anim>
                                    <p:anim calcmode="lin" valueType="num">
                                      <p:cBhvr>
                                        <p:cTn id="13" dur="500" fill="hold"/>
                                        <p:tgtEl>
                                          <p:spTgt spid="78"/>
                                        </p:tgtEl>
                                        <p:attrNameLst>
                                          <p:attrName>ppt_h</p:attrName>
                                        </p:attrNameLst>
                                      </p:cBhvr>
                                      <p:tavLst>
                                        <p:tav tm="0">
                                          <p:val>
                                            <p:fltVal val="0"/>
                                          </p:val>
                                        </p:tav>
                                        <p:tav tm="100000">
                                          <p:val>
                                            <p:strVal val="#ppt_h"/>
                                          </p:val>
                                        </p:tav>
                                      </p:tavLst>
                                    </p:anim>
                                    <p:animEffect transition="in" filter="fade">
                                      <p:cBhvr>
                                        <p:cTn id="14" dur="500"/>
                                        <p:tgtEl>
                                          <p:spTgt spid="7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animEffect transition="in" filter="fade">
                                      <p:cBhvr>
                                        <p:cTn id="19" dur="500"/>
                                        <p:tgtEl>
                                          <p:spTgt spid="79"/>
                                        </p:tgtEl>
                                      </p:cBhvr>
                                    </p:animEffect>
                                  </p:childTnLst>
                                </p:cTn>
                              </p:par>
                            </p:childTnLst>
                          </p:cTn>
                        </p:par>
                        <p:par>
                          <p:cTn id="20" fill="hold">
                            <p:stCondLst>
                              <p:cond delay="500"/>
                            </p:stCondLst>
                            <p:childTnLst>
                              <p:par>
                                <p:cTn id="21" presetID="2" presetClass="entr" presetSubtype="2"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1+#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1+#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1+#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fill="hold"/>
                                        <p:tgtEl>
                                          <p:spTgt spid="45"/>
                                        </p:tgtEl>
                                        <p:attrNameLst>
                                          <p:attrName>ppt_x</p:attrName>
                                        </p:attrNameLst>
                                      </p:cBhvr>
                                      <p:tavLst>
                                        <p:tav tm="0">
                                          <p:val>
                                            <p:strVal val="1+#ppt_w/2"/>
                                          </p:val>
                                        </p:tav>
                                        <p:tav tm="100000">
                                          <p:val>
                                            <p:strVal val="#ppt_x"/>
                                          </p:val>
                                        </p:tav>
                                      </p:tavLst>
                                    </p:anim>
                                    <p:anim calcmode="lin" valueType="num">
                                      <p:cBhvr additive="base">
                                        <p:cTn id="39"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197150" y="1137259"/>
            <a:ext cx="3604621" cy="2403080"/>
          </a:xfrm>
          <a:prstGeom prst="rect">
            <a:avLst/>
          </a:prstGeom>
        </p:spPr>
      </p:pic>
      <p:sp>
        <p:nvSpPr>
          <p:cNvPr id="6" name="矩形 5"/>
          <p:cNvSpPr/>
          <p:nvPr/>
        </p:nvSpPr>
        <p:spPr>
          <a:xfrm>
            <a:off x="0" y="2715766"/>
            <a:ext cx="3816424" cy="12961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 name="文本框 66"/>
          <p:cNvSpPr txBox="1">
            <a:spLocks noChangeArrowheads="1"/>
          </p:cNvSpPr>
          <p:nvPr/>
        </p:nvSpPr>
        <p:spPr bwMode="auto">
          <a:xfrm>
            <a:off x="323528" y="3395776"/>
            <a:ext cx="32403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pPr>
            <a:r>
              <a:rPr lang="zh-CN" altLang="en-US" sz="1000" dirty="0">
                <a:solidFill>
                  <a:schemeClr val="accent2"/>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a:t>
            </a:r>
            <a:r>
              <a:rPr lang="zh-CN" altLang="en-US" sz="1000" dirty="0" smtClean="0">
                <a:solidFill>
                  <a:schemeClr val="accent2"/>
                </a:solidFill>
                <a:latin typeface="微软雅黑" panose="020B0503020204020204" pitchFamily="34" charset="-122"/>
                <a:ea typeface="微软雅黑" panose="020B0503020204020204" pitchFamily="34" charset="-122"/>
              </a:rPr>
              <a:t>将</a:t>
            </a: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55452" y="2876912"/>
            <a:ext cx="2470548" cy="630942"/>
          </a:xfrm>
          <a:prstGeom prst="rect">
            <a:avLst/>
          </a:prstGeom>
          <a:noFill/>
        </p:spPr>
        <p:txBody>
          <a:bodyPr wrap="none" rtlCol="0">
            <a:spAutoFit/>
          </a:bodyPr>
          <a:lstStyle/>
          <a:p>
            <a:pPr defTabSz="914400" eaLnBrk="0" fontAlgn="base" hangingPunct="0">
              <a:spcBef>
                <a:spcPct val="0"/>
              </a:spcBef>
              <a:spcAft>
                <a:spcPct val="0"/>
              </a:spcAft>
            </a:pPr>
            <a:r>
              <a:rPr lang="en-US" altLang="zh-CN" sz="3500" dirty="0" smtClean="0">
                <a:solidFill>
                  <a:schemeClr val="accent2"/>
                </a:solidFill>
                <a:latin typeface="Impact" panose="020B0806030902050204" pitchFamily="34" charset="0"/>
                <a:ea typeface="微软雅黑" panose="020B0503020204020204" pitchFamily="34" charset="-122"/>
                <a:cs typeface="Arial" panose="020B0604020202020204" pitchFamily="34" charset="0"/>
              </a:rPr>
              <a:t>01 </a:t>
            </a:r>
            <a:r>
              <a:rPr lang="zh-CN" altLang="en-US" sz="35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rPr>
              <a:t>标题内容</a:t>
            </a:r>
            <a:endParaRPr lang="zh-CN" altLang="en-US" sz="3500"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2">
                                            <p:txEl>
                                              <p:pRg st="0" end="0"/>
                                            </p:txEl>
                                          </p:spTgt>
                                        </p:tgtEl>
                                        <p:attrNameLst>
                                          <p:attrName>style.visibility</p:attrName>
                                        </p:attrNameLst>
                                      </p:cBhvr>
                                      <p:to>
                                        <p:strVal val="visible"/>
                                      </p:to>
                                    </p:set>
                                    <p:anim calcmode="lin" valueType="num">
                                      <p:cBhvr>
                                        <p:cTn id="12" dur="500" fill="hold"/>
                                        <p:tgtEl>
                                          <p:spTgt spid="2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2">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p:bldP spid="2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Rectangle 2"/>
          <p:cNvSpPr>
            <a:spLocks noChangeArrowheads="1"/>
          </p:cNvSpPr>
          <p:nvPr/>
        </p:nvSpPr>
        <p:spPr bwMode="auto">
          <a:xfrm flipH="1">
            <a:off x="4621411" y="1347614"/>
            <a:ext cx="3042047" cy="1343025"/>
          </a:xfrm>
          <a:prstGeom prst="snip2DiagRect">
            <a:avLst/>
          </a:prstGeom>
          <a:blipFill dpi="0" rotWithShape="1">
            <a:blip r:embed="rId1"/>
            <a:srcRect/>
            <a:stretch>
              <a:fillRect b="-20000"/>
            </a:stretch>
          </a:blipFill>
          <a:ln w="9525">
            <a:noFill/>
            <a:miter lim="800000"/>
          </a:ln>
        </p:spPr>
        <p:txBody>
          <a:bodyPr lIns="68573" tIns="34286" rIns="68573" bIns="34286" anchor="ctr"/>
          <a:lstStyle/>
          <a:p>
            <a:pPr defTabSz="685165" eaLnBrk="1" fontAlgn="auto" hangingPunct="1">
              <a:spcBef>
                <a:spcPts val="0"/>
              </a:spcBef>
              <a:spcAft>
                <a:spcPts val="0"/>
              </a:spcAft>
              <a:defRPr/>
            </a:pPr>
            <a:endParaRPr lang="zh-CN" altLang="en-US" sz="107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Oval 4"/>
          <p:cNvSpPr>
            <a:spLocks noChangeArrowheads="1"/>
          </p:cNvSpPr>
          <p:nvPr/>
        </p:nvSpPr>
        <p:spPr bwMode="auto">
          <a:xfrm>
            <a:off x="1862733" y="2814465"/>
            <a:ext cx="523875" cy="526256"/>
          </a:xfrm>
          <a:prstGeom prst="ellipse">
            <a:avLst/>
          </a:prstGeom>
          <a:solidFill>
            <a:schemeClr val="bg1"/>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Oval 12"/>
          <p:cNvSpPr>
            <a:spLocks noChangeArrowheads="1"/>
          </p:cNvSpPr>
          <p:nvPr/>
        </p:nvSpPr>
        <p:spPr bwMode="auto">
          <a:xfrm>
            <a:off x="3620096" y="2814465"/>
            <a:ext cx="525066" cy="526256"/>
          </a:xfrm>
          <a:prstGeom prst="ellipse">
            <a:avLst/>
          </a:prstGeom>
          <a:solidFill>
            <a:schemeClr val="tx1"/>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1" name="Oval 14"/>
          <p:cNvSpPr>
            <a:spLocks noChangeArrowheads="1"/>
          </p:cNvSpPr>
          <p:nvPr/>
        </p:nvSpPr>
        <p:spPr bwMode="auto">
          <a:xfrm>
            <a:off x="5226249" y="2814465"/>
            <a:ext cx="523875" cy="526256"/>
          </a:xfrm>
          <a:prstGeom prst="ellipse">
            <a:avLst/>
          </a:prstGeom>
          <a:solidFill>
            <a:schemeClr val="bg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2" name="Oval 16"/>
          <p:cNvSpPr>
            <a:spLocks noChangeArrowheads="1"/>
          </p:cNvSpPr>
          <p:nvPr/>
        </p:nvSpPr>
        <p:spPr bwMode="auto">
          <a:xfrm>
            <a:off x="6725246" y="2814465"/>
            <a:ext cx="522685" cy="526256"/>
          </a:xfrm>
          <a:prstGeom prst="ellipse">
            <a:avLst/>
          </a:prstGeom>
          <a:solidFill>
            <a:schemeClr val="tx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3" name="Group 20"/>
          <p:cNvGrpSpPr/>
          <p:nvPr/>
        </p:nvGrpSpPr>
        <p:grpSpPr bwMode="auto">
          <a:xfrm>
            <a:off x="1987749" y="2927573"/>
            <a:ext cx="294084" cy="296466"/>
            <a:chOff x="0" y="0"/>
            <a:chExt cx="401822" cy="404317"/>
          </a:xfrm>
          <a:solidFill>
            <a:schemeClr val="accent2"/>
          </a:solidFill>
        </p:grpSpPr>
        <p:sp>
          <p:nvSpPr>
            <p:cNvPr id="14"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5"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grpSp>
      <p:grpSp>
        <p:nvGrpSpPr>
          <p:cNvPr id="16" name="Group 23"/>
          <p:cNvGrpSpPr/>
          <p:nvPr/>
        </p:nvGrpSpPr>
        <p:grpSpPr bwMode="auto">
          <a:xfrm>
            <a:off x="3772496" y="2963292"/>
            <a:ext cx="284560" cy="247650"/>
            <a:chOff x="0" y="0"/>
            <a:chExt cx="389342" cy="339426"/>
          </a:xfrm>
          <a:solidFill>
            <a:schemeClr val="accent2"/>
          </a:solidFill>
        </p:grpSpPr>
        <p:sp>
          <p:nvSpPr>
            <p:cNvPr id="17"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8"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9"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0"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1"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2"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3"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4" name="Rectangle 117"/>
            <p:cNvSpPr>
              <a:spLocks noChangeArrowheads="1"/>
            </p:cNvSpPr>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5" name="Rectangle 118"/>
            <p:cNvSpPr>
              <a:spLocks noChangeArrowheads="1"/>
            </p:cNvSpPr>
            <p:nvPr/>
          </p:nvSpPr>
          <p:spPr bwMode="auto">
            <a:xfrm>
              <a:off x="49916" y="15473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6" name="Rectangle 119"/>
            <p:cNvSpPr>
              <a:spLocks noChangeArrowheads="1"/>
            </p:cNvSpPr>
            <p:nvPr/>
          </p:nvSpPr>
          <p:spPr bwMode="auto">
            <a:xfrm>
              <a:off x="49916" y="199662"/>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7" name="Rectangle 120"/>
            <p:cNvSpPr>
              <a:spLocks noChangeArrowheads="1"/>
            </p:cNvSpPr>
            <p:nvPr/>
          </p:nvSpPr>
          <p:spPr bwMode="auto">
            <a:xfrm>
              <a:off x="49916" y="242091"/>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8" name="Group 35"/>
          <p:cNvGrpSpPr/>
          <p:nvPr/>
        </p:nvGrpSpPr>
        <p:grpSpPr bwMode="auto">
          <a:xfrm>
            <a:off x="6847881" y="2933527"/>
            <a:ext cx="277415" cy="275034"/>
            <a:chOff x="0" y="0"/>
            <a:chExt cx="379359" cy="376864"/>
          </a:xfrm>
          <a:solidFill>
            <a:schemeClr val="accent2"/>
          </a:solidFill>
        </p:grpSpPr>
        <p:sp>
          <p:nvSpPr>
            <p:cNvPr id="29"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0"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1"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4" name="Freeform 155"/>
            <p:cNvSpPr>
              <a:spLocks noChangeArrowheads="1"/>
            </p:cNvSpPr>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5"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6"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7"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8"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0"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1"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2"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3"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4"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5"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6"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47" name="Group 54"/>
          <p:cNvGrpSpPr/>
          <p:nvPr/>
        </p:nvGrpSpPr>
        <p:grpSpPr bwMode="auto">
          <a:xfrm>
            <a:off x="5382221" y="2969246"/>
            <a:ext cx="219075" cy="284559"/>
            <a:chOff x="0" y="0"/>
            <a:chExt cx="299494" cy="389342"/>
          </a:xfrm>
          <a:solidFill>
            <a:schemeClr val="accent2"/>
          </a:solidFill>
        </p:grpSpPr>
        <p:sp>
          <p:nvSpPr>
            <p:cNvPr id="48"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9"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grpSp>
      <p:sp>
        <p:nvSpPr>
          <p:cNvPr id="50" name="剪去对角的矩形 49"/>
          <p:cNvSpPr/>
          <p:nvPr/>
        </p:nvSpPr>
        <p:spPr>
          <a:xfrm>
            <a:off x="1326952" y="1403573"/>
            <a:ext cx="3224213" cy="1301354"/>
          </a:xfrm>
          <a:prstGeom prst="snip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defTabSz="685165" eaLnBrk="1" fontAlgn="auto" hangingPunct="1">
              <a:spcBef>
                <a:spcPts val="0"/>
              </a:spcBef>
              <a:spcAft>
                <a:spcPts val="0"/>
              </a:spcAft>
              <a:defRPr/>
            </a:pPr>
            <a:endParaRPr lang="zh-CN" altLang="en-US" sz="1070">
              <a:solidFill>
                <a:srgbClr val="007FDE"/>
              </a:solidFill>
              <a:latin typeface="微软雅黑" panose="020B0503020204020204" pitchFamily="34" charset="-122"/>
              <a:ea typeface="微软雅黑" panose="020B0503020204020204" pitchFamily="34" charset="-122"/>
            </a:endParaRPr>
          </a:p>
        </p:txBody>
      </p:sp>
      <p:sp>
        <p:nvSpPr>
          <p:cNvPr id="51" name="矩形 104"/>
          <p:cNvSpPr>
            <a:spLocks noChangeArrowheads="1"/>
          </p:cNvSpPr>
          <p:nvPr/>
        </p:nvSpPr>
        <p:spPr bwMode="auto">
          <a:xfrm>
            <a:off x="3023009" y="1578596"/>
            <a:ext cx="1023331" cy="33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725"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725"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47"/>
          <p:cNvSpPr>
            <a:spLocks noChangeArrowheads="1"/>
          </p:cNvSpPr>
          <p:nvPr/>
        </p:nvSpPr>
        <p:spPr bwMode="auto">
          <a:xfrm>
            <a:off x="1715096" y="1902446"/>
            <a:ext cx="2603897" cy="484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125">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25">
              <a:solidFill>
                <a:srgbClr val="F2F2F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152"/>
          <p:cNvSpPr txBox="1"/>
          <p:nvPr/>
        </p:nvSpPr>
        <p:spPr>
          <a:xfrm>
            <a:off x="1441252" y="3727674"/>
            <a:ext cx="1331119" cy="429340"/>
          </a:xfrm>
          <a:prstGeom prst="rect">
            <a:avLst/>
          </a:prstGeom>
          <a:noFill/>
        </p:spPr>
        <p:txBody>
          <a:bodyPr lIns="68573" tIns="34286" rIns="68573" bIns="34286">
            <a:spAutoFit/>
          </a:bodyPr>
          <a:lstStyle/>
          <a:p>
            <a:pPr algn="ct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54" name="TextBox 173"/>
          <p:cNvSpPr txBox="1">
            <a:spLocks noChangeArrowheads="1"/>
          </p:cNvSpPr>
          <p:nvPr/>
        </p:nvSpPr>
        <p:spPr bwMode="auto">
          <a:xfrm>
            <a:off x="1441252" y="3381202"/>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a:solidFill>
                  <a:schemeClr val="bg1"/>
                </a:solidFill>
                <a:latin typeface="微软雅黑" panose="020B0503020204020204" pitchFamily="34" charset="-122"/>
                <a:ea typeface="微软雅黑" panose="020B0503020204020204" pitchFamily="34" charset="-122"/>
                <a:cs typeface="华文黑体" charset="-122"/>
              </a:rPr>
              <a:t>添加标题</a:t>
            </a:r>
            <a:endParaRPr lang="zh-CN" altLang="en-US" sz="1500">
              <a:solidFill>
                <a:schemeClr val="bg1"/>
              </a:solidFill>
              <a:latin typeface="微软雅黑" panose="020B0503020204020204" pitchFamily="34" charset="-122"/>
              <a:ea typeface="微软雅黑" panose="020B0503020204020204" pitchFamily="34" charset="-122"/>
              <a:cs typeface="华文黑体" charset="-122"/>
            </a:endParaRPr>
          </a:p>
        </p:txBody>
      </p:sp>
      <p:sp>
        <p:nvSpPr>
          <p:cNvPr id="55" name="TextBox 174"/>
          <p:cNvSpPr txBox="1"/>
          <p:nvPr/>
        </p:nvSpPr>
        <p:spPr>
          <a:xfrm>
            <a:off x="3223618" y="3745533"/>
            <a:ext cx="1331119" cy="429340"/>
          </a:xfrm>
          <a:prstGeom prst="rect">
            <a:avLst/>
          </a:prstGeom>
          <a:noFill/>
        </p:spPr>
        <p:txBody>
          <a:bodyPr lIns="68573" tIns="34286" rIns="68573" bIns="34286">
            <a:spAutoFit/>
          </a:bodyPr>
          <a:lstStyle/>
          <a:p>
            <a:pPr algn="ct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56" name="TextBox 175"/>
          <p:cNvSpPr txBox="1">
            <a:spLocks noChangeArrowheads="1"/>
          </p:cNvSpPr>
          <p:nvPr/>
        </p:nvSpPr>
        <p:spPr bwMode="auto">
          <a:xfrm>
            <a:off x="3223618" y="3400252"/>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a:latin typeface="微软雅黑" panose="020B0503020204020204" pitchFamily="34" charset="-122"/>
                <a:ea typeface="微软雅黑" panose="020B0503020204020204" pitchFamily="34" charset="-122"/>
                <a:cs typeface="华文黑体" charset="-122"/>
              </a:rPr>
              <a:t>添加标题</a:t>
            </a:r>
            <a:endParaRPr lang="zh-CN" altLang="en-US" sz="1500">
              <a:latin typeface="微软雅黑" panose="020B0503020204020204" pitchFamily="34" charset="-122"/>
              <a:ea typeface="微软雅黑" panose="020B0503020204020204" pitchFamily="34" charset="-122"/>
              <a:cs typeface="华文黑体" charset="-122"/>
            </a:endParaRPr>
          </a:p>
        </p:txBody>
      </p:sp>
      <p:sp>
        <p:nvSpPr>
          <p:cNvPr id="57" name="TextBox 176"/>
          <p:cNvSpPr txBox="1"/>
          <p:nvPr/>
        </p:nvSpPr>
        <p:spPr>
          <a:xfrm>
            <a:off x="4826199" y="3736008"/>
            <a:ext cx="1331119" cy="429340"/>
          </a:xfrm>
          <a:prstGeom prst="rect">
            <a:avLst/>
          </a:prstGeom>
          <a:noFill/>
        </p:spPr>
        <p:txBody>
          <a:bodyPr lIns="68573" tIns="34286" rIns="68573" bIns="34286">
            <a:spAutoFit/>
          </a:bodyPr>
          <a:lstStyle/>
          <a:p>
            <a:pPr algn="ct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58" name="TextBox 177"/>
          <p:cNvSpPr txBox="1">
            <a:spLocks noChangeArrowheads="1"/>
          </p:cNvSpPr>
          <p:nvPr/>
        </p:nvSpPr>
        <p:spPr bwMode="auto">
          <a:xfrm>
            <a:off x="4826199" y="3389536"/>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a:solidFill>
                  <a:schemeClr val="bg2"/>
                </a:solidFill>
                <a:latin typeface="微软雅黑" panose="020B0503020204020204" pitchFamily="34" charset="-122"/>
                <a:ea typeface="微软雅黑" panose="020B0503020204020204" pitchFamily="34" charset="-122"/>
                <a:cs typeface="华文黑体" charset="-122"/>
              </a:rPr>
              <a:t>添加标题</a:t>
            </a:r>
            <a:endParaRPr lang="zh-CN" altLang="en-US" sz="1500">
              <a:solidFill>
                <a:schemeClr val="bg2"/>
              </a:solidFill>
              <a:latin typeface="微软雅黑" panose="020B0503020204020204" pitchFamily="34" charset="-122"/>
              <a:ea typeface="微软雅黑" panose="020B0503020204020204" pitchFamily="34" charset="-122"/>
              <a:cs typeface="华文黑体" charset="-122"/>
            </a:endParaRPr>
          </a:p>
        </p:txBody>
      </p:sp>
      <p:sp>
        <p:nvSpPr>
          <p:cNvPr id="59" name="TextBox 178"/>
          <p:cNvSpPr txBox="1"/>
          <p:nvPr/>
        </p:nvSpPr>
        <p:spPr>
          <a:xfrm>
            <a:off x="6319243" y="3727674"/>
            <a:ext cx="1331119" cy="429340"/>
          </a:xfrm>
          <a:prstGeom prst="rect">
            <a:avLst/>
          </a:prstGeom>
          <a:noFill/>
        </p:spPr>
        <p:txBody>
          <a:bodyPr lIns="68573" tIns="34286" rIns="68573" bIns="34286">
            <a:spAutoFit/>
          </a:bodyPr>
          <a:lstStyle/>
          <a:p>
            <a:pPr algn="ct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60" name="TextBox 179"/>
          <p:cNvSpPr txBox="1">
            <a:spLocks noChangeArrowheads="1"/>
          </p:cNvSpPr>
          <p:nvPr/>
        </p:nvSpPr>
        <p:spPr bwMode="auto">
          <a:xfrm>
            <a:off x="6319243" y="3381202"/>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a:solidFill>
                  <a:schemeClr val="tx2"/>
                </a:solidFill>
                <a:latin typeface="微软雅黑" panose="020B0503020204020204" pitchFamily="34" charset="-122"/>
                <a:ea typeface="微软雅黑" panose="020B0503020204020204" pitchFamily="34" charset="-122"/>
                <a:cs typeface="华文黑体" charset="-122"/>
              </a:rPr>
              <a:t>添加标题</a:t>
            </a:r>
            <a:endParaRPr lang="zh-CN" altLang="en-US" sz="1500">
              <a:solidFill>
                <a:schemeClr val="tx2"/>
              </a:solidFill>
              <a:latin typeface="微软雅黑" panose="020B0503020204020204" pitchFamily="34" charset="-122"/>
              <a:ea typeface="微软雅黑" panose="020B0503020204020204" pitchFamily="34" charset="-122"/>
              <a:cs typeface="华文黑体"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1+#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randombar(horizontal)">
                                      <p:cBhvr>
                                        <p:cTn id="29" dur="300"/>
                                        <p:tgtEl>
                                          <p:spTgt spid="52"/>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right)">
                                      <p:cBhvr>
                                        <p:cTn id="33" dur="300"/>
                                        <p:tgtEl>
                                          <p:spTgt spid="51"/>
                                        </p:tgtEl>
                                      </p:cBhvr>
                                    </p:animEffect>
                                  </p:childTnLst>
                                </p:cTn>
                              </p:par>
                            </p:childTnLst>
                          </p:cTn>
                        </p:par>
                        <p:par>
                          <p:cTn id="34" fill="hold">
                            <p:stCondLst>
                              <p:cond delay="3500"/>
                            </p:stCondLst>
                            <p:childTnLst>
                              <p:par>
                                <p:cTn id="35" presetID="21"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heel(1)">
                                      <p:cBhvr>
                                        <p:cTn id="37" dur="500"/>
                                        <p:tgtEl>
                                          <p:spTgt spid="6"/>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heel(1)">
                                      <p:cBhvr>
                                        <p:cTn id="40" dur="500"/>
                                        <p:tgtEl>
                                          <p:spTgt spid="7"/>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heel(1)">
                                      <p:cBhvr>
                                        <p:cTn id="43" dur="500"/>
                                        <p:tgtEl>
                                          <p:spTgt spid="11"/>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heel(1)">
                                      <p:cBhvr>
                                        <p:cTn id="46" dur="500"/>
                                        <p:tgtEl>
                                          <p:spTgt spid="12"/>
                                        </p:tgtEl>
                                      </p:cBhvr>
                                    </p:animEffect>
                                  </p:childTnLst>
                                </p:cTn>
                              </p:par>
                              <p:par>
                                <p:cTn id="47" presetID="21" presetClass="entr" presetSubtype="1"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heel(1)">
                                      <p:cBhvr>
                                        <p:cTn id="49" dur="500"/>
                                        <p:tgtEl>
                                          <p:spTgt spid="13"/>
                                        </p:tgtEl>
                                      </p:cBhvr>
                                    </p:animEffect>
                                  </p:childTnLst>
                                </p:cTn>
                              </p:par>
                              <p:par>
                                <p:cTn id="50" presetID="21" presetClass="entr" presetSubtype="1"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heel(1)">
                                      <p:cBhvr>
                                        <p:cTn id="52" dur="500"/>
                                        <p:tgtEl>
                                          <p:spTgt spid="16"/>
                                        </p:tgtEl>
                                      </p:cBhvr>
                                    </p:animEffect>
                                  </p:childTnLst>
                                </p:cTn>
                              </p:par>
                              <p:par>
                                <p:cTn id="53" presetID="21" presetClass="entr" presetSubtype="1"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heel(1)">
                                      <p:cBhvr>
                                        <p:cTn id="55" dur="500"/>
                                        <p:tgtEl>
                                          <p:spTgt spid="28"/>
                                        </p:tgtEl>
                                      </p:cBhvr>
                                    </p:animEffect>
                                  </p:childTnLst>
                                </p:cTn>
                              </p:par>
                              <p:par>
                                <p:cTn id="56" presetID="21" presetClass="entr" presetSubtype="1"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wheel(1)">
                                      <p:cBhvr>
                                        <p:cTn id="58" dur="500"/>
                                        <p:tgtEl>
                                          <p:spTgt spid="47"/>
                                        </p:tgtEl>
                                      </p:cBhvr>
                                    </p:animEffect>
                                  </p:childTnLst>
                                </p:cTn>
                              </p:par>
                            </p:childTnLst>
                          </p:cTn>
                        </p:par>
                        <p:par>
                          <p:cTn id="59" fill="hold">
                            <p:stCondLst>
                              <p:cond delay="4000"/>
                            </p:stCondLst>
                            <p:childTnLst>
                              <p:par>
                                <p:cTn id="60" presetID="42" presetClass="entr" presetSubtype="0"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strVal val="#ppt_x"/>
                                          </p:val>
                                        </p:tav>
                                        <p:tav tm="100000">
                                          <p:val>
                                            <p:strVal val="#ppt_x"/>
                                          </p:val>
                                        </p:tav>
                                      </p:tavLst>
                                    </p:anim>
                                    <p:anim calcmode="lin" valueType="num">
                                      <p:cBhvr>
                                        <p:cTn id="64" dur="500" fill="hold"/>
                                        <p:tgtEl>
                                          <p:spTgt spid="5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anim calcmode="lin" valueType="num">
                                      <p:cBhvr>
                                        <p:cTn id="68" dur="500" fill="hold"/>
                                        <p:tgtEl>
                                          <p:spTgt spid="56"/>
                                        </p:tgtEl>
                                        <p:attrNameLst>
                                          <p:attrName>ppt_x</p:attrName>
                                        </p:attrNameLst>
                                      </p:cBhvr>
                                      <p:tavLst>
                                        <p:tav tm="0">
                                          <p:val>
                                            <p:strVal val="#ppt_x"/>
                                          </p:val>
                                        </p:tav>
                                        <p:tav tm="100000">
                                          <p:val>
                                            <p:strVal val="#ppt_x"/>
                                          </p:val>
                                        </p:tav>
                                      </p:tavLst>
                                    </p:anim>
                                    <p:anim calcmode="lin" valueType="num">
                                      <p:cBhvr>
                                        <p:cTn id="69" dur="500" fill="hold"/>
                                        <p:tgtEl>
                                          <p:spTgt spid="5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anim calcmode="lin" valueType="num">
                                      <p:cBhvr>
                                        <p:cTn id="73" dur="500" fill="hold"/>
                                        <p:tgtEl>
                                          <p:spTgt spid="58"/>
                                        </p:tgtEl>
                                        <p:attrNameLst>
                                          <p:attrName>ppt_x</p:attrName>
                                        </p:attrNameLst>
                                      </p:cBhvr>
                                      <p:tavLst>
                                        <p:tav tm="0">
                                          <p:val>
                                            <p:strVal val="#ppt_x"/>
                                          </p:val>
                                        </p:tav>
                                        <p:tav tm="100000">
                                          <p:val>
                                            <p:strVal val="#ppt_x"/>
                                          </p:val>
                                        </p:tav>
                                      </p:tavLst>
                                    </p:anim>
                                    <p:anim calcmode="lin" valueType="num">
                                      <p:cBhvr>
                                        <p:cTn id="74" dur="500" fill="hold"/>
                                        <p:tgtEl>
                                          <p:spTgt spid="5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500"/>
                                        <p:tgtEl>
                                          <p:spTgt spid="60"/>
                                        </p:tgtEl>
                                      </p:cBhvr>
                                    </p:animEffect>
                                    <p:anim calcmode="lin" valueType="num">
                                      <p:cBhvr>
                                        <p:cTn id="78" dur="500" fill="hold"/>
                                        <p:tgtEl>
                                          <p:spTgt spid="60"/>
                                        </p:tgtEl>
                                        <p:attrNameLst>
                                          <p:attrName>ppt_x</p:attrName>
                                        </p:attrNameLst>
                                      </p:cBhvr>
                                      <p:tavLst>
                                        <p:tav tm="0">
                                          <p:val>
                                            <p:strVal val="#ppt_x"/>
                                          </p:val>
                                        </p:tav>
                                        <p:tav tm="100000">
                                          <p:val>
                                            <p:strVal val="#ppt_x"/>
                                          </p:val>
                                        </p:tav>
                                      </p:tavLst>
                                    </p:anim>
                                    <p:anim calcmode="lin" valueType="num">
                                      <p:cBhvr>
                                        <p:cTn id="79" dur="500" fill="hold"/>
                                        <p:tgtEl>
                                          <p:spTgt spid="60"/>
                                        </p:tgtEl>
                                        <p:attrNameLst>
                                          <p:attrName>ppt_y</p:attrName>
                                        </p:attrNameLst>
                                      </p:cBhvr>
                                      <p:tavLst>
                                        <p:tav tm="0">
                                          <p:val>
                                            <p:strVal val="#ppt_y+.1"/>
                                          </p:val>
                                        </p:tav>
                                        <p:tav tm="100000">
                                          <p:val>
                                            <p:strVal val="#ppt_y"/>
                                          </p:val>
                                        </p:tav>
                                      </p:tavLst>
                                    </p:anim>
                                  </p:childTnLst>
                                </p:cTn>
                              </p:par>
                            </p:childTnLst>
                          </p:cTn>
                        </p:par>
                        <p:par>
                          <p:cTn id="80" fill="hold">
                            <p:stCondLst>
                              <p:cond delay="4500"/>
                            </p:stCondLst>
                            <p:childTnLst>
                              <p:par>
                                <p:cTn id="81" presetID="14" presetClass="entr" presetSubtype="10"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randombar(horizontal)">
                                      <p:cBhvr>
                                        <p:cTn id="83" dur="500"/>
                                        <p:tgtEl>
                                          <p:spTgt spid="53"/>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randombar(horizontal)">
                                      <p:cBhvr>
                                        <p:cTn id="86" dur="500"/>
                                        <p:tgtEl>
                                          <p:spTgt spid="55"/>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randombar(horizontal)">
                                      <p:cBhvr>
                                        <p:cTn id="89" dur="500"/>
                                        <p:tgtEl>
                                          <p:spTgt spid="57"/>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transition="in" filter="randombar(horizontal)">
                                      <p:cBhvr>
                                        <p:cTn id="9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 grpId="0" animBg="1"/>
      <p:bldP spid="7" grpId="0" animBg="1"/>
      <p:bldP spid="11" grpId="0" animBg="1"/>
      <p:bldP spid="12" grpId="0" animBg="1"/>
      <p:bldP spid="51" grpId="0"/>
      <p:bldP spid="52" grpId="0"/>
      <p:bldP spid="53" grpId="0"/>
      <p:bldP spid="54" grpId="0"/>
      <p:bldP spid="55" grpId="0"/>
      <p:bldP spid="56" grpId="0"/>
      <p:bldP spid="57" grpId="0"/>
      <p:bldP spid="58" grpId="0"/>
      <p:bldP spid="59" grpId="0"/>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Placeholder 48"/>
          <p:cNvSpPr txBox="1"/>
          <p:nvPr/>
        </p:nvSpPr>
        <p:spPr>
          <a:xfrm>
            <a:off x="379736" y="715617"/>
            <a:ext cx="1779104" cy="160788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smtClean="0">
                <a:solidFill>
                  <a:schemeClr val="accent2"/>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100" dirty="0">
              <a:solidFill>
                <a:schemeClr val="accent2"/>
              </a:solidFill>
              <a:latin typeface="微软雅黑" panose="020B0503020204020204" pitchFamily="34" charset="-122"/>
              <a:ea typeface="微软雅黑" panose="020B0503020204020204" pitchFamily="34" charset="-122"/>
            </a:endParaRPr>
          </a:p>
        </p:txBody>
      </p:sp>
      <p:sp>
        <p:nvSpPr>
          <p:cNvPr id="48" name="Text Placeholder 5"/>
          <p:cNvSpPr txBox="1"/>
          <p:nvPr/>
        </p:nvSpPr>
        <p:spPr>
          <a:xfrm>
            <a:off x="6959470" y="354213"/>
            <a:ext cx="1741275" cy="101963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i="1" dirty="0" smtClean="0">
                <a:solidFill>
                  <a:schemeClr val="accent1"/>
                </a:solidFill>
                <a:latin typeface="微软雅黑" panose="020B0503020204020204" pitchFamily="34" charset="-122"/>
                <a:ea typeface="微软雅黑" panose="020B0503020204020204" pitchFamily="34" charset="-122"/>
              </a:rPr>
              <a:t>简约鲜明的线条诉说着冷静超然的明晰与令人心动神移的优雅。</a:t>
            </a:r>
            <a:endParaRPr lang="en-US" sz="1100" i="1" dirty="0">
              <a:solidFill>
                <a:schemeClr val="accent1"/>
              </a:solidFill>
              <a:latin typeface="微软雅黑" panose="020B0503020204020204" pitchFamily="34" charset="-122"/>
              <a:ea typeface="微软雅黑" panose="020B0503020204020204" pitchFamily="34" charset="-122"/>
            </a:endParaRPr>
          </a:p>
        </p:txBody>
      </p:sp>
      <p:sp>
        <p:nvSpPr>
          <p:cNvPr id="49" name="Text Placeholder 6"/>
          <p:cNvSpPr txBox="1"/>
          <p:nvPr/>
        </p:nvSpPr>
        <p:spPr>
          <a:xfrm>
            <a:off x="2929713" y="3075892"/>
            <a:ext cx="1506650" cy="81182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100" i="1" dirty="0" smtClean="0">
                <a:solidFill>
                  <a:schemeClr val="accent1"/>
                </a:solidFill>
                <a:latin typeface="微软雅黑" panose="020B0503020204020204" pitchFamily="34" charset="-122"/>
                <a:ea typeface="微软雅黑" panose="020B0503020204020204" pitchFamily="34" charset="-122"/>
              </a:rPr>
              <a:t>“</a:t>
            </a:r>
            <a:r>
              <a:rPr lang="zh-CN" altLang="en-US" sz="1100" i="1" dirty="0" smtClean="0">
                <a:solidFill>
                  <a:schemeClr val="accent1"/>
                </a:solidFill>
                <a:latin typeface="微软雅黑" panose="020B0503020204020204" pitchFamily="34" charset="-122"/>
                <a:ea typeface="微软雅黑" panose="020B0503020204020204" pitchFamily="34" charset="-122"/>
              </a:rPr>
              <a:t>敏锐的时尚触觉与无 可比拟的手工艺</a:t>
            </a:r>
            <a:r>
              <a:rPr lang="en-US" sz="1100" i="1" dirty="0" smtClean="0">
                <a:solidFill>
                  <a:schemeClr val="accent1"/>
                </a:solidFill>
                <a:latin typeface="微软雅黑" panose="020B0503020204020204" pitchFamily="34" charset="-122"/>
                <a:ea typeface="微软雅黑" panose="020B0503020204020204" pitchFamily="34" charset="-122"/>
              </a:rPr>
              <a:t>”</a:t>
            </a:r>
            <a:endParaRPr lang="en-US" sz="1100" i="1" dirty="0">
              <a:solidFill>
                <a:schemeClr val="accent1"/>
              </a:solidFill>
              <a:latin typeface="微软雅黑" panose="020B0503020204020204" pitchFamily="34" charset="-122"/>
              <a:ea typeface="微软雅黑" panose="020B0503020204020204" pitchFamily="34" charset="-122"/>
            </a:endParaRPr>
          </a:p>
        </p:txBody>
      </p:sp>
      <p:sp>
        <p:nvSpPr>
          <p:cNvPr id="50" name="Text Placeholder 7"/>
          <p:cNvSpPr txBox="1"/>
          <p:nvPr/>
        </p:nvSpPr>
        <p:spPr>
          <a:xfrm>
            <a:off x="6959470" y="1302941"/>
            <a:ext cx="1933010" cy="145608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smtClean="0">
                <a:solidFill>
                  <a:schemeClr val="accent1"/>
                </a:solidFill>
                <a:latin typeface="微软雅黑" panose="020B0503020204020204" pitchFamily="34" charset="-122"/>
                <a:ea typeface="微软雅黑" panose="020B0503020204020204" pitchFamily="34" charset="-122"/>
              </a:rPr>
              <a:t>此处添加详细文本描述</a:t>
            </a:r>
            <a:r>
              <a:rPr lang="zh-CN" altLang="en-US" sz="1100" dirty="0" smtClean="0">
                <a:solidFill>
                  <a:schemeClr val="accent1"/>
                </a:solidFill>
                <a:latin typeface="微软雅黑" panose="020B0503020204020204" pitchFamily="34" charset="-122"/>
                <a:ea typeface="微软雅黑" panose="020B0503020204020204" pitchFamily="34" charset="-122"/>
              </a:rPr>
              <a:t>，建议与标题相关并符合整体语言风格，语言描述尽量简洁生动</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pic>
        <p:nvPicPr>
          <p:cNvPr id="51" name="图片占位符 17"/>
          <p:cNvPicPr>
            <a:picLocks noChangeAspect="1"/>
          </p:cNvPicPr>
          <p:nvPr/>
        </p:nvPicPr>
        <p:blipFill>
          <a:blip r:embed="rId1" cstate="print">
            <a:extLst>
              <a:ext uri="{28A0092B-C50C-407E-A947-70E740481C1C}">
                <a14:useLocalDpi xmlns:a14="http://schemas.microsoft.com/office/drawing/2010/main" val="0"/>
              </a:ext>
            </a:extLst>
          </a:blip>
          <a:srcRect t="1907" b="1907"/>
          <a:stretch>
            <a:fillRect/>
          </a:stretch>
        </p:blipFill>
        <p:spPr>
          <a:xfrm>
            <a:off x="0" y="2711127"/>
            <a:ext cx="2322552" cy="2233689"/>
          </a:xfrm>
          <a:prstGeom prst="rect">
            <a:avLst/>
          </a:prstGeom>
        </p:spPr>
      </p:pic>
      <p:pic>
        <p:nvPicPr>
          <p:cNvPr id="52" name="图片占位符 3"/>
          <p:cNvPicPr>
            <a:picLocks noChangeAspect="1"/>
          </p:cNvPicPr>
          <p:nvPr/>
        </p:nvPicPr>
        <p:blipFill>
          <a:blip r:embed="rId2" cstate="print">
            <a:extLst>
              <a:ext uri="{28A0092B-C50C-407E-A947-70E740481C1C}">
                <a14:useLocalDpi xmlns:a14="http://schemas.microsoft.com/office/drawing/2010/main" val="0"/>
              </a:ext>
            </a:extLst>
          </a:blip>
          <a:srcRect l="11531" r="11531"/>
          <a:stretch>
            <a:fillRect/>
          </a:stretch>
        </p:blipFill>
        <p:spPr>
          <a:xfrm>
            <a:off x="3995936" y="3630693"/>
            <a:ext cx="2393463" cy="1243584"/>
          </a:xfrm>
          <a:prstGeom prst="rect">
            <a:avLst/>
          </a:prstGeom>
        </p:spPr>
      </p:pic>
      <p:pic>
        <p:nvPicPr>
          <p:cNvPr id="53" name="图片占位符 2"/>
          <p:cNvPicPr>
            <a:picLocks noChangeAspect="1"/>
          </p:cNvPicPr>
          <p:nvPr/>
        </p:nvPicPr>
        <p:blipFill>
          <a:blip r:embed="rId3">
            <a:grayscl/>
            <a:extLst>
              <a:ext uri="{28A0092B-C50C-407E-A947-70E740481C1C}">
                <a14:useLocalDpi xmlns:a14="http://schemas.microsoft.com/office/drawing/2010/main" val="0"/>
              </a:ext>
            </a:extLst>
          </a:blip>
          <a:srcRect t="13246" b="13246"/>
          <a:stretch>
            <a:fillRect/>
          </a:stretch>
        </p:blipFill>
        <p:spPr>
          <a:xfrm>
            <a:off x="6516214" y="2688115"/>
            <a:ext cx="2627784" cy="1433074"/>
          </a:xfrm>
          <a:prstGeom prst="rect">
            <a:avLst/>
          </a:prstGeom>
        </p:spPr>
      </p:pic>
      <p:pic>
        <p:nvPicPr>
          <p:cNvPr id="54" name="图片占位符 9"/>
          <p:cNvPicPr>
            <a:picLocks noChangeAspect="1"/>
          </p:cNvPicPr>
          <p:nvPr/>
        </p:nvPicPr>
        <p:blipFill>
          <a:blip r:embed="rId4" cstate="print">
            <a:grayscl/>
            <a:extLst>
              <a:ext uri="{28A0092B-C50C-407E-A947-70E740481C1C}">
                <a14:useLocalDpi xmlns:a14="http://schemas.microsoft.com/office/drawing/2010/main" val="0"/>
              </a:ext>
            </a:extLst>
          </a:blip>
          <a:srcRect t="11289" b="11289"/>
          <a:stretch>
            <a:fillRect/>
          </a:stretch>
        </p:blipFill>
        <p:spPr>
          <a:xfrm>
            <a:off x="2322551" y="138401"/>
            <a:ext cx="4193663" cy="257272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left)">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wipe(down)">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1+#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1+#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right)">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down)">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616096" y="1571182"/>
            <a:ext cx="1351175" cy="1197533"/>
            <a:chOff x="1572164" y="1993205"/>
            <a:chExt cx="1962102" cy="1738992"/>
          </a:xfrm>
        </p:grpSpPr>
        <p:sp>
          <p:nvSpPr>
            <p:cNvPr id="6"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3616096" y="2839046"/>
            <a:ext cx="1351175" cy="1197533"/>
            <a:chOff x="1572165" y="1993205"/>
            <a:chExt cx="1962102" cy="1738992"/>
          </a:xfrm>
        </p:grpSpPr>
        <p:sp>
          <p:nvSpPr>
            <p:cNvPr id="12"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3"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4" name="组合 13"/>
          <p:cNvGrpSpPr/>
          <p:nvPr/>
        </p:nvGrpSpPr>
        <p:grpSpPr>
          <a:xfrm>
            <a:off x="4722298" y="2205115"/>
            <a:ext cx="1351175" cy="1197533"/>
            <a:chOff x="1572165" y="1993205"/>
            <a:chExt cx="1962102" cy="1738992"/>
          </a:xfrm>
        </p:grpSpPr>
        <p:sp>
          <p:nvSpPr>
            <p:cNvPr id="15"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6"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7" name="组合 16"/>
          <p:cNvGrpSpPr/>
          <p:nvPr/>
        </p:nvGrpSpPr>
        <p:grpSpPr>
          <a:xfrm>
            <a:off x="4085127" y="1992261"/>
            <a:ext cx="413113" cy="355374"/>
            <a:chOff x="3787022" y="1797643"/>
            <a:chExt cx="550817" cy="473832"/>
          </a:xfrm>
          <a:solidFill>
            <a:schemeClr val="accent2"/>
          </a:solidFill>
        </p:grpSpPr>
        <p:sp>
          <p:nvSpPr>
            <p:cNvPr id="18"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1"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2"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7" name="组合 26"/>
          <p:cNvGrpSpPr/>
          <p:nvPr/>
        </p:nvGrpSpPr>
        <p:grpSpPr>
          <a:xfrm>
            <a:off x="5239302" y="2673360"/>
            <a:ext cx="401728" cy="261041"/>
            <a:chOff x="7058307" y="1859447"/>
            <a:chExt cx="535637" cy="348055"/>
          </a:xfrm>
          <a:solidFill>
            <a:schemeClr val="accent2"/>
          </a:solidFill>
        </p:grpSpPr>
        <p:sp>
          <p:nvSpPr>
            <p:cNvPr id="28"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9"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0"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2"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3"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4"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5" name="组合 34"/>
          <p:cNvGrpSpPr/>
          <p:nvPr/>
        </p:nvGrpSpPr>
        <p:grpSpPr>
          <a:xfrm>
            <a:off x="4114403" y="3293918"/>
            <a:ext cx="401728" cy="296010"/>
            <a:chOff x="5958843" y="1820413"/>
            <a:chExt cx="535637" cy="394680"/>
          </a:xfrm>
          <a:solidFill>
            <a:schemeClr val="accent2"/>
          </a:solidFill>
        </p:grpSpPr>
        <p:sp>
          <p:nvSpPr>
            <p:cNvPr id="36"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7"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8" name="组合 37"/>
          <p:cNvGrpSpPr/>
          <p:nvPr/>
        </p:nvGrpSpPr>
        <p:grpSpPr>
          <a:xfrm>
            <a:off x="1043608" y="1846918"/>
            <a:ext cx="2944366" cy="920715"/>
            <a:chOff x="1148437" y="1844993"/>
            <a:chExt cx="2944366" cy="920715"/>
          </a:xfrm>
        </p:grpSpPr>
        <p:sp>
          <p:nvSpPr>
            <p:cNvPr id="39" name="TextBox 127"/>
            <p:cNvSpPr txBox="1"/>
            <p:nvPr/>
          </p:nvSpPr>
          <p:spPr>
            <a:xfrm>
              <a:off x="1292453" y="1844993"/>
              <a:ext cx="2800350" cy="338554"/>
            </a:xfrm>
            <a:prstGeom prst="rect">
              <a:avLst/>
            </a:prstGeom>
            <a:noFill/>
          </p:spPr>
          <p:txBody>
            <a:bodyPr wrap="square" rtlCol="0">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01</a:t>
              </a: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TextBox 128"/>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043608" y="3061762"/>
            <a:ext cx="2944366" cy="885186"/>
            <a:chOff x="1148437" y="1880522"/>
            <a:chExt cx="2944366" cy="885186"/>
          </a:xfrm>
        </p:grpSpPr>
        <p:sp>
          <p:nvSpPr>
            <p:cNvPr id="42" name="TextBox 130"/>
            <p:cNvSpPr txBox="1"/>
            <p:nvPr/>
          </p:nvSpPr>
          <p:spPr>
            <a:xfrm>
              <a:off x="1292453" y="1880522"/>
              <a:ext cx="2800350" cy="338554"/>
            </a:xfrm>
            <a:prstGeom prst="rect">
              <a:avLst/>
            </a:prstGeom>
            <a:noFill/>
          </p:spPr>
          <p:txBody>
            <a:bodyPr wrap="square" rtlCol="0">
              <a:spAutoFit/>
            </a:bodyPr>
            <a:lstStyle/>
            <a:p>
              <a:pPr algn="ctr"/>
              <a:r>
                <a:rPr lang="en-US" altLang="zh-CN" sz="1600" dirty="0" smtClean="0">
                  <a:solidFill>
                    <a:schemeClr val="bg2"/>
                  </a:solidFill>
                  <a:latin typeface="微软雅黑" panose="020B0503020204020204" pitchFamily="34" charset="-122"/>
                  <a:ea typeface="微软雅黑" panose="020B0503020204020204" pitchFamily="34" charset="-122"/>
                </a:rPr>
                <a:t>02</a:t>
              </a: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43" name="TextBox 131"/>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436096" y="1491630"/>
            <a:ext cx="2952328" cy="885186"/>
            <a:chOff x="553519" y="310390"/>
            <a:chExt cx="2952328" cy="885186"/>
          </a:xfrm>
        </p:grpSpPr>
        <p:sp>
          <p:nvSpPr>
            <p:cNvPr id="45" name="TextBox 133"/>
            <p:cNvSpPr txBox="1"/>
            <p:nvPr/>
          </p:nvSpPr>
          <p:spPr>
            <a:xfrm>
              <a:off x="553519" y="310390"/>
              <a:ext cx="2800350" cy="338554"/>
            </a:xfrm>
            <a:prstGeom prst="rect">
              <a:avLst/>
            </a:prstGeom>
            <a:noFill/>
          </p:spPr>
          <p:txBody>
            <a:bodyPr wrap="square" rtlCol="0">
              <a:spAutoFit/>
            </a:bodyPr>
            <a:lstStyle/>
            <a:p>
              <a:pPr algn="ctr"/>
              <a:r>
                <a:rPr lang="en-US" altLang="zh-CN" sz="1600" dirty="0" smtClean="0">
                  <a:latin typeface="微软雅黑" panose="020B0503020204020204" pitchFamily="34" charset="-122"/>
                  <a:ea typeface="微软雅黑" panose="020B0503020204020204" pitchFamily="34" charset="-122"/>
                </a:rPr>
                <a:t>03</a:t>
              </a: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46" name="TextBox 134"/>
            <p:cNvSpPr txBox="1"/>
            <p:nvPr/>
          </p:nvSpPr>
          <p:spPr>
            <a:xfrm>
              <a:off x="1356302" y="641578"/>
              <a:ext cx="2149545" cy="553998"/>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 presetClass="entr" presetSubtype="8" accel="60000" fill="hold" nodeType="afterEffect" p14:presetBounceEnd="4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accel="60000" fill="hold" nodeType="withEffect" p14:presetBounceEnd="40000">
                                      <p:stCondLst>
                                        <p:cond delay="200"/>
                                      </p:stCondLst>
                                      <p:childTnLst>
                                        <p:set>
                                          <p:cBhvr>
                                            <p:cTn id="22" dur="1" fill="hold">
                                              <p:stCondLst>
                                                <p:cond delay="0"/>
                                              </p:stCondLst>
                                            </p:cTn>
                                            <p:tgtEl>
                                              <p:spTgt spid="14"/>
                                            </p:tgtEl>
                                            <p:attrNameLst>
                                              <p:attrName>style.visibility</p:attrName>
                                            </p:attrNameLst>
                                          </p:cBhvr>
                                          <p:to>
                                            <p:strVal val="visible"/>
                                          </p:to>
                                        </p:set>
                                        <p:anim calcmode="lin" valueType="num" p14:bounceEnd="40000">
                                          <p:cBhvr additive="base">
                                            <p:cTn id="23"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4" accel="60000" fill="hold" nodeType="withEffect" p14:presetBounceEnd="40000">
                                      <p:stCondLst>
                                        <p:cond delay="400"/>
                                      </p:stCondLst>
                                      <p:childTnLst>
                                        <p:set>
                                          <p:cBhvr>
                                            <p:cTn id="26" dur="1" fill="hold">
                                              <p:stCondLst>
                                                <p:cond delay="0"/>
                                              </p:stCondLst>
                                            </p:cTn>
                                            <p:tgtEl>
                                              <p:spTgt spid="11"/>
                                            </p:tgtEl>
                                            <p:attrNameLst>
                                              <p:attrName>style.visibility</p:attrName>
                                            </p:attrNameLst>
                                          </p:cBhvr>
                                          <p:to>
                                            <p:strVal val="visible"/>
                                          </p:to>
                                        </p:set>
                                        <p:anim calcmode="lin" valueType="num" p14:bounceEnd="40000">
                                          <p:cBhvr additive="base">
                                            <p:cTn id="27"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45"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anim calcmode="lin" valueType="num">
                                          <p:cBhvr>
                                            <p:cTn id="33" dur="500" fill="hold"/>
                                            <p:tgtEl>
                                              <p:spTgt spid="17"/>
                                            </p:tgtEl>
                                            <p:attrNameLst>
                                              <p:attrName>ppt_w</p:attrName>
                                            </p:attrNameLst>
                                          </p:cBhvr>
                                          <p:tavLst>
                                            <p:tav tm="0" fmla="#ppt_w*sin(2.5*pi*$)">
                                              <p:val>
                                                <p:fltVal val="0"/>
                                              </p:val>
                                            </p:tav>
                                            <p:tav tm="100000">
                                              <p:val>
                                                <p:fltVal val="1"/>
                                              </p:val>
                                            </p:tav>
                                          </p:tavLst>
                                        </p:anim>
                                        <p:anim calcmode="lin" valueType="num">
                                          <p:cBhvr>
                                            <p:cTn id="34" dur="500" fill="hold"/>
                                            <p:tgtEl>
                                              <p:spTgt spid="17"/>
                                            </p:tgtEl>
                                            <p:attrNameLst>
                                              <p:attrName>ppt_h</p:attrName>
                                            </p:attrNameLst>
                                          </p:cBhvr>
                                          <p:tavLst>
                                            <p:tav tm="0">
                                              <p:val>
                                                <p:strVal val="#ppt_h"/>
                                              </p:val>
                                            </p:tav>
                                            <p:tav tm="100000">
                                              <p:val>
                                                <p:strVal val="#ppt_h"/>
                                              </p:val>
                                            </p:tav>
                                          </p:tavLst>
                                        </p:anim>
                                      </p:childTnLst>
                                    </p:cTn>
                                  </p:par>
                                </p:childTnLst>
                              </p:cTn>
                            </p:par>
                            <p:par>
                              <p:cTn id="35" fill="hold">
                                <p:stCondLst>
                                  <p:cond delay="2500"/>
                                </p:stCondLst>
                                <p:childTnLst>
                                  <p:par>
                                    <p:cTn id="36" presetID="45"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anim calcmode="lin" valueType="num">
                                          <p:cBhvr>
                                            <p:cTn id="39" dur="500" fill="hold"/>
                                            <p:tgtEl>
                                              <p:spTgt spid="27"/>
                                            </p:tgtEl>
                                            <p:attrNameLst>
                                              <p:attrName>ppt_w</p:attrName>
                                            </p:attrNameLst>
                                          </p:cBhvr>
                                          <p:tavLst>
                                            <p:tav tm="0" fmla="#ppt_w*sin(2.5*pi*$)">
                                              <p:val>
                                                <p:fltVal val="0"/>
                                              </p:val>
                                            </p:tav>
                                            <p:tav tm="100000">
                                              <p:val>
                                                <p:fltVal val="1"/>
                                              </p:val>
                                            </p:tav>
                                          </p:tavLst>
                                        </p:anim>
                                        <p:anim calcmode="lin" valueType="num">
                                          <p:cBhvr>
                                            <p:cTn id="40" dur="500" fill="hold"/>
                                            <p:tgtEl>
                                              <p:spTgt spid="27"/>
                                            </p:tgtEl>
                                            <p:attrNameLst>
                                              <p:attrName>ppt_h</p:attrName>
                                            </p:attrNameLst>
                                          </p:cBhvr>
                                          <p:tavLst>
                                            <p:tav tm="0">
                                              <p:val>
                                                <p:strVal val="#ppt_h"/>
                                              </p:val>
                                            </p:tav>
                                            <p:tav tm="100000">
                                              <p:val>
                                                <p:strVal val="#ppt_h"/>
                                              </p:val>
                                            </p:tav>
                                          </p:tavLst>
                                        </p:anim>
                                      </p:childTnLst>
                                    </p:cTn>
                                  </p:par>
                                </p:childTnLst>
                              </p:cTn>
                            </p:par>
                            <p:par>
                              <p:cTn id="41" fill="hold">
                                <p:stCondLst>
                                  <p:cond delay="3000"/>
                                </p:stCondLst>
                                <p:childTnLst>
                                  <p:par>
                                    <p:cTn id="42" presetID="45"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ppt_w</p:attrName>
                                            </p:attrNameLst>
                                          </p:cBhvr>
                                          <p:tavLst>
                                            <p:tav tm="0" fmla="#ppt_w*sin(2.5*pi*$)">
                                              <p:val>
                                                <p:fltVal val="0"/>
                                              </p:val>
                                            </p:tav>
                                            <p:tav tm="100000">
                                              <p:val>
                                                <p:fltVal val="1"/>
                                              </p:val>
                                            </p:tav>
                                          </p:tavLst>
                                        </p:anim>
                                        <p:anim calcmode="lin" valueType="num">
                                          <p:cBhvr>
                                            <p:cTn id="46" dur="500" fill="hold"/>
                                            <p:tgtEl>
                                              <p:spTgt spid="35"/>
                                            </p:tgtEl>
                                            <p:attrNameLst>
                                              <p:attrName>ppt_h</p:attrName>
                                            </p:attrNameLst>
                                          </p:cBhvr>
                                          <p:tavLst>
                                            <p:tav tm="0">
                                              <p:val>
                                                <p:strVal val="#ppt_h"/>
                                              </p:val>
                                            </p:tav>
                                            <p:tav tm="100000">
                                              <p:val>
                                                <p:strVal val="#ppt_h"/>
                                              </p:val>
                                            </p:tav>
                                          </p:tavLst>
                                        </p:anim>
                                      </p:childTnLst>
                                    </p:cTn>
                                  </p:par>
                                </p:childTnLst>
                              </p:cTn>
                            </p:par>
                            <p:par>
                              <p:cTn id="47" fill="hold">
                                <p:stCondLst>
                                  <p:cond delay="35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7" presetClass="entr" presetSubtype="0" fill="hold"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anim calcmode="lin" valueType="num">
                                          <p:cBhvr>
                                            <p:cTn id="57" dur="500" fill="hold"/>
                                            <p:tgtEl>
                                              <p:spTgt spid="41"/>
                                            </p:tgtEl>
                                            <p:attrNameLst>
                                              <p:attrName>ppt_x</p:attrName>
                                            </p:attrNameLst>
                                          </p:cBhvr>
                                          <p:tavLst>
                                            <p:tav tm="0">
                                              <p:val>
                                                <p:strVal val="#ppt_x"/>
                                              </p:val>
                                            </p:tav>
                                            <p:tav tm="100000">
                                              <p:val>
                                                <p:strVal val="#ppt_x"/>
                                              </p:val>
                                            </p:tav>
                                          </p:tavLst>
                                        </p:anim>
                                        <p:anim calcmode="lin" valueType="num">
                                          <p:cBhvr>
                                            <p:cTn id="58" dur="5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7" presetClass="entr" presetSubtype="0"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anim calcmode="lin" valueType="num">
                                          <p:cBhvr>
                                            <p:cTn id="63" dur="500" fill="hold"/>
                                            <p:tgtEl>
                                              <p:spTgt spid="44"/>
                                            </p:tgtEl>
                                            <p:attrNameLst>
                                              <p:attrName>ppt_x</p:attrName>
                                            </p:attrNameLst>
                                          </p:cBhvr>
                                          <p:tavLst>
                                            <p:tav tm="0">
                                              <p:val>
                                                <p:strVal val="#ppt_x"/>
                                              </p:val>
                                            </p:tav>
                                            <p:tav tm="100000">
                                              <p:val>
                                                <p:strVal val="#ppt_x"/>
                                              </p:val>
                                            </p:tav>
                                          </p:tavLst>
                                        </p:anim>
                                        <p:anim calcmode="lin" valueType="num">
                                          <p:cBhvr>
                                            <p:cTn id="64"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 presetClass="entr" presetSubtype="8" accel="6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accel="60000" fill="hold" nodeType="withEffect">
                                      <p:stCondLst>
                                        <p:cond delay="2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4" accel="6000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45"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anim calcmode="lin" valueType="num">
                                          <p:cBhvr>
                                            <p:cTn id="33" dur="500" fill="hold"/>
                                            <p:tgtEl>
                                              <p:spTgt spid="17"/>
                                            </p:tgtEl>
                                            <p:attrNameLst>
                                              <p:attrName>ppt_w</p:attrName>
                                            </p:attrNameLst>
                                          </p:cBhvr>
                                          <p:tavLst>
                                            <p:tav tm="0" fmla="#ppt_w*sin(2.5*pi*$)">
                                              <p:val>
                                                <p:fltVal val="0"/>
                                              </p:val>
                                            </p:tav>
                                            <p:tav tm="100000">
                                              <p:val>
                                                <p:fltVal val="1"/>
                                              </p:val>
                                            </p:tav>
                                          </p:tavLst>
                                        </p:anim>
                                        <p:anim calcmode="lin" valueType="num">
                                          <p:cBhvr>
                                            <p:cTn id="34" dur="500" fill="hold"/>
                                            <p:tgtEl>
                                              <p:spTgt spid="17"/>
                                            </p:tgtEl>
                                            <p:attrNameLst>
                                              <p:attrName>ppt_h</p:attrName>
                                            </p:attrNameLst>
                                          </p:cBhvr>
                                          <p:tavLst>
                                            <p:tav tm="0">
                                              <p:val>
                                                <p:strVal val="#ppt_h"/>
                                              </p:val>
                                            </p:tav>
                                            <p:tav tm="100000">
                                              <p:val>
                                                <p:strVal val="#ppt_h"/>
                                              </p:val>
                                            </p:tav>
                                          </p:tavLst>
                                        </p:anim>
                                      </p:childTnLst>
                                    </p:cTn>
                                  </p:par>
                                </p:childTnLst>
                              </p:cTn>
                            </p:par>
                            <p:par>
                              <p:cTn id="35" fill="hold">
                                <p:stCondLst>
                                  <p:cond delay="2500"/>
                                </p:stCondLst>
                                <p:childTnLst>
                                  <p:par>
                                    <p:cTn id="36" presetID="45"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anim calcmode="lin" valueType="num">
                                          <p:cBhvr>
                                            <p:cTn id="39" dur="500" fill="hold"/>
                                            <p:tgtEl>
                                              <p:spTgt spid="27"/>
                                            </p:tgtEl>
                                            <p:attrNameLst>
                                              <p:attrName>ppt_w</p:attrName>
                                            </p:attrNameLst>
                                          </p:cBhvr>
                                          <p:tavLst>
                                            <p:tav tm="0" fmla="#ppt_w*sin(2.5*pi*$)">
                                              <p:val>
                                                <p:fltVal val="0"/>
                                              </p:val>
                                            </p:tav>
                                            <p:tav tm="100000">
                                              <p:val>
                                                <p:fltVal val="1"/>
                                              </p:val>
                                            </p:tav>
                                          </p:tavLst>
                                        </p:anim>
                                        <p:anim calcmode="lin" valueType="num">
                                          <p:cBhvr>
                                            <p:cTn id="40" dur="500" fill="hold"/>
                                            <p:tgtEl>
                                              <p:spTgt spid="27"/>
                                            </p:tgtEl>
                                            <p:attrNameLst>
                                              <p:attrName>ppt_h</p:attrName>
                                            </p:attrNameLst>
                                          </p:cBhvr>
                                          <p:tavLst>
                                            <p:tav tm="0">
                                              <p:val>
                                                <p:strVal val="#ppt_h"/>
                                              </p:val>
                                            </p:tav>
                                            <p:tav tm="100000">
                                              <p:val>
                                                <p:strVal val="#ppt_h"/>
                                              </p:val>
                                            </p:tav>
                                          </p:tavLst>
                                        </p:anim>
                                      </p:childTnLst>
                                    </p:cTn>
                                  </p:par>
                                </p:childTnLst>
                              </p:cTn>
                            </p:par>
                            <p:par>
                              <p:cTn id="41" fill="hold">
                                <p:stCondLst>
                                  <p:cond delay="3000"/>
                                </p:stCondLst>
                                <p:childTnLst>
                                  <p:par>
                                    <p:cTn id="42" presetID="45"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ppt_w</p:attrName>
                                            </p:attrNameLst>
                                          </p:cBhvr>
                                          <p:tavLst>
                                            <p:tav tm="0" fmla="#ppt_w*sin(2.5*pi*$)">
                                              <p:val>
                                                <p:fltVal val="0"/>
                                              </p:val>
                                            </p:tav>
                                            <p:tav tm="100000">
                                              <p:val>
                                                <p:fltVal val="1"/>
                                              </p:val>
                                            </p:tav>
                                          </p:tavLst>
                                        </p:anim>
                                        <p:anim calcmode="lin" valueType="num">
                                          <p:cBhvr>
                                            <p:cTn id="46" dur="500" fill="hold"/>
                                            <p:tgtEl>
                                              <p:spTgt spid="35"/>
                                            </p:tgtEl>
                                            <p:attrNameLst>
                                              <p:attrName>ppt_h</p:attrName>
                                            </p:attrNameLst>
                                          </p:cBhvr>
                                          <p:tavLst>
                                            <p:tav tm="0">
                                              <p:val>
                                                <p:strVal val="#ppt_h"/>
                                              </p:val>
                                            </p:tav>
                                            <p:tav tm="100000">
                                              <p:val>
                                                <p:strVal val="#ppt_h"/>
                                              </p:val>
                                            </p:tav>
                                          </p:tavLst>
                                        </p:anim>
                                      </p:childTnLst>
                                    </p:cTn>
                                  </p:par>
                                </p:childTnLst>
                              </p:cTn>
                            </p:par>
                            <p:par>
                              <p:cTn id="47" fill="hold">
                                <p:stCondLst>
                                  <p:cond delay="35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7" presetClass="entr" presetSubtype="0" fill="hold"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anim calcmode="lin" valueType="num">
                                          <p:cBhvr>
                                            <p:cTn id="57" dur="500" fill="hold"/>
                                            <p:tgtEl>
                                              <p:spTgt spid="41"/>
                                            </p:tgtEl>
                                            <p:attrNameLst>
                                              <p:attrName>ppt_x</p:attrName>
                                            </p:attrNameLst>
                                          </p:cBhvr>
                                          <p:tavLst>
                                            <p:tav tm="0">
                                              <p:val>
                                                <p:strVal val="#ppt_x"/>
                                              </p:val>
                                            </p:tav>
                                            <p:tav tm="100000">
                                              <p:val>
                                                <p:strVal val="#ppt_x"/>
                                              </p:val>
                                            </p:tav>
                                          </p:tavLst>
                                        </p:anim>
                                        <p:anim calcmode="lin" valueType="num">
                                          <p:cBhvr>
                                            <p:cTn id="58" dur="5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7" presetClass="entr" presetSubtype="0"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anim calcmode="lin" valueType="num">
                                          <p:cBhvr>
                                            <p:cTn id="63" dur="500" fill="hold"/>
                                            <p:tgtEl>
                                              <p:spTgt spid="44"/>
                                            </p:tgtEl>
                                            <p:attrNameLst>
                                              <p:attrName>ppt_x</p:attrName>
                                            </p:attrNameLst>
                                          </p:cBhvr>
                                          <p:tavLst>
                                            <p:tav tm="0">
                                              <p:val>
                                                <p:strVal val="#ppt_x"/>
                                              </p:val>
                                            </p:tav>
                                            <p:tav tm="100000">
                                              <p:val>
                                                <p:strVal val="#ppt_x"/>
                                              </p:val>
                                            </p:tav>
                                          </p:tavLst>
                                        </p:anim>
                                        <p:anim calcmode="lin" valueType="num">
                                          <p:cBhvr>
                                            <p:cTn id="64"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053036" y="1781153"/>
            <a:ext cx="4090965" cy="1841728"/>
            <a:chOff x="5053036" y="1866998"/>
            <a:chExt cx="4090965" cy="1841728"/>
          </a:xfrm>
        </p:grpSpPr>
        <p:sp>
          <p:nvSpPr>
            <p:cNvPr id="6" name="任意多边形 5"/>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椭圆 6"/>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11"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763484" y="2337145"/>
            <a:ext cx="3380515" cy="1285736"/>
            <a:chOff x="5763484" y="2422990"/>
            <a:chExt cx="3380515" cy="1285736"/>
          </a:xfrm>
        </p:grpSpPr>
        <p:sp>
          <p:nvSpPr>
            <p:cNvPr id="13" name="任意多边形 12"/>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4" name="椭圆 13"/>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15"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421773" y="2053230"/>
            <a:ext cx="3722225" cy="1569651"/>
            <a:chOff x="5421773" y="2139075"/>
            <a:chExt cx="3722225" cy="1569651"/>
          </a:xfrm>
        </p:grpSpPr>
        <p:sp>
          <p:nvSpPr>
            <p:cNvPr id="17" name="任意多边形 16"/>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8" name="椭圆 17"/>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19"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20" name="任意多边形 19"/>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22" name="任意多边形 21"/>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27514" y="1491630"/>
            <a:ext cx="1478797" cy="586760"/>
            <a:chOff x="3447030" y="3890565"/>
            <a:chExt cx="1971730" cy="782347"/>
          </a:xfrm>
        </p:grpSpPr>
        <p:sp>
          <p:nvSpPr>
            <p:cNvPr id="24"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26" name="椭圆 25"/>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7" name="椭圆 26"/>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椭圆 27"/>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椭圆 28"/>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0" name="椭圆 29"/>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1" name="椭圆 30"/>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2"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1452226" y="2305710"/>
            <a:ext cx="215812" cy="217283"/>
            <a:chOff x="3771900" y="3200400"/>
            <a:chExt cx="2011680" cy="2025396"/>
          </a:xfrm>
          <a:solidFill>
            <a:schemeClr val="accent2"/>
          </a:solidFill>
        </p:grpSpPr>
        <p:sp>
          <p:nvSpPr>
            <p:cNvPr id="34" name="任意多边形 33"/>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任意多边形 35"/>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7" name="任意多边形 36"/>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461211" y="2975274"/>
            <a:ext cx="210134" cy="253311"/>
            <a:chOff x="4141788" y="809625"/>
            <a:chExt cx="3600450" cy="4340225"/>
          </a:xfrm>
          <a:solidFill>
            <a:schemeClr val="accent2"/>
          </a:solidFill>
        </p:grpSpPr>
        <p:sp>
          <p:nvSpPr>
            <p:cNvPr id="39"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40"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827514" y="2116032"/>
            <a:ext cx="1478797" cy="586760"/>
            <a:chOff x="3447030" y="3890565"/>
            <a:chExt cx="1971730" cy="782347"/>
          </a:xfrm>
        </p:grpSpPr>
        <p:sp>
          <p:nvSpPr>
            <p:cNvPr id="42"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标题文字</a:t>
              </a:r>
              <a:endParaRPr lang="zh-CN" altLang="en-US" sz="1400" dirty="0">
                <a:latin typeface="微软雅黑" panose="020B0503020204020204" pitchFamily="34" charset="-122"/>
                <a:ea typeface="微软雅黑" panose="020B0503020204020204" pitchFamily="34" charset="-122"/>
              </a:endParaRPr>
            </a:p>
          </p:txBody>
        </p:sp>
        <p:sp>
          <p:nvSpPr>
            <p:cNvPr id="43"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1827514" y="2839717"/>
            <a:ext cx="1478797" cy="586760"/>
            <a:chOff x="3447030" y="3890565"/>
            <a:chExt cx="1971730" cy="782347"/>
          </a:xfrm>
        </p:grpSpPr>
        <p:sp>
          <p:nvSpPr>
            <p:cNvPr id="45"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dirty="0">
                <a:solidFill>
                  <a:schemeClr val="bg2"/>
                </a:solidFill>
                <a:latin typeface="微软雅黑" panose="020B0503020204020204" pitchFamily="34" charset="-122"/>
                <a:ea typeface="微软雅黑" panose="020B0503020204020204" pitchFamily="34" charset="-122"/>
              </a:endParaRPr>
            </a:p>
          </p:txBody>
        </p:sp>
        <p:sp>
          <p:nvSpPr>
            <p:cNvPr id="4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47" name="TextBox 154"/>
          <p:cNvSpPr txBox="1"/>
          <p:nvPr/>
        </p:nvSpPr>
        <p:spPr>
          <a:xfrm>
            <a:off x="1187624" y="4187864"/>
            <a:ext cx="6696744"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spc="-10" dirty="0" smtClean="0">
                <a:solidFill>
                  <a:schemeClr val="accent1"/>
                </a:solidFill>
                <a:latin typeface="微软雅黑" panose="020B0503020204020204" pitchFamily="34" charset="-122"/>
                <a:ea typeface="微软雅黑" panose="020B0503020204020204" pitchFamily="34" charset="-122"/>
              </a:rPr>
              <a:t>请</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sp>
        <p:nvSpPr>
          <p:cNvPr id="48" name="TextBox 155"/>
          <p:cNvSpPr txBox="1"/>
          <p:nvPr/>
        </p:nvSpPr>
        <p:spPr>
          <a:xfrm>
            <a:off x="1187624" y="3873410"/>
            <a:ext cx="2054567" cy="338554"/>
          </a:xfrm>
          <a:prstGeom prst="rect">
            <a:avLst/>
          </a:prstGeom>
          <a:noFill/>
        </p:spPr>
        <p:txBody>
          <a:bodyPr wrap="square" rtlCol="0">
            <a:spAutoFit/>
          </a:bodyPr>
          <a:lstStyle/>
          <a:p>
            <a:r>
              <a:rPr lang="zh-CN" altLang="en-US" sz="1600" spc="-10" dirty="0" smtClean="0">
                <a:solidFill>
                  <a:schemeClr val="tx2"/>
                </a:solidFill>
                <a:latin typeface="微软雅黑" panose="020B0503020204020204" pitchFamily="34" charset="-122"/>
                <a:ea typeface="微软雅黑" panose="020B0503020204020204" pitchFamily="34" charset="-122"/>
              </a:rPr>
              <a:t>标题文字内容</a:t>
            </a:r>
            <a:endParaRPr lang="zh-CN" altLang="en-US" sz="1600" spc="-10" dirty="0" smtClean="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right)">
                                      <p:cBhvr>
                                        <p:cTn id="35" dur="500"/>
                                        <p:tgtEl>
                                          <p:spTgt spid="21"/>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right)">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0-#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0-#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0-#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0-#ppt_w/2"/>
                                          </p:val>
                                        </p:tav>
                                        <p:tav tm="100000">
                                          <p:val>
                                            <p:strVal val="#ppt_x"/>
                                          </p:val>
                                        </p:tav>
                                      </p:tavLst>
                                    </p:anim>
                                    <p:anim calcmode="lin" valueType="num">
                                      <p:cBhvr additive="base">
                                        <p:cTn id="72" dur="500" fill="hold"/>
                                        <p:tgtEl>
                                          <p:spTgt spid="3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0-#ppt_w/2"/>
                                          </p:val>
                                        </p:tav>
                                        <p:tav tm="100000">
                                          <p:val>
                                            <p:strVal val="#ppt_x"/>
                                          </p:val>
                                        </p:tav>
                                      </p:tavLst>
                                    </p:anim>
                                    <p:anim calcmode="lin" valueType="num">
                                      <p:cBhvr additive="base">
                                        <p:cTn id="76" dur="500" fill="hold"/>
                                        <p:tgtEl>
                                          <p:spTgt spid="33"/>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fill="hold"/>
                                        <p:tgtEl>
                                          <p:spTgt spid="38"/>
                                        </p:tgtEl>
                                        <p:attrNameLst>
                                          <p:attrName>ppt_x</p:attrName>
                                        </p:attrNameLst>
                                      </p:cBhvr>
                                      <p:tavLst>
                                        <p:tav tm="0">
                                          <p:val>
                                            <p:strVal val="0-#ppt_w/2"/>
                                          </p:val>
                                        </p:tav>
                                        <p:tav tm="100000">
                                          <p:val>
                                            <p:strVal val="#ppt_x"/>
                                          </p:val>
                                        </p:tav>
                                      </p:tavLst>
                                    </p:anim>
                                    <p:anim calcmode="lin" valueType="num">
                                      <p:cBhvr additive="base">
                                        <p:cTn id="80" dur="500" fill="hold"/>
                                        <p:tgtEl>
                                          <p:spTgt spid="38"/>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additive="base">
                                        <p:cTn id="83" dur="500" fill="hold"/>
                                        <p:tgtEl>
                                          <p:spTgt spid="41"/>
                                        </p:tgtEl>
                                        <p:attrNameLst>
                                          <p:attrName>ppt_x</p:attrName>
                                        </p:attrNameLst>
                                      </p:cBhvr>
                                      <p:tavLst>
                                        <p:tav tm="0">
                                          <p:val>
                                            <p:strVal val="0-#ppt_w/2"/>
                                          </p:val>
                                        </p:tav>
                                        <p:tav tm="100000">
                                          <p:val>
                                            <p:strVal val="#ppt_x"/>
                                          </p:val>
                                        </p:tav>
                                      </p:tavLst>
                                    </p:anim>
                                    <p:anim calcmode="lin" valueType="num">
                                      <p:cBhvr additive="base">
                                        <p:cTn id="84" dur="500" fill="hold"/>
                                        <p:tgtEl>
                                          <p:spTgt spid="41"/>
                                        </p:tgtEl>
                                        <p:attrNameLst>
                                          <p:attrName>ppt_y</p:attrName>
                                        </p:attrNameLst>
                                      </p:cBhvr>
                                      <p:tavLst>
                                        <p:tav tm="0">
                                          <p:val>
                                            <p:strVal val="#ppt_y"/>
                                          </p:val>
                                        </p:tav>
                                        <p:tav tm="100000">
                                          <p:val>
                                            <p:strVal val="#ppt_y"/>
                                          </p:val>
                                        </p:tav>
                                      </p:tavLst>
                                    </p:anim>
                                  </p:childTnLst>
                                </p:cTn>
                              </p:par>
                              <p:par>
                                <p:cTn id="85" presetID="2" presetClass="entr" presetSubtype="8" fill="hold" nodeType="with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fill="hold"/>
                                        <p:tgtEl>
                                          <p:spTgt spid="44"/>
                                        </p:tgtEl>
                                        <p:attrNameLst>
                                          <p:attrName>ppt_x</p:attrName>
                                        </p:attrNameLst>
                                      </p:cBhvr>
                                      <p:tavLst>
                                        <p:tav tm="0">
                                          <p:val>
                                            <p:strVal val="0-#ppt_w/2"/>
                                          </p:val>
                                        </p:tav>
                                        <p:tav tm="100000">
                                          <p:val>
                                            <p:strVal val="#ppt_x"/>
                                          </p:val>
                                        </p:tav>
                                      </p:tavLst>
                                    </p:anim>
                                    <p:anim calcmode="lin" valueType="num">
                                      <p:cBhvr additive="base">
                                        <p:cTn id="8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fade">
                                      <p:cBhvr>
                                        <p:cTn id="93" dur="500"/>
                                        <p:tgtEl>
                                          <p:spTgt spid="48"/>
                                        </p:tgtEl>
                                      </p:cBhvr>
                                    </p:animEffect>
                                    <p:anim calcmode="lin" valueType="num">
                                      <p:cBhvr>
                                        <p:cTn id="94" dur="500" fill="hold"/>
                                        <p:tgtEl>
                                          <p:spTgt spid="48"/>
                                        </p:tgtEl>
                                        <p:attrNameLst>
                                          <p:attrName>ppt_x</p:attrName>
                                        </p:attrNameLst>
                                      </p:cBhvr>
                                      <p:tavLst>
                                        <p:tav tm="0">
                                          <p:val>
                                            <p:strVal val="#ppt_x"/>
                                          </p:val>
                                        </p:tav>
                                        <p:tav tm="100000">
                                          <p:val>
                                            <p:strVal val="#ppt_x"/>
                                          </p:val>
                                        </p:tav>
                                      </p:tavLst>
                                    </p:anim>
                                    <p:anim calcmode="lin" valueType="num">
                                      <p:cBhvr>
                                        <p:cTn id="95" dur="500" fill="hold"/>
                                        <p:tgtEl>
                                          <p:spTgt spid="4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500"/>
                                        <p:tgtEl>
                                          <p:spTgt spid="47"/>
                                        </p:tgtEl>
                                      </p:cBhvr>
                                    </p:animEffect>
                                    <p:anim calcmode="lin" valueType="num">
                                      <p:cBhvr>
                                        <p:cTn id="99" dur="500" fill="hold"/>
                                        <p:tgtEl>
                                          <p:spTgt spid="47"/>
                                        </p:tgtEl>
                                        <p:attrNameLst>
                                          <p:attrName>ppt_x</p:attrName>
                                        </p:attrNameLst>
                                      </p:cBhvr>
                                      <p:tavLst>
                                        <p:tav tm="0">
                                          <p:val>
                                            <p:strVal val="#ppt_x"/>
                                          </p:val>
                                        </p:tav>
                                        <p:tav tm="100000">
                                          <p:val>
                                            <p:strVal val="#ppt_x"/>
                                          </p:val>
                                        </p:tav>
                                      </p:tavLst>
                                    </p:anim>
                                    <p:anim calcmode="lin" valueType="num">
                                      <p:cBhvr>
                                        <p:cTn id="100"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0" grpId="0" animBg="1"/>
      <p:bldP spid="21" grpId="0" animBg="1"/>
      <p:bldP spid="22" grpId="0" animBg="1"/>
      <p:bldP spid="26" grpId="0" animBg="1"/>
      <p:bldP spid="27" grpId="0" animBg="1"/>
      <p:bldP spid="28" grpId="0" animBg="1"/>
      <p:bldP spid="29" grpId="0" animBg="1"/>
      <p:bldP spid="30" grpId="0" animBg="1"/>
      <p:bldP spid="31" grpId="0" animBg="1"/>
      <p:bldP spid="32" grpId="0" animBg="1"/>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13848" y="835636"/>
            <a:ext cx="8262608" cy="3968362"/>
            <a:chOff x="343021" y="555526"/>
            <a:chExt cx="8262608" cy="3968362"/>
          </a:xfrm>
        </p:grpSpPr>
        <p:sp>
          <p:nvSpPr>
            <p:cNvPr id="6" name="文本框 2"/>
            <p:cNvSpPr txBox="1"/>
            <p:nvPr/>
          </p:nvSpPr>
          <p:spPr>
            <a:xfrm>
              <a:off x="5975538" y="2045156"/>
              <a:ext cx="2630091" cy="872034"/>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7" name="文本框 3"/>
            <p:cNvSpPr txBox="1"/>
            <p:nvPr/>
          </p:nvSpPr>
          <p:spPr>
            <a:xfrm>
              <a:off x="4721402" y="555526"/>
              <a:ext cx="3884227"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1" name="文本框 4"/>
            <p:cNvSpPr txBox="1"/>
            <p:nvPr/>
          </p:nvSpPr>
          <p:spPr>
            <a:xfrm>
              <a:off x="467543" y="3836520"/>
              <a:ext cx="4121015"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2" name="文本框 5"/>
            <p:cNvSpPr txBox="1"/>
            <p:nvPr/>
          </p:nvSpPr>
          <p:spPr>
            <a:xfrm>
              <a:off x="343021" y="2045156"/>
              <a:ext cx="26300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024879" y="1199421"/>
            <a:ext cx="3022236" cy="3022236"/>
            <a:chOff x="2954052" y="919311"/>
            <a:chExt cx="3022236" cy="3022236"/>
          </a:xfrm>
        </p:grpSpPr>
        <p:grpSp>
          <p:nvGrpSpPr>
            <p:cNvPr id="14" name="组合 13"/>
            <p:cNvGrpSpPr/>
            <p:nvPr/>
          </p:nvGrpSpPr>
          <p:grpSpPr>
            <a:xfrm>
              <a:off x="2954052" y="919311"/>
              <a:ext cx="3022236" cy="3022236"/>
              <a:chOff x="4105701" y="1624974"/>
              <a:chExt cx="4029648" cy="4029648"/>
            </a:xfrm>
          </p:grpSpPr>
          <p:sp>
            <p:nvSpPr>
              <p:cNvPr id="17" name="等腰三角形 16"/>
              <p:cNvSpPr/>
              <p:nvPr/>
            </p:nvSpPr>
            <p:spPr>
              <a:xfrm>
                <a:off x="5906953" y="1716957"/>
                <a:ext cx="378092" cy="32594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8" name="等腰三角形 17"/>
              <p:cNvSpPr/>
              <p:nvPr/>
            </p:nvSpPr>
            <p:spPr>
              <a:xfrm rot="16200000">
                <a:off x="4219002" y="3432490"/>
                <a:ext cx="378092" cy="32594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9" name="等腰三角形 18"/>
              <p:cNvSpPr/>
              <p:nvPr/>
            </p:nvSpPr>
            <p:spPr>
              <a:xfrm rot="5400000">
                <a:off x="7622485" y="3487641"/>
                <a:ext cx="378092" cy="32594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0" name="等腰三角形 19"/>
              <p:cNvSpPr/>
              <p:nvPr/>
            </p:nvSpPr>
            <p:spPr>
              <a:xfrm rot="10800000">
                <a:off x="5906953" y="5148022"/>
                <a:ext cx="378092" cy="325941"/>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1" name="任意多边形 20"/>
              <p:cNvSpPr/>
              <p:nvPr/>
            </p:nvSpPr>
            <p:spPr>
              <a:xfrm rot="18982215">
                <a:off x="4105701" y="2780021"/>
                <a:ext cx="1630885" cy="1630883"/>
              </a:xfrm>
              <a:custGeom>
                <a:avLst/>
                <a:gdLst>
                  <a:gd name="connsiteX0" fmla="*/ 1052513 w 1052513"/>
                  <a:gd name="connsiteY0" fmla="*/ 0 h 1052513"/>
                  <a:gd name="connsiteX1" fmla="*/ 1052513 w 1052513"/>
                  <a:gd name="connsiteY1" fmla="*/ 158751 h 1052513"/>
                  <a:gd name="connsiteX2" fmla="*/ 1052512 w 1052513"/>
                  <a:gd name="connsiteY2" fmla="*/ 158751 h 1052513"/>
                  <a:gd name="connsiteX3" fmla="*/ 158749 w 1052513"/>
                  <a:gd name="connsiteY3" fmla="*/ 1052513 h 1052513"/>
                  <a:gd name="connsiteX4" fmla="*/ 0 w 1052513"/>
                  <a:gd name="connsiteY4" fmla="*/ 1052513 h 1052513"/>
                  <a:gd name="connsiteX5" fmla="*/ 1052513 w 1052513"/>
                  <a:gd name="connsiteY5" fmla="*/ 0 h 10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2513" h="1052513">
                    <a:moveTo>
                      <a:pt x="1052513" y="0"/>
                    </a:moveTo>
                    <a:lnTo>
                      <a:pt x="1052513" y="158751"/>
                    </a:lnTo>
                    <a:lnTo>
                      <a:pt x="1052512" y="158751"/>
                    </a:lnTo>
                    <a:cubicBezTo>
                      <a:pt x="558900" y="158751"/>
                      <a:pt x="158749" y="558902"/>
                      <a:pt x="158749" y="1052513"/>
                    </a:cubicBezTo>
                    <a:lnTo>
                      <a:pt x="0" y="1052513"/>
                    </a:lnTo>
                    <a:cubicBezTo>
                      <a:pt x="0" y="471226"/>
                      <a:pt x="471226" y="0"/>
                      <a:pt x="105251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2" name="任意多边形 21"/>
              <p:cNvSpPr/>
              <p:nvPr/>
            </p:nvSpPr>
            <p:spPr>
              <a:xfrm rot="8182215">
                <a:off x="6504462" y="2835170"/>
                <a:ext cx="1630887" cy="1630883"/>
              </a:xfrm>
              <a:custGeom>
                <a:avLst/>
                <a:gdLst>
                  <a:gd name="connsiteX0" fmla="*/ 1052513 w 1052513"/>
                  <a:gd name="connsiteY0" fmla="*/ 0 h 1052513"/>
                  <a:gd name="connsiteX1" fmla="*/ 1052513 w 1052513"/>
                  <a:gd name="connsiteY1" fmla="*/ 158751 h 1052513"/>
                  <a:gd name="connsiteX2" fmla="*/ 1052512 w 1052513"/>
                  <a:gd name="connsiteY2" fmla="*/ 158751 h 1052513"/>
                  <a:gd name="connsiteX3" fmla="*/ 158749 w 1052513"/>
                  <a:gd name="connsiteY3" fmla="*/ 1052513 h 1052513"/>
                  <a:gd name="connsiteX4" fmla="*/ 0 w 1052513"/>
                  <a:gd name="connsiteY4" fmla="*/ 1052513 h 1052513"/>
                  <a:gd name="connsiteX5" fmla="*/ 1052513 w 1052513"/>
                  <a:gd name="connsiteY5" fmla="*/ 0 h 10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2513" h="1052513">
                    <a:moveTo>
                      <a:pt x="1052513" y="0"/>
                    </a:moveTo>
                    <a:lnTo>
                      <a:pt x="1052513" y="158751"/>
                    </a:lnTo>
                    <a:lnTo>
                      <a:pt x="1052512" y="158751"/>
                    </a:lnTo>
                    <a:cubicBezTo>
                      <a:pt x="558900" y="158751"/>
                      <a:pt x="158749" y="558902"/>
                      <a:pt x="158749" y="1052513"/>
                    </a:cubicBezTo>
                    <a:lnTo>
                      <a:pt x="0" y="1052513"/>
                    </a:lnTo>
                    <a:cubicBezTo>
                      <a:pt x="0" y="471226"/>
                      <a:pt x="471226" y="0"/>
                      <a:pt x="105251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3" name="任意多边形 22"/>
              <p:cNvSpPr/>
              <p:nvPr/>
            </p:nvSpPr>
            <p:spPr>
              <a:xfrm rot="13582215">
                <a:off x="5252982" y="4023738"/>
                <a:ext cx="1630887" cy="1630881"/>
              </a:xfrm>
              <a:custGeom>
                <a:avLst/>
                <a:gdLst>
                  <a:gd name="connsiteX0" fmla="*/ 1052513 w 1052513"/>
                  <a:gd name="connsiteY0" fmla="*/ 0 h 1052513"/>
                  <a:gd name="connsiteX1" fmla="*/ 1052513 w 1052513"/>
                  <a:gd name="connsiteY1" fmla="*/ 158751 h 1052513"/>
                  <a:gd name="connsiteX2" fmla="*/ 1052512 w 1052513"/>
                  <a:gd name="connsiteY2" fmla="*/ 158751 h 1052513"/>
                  <a:gd name="connsiteX3" fmla="*/ 158749 w 1052513"/>
                  <a:gd name="connsiteY3" fmla="*/ 1052513 h 1052513"/>
                  <a:gd name="connsiteX4" fmla="*/ 0 w 1052513"/>
                  <a:gd name="connsiteY4" fmla="*/ 1052513 h 1052513"/>
                  <a:gd name="connsiteX5" fmla="*/ 1052513 w 1052513"/>
                  <a:gd name="connsiteY5" fmla="*/ 0 h 10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2513" h="1052513">
                    <a:moveTo>
                      <a:pt x="1052513" y="0"/>
                    </a:moveTo>
                    <a:lnTo>
                      <a:pt x="1052513" y="158751"/>
                    </a:lnTo>
                    <a:lnTo>
                      <a:pt x="1052512" y="158751"/>
                    </a:lnTo>
                    <a:cubicBezTo>
                      <a:pt x="558900" y="158751"/>
                      <a:pt x="158749" y="558902"/>
                      <a:pt x="158749" y="1052513"/>
                    </a:cubicBezTo>
                    <a:lnTo>
                      <a:pt x="0" y="1052513"/>
                    </a:lnTo>
                    <a:cubicBezTo>
                      <a:pt x="0" y="471226"/>
                      <a:pt x="471226" y="0"/>
                      <a:pt x="1052513"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4" name="任意多边形 23"/>
              <p:cNvSpPr/>
              <p:nvPr/>
            </p:nvSpPr>
            <p:spPr>
              <a:xfrm rot="2782215">
                <a:off x="5308135" y="1624975"/>
                <a:ext cx="1630885" cy="1630883"/>
              </a:xfrm>
              <a:custGeom>
                <a:avLst/>
                <a:gdLst>
                  <a:gd name="connsiteX0" fmla="*/ 1052513 w 1052513"/>
                  <a:gd name="connsiteY0" fmla="*/ 0 h 1052513"/>
                  <a:gd name="connsiteX1" fmla="*/ 1052513 w 1052513"/>
                  <a:gd name="connsiteY1" fmla="*/ 158751 h 1052513"/>
                  <a:gd name="connsiteX2" fmla="*/ 1052512 w 1052513"/>
                  <a:gd name="connsiteY2" fmla="*/ 158751 h 1052513"/>
                  <a:gd name="connsiteX3" fmla="*/ 158749 w 1052513"/>
                  <a:gd name="connsiteY3" fmla="*/ 1052513 h 1052513"/>
                  <a:gd name="connsiteX4" fmla="*/ 0 w 1052513"/>
                  <a:gd name="connsiteY4" fmla="*/ 1052513 h 1052513"/>
                  <a:gd name="connsiteX5" fmla="*/ 1052513 w 1052513"/>
                  <a:gd name="connsiteY5" fmla="*/ 0 h 10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2513" h="1052513">
                    <a:moveTo>
                      <a:pt x="1052513" y="0"/>
                    </a:moveTo>
                    <a:lnTo>
                      <a:pt x="1052513" y="158751"/>
                    </a:lnTo>
                    <a:lnTo>
                      <a:pt x="1052512" y="158751"/>
                    </a:lnTo>
                    <a:cubicBezTo>
                      <a:pt x="558900" y="158751"/>
                      <a:pt x="158749" y="558902"/>
                      <a:pt x="158749" y="1052513"/>
                    </a:cubicBezTo>
                    <a:lnTo>
                      <a:pt x="0" y="1052513"/>
                    </a:lnTo>
                    <a:cubicBezTo>
                      <a:pt x="0" y="471226"/>
                      <a:pt x="471226" y="0"/>
                      <a:pt x="10525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sp>
          <p:nvSpPr>
            <p:cNvPr id="15" name="Freeform 10"/>
            <p:cNvSpPr>
              <a:spLocks noEditPoints="1"/>
            </p:cNvSpPr>
            <p:nvPr/>
          </p:nvSpPr>
          <p:spPr bwMode="auto">
            <a:xfrm rot="1041870">
              <a:off x="3992122" y="1731626"/>
              <a:ext cx="799969" cy="797388"/>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vert="horz" wrap="square" lIns="68580" tIns="34290" rIns="68580" bIns="34290" numCol="1" anchor="t" anchorCtr="0" compatLnSpc="1"/>
            <a:lstStyle/>
            <a:p>
              <a:endParaRPr lang="id-ID">
                <a:solidFill>
                  <a:srgbClr val="080808"/>
                </a:solidFill>
              </a:endParaRPr>
            </a:p>
          </p:txBody>
        </p:sp>
        <p:sp>
          <p:nvSpPr>
            <p:cNvPr id="16" name="文本框 16"/>
            <p:cNvSpPr txBox="1"/>
            <p:nvPr/>
          </p:nvSpPr>
          <p:spPr>
            <a:xfrm>
              <a:off x="3834834" y="2689277"/>
              <a:ext cx="1255361" cy="346249"/>
            </a:xfrm>
            <a:prstGeom prst="rect">
              <a:avLst/>
            </a:prstGeom>
            <a:noFill/>
          </p:spPr>
          <p:txBody>
            <a:bodyPr wrap="square" lIns="68580" tIns="34290" rIns="68580" bIns="34290"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66"/>
          <p:cNvSpPr txBox="1">
            <a:spLocks noChangeArrowheads="1"/>
          </p:cNvSpPr>
          <p:nvPr/>
        </p:nvSpPr>
        <p:spPr bwMode="auto">
          <a:xfrm>
            <a:off x="4929301" y="2675696"/>
            <a:ext cx="32403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pPr>
            <a:r>
              <a:rPr lang="zh-CN" altLang="en-US" sz="1000" dirty="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a:t>
            </a:r>
            <a:r>
              <a:rPr lang="zh-CN" altLang="en-US" sz="1000" dirty="0" smtClean="0">
                <a:solidFill>
                  <a:schemeClr val="accent1"/>
                </a:solidFill>
                <a:latin typeface="微软雅黑" panose="020B0503020204020204" pitchFamily="34" charset="-122"/>
                <a:ea typeface="微软雅黑" panose="020B0503020204020204" pitchFamily="34" charset="-122"/>
              </a:rPr>
              <a:t>将</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954167" y="2084824"/>
            <a:ext cx="2525050" cy="630942"/>
          </a:xfrm>
          <a:prstGeom prst="rect">
            <a:avLst/>
          </a:prstGeom>
          <a:noFill/>
        </p:spPr>
        <p:txBody>
          <a:bodyPr wrap="none" rtlCol="0">
            <a:spAutoFit/>
          </a:bodyPr>
          <a:lstStyle/>
          <a:p>
            <a:pPr defTabSz="914400" eaLnBrk="0" fontAlgn="base" hangingPunct="0">
              <a:spcBef>
                <a:spcPct val="0"/>
              </a:spcBef>
              <a:spcAft>
                <a:spcPct val="0"/>
              </a:spcAft>
            </a:pPr>
            <a:r>
              <a:rPr lang="en-US" altLang="zh-CN" sz="3500" dirty="0" smtClean="0">
                <a:solidFill>
                  <a:schemeClr val="accent1"/>
                </a:solidFill>
                <a:latin typeface="Impact" panose="020B0806030902050204" pitchFamily="34" charset="0"/>
                <a:ea typeface="微软雅黑" panose="020B0503020204020204" pitchFamily="34" charset="-122"/>
                <a:cs typeface="Arial" panose="020B0604020202020204" pitchFamily="34" charset="0"/>
              </a:rPr>
              <a:t>02 </a:t>
            </a:r>
            <a:r>
              <a:rPr lang="zh-CN" altLang="en-US" sz="3500" dirty="0" smtClean="0">
                <a:solidFill>
                  <a:schemeClr val="accent1"/>
                </a:solidFill>
                <a:latin typeface="Arial" panose="020B0604020202020204" pitchFamily="34" charset="0"/>
                <a:ea typeface="微软雅黑" panose="020B0503020204020204" pitchFamily="34" charset="-122"/>
                <a:cs typeface="Arial" panose="020B0604020202020204" pitchFamily="34" charset="0"/>
              </a:rPr>
              <a:t>标题内容</a:t>
            </a:r>
            <a:endParaRPr lang="zh-CN" altLang="en-US" sz="35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47664" y="1491630"/>
            <a:ext cx="3073524" cy="20490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61775" y="2196656"/>
            <a:ext cx="7452586" cy="1025288"/>
            <a:chOff x="1015699" y="2928875"/>
            <a:chExt cx="9936781" cy="1367050"/>
          </a:xfrm>
        </p:grpSpPr>
        <p:cxnSp>
          <p:nvCxnSpPr>
            <p:cNvPr id="6"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2"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4"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6"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grpSp>
      <p:sp>
        <p:nvSpPr>
          <p:cNvPr id="18" name="矩形 17"/>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矩形 18"/>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 name="矩形 19"/>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1" name="矩形 20"/>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2" name="组合 21"/>
          <p:cNvGrpSpPr/>
          <p:nvPr/>
        </p:nvGrpSpPr>
        <p:grpSpPr>
          <a:xfrm>
            <a:off x="1262027" y="1384450"/>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Arial" panose="020B0604020202020204"/>
              </a:endParaRPr>
            </a:p>
          </p:txBody>
        </p:sp>
        <p:sp>
          <p:nvSpPr>
            <p:cNvPr id="24" name="TextBox 1"/>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980226" y="1384450"/>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7" name="TextBox 98"/>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113749" y="3210297"/>
            <a:ext cx="938264" cy="940162"/>
            <a:chOff x="1262027" y="1384450"/>
            <a:chExt cx="938264" cy="940162"/>
          </a:xfrm>
        </p:grpSpPr>
        <p:sp>
          <p:nvSpPr>
            <p:cNvPr id="29"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30" name="TextBox 101"/>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835996" y="3210297"/>
            <a:ext cx="938264" cy="940162"/>
            <a:chOff x="1262027" y="1384450"/>
            <a:chExt cx="938264" cy="940162"/>
          </a:xfrm>
        </p:grpSpPr>
        <p:sp>
          <p:nvSpPr>
            <p:cNvPr id="32"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33" name="TextBox 104"/>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1+#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1+#ppt_w/2"/>
                                          </p:val>
                                        </p:tav>
                                        <p:tav tm="100000">
                                          <p:val>
                                            <p:strVal val="#ppt_x"/>
                                          </p:val>
                                        </p:tav>
                                      </p:tavLst>
                                    </p:anim>
                                    <p:anim calcmode="lin" valueType="num">
                                      <p:cBhvr additive="base">
                                        <p:cTn id="55"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0-#ppt_w/2"/>
                                          </p:val>
                                        </p:tav>
                                        <p:tav tm="100000">
                                          <p:val>
                                            <p:strVal val="#ppt_x"/>
                                          </p:val>
                                        </p:tav>
                                      </p:tavLst>
                                    </p:anim>
                                    <p:anim calcmode="lin" valueType="num">
                                      <p:cBhvr additive="base">
                                        <p:cTn id="61" dur="500" fill="hold"/>
                                        <p:tgtEl>
                                          <p:spTgt spid="20"/>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0-#ppt_w/2"/>
                                          </p:val>
                                        </p:tav>
                                        <p:tav tm="100000">
                                          <p:val>
                                            <p:strVal val="#ppt_x"/>
                                          </p:val>
                                        </p:tav>
                                      </p:tavLst>
                                    </p:anim>
                                    <p:anim calcmode="lin" valueType="num">
                                      <p:cBhvr additive="base">
                                        <p:cTn id="65"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17594" y="1307379"/>
            <a:ext cx="5432685" cy="2961458"/>
            <a:chOff x="417594" y="1307379"/>
            <a:chExt cx="5432685" cy="2961458"/>
          </a:xfrm>
        </p:grpSpPr>
        <p:sp>
          <p:nvSpPr>
            <p:cNvPr id="6" name="五角星 5"/>
            <p:cNvSpPr/>
            <p:nvPr/>
          </p:nvSpPr>
          <p:spPr>
            <a:xfrm>
              <a:off x="2051581" y="1738257"/>
              <a:ext cx="2165350" cy="2165350"/>
            </a:xfrm>
            <a:prstGeom prst="star5">
              <a:avLst/>
            </a:prstGeom>
            <a:noFill/>
            <a:ln w="9525">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694589" y="2496403"/>
              <a:ext cx="862568" cy="864315"/>
              <a:chOff x="3002267" y="2879804"/>
              <a:chExt cx="775207" cy="776777"/>
            </a:xfrm>
          </p:grpSpPr>
          <p:sp>
            <p:nvSpPr>
              <p:cNvPr id="31"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32" name="TextBox 143"/>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600" dirty="0" smtClean="0">
                    <a:solidFill>
                      <a:schemeClr val="accent2"/>
                    </a:solidFill>
                    <a:latin typeface="微软雅黑" panose="020B0503020204020204" pitchFamily="34" charset="-122"/>
                    <a:ea typeface="微软雅黑" panose="020B0503020204020204" pitchFamily="34" charset="-122"/>
                  </a:rPr>
                  <a:t>文字</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874301" y="1307379"/>
              <a:ext cx="524509" cy="525571"/>
              <a:chOff x="3002267" y="2879804"/>
              <a:chExt cx="775207" cy="776777"/>
            </a:xfrm>
          </p:grpSpPr>
          <p:sp>
            <p:nvSpPr>
              <p:cNvPr id="29"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30" name="TextBox 137"/>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01</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130182" y="2294206"/>
              <a:ext cx="524509" cy="525571"/>
              <a:chOff x="3002267" y="2879804"/>
              <a:chExt cx="775207" cy="776777"/>
            </a:xfrm>
          </p:grpSpPr>
          <p:sp>
            <p:nvSpPr>
              <p:cNvPr id="27"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8" name="TextBox 13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653964" y="2281489"/>
              <a:ext cx="524509" cy="525571"/>
              <a:chOff x="3002267" y="2879804"/>
              <a:chExt cx="775207" cy="776777"/>
            </a:xfrm>
          </p:grpSpPr>
          <p:sp>
            <p:nvSpPr>
              <p:cNvPr id="2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12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03</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139099" y="3743266"/>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1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04</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645317" y="374326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113"/>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05</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sp>
          <p:nvSpPr>
            <p:cNvPr id="16" name="TextBox 78"/>
            <p:cNvSpPr txBox="1"/>
            <p:nvPr/>
          </p:nvSpPr>
          <p:spPr>
            <a:xfrm>
              <a:off x="1730870" y="1401616"/>
              <a:ext cx="1005403"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TextBox 86"/>
            <p:cNvSpPr txBox="1"/>
            <p:nvPr/>
          </p:nvSpPr>
          <p:spPr>
            <a:xfrm>
              <a:off x="4844876" y="2418122"/>
              <a:ext cx="1005403" cy="338554"/>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18" name="TextBox 89"/>
            <p:cNvSpPr txBox="1"/>
            <p:nvPr/>
          </p:nvSpPr>
          <p:spPr>
            <a:xfrm>
              <a:off x="4338218" y="3920157"/>
              <a:ext cx="1005403" cy="338554"/>
            </a:xfrm>
            <a:prstGeom prst="rect">
              <a:avLst/>
            </a:prstGeom>
            <a:noFill/>
          </p:spPr>
          <p:txBody>
            <a:bodyPr wrap="non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9" name="TextBox 100"/>
            <p:cNvSpPr txBox="1"/>
            <p:nvPr/>
          </p:nvSpPr>
          <p:spPr>
            <a:xfrm>
              <a:off x="417594" y="2451600"/>
              <a:ext cx="1066318" cy="338554"/>
            </a:xfrm>
            <a:prstGeom prst="rect">
              <a:avLst/>
            </a:prstGeom>
            <a:noFill/>
          </p:spPr>
          <p:txBody>
            <a:bodyPr wrap="none" rtlCol="0">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 </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20" name="TextBox 111"/>
            <p:cNvSpPr txBox="1"/>
            <p:nvPr/>
          </p:nvSpPr>
          <p:spPr>
            <a:xfrm>
              <a:off x="958582" y="3870314"/>
              <a:ext cx="1005403" cy="338554"/>
            </a:xfrm>
            <a:prstGeom prst="rect">
              <a:avLst/>
            </a:prstGeom>
            <a:noFill/>
          </p:spPr>
          <p:txBody>
            <a:bodyPr wrap="none" rtlCol="0">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168080" y="1692845"/>
            <a:ext cx="1052212" cy="343167"/>
            <a:chOff x="4516579" y="722741"/>
            <a:chExt cx="1052212" cy="343167"/>
          </a:xfrm>
        </p:grpSpPr>
        <p:sp>
          <p:nvSpPr>
            <p:cNvPr id="34" name="圆角矩形 33"/>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35" name="矩形 34"/>
            <p:cNvSpPr/>
            <p:nvPr/>
          </p:nvSpPr>
          <p:spPr>
            <a:xfrm>
              <a:off x="4516579" y="722741"/>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6084168" y="2225208"/>
            <a:ext cx="2544832" cy="2146742"/>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p:nvPr/>
        </p:nvSpPr>
        <p:spPr>
          <a:xfrm>
            <a:off x="4566205" y="1086263"/>
            <a:ext cx="4248472" cy="1664208"/>
          </a:xfrm>
          <a:prstGeom prst="rect">
            <a:avLst/>
          </a:prstGeom>
        </p:spPr>
        <p:txBody>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ltLang="zh-CN" sz="1100" dirty="0" smtClean="0">
              <a:solidFill>
                <a:schemeClr val="accent1"/>
              </a:solidFill>
              <a:latin typeface="微软雅黑" panose="020B0503020204020204" pitchFamily="34" charset="-122"/>
              <a:ea typeface="微软雅黑" panose="020B0503020204020204" pitchFamily="34" charset="-122"/>
            </a:endParaRPr>
          </a:p>
          <a:p>
            <a:endParaRPr lang="en-US" altLang="zh-CN" sz="1100" dirty="0">
              <a:solidFill>
                <a:schemeClr val="accent1"/>
              </a:solidFill>
              <a:latin typeface="微软雅黑" panose="020B0503020204020204" pitchFamily="34" charset="-122"/>
              <a:ea typeface="微软雅黑" panose="020B0503020204020204" pitchFamily="34" charset="-122"/>
            </a:endParaRPr>
          </a:p>
          <a:p>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分钟之内。此处添加详细文本描述，建议与标题相关并符合整体语言风格</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r>
              <a:rPr lang="zh-CN" altLang="en-US" sz="1100" dirty="0" smtClean="0">
                <a:solidFill>
                  <a:schemeClr val="accent1"/>
                </a:solidFill>
                <a:latin typeface="微软雅黑" panose="020B0503020204020204" pitchFamily="34" charset="-122"/>
                <a:ea typeface="微软雅黑" panose="020B0503020204020204" pitchFamily="34" charset="-122"/>
              </a:rPr>
              <a:t>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5"/>
          <p:cNvSpPr txBox="1"/>
          <p:nvPr/>
        </p:nvSpPr>
        <p:spPr>
          <a:xfrm>
            <a:off x="539552" y="411510"/>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bg2"/>
                </a:solidFill>
                <a:latin typeface="微软雅黑" panose="020B0503020204020204" pitchFamily="34" charset="-122"/>
                <a:ea typeface="微软雅黑" panose="020B0503020204020204" pitchFamily="34" charset="-122"/>
              </a:rPr>
              <a:t>标题内容</a:t>
            </a:r>
            <a:endParaRPr lang="en-US" altLang="zh-CN" sz="3000" dirty="0">
              <a:solidFill>
                <a:schemeClr val="bg2"/>
              </a:solidFill>
              <a:latin typeface="微软雅黑" panose="020B0503020204020204" pitchFamily="34" charset="-122"/>
              <a:ea typeface="微软雅黑" panose="020B0503020204020204" pitchFamily="34" charset="-122"/>
            </a:endParaRPr>
          </a:p>
        </p:txBody>
      </p:sp>
      <p:sp>
        <p:nvSpPr>
          <p:cNvPr id="10" name="Text Placeholder 6"/>
          <p:cNvSpPr txBox="1"/>
          <p:nvPr/>
        </p:nvSpPr>
        <p:spPr>
          <a:xfrm>
            <a:off x="539552" y="843558"/>
            <a:ext cx="3599032"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pic>
        <p:nvPicPr>
          <p:cNvPr id="11" name="图片占位符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43608" y="1742060"/>
            <a:ext cx="3240360" cy="2016821"/>
          </a:xfrm>
          <a:prstGeom prst="rect">
            <a:avLst/>
          </a:prstGeom>
        </p:spPr>
      </p:pic>
      <p:pic>
        <p:nvPicPr>
          <p:cNvPr id="12" name="图片占位符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1589" y="2643758"/>
            <a:ext cx="3217621" cy="1658518"/>
          </a:xfrm>
          <a:prstGeom prst="rect">
            <a:avLst/>
          </a:prstGeom>
        </p:spPr>
      </p:pic>
      <p:cxnSp>
        <p:nvCxnSpPr>
          <p:cNvPr id="13" name="Straight Connector 12"/>
          <p:cNvCxnSpPr/>
          <p:nvPr/>
        </p:nvCxnSpPr>
        <p:spPr>
          <a:xfrm>
            <a:off x="4155363" y="465303"/>
            <a:ext cx="0" cy="592922"/>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accent2"/>
                </a:solidFill>
                <a:latin typeface="微软雅黑" panose="020B0503020204020204" pitchFamily="34" charset="-122"/>
                <a:ea typeface="微软雅黑" panose="020B0503020204020204" pitchFamily="34" charset="-122"/>
              </a:rPr>
              <a:t>标题文字</a:t>
            </a:r>
            <a:endParaRPr lang="zh-CN" altLang="en-US" sz="1800" b="1" dirty="0">
              <a:solidFill>
                <a:schemeClr val="accent2"/>
              </a:solidFill>
              <a:latin typeface="微软雅黑" panose="020B0503020204020204" pitchFamily="34" charset="-122"/>
              <a:ea typeface="微软雅黑" panose="020B0503020204020204" pitchFamily="34" charset="-122"/>
            </a:endParaRPr>
          </a:p>
        </p:txBody>
      </p:sp>
      <p:sp>
        <p:nvSpPr>
          <p:cNvPr id="6"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 name="Freeform 27"/>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Freeform 28"/>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 name="Freeform 29"/>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矩形 12"/>
          <p:cNvSpPr/>
          <p:nvPr/>
        </p:nvSpPr>
        <p:spPr>
          <a:xfrm>
            <a:off x="4392167" y="2645065"/>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4435449" y="3262727"/>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4435449" y="3969438"/>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6"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up)">
                                      <p:cBhvr>
                                        <p:cTn id="52" dur="500"/>
                                        <p:tgtEl>
                                          <p:spTgt spid="11"/>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1+#ppt_w/2"/>
                                          </p:val>
                                        </p:tav>
                                        <p:tav tm="100000">
                                          <p:val>
                                            <p:strVal val="#ppt_x"/>
                                          </p:val>
                                        </p:tav>
                                      </p:tavLst>
                                    </p:anim>
                                    <p:anim calcmode="lin" valueType="num">
                                      <p:cBhvr additive="base">
                                        <p:cTn id="61" dur="500" fill="hold"/>
                                        <p:tgtEl>
                                          <p:spTgt spid="13"/>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1+#ppt_w/2"/>
                                          </p:val>
                                        </p:tav>
                                        <p:tav tm="100000">
                                          <p:val>
                                            <p:strVal val="#ppt_x"/>
                                          </p:val>
                                        </p:tav>
                                      </p:tavLst>
                                    </p:anim>
                                    <p:anim calcmode="lin" valueType="num">
                                      <p:cBhvr additive="base">
                                        <p:cTn id="65" dur="500" fill="hold"/>
                                        <p:tgtEl>
                                          <p:spTgt spid="1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1+#ppt_w/2"/>
                                          </p:val>
                                        </p:tav>
                                        <p:tav tm="100000">
                                          <p:val>
                                            <p:strVal val="#ppt_x"/>
                                          </p:val>
                                        </p:tav>
                                      </p:tavLst>
                                    </p:anim>
                                    <p:anim calcmode="lin" valueType="num">
                                      <p:cBhvr additive="base">
                                        <p:cTn id="6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animBg="1"/>
      <p:bldP spid="6" grpId="0" animBg="1"/>
      <p:bldP spid="7" grpId="0" animBg="1"/>
      <p:bldP spid="11" grpId="0" animBg="1"/>
      <p:bldP spid="12" grpId="0" animBg="1"/>
      <p:bldP spid="13" grpId="0"/>
      <p:bldP spid="14" grpId="0"/>
      <p:bldP spid="15" grpId="0"/>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138069" y="1491630"/>
            <a:ext cx="1327870" cy="626311"/>
            <a:chOff x="854141" y="1597841"/>
            <a:chExt cx="1327870" cy="626311"/>
          </a:xfrm>
        </p:grpSpPr>
        <p:sp>
          <p:nvSpPr>
            <p:cNvPr id="6"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7"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bg2"/>
                  </a:solidFill>
                  <a:latin typeface="微软雅黑" panose="020B0503020204020204" pitchFamily="34" charset="-122"/>
                  <a:ea typeface="微软雅黑" panose="020B0503020204020204" pitchFamily="34" charset="-122"/>
                </a:rPr>
                <a:t>标题内容</a:t>
              </a:r>
              <a:endParaRPr lang="zh-CN" altLang="en-US" sz="1400" dirty="0">
                <a:solidFill>
                  <a:schemeClr val="bg2"/>
                </a:solidFill>
                <a:latin typeface="微软雅黑" panose="020B0503020204020204" pitchFamily="34" charset="-122"/>
                <a:ea typeface="微软雅黑" panose="020B0503020204020204" pitchFamily="34" charset="-122"/>
              </a:endParaRPr>
            </a:p>
          </p:txBody>
        </p:sp>
      </p:grpSp>
      <p:cxnSp>
        <p:nvCxnSpPr>
          <p:cNvPr id="11" name="直接连接符 10"/>
          <p:cNvCxnSpPr/>
          <p:nvPr/>
        </p:nvCxnSpPr>
        <p:spPr>
          <a:xfrm flipV="1">
            <a:off x="7667308" y="2105499"/>
            <a:ext cx="0" cy="257394"/>
          </a:xfrm>
          <a:prstGeom prst="line">
            <a:avLst/>
          </a:prstGeom>
          <a:ln w="1270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854141" y="1597841"/>
            <a:ext cx="1327870" cy="626311"/>
            <a:chOff x="854141" y="1597841"/>
            <a:chExt cx="1327870" cy="626311"/>
          </a:xfrm>
        </p:grpSpPr>
        <p:sp>
          <p:nvSpPr>
            <p:cNvPr id="13"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4"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bg1"/>
                  </a:solidFill>
                  <a:latin typeface="微软雅黑" panose="020B0503020204020204" pitchFamily="34" charset="-122"/>
                  <a:ea typeface="微软雅黑" panose="020B0503020204020204" pitchFamily="34" charset="-122"/>
                </a:rPr>
                <a:t>标题内容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flipV="1">
            <a:off x="1383380" y="2211710"/>
            <a:ext cx="0" cy="257394"/>
          </a:xfrm>
          <a:prstGeom prst="line">
            <a:avLst/>
          </a:prstGeom>
          <a:ln w="1270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2918836"/>
            <a:ext cx="9108504" cy="0"/>
          </a:xfrm>
          <a:prstGeom prst="line">
            <a:avLst/>
          </a:prstGeom>
          <a:ln w="4445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956098" y="1597841"/>
            <a:ext cx="1327870" cy="626311"/>
            <a:chOff x="854141" y="1597841"/>
            <a:chExt cx="1327870" cy="626311"/>
          </a:xfrm>
        </p:grpSpPr>
        <p:sp>
          <p:nvSpPr>
            <p:cNvPr id="18"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9"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bg2"/>
                  </a:solidFill>
                  <a:latin typeface="微软雅黑" panose="020B0503020204020204" pitchFamily="34" charset="-122"/>
                  <a:ea typeface="微软雅黑" panose="020B0503020204020204" pitchFamily="34" charset="-122"/>
                </a:rPr>
                <a:t>标题内容</a:t>
              </a:r>
              <a:endParaRPr lang="zh-CN" altLang="en-US" sz="1400" dirty="0">
                <a:solidFill>
                  <a:schemeClr val="bg2"/>
                </a:solidFill>
                <a:latin typeface="微软雅黑" panose="020B0503020204020204" pitchFamily="34" charset="-122"/>
                <a:ea typeface="微软雅黑" panose="020B0503020204020204" pitchFamily="34" charset="-122"/>
              </a:endParaRPr>
            </a:p>
          </p:txBody>
        </p:sp>
      </p:grpSp>
      <p:cxnSp>
        <p:nvCxnSpPr>
          <p:cNvPr id="20" name="直接连接符 19"/>
          <p:cNvCxnSpPr/>
          <p:nvPr/>
        </p:nvCxnSpPr>
        <p:spPr>
          <a:xfrm flipV="1">
            <a:off x="3485337" y="2211710"/>
            <a:ext cx="0" cy="257394"/>
          </a:xfrm>
          <a:prstGeom prst="line">
            <a:avLst/>
          </a:prstGeom>
          <a:ln w="1270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874213" y="1597841"/>
            <a:ext cx="1327870" cy="626311"/>
            <a:chOff x="854141" y="1597841"/>
            <a:chExt cx="1327870" cy="626311"/>
          </a:xfrm>
        </p:grpSpPr>
        <p:sp>
          <p:nvSpPr>
            <p:cNvPr id="22"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3"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bg1"/>
                  </a:solidFill>
                  <a:latin typeface="微软雅黑" panose="020B0503020204020204" pitchFamily="34" charset="-122"/>
                  <a:ea typeface="微软雅黑" panose="020B0503020204020204" pitchFamily="34" charset="-122"/>
                </a:rPr>
                <a:t>标题内容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cxnSp>
        <p:nvCxnSpPr>
          <p:cNvPr id="24" name="直接连接符 23"/>
          <p:cNvCxnSpPr/>
          <p:nvPr/>
        </p:nvCxnSpPr>
        <p:spPr>
          <a:xfrm flipV="1">
            <a:off x="5403452" y="2211710"/>
            <a:ext cx="0" cy="257394"/>
          </a:xfrm>
          <a:prstGeom prst="line">
            <a:avLst/>
          </a:prstGeom>
          <a:ln w="1270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987336" y="2505108"/>
            <a:ext cx="792088" cy="792088"/>
            <a:chOff x="1043608" y="2448836"/>
            <a:chExt cx="792088" cy="792088"/>
          </a:xfrm>
        </p:grpSpPr>
        <p:sp>
          <p:nvSpPr>
            <p:cNvPr id="26" name="椭圆 25"/>
            <p:cNvSpPr/>
            <p:nvPr/>
          </p:nvSpPr>
          <p:spPr>
            <a:xfrm>
              <a:off x="1043608" y="2448836"/>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15"/>
            <p:cNvSpPr>
              <a:spLocks noChangeArrowheads="1"/>
            </p:cNvSpPr>
            <p:nvPr/>
          </p:nvSpPr>
          <p:spPr bwMode="auto">
            <a:xfrm>
              <a:off x="1142135" y="2654251"/>
              <a:ext cx="59503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8" name="组合 27"/>
          <p:cNvGrpSpPr/>
          <p:nvPr/>
        </p:nvGrpSpPr>
        <p:grpSpPr>
          <a:xfrm>
            <a:off x="3069407" y="2505108"/>
            <a:ext cx="792088" cy="792088"/>
            <a:chOff x="1043608" y="2448836"/>
            <a:chExt cx="792088" cy="792088"/>
          </a:xfrm>
        </p:grpSpPr>
        <p:sp>
          <p:nvSpPr>
            <p:cNvPr id="29" name="椭圆 28"/>
            <p:cNvSpPr/>
            <p:nvPr/>
          </p:nvSpPr>
          <p:spPr>
            <a:xfrm>
              <a:off x="1043608" y="2448836"/>
              <a:ext cx="792088" cy="79208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15"/>
            <p:cNvSpPr>
              <a:spLocks noChangeArrowheads="1"/>
            </p:cNvSpPr>
            <p:nvPr/>
          </p:nvSpPr>
          <p:spPr bwMode="auto">
            <a:xfrm>
              <a:off x="1142135" y="2654251"/>
              <a:ext cx="59503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1" name="组合 30"/>
          <p:cNvGrpSpPr/>
          <p:nvPr/>
        </p:nvGrpSpPr>
        <p:grpSpPr>
          <a:xfrm>
            <a:off x="6020546" y="2505108"/>
            <a:ext cx="792088" cy="792088"/>
            <a:chOff x="1043608" y="2448836"/>
            <a:chExt cx="792088" cy="792088"/>
          </a:xfrm>
        </p:grpSpPr>
        <p:sp>
          <p:nvSpPr>
            <p:cNvPr id="32" name="椭圆 31"/>
            <p:cNvSpPr/>
            <p:nvPr/>
          </p:nvSpPr>
          <p:spPr>
            <a:xfrm>
              <a:off x="1043608" y="2448836"/>
              <a:ext cx="792088" cy="7920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5"/>
            <p:cNvSpPr>
              <a:spLocks noChangeArrowheads="1"/>
            </p:cNvSpPr>
            <p:nvPr/>
          </p:nvSpPr>
          <p:spPr bwMode="auto">
            <a:xfrm>
              <a:off x="1142135" y="2654251"/>
              <a:ext cx="59503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4" name="组合 33"/>
          <p:cNvGrpSpPr/>
          <p:nvPr/>
        </p:nvGrpSpPr>
        <p:grpSpPr>
          <a:xfrm>
            <a:off x="7164288" y="2397096"/>
            <a:ext cx="1008112" cy="1008112"/>
            <a:chOff x="1043608" y="2448836"/>
            <a:chExt cx="792088" cy="792088"/>
          </a:xfrm>
        </p:grpSpPr>
        <p:sp>
          <p:nvSpPr>
            <p:cNvPr id="35" name="椭圆 34"/>
            <p:cNvSpPr/>
            <p:nvPr/>
          </p:nvSpPr>
          <p:spPr>
            <a:xfrm>
              <a:off x="1043608" y="2448836"/>
              <a:ext cx="792088" cy="79208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15"/>
            <p:cNvSpPr>
              <a:spLocks noChangeArrowheads="1"/>
            </p:cNvSpPr>
            <p:nvPr/>
          </p:nvSpPr>
          <p:spPr bwMode="auto">
            <a:xfrm>
              <a:off x="1142135" y="2654251"/>
              <a:ext cx="59503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7" name="组合 36"/>
          <p:cNvGrpSpPr/>
          <p:nvPr/>
        </p:nvGrpSpPr>
        <p:grpSpPr>
          <a:xfrm>
            <a:off x="2131079" y="2607816"/>
            <a:ext cx="586673" cy="586673"/>
            <a:chOff x="1043608" y="2448836"/>
            <a:chExt cx="792088" cy="792088"/>
          </a:xfrm>
        </p:grpSpPr>
        <p:sp>
          <p:nvSpPr>
            <p:cNvPr id="38" name="椭圆 37"/>
            <p:cNvSpPr/>
            <p:nvPr/>
          </p:nvSpPr>
          <p:spPr>
            <a:xfrm>
              <a:off x="1043608" y="2448836"/>
              <a:ext cx="792088" cy="7920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15"/>
            <p:cNvSpPr>
              <a:spLocks noChangeArrowheads="1"/>
            </p:cNvSpPr>
            <p:nvPr/>
          </p:nvSpPr>
          <p:spPr bwMode="auto">
            <a:xfrm>
              <a:off x="1142135" y="2598373"/>
              <a:ext cx="59503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0" name="组合 39"/>
          <p:cNvGrpSpPr/>
          <p:nvPr/>
        </p:nvGrpSpPr>
        <p:grpSpPr>
          <a:xfrm>
            <a:off x="4213150" y="2607816"/>
            <a:ext cx="586673" cy="586673"/>
            <a:chOff x="1043608" y="2448836"/>
            <a:chExt cx="792088" cy="792088"/>
          </a:xfrm>
        </p:grpSpPr>
        <p:sp>
          <p:nvSpPr>
            <p:cNvPr id="41" name="椭圆 40"/>
            <p:cNvSpPr/>
            <p:nvPr/>
          </p:nvSpPr>
          <p:spPr>
            <a:xfrm>
              <a:off x="1043608" y="2448836"/>
              <a:ext cx="792088" cy="7920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5"/>
            <p:cNvSpPr>
              <a:spLocks noChangeArrowheads="1"/>
            </p:cNvSpPr>
            <p:nvPr/>
          </p:nvSpPr>
          <p:spPr bwMode="auto">
            <a:xfrm>
              <a:off x="1142135" y="2598373"/>
              <a:ext cx="59503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3" name="组合 42"/>
          <p:cNvGrpSpPr/>
          <p:nvPr/>
        </p:nvGrpSpPr>
        <p:grpSpPr>
          <a:xfrm>
            <a:off x="5151478" y="2642446"/>
            <a:ext cx="517413" cy="517413"/>
            <a:chOff x="1043608" y="2448836"/>
            <a:chExt cx="792088" cy="792088"/>
          </a:xfrm>
        </p:grpSpPr>
        <p:sp>
          <p:nvSpPr>
            <p:cNvPr id="44" name="椭圆 43"/>
            <p:cNvSpPr/>
            <p:nvPr/>
          </p:nvSpPr>
          <p:spPr>
            <a:xfrm>
              <a:off x="1043608" y="2448836"/>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15"/>
            <p:cNvSpPr>
              <a:spLocks noChangeArrowheads="1"/>
            </p:cNvSpPr>
            <p:nvPr/>
          </p:nvSpPr>
          <p:spPr bwMode="auto">
            <a:xfrm>
              <a:off x="1142134" y="2544533"/>
              <a:ext cx="59503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6" name="组合 45"/>
          <p:cNvGrpSpPr/>
          <p:nvPr/>
        </p:nvGrpSpPr>
        <p:grpSpPr>
          <a:xfrm>
            <a:off x="1832245" y="3671871"/>
            <a:ext cx="1327870" cy="626311"/>
            <a:chOff x="854141" y="1597841"/>
            <a:chExt cx="1327870" cy="626311"/>
          </a:xfrm>
        </p:grpSpPr>
        <p:sp>
          <p:nvSpPr>
            <p:cNvPr id="47"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8"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latin typeface="微软雅黑" panose="020B0503020204020204" pitchFamily="34" charset="-122"/>
                  <a:ea typeface="微软雅黑" panose="020B0503020204020204" pitchFamily="34" charset="-122"/>
                </a:rPr>
                <a:t>标题内容</a:t>
              </a:r>
              <a:endParaRPr lang="zh-CN" altLang="en-US" sz="1400" dirty="0">
                <a:latin typeface="微软雅黑" panose="020B0503020204020204" pitchFamily="34" charset="-122"/>
                <a:ea typeface="微软雅黑" panose="020B0503020204020204" pitchFamily="34" charset="-122"/>
              </a:endParaRPr>
            </a:p>
          </p:txBody>
        </p:sp>
      </p:grpSp>
      <p:cxnSp>
        <p:nvCxnSpPr>
          <p:cNvPr id="49" name="直接连接符 48"/>
          <p:cNvCxnSpPr/>
          <p:nvPr/>
        </p:nvCxnSpPr>
        <p:spPr>
          <a:xfrm flipV="1">
            <a:off x="2417126" y="3379307"/>
            <a:ext cx="0" cy="257394"/>
          </a:xfrm>
          <a:prstGeom prst="line">
            <a:avLst/>
          </a:prstGeom>
          <a:ln w="127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3915111" y="3671871"/>
            <a:ext cx="1327870" cy="626311"/>
            <a:chOff x="854141" y="1597841"/>
            <a:chExt cx="1327870" cy="626311"/>
          </a:xfrm>
        </p:grpSpPr>
        <p:sp>
          <p:nvSpPr>
            <p:cNvPr id="51"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2"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2"/>
                  </a:solidFill>
                  <a:latin typeface="微软雅黑" panose="020B0503020204020204" pitchFamily="34" charset="-122"/>
                  <a:ea typeface="微软雅黑" panose="020B0503020204020204" pitchFamily="34" charset="-122"/>
                </a:rPr>
                <a:t>标题内容</a:t>
              </a:r>
              <a:endParaRPr lang="zh-CN" altLang="en-US" sz="1400" dirty="0">
                <a:solidFill>
                  <a:schemeClr val="tx2"/>
                </a:solidFill>
                <a:latin typeface="微软雅黑" panose="020B0503020204020204" pitchFamily="34" charset="-122"/>
                <a:ea typeface="微软雅黑" panose="020B0503020204020204" pitchFamily="34" charset="-122"/>
              </a:endParaRPr>
            </a:p>
          </p:txBody>
        </p:sp>
      </p:grpSp>
      <p:cxnSp>
        <p:nvCxnSpPr>
          <p:cNvPr id="53" name="直接连接符 52"/>
          <p:cNvCxnSpPr/>
          <p:nvPr/>
        </p:nvCxnSpPr>
        <p:spPr>
          <a:xfrm flipV="1">
            <a:off x="4499992" y="3379307"/>
            <a:ext cx="0" cy="257394"/>
          </a:xfrm>
          <a:prstGeom prst="line">
            <a:avLst/>
          </a:prstGeom>
          <a:ln w="127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5855850" y="3671871"/>
            <a:ext cx="1327870" cy="626311"/>
            <a:chOff x="854141" y="1597841"/>
            <a:chExt cx="1327870" cy="626311"/>
          </a:xfrm>
        </p:grpSpPr>
        <p:sp>
          <p:nvSpPr>
            <p:cNvPr id="55"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6"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latin typeface="微软雅黑" panose="020B0503020204020204" pitchFamily="34" charset="-122"/>
                  <a:ea typeface="微软雅黑" panose="020B0503020204020204" pitchFamily="34" charset="-122"/>
                </a:rPr>
                <a:t>标题内容</a:t>
              </a:r>
              <a:endParaRPr lang="zh-CN" altLang="en-US" sz="1400" dirty="0">
                <a:latin typeface="微软雅黑" panose="020B0503020204020204" pitchFamily="34" charset="-122"/>
                <a:ea typeface="微软雅黑" panose="020B0503020204020204" pitchFamily="34" charset="-122"/>
              </a:endParaRPr>
            </a:p>
          </p:txBody>
        </p:sp>
      </p:grpSp>
      <p:cxnSp>
        <p:nvCxnSpPr>
          <p:cNvPr id="57" name="直接连接符 56"/>
          <p:cNvCxnSpPr/>
          <p:nvPr/>
        </p:nvCxnSpPr>
        <p:spPr>
          <a:xfrm flipV="1">
            <a:off x="6440731" y="3379307"/>
            <a:ext cx="0" cy="257394"/>
          </a:xfrm>
          <a:prstGeom prst="line">
            <a:avLst/>
          </a:prstGeom>
          <a:ln w="127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anim calcmode="lin" valueType="num">
                                      <p:cBhvr>
                                        <p:cTn id="52" dur="500" fill="hold"/>
                                        <p:tgtEl>
                                          <p:spTgt spid="46"/>
                                        </p:tgtEl>
                                        <p:attrNameLst>
                                          <p:attrName>ppt_x</p:attrName>
                                        </p:attrNameLst>
                                      </p:cBhvr>
                                      <p:tavLst>
                                        <p:tav tm="0">
                                          <p:val>
                                            <p:strVal val="#ppt_x"/>
                                          </p:val>
                                        </p:tav>
                                        <p:tav tm="100000">
                                          <p:val>
                                            <p:strVal val="#ppt_x"/>
                                          </p:val>
                                        </p:tav>
                                      </p:tavLst>
                                    </p:anim>
                                    <p:anim calcmode="lin" valueType="num">
                                      <p:cBhvr>
                                        <p:cTn id="53" dur="500" fill="hold"/>
                                        <p:tgtEl>
                                          <p:spTgt spid="46"/>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anim calcmode="lin" valueType="num">
                                      <p:cBhvr>
                                        <p:cTn id="57" dur="500" fill="hold"/>
                                        <p:tgtEl>
                                          <p:spTgt spid="49"/>
                                        </p:tgtEl>
                                        <p:attrNameLst>
                                          <p:attrName>ppt_x</p:attrName>
                                        </p:attrNameLst>
                                      </p:cBhvr>
                                      <p:tavLst>
                                        <p:tav tm="0">
                                          <p:val>
                                            <p:strVal val="#ppt_x"/>
                                          </p:val>
                                        </p:tav>
                                        <p:tav tm="100000">
                                          <p:val>
                                            <p:strVal val="#ppt_x"/>
                                          </p:val>
                                        </p:tav>
                                      </p:tavLst>
                                    </p:anim>
                                    <p:anim calcmode="lin" valueType="num">
                                      <p:cBhvr>
                                        <p:cTn id="58" dur="5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anim calcmode="lin" valueType="num">
                                      <p:cBhvr>
                                        <p:cTn id="71" dur="500" fill="hold"/>
                                        <p:tgtEl>
                                          <p:spTgt spid="17"/>
                                        </p:tgtEl>
                                        <p:attrNameLst>
                                          <p:attrName>ppt_x</p:attrName>
                                        </p:attrNameLst>
                                      </p:cBhvr>
                                      <p:tavLst>
                                        <p:tav tm="0">
                                          <p:val>
                                            <p:strVal val="#ppt_x"/>
                                          </p:val>
                                        </p:tav>
                                        <p:tav tm="100000">
                                          <p:val>
                                            <p:strVal val="#ppt_x"/>
                                          </p:val>
                                        </p:tav>
                                      </p:tavLst>
                                    </p:anim>
                                    <p:anim calcmode="lin" valueType="num">
                                      <p:cBhvr>
                                        <p:cTn id="72" dur="500" fill="hold"/>
                                        <p:tgtEl>
                                          <p:spTgt spid="17"/>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anim calcmode="lin" valueType="num">
                                      <p:cBhvr>
                                        <p:cTn id="76" dur="500" fill="hold"/>
                                        <p:tgtEl>
                                          <p:spTgt spid="20"/>
                                        </p:tgtEl>
                                        <p:attrNameLst>
                                          <p:attrName>ppt_x</p:attrName>
                                        </p:attrNameLst>
                                      </p:cBhvr>
                                      <p:tavLst>
                                        <p:tav tm="0">
                                          <p:val>
                                            <p:strVal val="#ppt_x"/>
                                          </p:val>
                                        </p:tav>
                                        <p:tav tm="100000">
                                          <p:val>
                                            <p:strVal val="#ppt_x"/>
                                          </p:val>
                                        </p:tav>
                                      </p:tavLst>
                                    </p:anim>
                                    <p:anim calcmode="lin" valueType="num">
                                      <p:cBhvr>
                                        <p:cTn id="7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p:cTn id="82" dur="500" fill="hold"/>
                                        <p:tgtEl>
                                          <p:spTgt spid="40"/>
                                        </p:tgtEl>
                                        <p:attrNameLst>
                                          <p:attrName>ppt_w</p:attrName>
                                        </p:attrNameLst>
                                      </p:cBhvr>
                                      <p:tavLst>
                                        <p:tav tm="0">
                                          <p:val>
                                            <p:fltVal val="0"/>
                                          </p:val>
                                        </p:tav>
                                        <p:tav tm="100000">
                                          <p:val>
                                            <p:strVal val="#ppt_w"/>
                                          </p:val>
                                        </p:tav>
                                      </p:tavLst>
                                    </p:anim>
                                    <p:anim calcmode="lin" valueType="num">
                                      <p:cBhvr>
                                        <p:cTn id="83" dur="500" fill="hold"/>
                                        <p:tgtEl>
                                          <p:spTgt spid="40"/>
                                        </p:tgtEl>
                                        <p:attrNameLst>
                                          <p:attrName>ppt_h</p:attrName>
                                        </p:attrNameLst>
                                      </p:cBhvr>
                                      <p:tavLst>
                                        <p:tav tm="0">
                                          <p:val>
                                            <p:fltVal val="0"/>
                                          </p:val>
                                        </p:tav>
                                        <p:tav tm="100000">
                                          <p:val>
                                            <p:strVal val="#ppt_h"/>
                                          </p:val>
                                        </p:tav>
                                      </p:tavLst>
                                    </p:anim>
                                    <p:animEffect transition="in" filter="fade">
                                      <p:cBhvr>
                                        <p:cTn id="84" dur="500"/>
                                        <p:tgtEl>
                                          <p:spTgt spid="40"/>
                                        </p:tgtEl>
                                      </p:cBhvr>
                                    </p:animEffect>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nodeType="click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anim calcmode="lin" valueType="num">
                                      <p:cBhvr>
                                        <p:cTn id="90" dur="500" fill="hold"/>
                                        <p:tgtEl>
                                          <p:spTgt spid="50"/>
                                        </p:tgtEl>
                                        <p:attrNameLst>
                                          <p:attrName>ppt_x</p:attrName>
                                        </p:attrNameLst>
                                      </p:cBhvr>
                                      <p:tavLst>
                                        <p:tav tm="0">
                                          <p:val>
                                            <p:strVal val="#ppt_x"/>
                                          </p:val>
                                        </p:tav>
                                        <p:tav tm="100000">
                                          <p:val>
                                            <p:strVal val="#ppt_x"/>
                                          </p:val>
                                        </p:tav>
                                      </p:tavLst>
                                    </p:anim>
                                    <p:anim calcmode="lin" valueType="num">
                                      <p:cBhvr>
                                        <p:cTn id="91" dur="500" fill="hold"/>
                                        <p:tgtEl>
                                          <p:spTgt spid="50"/>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fade">
                                      <p:cBhvr>
                                        <p:cTn id="94" dur="500"/>
                                        <p:tgtEl>
                                          <p:spTgt spid="53"/>
                                        </p:tgtEl>
                                      </p:cBhvr>
                                    </p:animEffect>
                                    <p:anim calcmode="lin" valueType="num">
                                      <p:cBhvr>
                                        <p:cTn id="95" dur="500" fill="hold"/>
                                        <p:tgtEl>
                                          <p:spTgt spid="53"/>
                                        </p:tgtEl>
                                        <p:attrNameLst>
                                          <p:attrName>ppt_x</p:attrName>
                                        </p:attrNameLst>
                                      </p:cBhvr>
                                      <p:tavLst>
                                        <p:tav tm="0">
                                          <p:val>
                                            <p:strVal val="#ppt_x"/>
                                          </p:val>
                                        </p:tav>
                                        <p:tav tm="100000">
                                          <p:val>
                                            <p:strVal val="#ppt_x"/>
                                          </p:val>
                                        </p:tav>
                                      </p:tavLst>
                                    </p:anim>
                                    <p:anim calcmode="lin" valueType="num">
                                      <p:cBhvr>
                                        <p:cTn id="96" dur="5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nodeType="click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fltVal val="0"/>
                                          </p:val>
                                        </p:tav>
                                        <p:tav tm="100000">
                                          <p:val>
                                            <p:strVal val="#ppt_h"/>
                                          </p:val>
                                        </p:tav>
                                      </p:tavLst>
                                    </p:anim>
                                    <p:animEffect transition="in" filter="fade">
                                      <p:cBhvr>
                                        <p:cTn id="103" dur="500"/>
                                        <p:tgtEl>
                                          <p:spTgt spid="43"/>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anim calcmode="lin" valueType="num">
                                      <p:cBhvr>
                                        <p:cTn id="109" dur="500" fill="hold"/>
                                        <p:tgtEl>
                                          <p:spTgt spid="21"/>
                                        </p:tgtEl>
                                        <p:attrNameLst>
                                          <p:attrName>ppt_x</p:attrName>
                                        </p:attrNameLst>
                                      </p:cBhvr>
                                      <p:tavLst>
                                        <p:tav tm="0">
                                          <p:val>
                                            <p:strVal val="#ppt_x"/>
                                          </p:val>
                                        </p:tav>
                                        <p:tav tm="100000">
                                          <p:val>
                                            <p:strVal val="#ppt_x"/>
                                          </p:val>
                                        </p:tav>
                                      </p:tavLst>
                                    </p:anim>
                                    <p:anim calcmode="lin" valueType="num">
                                      <p:cBhvr>
                                        <p:cTn id="110" dur="500" fill="hold"/>
                                        <p:tgtEl>
                                          <p:spTgt spid="21"/>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anim calcmode="lin" valueType="num">
                                      <p:cBhvr>
                                        <p:cTn id="114" dur="500" fill="hold"/>
                                        <p:tgtEl>
                                          <p:spTgt spid="24"/>
                                        </p:tgtEl>
                                        <p:attrNameLst>
                                          <p:attrName>ppt_x</p:attrName>
                                        </p:attrNameLst>
                                      </p:cBhvr>
                                      <p:tavLst>
                                        <p:tav tm="0">
                                          <p:val>
                                            <p:strVal val="#ppt_x"/>
                                          </p:val>
                                        </p:tav>
                                        <p:tav tm="100000">
                                          <p:val>
                                            <p:strVal val="#ppt_x"/>
                                          </p:val>
                                        </p:tav>
                                      </p:tavLst>
                                    </p:anim>
                                    <p:anim calcmode="lin" valueType="num">
                                      <p:cBhvr>
                                        <p:cTn id="115"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nodeType="clickEffect">
                                  <p:stCondLst>
                                    <p:cond delay="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childTnLst>
                                </p:cTn>
                              </p:par>
                            </p:childTnLst>
                          </p:cTn>
                        </p:par>
                      </p:childTnLst>
                    </p:cTn>
                  </p:par>
                  <p:par>
                    <p:cTn id="123" fill="hold">
                      <p:stCondLst>
                        <p:cond delay="indefinite"/>
                      </p:stCondLst>
                      <p:childTnLst>
                        <p:par>
                          <p:cTn id="124" fill="hold">
                            <p:stCondLst>
                              <p:cond delay="0"/>
                            </p:stCondLst>
                            <p:childTnLst>
                              <p:par>
                                <p:cTn id="125" presetID="47" presetClass="entr" presetSubtype="0" fill="hold" nodeType="click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fade">
                                      <p:cBhvr>
                                        <p:cTn id="127" dur="500"/>
                                        <p:tgtEl>
                                          <p:spTgt spid="54"/>
                                        </p:tgtEl>
                                      </p:cBhvr>
                                    </p:animEffect>
                                    <p:anim calcmode="lin" valueType="num">
                                      <p:cBhvr>
                                        <p:cTn id="128" dur="500" fill="hold"/>
                                        <p:tgtEl>
                                          <p:spTgt spid="54"/>
                                        </p:tgtEl>
                                        <p:attrNameLst>
                                          <p:attrName>ppt_x</p:attrName>
                                        </p:attrNameLst>
                                      </p:cBhvr>
                                      <p:tavLst>
                                        <p:tav tm="0">
                                          <p:val>
                                            <p:strVal val="#ppt_x"/>
                                          </p:val>
                                        </p:tav>
                                        <p:tav tm="100000">
                                          <p:val>
                                            <p:strVal val="#ppt_x"/>
                                          </p:val>
                                        </p:tav>
                                      </p:tavLst>
                                    </p:anim>
                                    <p:anim calcmode="lin" valueType="num">
                                      <p:cBhvr>
                                        <p:cTn id="129" dur="500" fill="hold"/>
                                        <p:tgtEl>
                                          <p:spTgt spid="54"/>
                                        </p:tgtEl>
                                        <p:attrNameLst>
                                          <p:attrName>ppt_y</p:attrName>
                                        </p:attrNameLst>
                                      </p:cBhvr>
                                      <p:tavLst>
                                        <p:tav tm="0">
                                          <p:val>
                                            <p:strVal val="#ppt_y-.1"/>
                                          </p:val>
                                        </p:tav>
                                        <p:tav tm="100000">
                                          <p:val>
                                            <p:strVal val="#ppt_y"/>
                                          </p:val>
                                        </p:tav>
                                      </p:tavLst>
                                    </p:anim>
                                  </p:childTnLst>
                                </p:cTn>
                              </p:par>
                              <p:par>
                                <p:cTn id="130" presetID="47" presetClass="entr" presetSubtype="0" fill="hold" nodeType="with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fade">
                                      <p:cBhvr>
                                        <p:cTn id="132" dur="500"/>
                                        <p:tgtEl>
                                          <p:spTgt spid="57"/>
                                        </p:tgtEl>
                                      </p:cBhvr>
                                    </p:animEffect>
                                    <p:anim calcmode="lin" valueType="num">
                                      <p:cBhvr>
                                        <p:cTn id="133" dur="500" fill="hold"/>
                                        <p:tgtEl>
                                          <p:spTgt spid="57"/>
                                        </p:tgtEl>
                                        <p:attrNameLst>
                                          <p:attrName>ppt_x</p:attrName>
                                        </p:attrNameLst>
                                      </p:cBhvr>
                                      <p:tavLst>
                                        <p:tav tm="0">
                                          <p:val>
                                            <p:strVal val="#ppt_x"/>
                                          </p:val>
                                        </p:tav>
                                        <p:tav tm="100000">
                                          <p:val>
                                            <p:strVal val="#ppt_x"/>
                                          </p:val>
                                        </p:tav>
                                      </p:tavLst>
                                    </p:anim>
                                    <p:anim calcmode="lin" valueType="num">
                                      <p:cBhvr>
                                        <p:cTn id="134" dur="5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16" fill="hold" nodeType="click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p:cTn id="139" dur="500" fill="hold"/>
                                        <p:tgtEl>
                                          <p:spTgt spid="34"/>
                                        </p:tgtEl>
                                        <p:attrNameLst>
                                          <p:attrName>ppt_w</p:attrName>
                                        </p:attrNameLst>
                                      </p:cBhvr>
                                      <p:tavLst>
                                        <p:tav tm="0">
                                          <p:val>
                                            <p:fltVal val="0"/>
                                          </p:val>
                                        </p:tav>
                                        <p:tav tm="100000">
                                          <p:val>
                                            <p:strVal val="#ppt_w"/>
                                          </p:val>
                                        </p:tav>
                                      </p:tavLst>
                                    </p:anim>
                                    <p:anim calcmode="lin" valueType="num">
                                      <p:cBhvr>
                                        <p:cTn id="140" dur="500" fill="hold"/>
                                        <p:tgtEl>
                                          <p:spTgt spid="34"/>
                                        </p:tgtEl>
                                        <p:attrNameLst>
                                          <p:attrName>ppt_h</p:attrName>
                                        </p:attrNameLst>
                                      </p:cBhvr>
                                      <p:tavLst>
                                        <p:tav tm="0">
                                          <p:val>
                                            <p:fltVal val="0"/>
                                          </p:val>
                                        </p:tav>
                                        <p:tav tm="100000">
                                          <p:val>
                                            <p:strVal val="#ppt_h"/>
                                          </p:val>
                                        </p:tav>
                                      </p:tavLst>
                                    </p:anim>
                                    <p:animEffect transition="in" filter="fade">
                                      <p:cBhvr>
                                        <p:cTn id="141" dur="500"/>
                                        <p:tgtEl>
                                          <p:spTgt spid="34"/>
                                        </p:tgtEl>
                                      </p:cBhvr>
                                    </p:animEffect>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nodeType="clickEffect">
                                  <p:stCondLst>
                                    <p:cond delay="0"/>
                                  </p:stCondLst>
                                  <p:childTnLst>
                                    <p:set>
                                      <p:cBhvr>
                                        <p:cTn id="145" dur="1" fill="hold">
                                          <p:stCondLst>
                                            <p:cond delay="0"/>
                                          </p:stCondLst>
                                        </p:cTn>
                                        <p:tgtEl>
                                          <p:spTgt spid="5"/>
                                        </p:tgtEl>
                                        <p:attrNameLst>
                                          <p:attrName>style.visibility</p:attrName>
                                        </p:attrNameLst>
                                      </p:cBhvr>
                                      <p:to>
                                        <p:strVal val="visible"/>
                                      </p:to>
                                    </p:set>
                                    <p:animEffect transition="in" filter="fade">
                                      <p:cBhvr>
                                        <p:cTn id="146" dur="500"/>
                                        <p:tgtEl>
                                          <p:spTgt spid="5"/>
                                        </p:tgtEl>
                                      </p:cBhvr>
                                    </p:animEffect>
                                    <p:anim calcmode="lin" valueType="num">
                                      <p:cBhvr>
                                        <p:cTn id="147" dur="500" fill="hold"/>
                                        <p:tgtEl>
                                          <p:spTgt spid="5"/>
                                        </p:tgtEl>
                                        <p:attrNameLst>
                                          <p:attrName>ppt_x</p:attrName>
                                        </p:attrNameLst>
                                      </p:cBhvr>
                                      <p:tavLst>
                                        <p:tav tm="0">
                                          <p:val>
                                            <p:strVal val="#ppt_x"/>
                                          </p:val>
                                        </p:tav>
                                        <p:tav tm="100000">
                                          <p:val>
                                            <p:strVal val="#ppt_x"/>
                                          </p:val>
                                        </p:tav>
                                      </p:tavLst>
                                    </p:anim>
                                    <p:anim calcmode="lin" valueType="num">
                                      <p:cBhvr>
                                        <p:cTn id="148" dur="500" fill="hold"/>
                                        <p:tgtEl>
                                          <p:spTgt spid="5"/>
                                        </p:tgtEl>
                                        <p:attrNameLst>
                                          <p:attrName>ppt_y</p:attrName>
                                        </p:attrNameLst>
                                      </p:cBhvr>
                                      <p:tavLst>
                                        <p:tav tm="0">
                                          <p:val>
                                            <p:strVal val="#ppt_y+.1"/>
                                          </p:val>
                                        </p:tav>
                                        <p:tav tm="100000">
                                          <p:val>
                                            <p:strVal val="#ppt_y"/>
                                          </p:val>
                                        </p:tav>
                                      </p:tavLst>
                                    </p:anim>
                                  </p:childTnLst>
                                </p:cTn>
                              </p:par>
                              <p:par>
                                <p:cTn id="149" presetID="42" presetClass="entr" presetSubtype="0" fill="hold" nodeType="withEffect">
                                  <p:stCondLst>
                                    <p:cond delay="0"/>
                                  </p:stCondLst>
                                  <p:childTnLst>
                                    <p:set>
                                      <p:cBhvr>
                                        <p:cTn id="150" dur="1" fill="hold">
                                          <p:stCondLst>
                                            <p:cond delay="0"/>
                                          </p:stCondLst>
                                        </p:cTn>
                                        <p:tgtEl>
                                          <p:spTgt spid="11"/>
                                        </p:tgtEl>
                                        <p:attrNameLst>
                                          <p:attrName>style.visibility</p:attrName>
                                        </p:attrNameLst>
                                      </p:cBhvr>
                                      <p:to>
                                        <p:strVal val="visible"/>
                                      </p:to>
                                    </p:set>
                                    <p:animEffect transition="in" filter="fade">
                                      <p:cBhvr>
                                        <p:cTn id="151" dur="500"/>
                                        <p:tgtEl>
                                          <p:spTgt spid="11"/>
                                        </p:tgtEl>
                                      </p:cBhvr>
                                    </p:animEffect>
                                    <p:anim calcmode="lin" valueType="num">
                                      <p:cBhvr>
                                        <p:cTn id="152" dur="500" fill="hold"/>
                                        <p:tgtEl>
                                          <p:spTgt spid="11"/>
                                        </p:tgtEl>
                                        <p:attrNameLst>
                                          <p:attrName>ppt_x</p:attrName>
                                        </p:attrNameLst>
                                      </p:cBhvr>
                                      <p:tavLst>
                                        <p:tav tm="0">
                                          <p:val>
                                            <p:strVal val="#ppt_x"/>
                                          </p:val>
                                        </p:tav>
                                        <p:tav tm="100000">
                                          <p:val>
                                            <p:strVal val="#ppt_x"/>
                                          </p:val>
                                        </p:tav>
                                      </p:tavLst>
                                    </p:anim>
                                    <p:anim calcmode="lin" valueType="num">
                                      <p:cBhvr>
                                        <p:cTn id="15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60000"/>
            <a:lumOff val="40000"/>
          </a:schemeClr>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419622"/>
            <a:ext cx="4477697" cy="2520280"/>
          </a:xfrm>
          <a:prstGeom prst="rect">
            <a:avLst/>
          </a:prstGeom>
        </p:spPr>
      </p:pic>
      <p:sp>
        <p:nvSpPr>
          <p:cNvPr id="10" name="文本框 66"/>
          <p:cNvSpPr txBox="1">
            <a:spLocks noChangeArrowheads="1"/>
          </p:cNvSpPr>
          <p:nvPr/>
        </p:nvSpPr>
        <p:spPr bwMode="auto">
          <a:xfrm>
            <a:off x="5292080" y="2819712"/>
            <a:ext cx="32403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pPr>
            <a:r>
              <a:rPr lang="zh-CN" altLang="en-US" sz="1000" dirty="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a:t>
            </a:r>
            <a:r>
              <a:rPr lang="zh-CN" altLang="en-US" sz="1000" dirty="0" smtClean="0">
                <a:solidFill>
                  <a:schemeClr val="accent1"/>
                </a:solidFill>
                <a:latin typeface="微软雅黑" panose="020B0503020204020204" pitchFamily="34" charset="-122"/>
                <a:ea typeface="微软雅黑" panose="020B0503020204020204" pitchFamily="34" charset="-122"/>
              </a:rPr>
              <a:t>将</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324004" y="2211710"/>
            <a:ext cx="2536272" cy="630942"/>
          </a:xfrm>
          <a:prstGeom prst="rect">
            <a:avLst/>
          </a:prstGeom>
          <a:noFill/>
        </p:spPr>
        <p:txBody>
          <a:bodyPr wrap="none" rtlCol="0">
            <a:spAutoFit/>
          </a:bodyPr>
          <a:lstStyle/>
          <a:p>
            <a:pPr defTabSz="914400" eaLnBrk="0" fontAlgn="base" hangingPunct="0">
              <a:spcBef>
                <a:spcPct val="0"/>
              </a:spcBef>
              <a:spcAft>
                <a:spcPct val="0"/>
              </a:spcAft>
            </a:pPr>
            <a:r>
              <a:rPr lang="en-US" altLang="zh-CN" sz="3500" dirty="0" smtClean="0">
                <a:solidFill>
                  <a:schemeClr val="accent1"/>
                </a:solidFill>
                <a:latin typeface="Impact" panose="020B0806030902050204" pitchFamily="34" charset="0"/>
                <a:ea typeface="微软雅黑" panose="020B0503020204020204" pitchFamily="34" charset="-122"/>
                <a:cs typeface="Arial" panose="020B0604020202020204" pitchFamily="34" charset="0"/>
              </a:rPr>
              <a:t>03 </a:t>
            </a:r>
            <a:r>
              <a:rPr lang="zh-CN" altLang="en-US" sz="3500" dirty="0" smtClean="0">
                <a:solidFill>
                  <a:schemeClr val="accent1"/>
                </a:solidFill>
                <a:latin typeface="Arial" panose="020B0604020202020204" pitchFamily="34" charset="0"/>
                <a:ea typeface="微软雅黑" panose="020B0503020204020204" pitchFamily="34" charset="-122"/>
                <a:cs typeface="Arial" panose="020B0604020202020204" pitchFamily="34" charset="0"/>
              </a:rPr>
              <a:t>标题内容</a:t>
            </a:r>
            <a:endParaRPr lang="zh-CN" altLang="en-US" sz="35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4" name="矩形 3"/>
          <p:cNvSpPr/>
          <p:nvPr/>
        </p:nvSpPr>
        <p:spPr>
          <a:xfrm>
            <a:off x="4477697" y="1419622"/>
            <a:ext cx="488064" cy="2520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11">
                                            <p:txEl>
                                              <p:pRg st="0" end="0"/>
                                            </p:txEl>
                                          </p:spTgt>
                                        </p:tgtEl>
                                        <p:attrNameLst>
                                          <p:attrName>style.visibility</p:attrName>
                                        </p:attrNameLst>
                                      </p:cBhvr>
                                      <p:to>
                                        <p:strVal val="visible"/>
                                      </p:to>
                                    </p:set>
                                    <p:anim calcmode="lin" valueType="num">
                                      <p:cBhvr>
                                        <p:cTn id="18"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allAtOnce"/>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7"/>
          <p:cNvSpPr>
            <a:spLocks noChangeArrowheads="1"/>
          </p:cNvSpPr>
          <p:nvPr/>
        </p:nvSpPr>
        <p:spPr bwMode="auto">
          <a:xfrm>
            <a:off x="1026319" y="4068366"/>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 name="任意多边形 42"/>
          <p:cNvSpPr>
            <a:spLocks noChangeArrowheads="1"/>
          </p:cNvSpPr>
          <p:nvPr/>
        </p:nvSpPr>
        <p:spPr bwMode="auto">
          <a:xfrm>
            <a:off x="1513285" y="2651523"/>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 name="文本框 44"/>
          <p:cNvSpPr>
            <a:spLocks noChangeArrowheads="1"/>
          </p:cNvSpPr>
          <p:nvPr/>
        </p:nvSpPr>
        <p:spPr bwMode="auto">
          <a:xfrm>
            <a:off x="2245519" y="1362075"/>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 name="文本框 47"/>
          <p:cNvSpPr>
            <a:spLocks noChangeArrowheads="1"/>
          </p:cNvSpPr>
          <p:nvPr/>
        </p:nvSpPr>
        <p:spPr bwMode="auto">
          <a:xfrm>
            <a:off x="5181601"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8" name="文本框 48"/>
          <p:cNvSpPr>
            <a:spLocks noChangeArrowheads="1"/>
          </p:cNvSpPr>
          <p:nvPr/>
        </p:nvSpPr>
        <p:spPr bwMode="auto">
          <a:xfrm>
            <a:off x="4617244" y="2191941"/>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9"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0"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 name="文本框 55"/>
          <p:cNvSpPr>
            <a:spLocks noChangeArrowheads="1"/>
          </p:cNvSpPr>
          <p:nvPr/>
        </p:nvSpPr>
        <p:spPr bwMode="auto">
          <a:xfrm>
            <a:off x="2871788" y="1776412"/>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750"/>
                                        <p:tgtEl>
                                          <p:spTgt spid="3"/>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p:tgtEl>
                                          <p:spTgt spid="11"/>
                                        </p:tgtEl>
                                        <p:attrNameLst>
                                          <p:attrName>ppt_y</p:attrName>
                                        </p:attrNameLst>
                                      </p:cBhvr>
                                      <p:tavLst>
                                        <p:tav tm="0">
                                          <p:val>
                                            <p:strVal val="#ppt_y+#ppt_h*1.125000"/>
                                          </p:val>
                                        </p:tav>
                                        <p:tav tm="100000">
                                          <p:val>
                                            <p:strVal val="#ppt_y"/>
                                          </p:val>
                                        </p:tav>
                                      </p:tavLst>
                                    </p:anim>
                                    <p:animEffect>
                                      <p:cBhvr>
                                        <p:cTn id="12" dur="500"/>
                                        <p:tgtEl>
                                          <p:spTgt spid="11"/>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p:tgtEl>
                                          <p:spTgt spid="12"/>
                                        </p:tgtEl>
                                        <p:attrNameLst>
                                          <p:attrName>ppt_y</p:attrName>
                                        </p:attrNameLst>
                                      </p:cBhvr>
                                      <p:tavLst>
                                        <p:tav tm="0">
                                          <p:val>
                                            <p:strVal val="#ppt_y+#ppt_h*1.125000"/>
                                          </p:val>
                                        </p:tav>
                                        <p:tav tm="100000">
                                          <p:val>
                                            <p:strVal val="#ppt_y"/>
                                          </p:val>
                                        </p:tav>
                                      </p:tavLst>
                                    </p:anim>
                                    <p:animEffect>
                                      <p:cBhvr>
                                        <p:cTn id="16" dur="500"/>
                                        <p:tgtEl>
                                          <p:spTgt spid="12"/>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p:tgtEl>
                                          <p:spTgt spid="10"/>
                                        </p:tgtEl>
                                        <p:attrNameLst>
                                          <p:attrName>ppt_y</p:attrName>
                                        </p:attrNameLst>
                                      </p:cBhvr>
                                      <p:tavLst>
                                        <p:tav tm="0">
                                          <p:val>
                                            <p:strVal val="#ppt_y+#ppt_h*1.125000"/>
                                          </p:val>
                                        </p:tav>
                                        <p:tav tm="100000">
                                          <p:val>
                                            <p:strVal val="#ppt_y"/>
                                          </p:val>
                                        </p:tav>
                                      </p:tavLst>
                                    </p:anim>
                                    <p:animEffect>
                                      <p:cBhvr>
                                        <p:cTn id="20" dur="500"/>
                                        <p:tgtEl>
                                          <p:spTgt spid="10"/>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p:tgtEl>
                                          <p:spTgt spid="4"/>
                                        </p:tgtEl>
                                        <p:attrNameLst>
                                          <p:attrName>ppt_y</p:attrName>
                                        </p:attrNameLst>
                                      </p:cBhvr>
                                      <p:tavLst>
                                        <p:tav tm="0">
                                          <p:val>
                                            <p:strVal val="#ppt_y+#ppt_h*1.125000"/>
                                          </p:val>
                                        </p:tav>
                                        <p:tav tm="100000">
                                          <p:val>
                                            <p:strVal val="#ppt_y"/>
                                          </p:val>
                                        </p:tav>
                                      </p:tavLst>
                                    </p:anim>
                                    <p:animEffect>
                                      <p:cBhvr>
                                        <p:cTn id="24" dur="500"/>
                                        <p:tgtEl>
                                          <p:spTgt spid="4"/>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p:tgtEl>
                                          <p:spTgt spid="6"/>
                                        </p:tgtEl>
                                        <p:attrNameLst>
                                          <p:attrName>ppt_y</p:attrName>
                                        </p:attrNameLst>
                                      </p:cBhvr>
                                      <p:tavLst>
                                        <p:tav tm="0">
                                          <p:val>
                                            <p:strVal val="#ppt_y+#ppt_h*1.125000"/>
                                          </p:val>
                                        </p:tav>
                                        <p:tav tm="100000">
                                          <p:val>
                                            <p:strVal val="#ppt_y"/>
                                          </p:val>
                                        </p:tav>
                                      </p:tavLst>
                                    </p:anim>
                                    <p:animEffect>
                                      <p:cBhvr>
                                        <p:cTn id="28" dur="500"/>
                                        <p:tgtEl>
                                          <p:spTgt spid="6"/>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p:tgtEl>
                                          <p:spTgt spid="7"/>
                                        </p:tgtEl>
                                        <p:attrNameLst>
                                          <p:attrName>ppt_y</p:attrName>
                                        </p:attrNameLst>
                                      </p:cBhvr>
                                      <p:tavLst>
                                        <p:tav tm="0">
                                          <p:val>
                                            <p:strVal val="#ppt_y+#ppt_h*1.125000"/>
                                          </p:val>
                                        </p:tav>
                                        <p:tav tm="100000">
                                          <p:val>
                                            <p:strVal val="#ppt_y"/>
                                          </p:val>
                                        </p:tav>
                                      </p:tavLst>
                                    </p:anim>
                                    <p:animEffect>
                                      <p:cBhvr>
                                        <p:cTn id="32" dur="500"/>
                                        <p:tgtEl>
                                          <p:spTgt spid="7"/>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p:tgtEl>
                                          <p:spTgt spid="5"/>
                                        </p:tgtEl>
                                        <p:attrNameLst>
                                          <p:attrName>ppt_y</p:attrName>
                                        </p:attrNameLst>
                                      </p:cBhvr>
                                      <p:tavLst>
                                        <p:tav tm="0">
                                          <p:val>
                                            <p:strVal val="#ppt_y+#ppt_h*1.125000"/>
                                          </p:val>
                                        </p:tav>
                                        <p:tav tm="100000">
                                          <p:val>
                                            <p:strVal val="#ppt_y"/>
                                          </p:val>
                                        </p:tav>
                                      </p:tavLst>
                                    </p:anim>
                                    <p:animEffect>
                                      <p:cBhvr>
                                        <p:cTn id="36" dur="500"/>
                                        <p:tgtEl>
                                          <p:spTgt spid="5"/>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p:tgtEl>
                                          <p:spTgt spid="8"/>
                                        </p:tgtEl>
                                        <p:attrNameLst>
                                          <p:attrName>ppt_y</p:attrName>
                                        </p:attrNameLst>
                                      </p:cBhvr>
                                      <p:tavLst>
                                        <p:tav tm="0">
                                          <p:val>
                                            <p:strVal val="#ppt_y+#ppt_h*1.125000"/>
                                          </p:val>
                                        </p:tav>
                                        <p:tav tm="100000">
                                          <p:val>
                                            <p:strVal val="#ppt_y"/>
                                          </p:val>
                                        </p:tav>
                                      </p:tavLst>
                                    </p:anim>
                                    <p:animEffect>
                                      <p:cBhvr>
                                        <p:cTn id="40" dur="500"/>
                                        <p:tgtEl>
                                          <p:spTgt spid="8"/>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p:tgtEl>
                                          <p:spTgt spid="9"/>
                                        </p:tgtEl>
                                        <p:attrNameLst>
                                          <p:attrName>ppt_y</p:attrName>
                                        </p:attrNameLst>
                                      </p:cBhvr>
                                      <p:tavLst>
                                        <p:tav tm="0">
                                          <p:val>
                                            <p:strVal val="#ppt_y+#ppt_h*1.125000"/>
                                          </p:val>
                                        </p:tav>
                                        <p:tav tm="100000">
                                          <p:val>
                                            <p:strVal val="#ppt_y"/>
                                          </p:val>
                                        </p:tav>
                                      </p:tavLst>
                                    </p:anim>
                                    <p:animEffect>
                                      <p:cBhvr>
                                        <p:cTn id="44" dur="500"/>
                                        <p:tgtEl>
                                          <p:spTgt spid="9"/>
                                        </p:tgtEl>
                                      </p:cBhvr>
                                    </p:animEffect>
                                  </p:childTnLst>
                                </p:cTn>
                              </p:par>
                            </p:childTnLst>
                          </p:cTn>
                        </p:par>
                        <p:par>
                          <p:cTn id="45" fill="hold">
                            <p:stCondLst>
                              <p:cond delay="1500"/>
                            </p:stCondLst>
                            <p:childTnLst>
                              <p:par>
                                <p:cTn id="46" presetID="16" presetClass="entr" presetSubtype="37"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3" grpId="0" animBg="1"/>
      <p:bldP spid="4" grpId="0" bldLvl="0" autoUpdateAnimBg="0"/>
      <p:bldP spid="5" grpId="0" bldLvl="0" autoUpdateAnimBg="0"/>
      <p:bldP spid="6" grpId="0" bldLvl="0" autoUpdateAnimBg="0"/>
      <p:bldP spid="7" grpId="0" bldLvl="0" autoUpdateAnimBg="0"/>
      <p:bldP spid="8" grpId="0" bldLvl="0" autoUpdateAnimBg="0"/>
      <p:bldP spid="9" grpId="0" bldLvl="0" autoUpdateAnimBg="0"/>
      <p:bldP spid="10" grpId="0" bldLvl="0" autoUpdateAnimBg="0"/>
      <p:bldP spid="11" grpId="0" bldLvl="0" autoUpdateAnimBg="0"/>
      <p:bldP spid="12"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Freeform 5"/>
          <p:cNvSpPr>
            <a:spLocks noChangeArrowheads="1"/>
          </p:cNvSpPr>
          <p:nvPr/>
        </p:nvSpPr>
        <p:spPr bwMode="auto">
          <a:xfrm>
            <a:off x="1108075"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p:spPr>
        <p:txBody>
          <a:bodyPr/>
          <a:lstStyle/>
          <a:p>
            <a:endParaRPr lang="zh-CN" altLang="en-US"/>
          </a:p>
        </p:txBody>
      </p:sp>
      <p:sp>
        <p:nvSpPr>
          <p:cNvPr id="6" name="Freeform 6"/>
          <p:cNvSpPr>
            <a:spLocks noChangeArrowheads="1"/>
          </p:cNvSpPr>
          <p:nvPr/>
        </p:nvSpPr>
        <p:spPr bwMode="auto">
          <a:xfrm>
            <a:off x="2065338"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p:spPr>
        <p:txBody>
          <a:bodyPr/>
          <a:lstStyle/>
          <a:p>
            <a:endParaRPr lang="zh-CN" altLang="en-US"/>
          </a:p>
        </p:txBody>
      </p:sp>
      <p:sp>
        <p:nvSpPr>
          <p:cNvPr id="7" name="Freeform 7"/>
          <p:cNvSpPr>
            <a:spLocks noChangeArrowheads="1"/>
          </p:cNvSpPr>
          <p:nvPr/>
        </p:nvSpPr>
        <p:spPr bwMode="auto">
          <a:xfrm>
            <a:off x="2901950" y="2463392"/>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p:spPr>
        <p:txBody>
          <a:bodyPr/>
          <a:lstStyle/>
          <a:p>
            <a:endParaRPr lang="zh-CN" altLang="en-US"/>
          </a:p>
        </p:txBody>
      </p:sp>
      <p:sp>
        <p:nvSpPr>
          <p:cNvPr id="11"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p:spPr>
        <p:txBody>
          <a:bodyPr/>
          <a:lstStyle/>
          <a:p>
            <a:endParaRPr lang="zh-CN" altLang="en-US"/>
          </a:p>
        </p:txBody>
      </p:sp>
      <p:sp>
        <p:nvSpPr>
          <p:cNvPr id="12" name="Freeform 9"/>
          <p:cNvSpPr>
            <a:spLocks noChangeArrowheads="1"/>
          </p:cNvSpPr>
          <p:nvPr/>
        </p:nvSpPr>
        <p:spPr bwMode="auto">
          <a:xfrm>
            <a:off x="4314825"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p:spPr>
        <p:txBody>
          <a:bodyPr/>
          <a:lstStyle/>
          <a:p>
            <a:endParaRPr lang="zh-CN" altLang="en-US">
              <a:solidFill>
                <a:schemeClr val="accent2"/>
              </a:solidFill>
            </a:endParaRPr>
          </a:p>
        </p:txBody>
      </p:sp>
      <p:sp>
        <p:nvSpPr>
          <p:cNvPr id="13"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p:spPr>
        <p:txBody>
          <a:bodyPr/>
          <a:lstStyle/>
          <a:p>
            <a:endParaRPr lang="zh-CN" altLang="en-US"/>
          </a:p>
        </p:txBody>
      </p:sp>
      <p:sp>
        <p:nvSpPr>
          <p:cNvPr id="14" name="Freeform 11"/>
          <p:cNvSpPr>
            <a:spLocks noChangeArrowheads="1"/>
          </p:cNvSpPr>
          <p:nvPr/>
        </p:nvSpPr>
        <p:spPr bwMode="auto">
          <a:xfrm>
            <a:off x="5465763"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p:spPr>
        <p:txBody>
          <a:bodyPr/>
          <a:lstStyle/>
          <a:p>
            <a:endParaRPr lang="zh-CN" altLang="en-US"/>
          </a:p>
        </p:txBody>
      </p:sp>
      <p:sp>
        <p:nvSpPr>
          <p:cNvPr id="15" name="Freeform 12"/>
          <p:cNvSpPr>
            <a:spLocks noChangeArrowheads="1"/>
          </p:cNvSpPr>
          <p:nvPr/>
        </p:nvSpPr>
        <p:spPr bwMode="auto">
          <a:xfrm>
            <a:off x="6200775" y="2336392"/>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p:spPr>
        <p:txBody>
          <a:bodyPr/>
          <a:lstStyle/>
          <a:p>
            <a:endParaRPr lang="zh-CN" altLang="en-US"/>
          </a:p>
        </p:txBody>
      </p:sp>
      <p:sp>
        <p:nvSpPr>
          <p:cNvPr id="16" name="Freeform 13"/>
          <p:cNvSpPr>
            <a:spLocks noChangeArrowheads="1"/>
          </p:cNvSpPr>
          <p:nvPr/>
        </p:nvSpPr>
        <p:spPr bwMode="auto">
          <a:xfrm>
            <a:off x="7315200" y="2339567"/>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p:spPr>
        <p:txBody>
          <a:bodyPr/>
          <a:lstStyle/>
          <a:p>
            <a:endParaRPr lang="zh-CN" altLang="en-US"/>
          </a:p>
        </p:txBody>
      </p:sp>
      <p:sp>
        <p:nvSpPr>
          <p:cNvPr id="17" name="Oval 47"/>
          <p:cNvSpPr>
            <a:spLocks noChangeArrowheads="1"/>
          </p:cNvSpPr>
          <p:nvPr/>
        </p:nvSpPr>
        <p:spPr bwMode="auto">
          <a:xfrm>
            <a:off x="865188" y="2650717"/>
            <a:ext cx="495300" cy="495300"/>
          </a:xfrm>
          <a:prstGeom prst="ellipse">
            <a:avLst/>
          </a:prstGeom>
          <a:solidFill>
            <a:schemeClr val="bg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18" name="Oval 54"/>
          <p:cNvSpPr>
            <a:spLocks noChangeArrowheads="1"/>
          </p:cNvSpPr>
          <p:nvPr/>
        </p:nvSpPr>
        <p:spPr bwMode="auto">
          <a:xfrm>
            <a:off x="3568700" y="3344455"/>
            <a:ext cx="60325" cy="60325"/>
          </a:xfrm>
          <a:prstGeom prst="ellipse">
            <a:avLst/>
          </a:prstGeom>
          <a:solidFill>
            <a:schemeClr val="tx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19" name="TextBox 682"/>
          <p:cNvSpPr>
            <a:spLocks noChangeArrowheads="1"/>
          </p:cNvSpPr>
          <p:nvPr/>
        </p:nvSpPr>
        <p:spPr bwMode="auto">
          <a:xfrm>
            <a:off x="819150" y="269358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nvGrpSpPr>
          <p:cNvPr id="20" name="组合 19"/>
          <p:cNvGrpSpPr/>
          <p:nvPr/>
        </p:nvGrpSpPr>
        <p:grpSpPr>
          <a:xfrm>
            <a:off x="2522538" y="2157005"/>
            <a:ext cx="781050" cy="617537"/>
            <a:chOff x="2522538" y="2157005"/>
            <a:chExt cx="781050" cy="617537"/>
          </a:xfrm>
        </p:grpSpPr>
        <p:sp>
          <p:nvSpPr>
            <p:cNvPr id="21" name="Oval 45"/>
            <p:cNvSpPr>
              <a:spLocks noChangeArrowheads="1"/>
            </p:cNvSpPr>
            <p:nvPr/>
          </p:nvSpPr>
          <p:spPr bwMode="auto">
            <a:xfrm>
              <a:off x="2597150" y="2157005"/>
              <a:ext cx="619125" cy="617537"/>
            </a:xfrm>
            <a:prstGeom prst="ellipse">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22" name="TextBox 682"/>
            <p:cNvSpPr>
              <a:spLocks noChangeArrowheads="1"/>
            </p:cNvSpPr>
            <p:nvPr/>
          </p:nvSpPr>
          <p:spPr bwMode="auto">
            <a:xfrm>
              <a:off x="2522538" y="2247492"/>
              <a:ext cx="781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23" name="组合 22"/>
          <p:cNvGrpSpPr/>
          <p:nvPr/>
        </p:nvGrpSpPr>
        <p:grpSpPr>
          <a:xfrm>
            <a:off x="4600575" y="3525430"/>
            <a:ext cx="595313" cy="434975"/>
            <a:chOff x="4600575" y="3525430"/>
            <a:chExt cx="595313" cy="434975"/>
          </a:xfrm>
        </p:grpSpPr>
        <p:sp>
          <p:nvSpPr>
            <p:cNvPr id="24" name="Oval 48"/>
            <p:cNvSpPr>
              <a:spLocks noChangeArrowheads="1"/>
            </p:cNvSpPr>
            <p:nvPr/>
          </p:nvSpPr>
          <p:spPr bwMode="auto">
            <a:xfrm>
              <a:off x="4656138" y="3525430"/>
              <a:ext cx="434975" cy="434975"/>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25" name="TextBox 682"/>
            <p:cNvSpPr>
              <a:spLocks noChangeArrowheads="1"/>
            </p:cNvSpPr>
            <p:nvPr/>
          </p:nvSpPr>
          <p:spPr bwMode="auto">
            <a:xfrm>
              <a:off x="4600575" y="3542892"/>
              <a:ext cx="59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75</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26" name="组合 25"/>
          <p:cNvGrpSpPr/>
          <p:nvPr/>
        </p:nvGrpSpPr>
        <p:grpSpPr>
          <a:xfrm>
            <a:off x="5915025" y="2815817"/>
            <a:ext cx="623888" cy="558800"/>
            <a:chOff x="5915025" y="2815817"/>
            <a:chExt cx="623888" cy="558800"/>
          </a:xfrm>
        </p:grpSpPr>
        <p:sp>
          <p:nvSpPr>
            <p:cNvPr id="27" name="Oval 46"/>
            <p:cNvSpPr>
              <a:spLocks noChangeArrowheads="1"/>
            </p:cNvSpPr>
            <p:nvPr/>
          </p:nvSpPr>
          <p:spPr bwMode="auto">
            <a:xfrm>
              <a:off x="5927725" y="2815817"/>
              <a:ext cx="558800" cy="558800"/>
            </a:xfrm>
            <a:prstGeom prst="ellipse">
              <a:avLst/>
            </a:prstGeom>
            <a:solidFill>
              <a:schemeClr val="tx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28" name="TextBox 682"/>
            <p:cNvSpPr>
              <a:spLocks noChangeArrowheads="1"/>
            </p:cNvSpPr>
            <p:nvPr/>
          </p:nvSpPr>
          <p:spPr bwMode="auto">
            <a:xfrm>
              <a:off x="5915025" y="2880905"/>
              <a:ext cx="623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29" name="组合 28"/>
          <p:cNvGrpSpPr/>
          <p:nvPr/>
        </p:nvGrpSpPr>
        <p:grpSpPr>
          <a:xfrm>
            <a:off x="7080250" y="2157005"/>
            <a:ext cx="508000" cy="369887"/>
            <a:chOff x="7080250" y="2157005"/>
            <a:chExt cx="508000" cy="369887"/>
          </a:xfrm>
        </p:grpSpPr>
        <p:sp>
          <p:nvSpPr>
            <p:cNvPr id="30" name="Oval 49"/>
            <p:cNvSpPr>
              <a:spLocks noChangeArrowheads="1"/>
            </p:cNvSpPr>
            <p:nvPr/>
          </p:nvSpPr>
          <p:spPr bwMode="auto">
            <a:xfrm>
              <a:off x="7134225" y="2157005"/>
              <a:ext cx="371475" cy="369887"/>
            </a:xfrm>
            <a:prstGeom prst="ellipse">
              <a:avLst/>
            </a:prstGeom>
            <a:solidFill>
              <a:schemeClr val="bg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1" name="TextBox 682"/>
            <p:cNvSpPr>
              <a:spLocks noChangeArrowheads="1"/>
            </p:cNvSpPr>
            <p:nvPr/>
          </p:nvSpPr>
          <p:spPr bwMode="auto">
            <a:xfrm>
              <a:off x="7080250" y="2171292"/>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32" name="组合 31"/>
          <p:cNvGrpSpPr/>
          <p:nvPr/>
        </p:nvGrpSpPr>
        <p:grpSpPr>
          <a:xfrm>
            <a:off x="4108450" y="2699930"/>
            <a:ext cx="479425" cy="311150"/>
            <a:chOff x="4108450" y="2699930"/>
            <a:chExt cx="479425" cy="311150"/>
          </a:xfrm>
        </p:grpSpPr>
        <p:sp>
          <p:nvSpPr>
            <p:cNvPr id="33" name="Oval 50"/>
            <p:cNvSpPr>
              <a:spLocks noChangeArrowheads="1"/>
            </p:cNvSpPr>
            <p:nvPr/>
          </p:nvSpPr>
          <p:spPr bwMode="auto">
            <a:xfrm>
              <a:off x="4165600" y="2699930"/>
              <a:ext cx="311150" cy="311150"/>
            </a:xfrm>
            <a:prstGeom prst="ellipse">
              <a:avLst/>
            </a:prstGeom>
            <a:solidFill>
              <a:schemeClr val="bg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4" name="TextBox 682"/>
            <p:cNvSpPr>
              <a:spLocks noChangeArrowheads="1"/>
            </p:cNvSpPr>
            <p:nvPr/>
          </p:nvSpPr>
          <p:spPr bwMode="auto">
            <a:xfrm>
              <a:off x="4108450" y="2706280"/>
              <a:ext cx="479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35" name="组合 34"/>
          <p:cNvGrpSpPr/>
          <p:nvPr/>
        </p:nvGrpSpPr>
        <p:grpSpPr>
          <a:xfrm>
            <a:off x="5311775" y="1693455"/>
            <a:ext cx="339725" cy="254000"/>
            <a:chOff x="5311775" y="1693455"/>
            <a:chExt cx="339725" cy="254000"/>
          </a:xfrm>
        </p:grpSpPr>
        <p:sp>
          <p:nvSpPr>
            <p:cNvPr id="36" name="Oval 52"/>
            <p:cNvSpPr>
              <a:spLocks noChangeArrowheads="1"/>
            </p:cNvSpPr>
            <p:nvPr/>
          </p:nvSpPr>
          <p:spPr bwMode="auto">
            <a:xfrm>
              <a:off x="5380038" y="1736317"/>
              <a:ext cx="187325" cy="184150"/>
            </a:xfrm>
            <a:prstGeom prst="ellipse">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7"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2"/>
                  </a:solidFill>
                  <a:latin typeface="方正中等线简体" panose="03000509000000000000" pitchFamily="65" charset="-122"/>
                  <a:ea typeface="方正中等线简体" panose="03000509000000000000" pitchFamily="65" charset="-122"/>
                </a:rPr>
                <a:t>8</a:t>
              </a:r>
              <a:r>
                <a:rPr lang="en-US" altLang="zh-CN" sz="7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38" name="组合 37"/>
          <p:cNvGrpSpPr/>
          <p:nvPr/>
        </p:nvGrpSpPr>
        <p:grpSpPr>
          <a:xfrm>
            <a:off x="1887538" y="3607980"/>
            <a:ext cx="415925" cy="258762"/>
            <a:chOff x="1887538" y="3607980"/>
            <a:chExt cx="415925" cy="258762"/>
          </a:xfrm>
        </p:grpSpPr>
        <p:sp>
          <p:nvSpPr>
            <p:cNvPr id="39" name="Oval 51"/>
            <p:cNvSpPr>
              <a:spLocks noChangeArrowheads="1"/>
            </p:cNvSpPr>
            <p:nvPr/>
          </p:nvSpPr>
          <p:spPr bwMode="auto">
            <a:xfrm>
              <a:off x="1949450" y="3619092"/>
              <a:ext cx="246063" cy="247650"/>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40"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41" name="组合 40"/>
          <p:cNvGrpSpPr/>
          <p:nvPr/>
        </p:nvGrpSpPr>
        <p:grpSpPr>
          <a:xfrm>
            <a:off x="7854950" y="3076167"/>
            <a:ext cx="298450" cy="215900"/>
            <a:chOff x="7854950" y="3076167"/>
            <a:chExt cx="298450" cy="215900"/>
          </a:xfrm>
        </p:grpSpPr>
        <p:sp>
          <p:nvSpPr>
            <p:cNvPr id="42" name="Oval 53"/>
            <p:cNvSpPr>
              <a:spLocks noChangeArrowheads="1"/>
            </p:cNvSpPr>
            <p:nvPr/>
          </p:nvSpPr>
          <p:spPr bwMode="auto">
            <a:xfrm>
              <a:off x="7934325" y="3126967"/>
              <a:ext cx="122238" cy="123825"/>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43" name="TextBox 682"/>
            <p:cNvSpPr>
              <a:spLocks noChangeArrowheads="1"/>
            </p:cNvSpPr>
            <p:nvPr/>
          </p:nvSpPr>
          <p:spPr bwMode="auto">
            <a:xfrm>
              <a:off x="7854950" y="307616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00" dirty="0">
                  <a:solidFill>
                    <a:schemeClr val="accent2"/>
                  </a:solidFill>
                  <a:latin typeface="方正中等线简体" panose="03000509000000000000" pitchFamily="65" charset="-122"/>
                  <a:ea typeface="方正中等线简体" panose="03000509000000000000" pitchFamily="65" charset="-122"/>
                </a:rPr>
                <a:t>8</a:t>
              </a:r>
              <a:r>
                <a:rPr lang="en-US" altLang="zh-CN" sz="400" dirty="0">
                  <a:solidFill>
                    <a:schemeClr val="accent2"/>
                  </a:solidFill>
                  <a:latin typeface="方正中等线简体" panose="03000509000000000000" pitchFamily="65" charset="-122"/>
                  <a:ea typeface="方正中等线简体" panose="03000509000000000000" pitchFamily="65" charset="-122"/>
                </a:rPr>
                <a:t>%</a:t>
              </a:r>
              <a:endParaRPr lang="zh-CN" altLang="en-US" sz="900" dirty="0">
                <a:solidFill>
                  <a:schemeClr val="accent2"/>
                </a:solidFill>
                <a:latin typeface="方正中等线简体" panose="03000509000000000000" pitchFamily="65" charset="-122"/>
                <a:ea typeface="方正中等线简体" panose="03000509000000000000" pitchFamily="65" charset="-122"/>
              </a:endParaRPr>
            </a:p>
          </p:txBody>
        </p:sp>
      </p:grpSp>
      <p:sp>
        <p:nvSpPr>
          <p:cNvPr id="44" name="TextBox 95"/>
          <p:cNvSpPr>
            <a:spLocks noChangeArrowheads="1"/>
          </p:cNvSpPr>
          <p:nvPr/>
        </p:nvSpPr>
        <p:spPr bwMode="auto">
          <a:xfrm>
            <a:off x="669370" y="22935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45" name="直接连接符 96"/>
          <p:cNvSpPr>
            <a:spLocks noChangeShapeType="1"/>
          </p:cNvSpPr>
          <p:nvPr/>
        </p:nvSpPr>
        <p:spPr bwMode="auto">
          <a:xfrm>
            <a:off x="639763" y="22760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46"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7" name="TextBox 98"/>
          <p:cNvSpPr>
            <a:spLocks noChangeArrowheads="1"/>
          </p:cNvSpPr>
          <p:nvPr/>
        </p:nvSpPr>
        <p:spPr bwMode="auto">
          <a:xfrm>
            <a:off x="2459276" y="177918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48" name="直接连接符 99"/>
          <p:cNvSpPr>
            <a:spLocks noChangeShapeType="1"/>
          </p:cNvSpPr>
          <p:nvPr/>
        </p:nvSpPr>
        <p:spPr bwMode="auto">
          <a:xfrm>
            <a:off x="2430463" y="1761717"/>
            <a:ext cx="939800" cy="0"/>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49"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TextBox 101"/>
          <p:cNvSpPr>
            <a:spLocks noChangeArrowheads="1"/>
          </p:cNvSpPr>
          <p:nvPr/>
        </p:nvSpPr>
        <p:spPr bwMode="auto">
          <a:xfrm>
            <a:off x="4465876" y="396040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51" name="直接连接符 102"/>
          <p:cNvSpPr>
            <a:spLocks noChangeShapeType="1"/>
          </p:cNvSpPr>
          <p:nvPr/>
        </p:nvSpPr>
        <p:spPr bwMode="auto">
          <a:xfrm>
            <a:off x="4437063" y="4298542"/>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52"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3" name="TextBox 104"/>
          <p:cNvSpPr>
            <a:spLocks noChangeArrowheads="1"/>
          </p:cNvSpPr>
          <p:nvPr/>
        </p:nvSpPr>
        <p:spPr bwMode="auto">
          <a:xfrm>
            <a:off x="5787470" y="34238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54" name="直接连接符 105"/>
          <p:cNvSpPr>
            <a:spLocks noChangeShapeType="1"/>
          </p:cNvSpPr>
          <p:nvPr/>
        </p:nvSpPr>
        <p:spPr bwMode="auto">
          <a:xfrm>
            <a:off x="5757863" y="37619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55"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TextBox 107"/>
          <p:cNvSpPr>
            <a:spLocks noChangeArrowheads="1"/>
          </p:cNvSpPr>
          <p:nvPr/>
        </p:nvSpPr>
        <p:spPr bwMode="auto">
          <a:xfrm>
            <a:off x="6823611"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57" name="直接连接符 108"/>
          <p:cNvSpPr>
            <a:spLocks noChangeShapeType="1"/>
          </p:cNvSpPr>
          <p:nvPr/>
        </p:nvSpPr>
        <p:spPr bwMode="auto">
          <a:xfrm>
            <a:off x="6845300" y="1744255"/>
            <a:ext cx="939800" cy="1587"/>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58"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par>
                                <p:cTn id="33" presetID="53" presetClass="entr" presetSubtype="16"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par>
                                <p:cTn id="43" presetID="53" presetClass="entr" presetSubtype="16"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up)">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down)">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up)">
                                      <p:cBhvr>
                                        <p:cTn id="76" dur="500"/>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500" fill="hold"/>
                                        <p:tgtEl>
                                          <p:spTgt spid="23"/>
                                        </p:tgtEl>
                                        <p:attrNameLst>
                                          <p:attrName>ppt_w</p:attrName>
                                        </p:attrNameLst>
                                      </p:cBhvr>
                                      <p:tavLst>
                                        <p:tav tm="0">
                                          <p:val>
                                            <p:fltVal val="0"/>
                                          </p:val>
                                        </p:tav>
                                        <p:tav tm="100000">
                                          <p:val>
                                            <p:strVal val="#ppt_w"/>
                                          </p:val>
                                        </p:tav>
                                      </p:tavLst>
                                    </p:anim>
                                    <p:anim calcmode="lin" valueType="num">
                                      <p:cBhvr>
                                        <p:cTn id="82" dur="500" fill="hold"/>
                                        <p:tgtEl>
                                          <p:spTgt spid="23"/>
                                        </p:tgtEl>
                                        <p:attrNameLst>
                                          <p:attrName>ppt_h</p:attrName>
                                        </p:attrNameLst>
                                      </p:cBhvr>
                                      <p:tavLst>
                                        <p:tav tm="0">
                                          <p:val>
                                            <p:fltVal val="0"/>
                                          </p:val>
                                        </p:tav>
                                        <p:tav tm="100000">
                                          <p:val>
                                            <p:strVal val="#ppt_h"/>
                                          </p:val>
                                        </p:tav>
                                      </p:tavLst>
                                    </p:anim>
                                    <p:animEffect transition="in" filter="fade">
                                      <p:cBhvr>
                                        <p:cTn id="83" dur="5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down)">
                                      <p:cBhvr>
                                        <p:cTn id="88" dur="500"/>
                                        <p:tgtEl>
                                          <p:spTgt spid="13"/>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35"/>
                                        </p:tgtEl>
                                        <p:attrNameLst>
                                          <p:attrName>style.visibility</p:attrName>
                                        </p:attrNameLst>
                                      </p:cBhvr>
                                      <p:to>
                                        <p:strVal val="visible"/>
                                      </p:to>
                                    </p:set>
                                    <p:anim calcmode="lin" valueType="num">
                                      <p:cBhvr>
                                        <p:cTn id="93" dur="500" fill="hold"/>
                                        <p:tgtEl>
                                          <p:spTgt spid="35"/>
                                        </p:tgtEl>
                                        <p:attrNameLst>
                                          <p:attrName>ppt_w</p:attrName>
                                        </p:attrNameLst>
                                      </p:cBhvr>
                                      <p:tavLst>
                                        <p:tav tm="0">
                                          <p:val>
                                            <p:fltVal val="0"/>
                                          </p:val>
                                        </p:tav>
                                        <p:tav tm="100000">
                                          <p:val>
                                            <p:strVal val="#ppt_w"/>
                                          </p:val>
                                        </p:tav>
                                      </p:tavLst>
                                    </p:anim>
                                    <p:anim calcmode="lin" valueType="num">
                                      <p:cBhvr>
                                        <p:cTn id="94" dur="500" fill="hold"/>
                                        <p:tgtEl>
                                          <p:spTgt spid="35"/>
                                        </p:tgtEl>
                                        <p:attrNameLst>
                                          <p:attrName>ppt_h</p:attrName>
                                        </p:attrNameLst>
                                      </p:cBhvr>
                                      <p:tavLst>
                                        <p:tav tm="0">
                                          <p:val>
                                            <p:fltVal val="0"/>
                                          </p:val>
                                        </p:tav>
                                        <p:tav tm="100000">
                                          <p:val>
                                            <p:strVal val="#ppt_h"/>
                                          </p:val>
                                        </p:tav>
                                      </p:tavLst>
                                    </p:anim>
                                    <p:animEffect transition="in" filter="fade">
                                      <p:cBhvr>
                                        <p:cTn id="95" dur="500"/>
                                        <p:tgtEl>
                                          <p:spTgt spid="35"/>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1"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up)">
                                      <p:cBhvr>
                                        <p:cTn id="100" dur="500"/>
                                        <p:tgtEl>
                                          <p:spTgt spid="14"/>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p:cTn id="105" dur="500" fill="hold"/>
                                        <p:tgtEl>
                                          <p:spTgt spid="26"/>
                                        </p:tgtEl>
                                        <p:attrNameLst>
                                          <p:attrName>ppt_w</p:attrName>
                                        </p:attrNameLst>
                                      </p:cBhvr>
                                      <p:tavLst>
                                        <p:tav tm="0">
                                          <p:val>
                                            <p:fltVal val="0"/>
                                          </p:val>
                                        </p:tav>
                                        <p:tav tm="100000">
                                          <p:val>
                                            <p:strVal val="#ppt_w"/>
                                          </p:val>
                                        </p:tav>
                                      </p:tavLst>
                                    </p:anim>
                                    <p:anim calcmode="lin" valueType="num">
                                      <p:cBhvr>
                                        <p:cTn id="106" dur="500" fill="hold"/>
                                        <p:tgtEl>
                                          <p:spTgt spid="26"/>
                                        </p:tgtEl>
                                        <p:attrNameLst>
                                          <p:attrName>ppt_h</p:attrName>
                                        </p:attrNameLst>
                                      </p:cBhvr>
                                      <p:tavLst>
                                        <p:tav tm="0">
                                          <p:val>
                                            <p:fltVal val="0"/>
                                          </p:val>
                                        </p:tav>
                                        <p:tav tm="100000">
                                          <p:val>
                                            <p:strVal val="#ppt_h"/>
                                          </p:val>
                                        </p:tav>
                                      </p:tavLst>
                                    </p:anim>
                                    <p:animEffect transition="in" filter="fade">
                                      <p:cBhvr>
                                        <p:cTn id="107" dur="500"/>
                                        <p:tgtEl>
                                          <p:spTgt spid="26"/>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15"/>
                                        </p:tgtEl>
                                        <p:attrNameLst>
                                          <p:attrName>style.visibility</p:attrName>
                                        </p:attrNameLst>
                                      </p:cBhvr>
                                      <p:to>
                                        <p:strVal val="visible"/>
                                      </p:to>
                                    </p:set>
                                    <p:animEffect transition="in" filter="wipe(down)">
                                      <p:cBhvr>
                                        <p:cTn id="112" dur="500"/>
                                        <p:tgtEl>
                                          <p:spTgt spid="15"/>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nodeType="click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fltVal val="0"/>
                                          </p:val>
                                        </p:tav>
                                        <p:tav tm="100000">
                                          <p:val>
                                            <p:strVal val="#ppt_h"/>
                                          </p:val>
                                        </p:tav>
                                      </p:tavLst>
                                    </p:anim>
                                    <p:animEffect transition="in" filter="fade">
                                      <p:cBhvr>
                                        <p:cTn id="119" dur="500"/>
                                        <p:tgtEl>
                                          <p:spTgt spid="2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grpId="0" nodeType="click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wipe(up)">
                                      <p:cBhvr>
                                        <p:cTn id="124" dur="500"/>
                                        <p:tgtEl>
                                          <p:spTgt spid="16"/>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16" fill="hold" nodeType="clickEffect">
                                  <p:stCondLst>
                                    <p:cond delay="0"/>
                                  </p:stCondLst>
                                  <p:childTnLst>
                                    <p:set>
                                      <p:cBhvr>
                                        <p:cTn id="128" dur="1" fill="hold">
                                          <p:stCondLst>
                                            <p:cond delay="0"/>
                                          </p:stCondLst>
                                        </p:cTn>
                                        <p:tgtEl>
                                          <p:spTgt spid="41"/>
                                        </p:tgtEl>
                                        <p:attrNameLst>
                                          <p:attrName>style.visibility</p:attrName>
                                        </p:attrNameLst>
                                      </p:cBhvr>
                                      <p:to>
                                        <p:strVal val="visible"/>
                                      </p:to>
                                    </p:set>
                                    <p:anim calcmode="lin" valueType="num">
                                      <p:cBhvr>
                                        <p:cTn id="129" dur="500" fill="hold"/>
                                        <p:tgtEl>
                                          <p:spTgt spid="41"/>
                                        </p:tgtEl>
                                        <p:attrNameLst>
                                          <p:attrName>ppt_w</p:attrName>
                                        </p:attrNameLst>
                                      </p:cBhvr>
                                      <p:tavLst>
                                        <p:tav tm="0">
                                          <p:val>
                                            <p:fltVal val="0"/>
                                          </p:val>
                                        </p:tav>
                                        <p:tav tm="100000">
                                          <p:val>
                                            <p:strVal val="#ppt_w"/>
                                          </p:val>
                                        </p:tav>
                                      </p:tavLst>
                                    </p:anim>
                                    <p:anim calcmode="lin" valueType="num">
                                      <p:cBhvr>
                                        <p:cTn id="130" dur="500" fill="hold"/>
                                        <p:tgtEl>
                                          <p:spTgt spid="41"/>
                                        </p:tgtEl>
                                        <p:attrNameLst>
                                          <p:attrName>ppt_h</p:attrName>
                                        </p:attrNameLst>
                                      </p:cBhvr>
                                      <p:tavLst>
                                        <p:tav tm="0">
                                          <p:val>
                                            <p:fltVal val="0"/>
                                          </p:val>
                                        </p:tav>
                                        <p:tav tm="100000">
                                          <p:val>
                                            <p:strVal val="#ppt_h"/>
                                          </p:val>
                                        </p:tav>
                                      </p:tavLst>
                                    </p:anim>
                                    <p:animEffect transition="in" filter="fade">
                                      <p:cBhvr>
                                        <p:cTn id="131" dur="500"/>
                                        <p:tgtEl>
                                          <p:spTgt spid="41"/>
                                        </p:tgtEl>
                                      </p:cBhvr>
                                    </p:animEffect>
                                  </p:childTnLst>
                                </p:cTn>
                              </p:par>
                            </p:childTnLst>
                          </p:cTn>
                        </p:par>
                      </p:childTnLst>
                    </p:cTn>
                  </p:par>
                  <p:par>
                    <p:cTn id="132" fill="hold">
                      <p:stCondLst>
                        <p:cond delay="indefinite"/>
                      </p:stCondLst>
                      <p:childTnLst>
                        <p:par>
                          <p:cTn id="133" fill="hold">
                            <p:stCondLst>
                              <p:cond delay="0"/>
                            </p:stCondLst>
                            <p:childTnLst>
                              <p:par>
                                <p:cTn id="134" presetID="42" presetClass="entr" presetSubtype="0" fill="hold" grpId="0" nodeType="click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fade">
                                      <p:cBhvr>
                                        <p:cTn id="136" dur="500"/>
                                        <p:tgtEl>
                                          <p:spTgt spid="47"/>
                                        </p:tgtEl>
                                      </p:cBhvr>
                                    </p:animEffect>
                                    <p:anim calcmode="lin" valueType="num">
                                      <p:cBhvr>
                                        <p:cTn id="137" dur="500" fill="hold"/>
                                        <p:tgtEl>
                                          <p:spTgt spid="47"/>
                                        </p:tgtEl>
                                        <p:attrNameLst>
                                          <p:attrName>ppt_x</p:attrName>
                                        </p:attrNameLst>
                                      </p:cBhvr>
                                      <p:tavLst>
                                        <p:tav tm="0">
                                          <p:val>
                                            <p:strVal val="#ppt_x"/>
                                          </p:val>
                                        </p:tav>
                                        <p:tav tm="100000">
                                          <p:val>
                                            <p:strVal val="#ppt_x"/>
                                          </p:val>
                                        </p:tav>
                                      </p:tavLst>
                                    </p:anim>
                                    <p:anim calcmode="lin" valueType="num">
                                      <p:cBhvr>
                                        <p:cTn id="138" dur="500" fill="hold"/>
                                        <p:tgtEl>
                                          <p:spTgt spid="47"/>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48"/>
                                        </p:tgtEl>
                                        <p:attrNameLst>
                                          <p:attrName>style.visibility</p:attrName>
                                        </p:attrNameLst>
                                      </p:cBhvr>
                                      <p:to>
                                        <p:strVal val="visible"/>
                                      </p:to>
                                    </p:set>
                                    <p:animEffect transition="in" filter="fade">
                                      <p:cBhvr>
                                        <p:cTn id="141" dur="500"/>
                                        <p:tgtEl>
                                          <p:spTgt spid="48"/>
                                        </p:tgtEl>
                                      </p:cBhvr>
                                    </p:animEffect>
                                    <p:anim calcmode="lin" valueType="num">
                                      <p:cBhvr>
                                        <p:cTn id="142" dur="500" fill="hold"/>
                                        <p:tgtEl>
                                          <p:spTgt spid="48"/>
                                        </p:tgtEl>
                                        <p:attrNameLst>
                                          <p:attrName>ppt_x</p:attrName>
                                        </p:attrNameLst>
                                      </p:cBhvr>
                                      <p:tavLst>
                                        <p:tav tm="0">
                                          <p:val>
                                            <p:strVal val="#ppt_x"/>
                                          </p:val>
                                        </p:tav>
                                        <p:tav tm="100000">
                                          <p:val>
                                            <p:strVal val="#ppt_x"/>
                                          </p:val>
                                        </p:tav>
                                      </p:tavLst>
                                    </p:anim>
                                    <p:anim calcmode="lin" valueType="num">
                                      <p:cBhvr>
                                        <p:cTn id="143" dur="500" fill="hold"/>
                                        <p:tgtEl>
                                          <p:spTgt spid="48"/>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49"/>
                                        </p:tgtEl>
                                        <p:attrNameLst>
                                          <p:attrName>style.visibility</p:attrName>
                                        </p:attrNameLst>
                                      </p:cBhvr>
                                      <p:to>
                                        <p:strVal val="visible"/>
                                      </p:to>
                                    </p:set>
                                    <p:animEffect transition="in" filter="fade">
                                      <p:cBhvr>
                                        <p:cTn id="146" dur="500"/>
                                        <p:tgtEl>
                                          <p:spTgt spid="49"/>
                                        </p:tgtEl>
                                      </p:cBhvr>
                                    </p:animEffect>
                                    <p:anim calcmode="lin" valueType="num">
                                      <p:cBhvr>
                                        <p:cTn id="147" dur="500" fill="hold"/>
                                        <p:tgtEl>
                                          <p:spTgt spid="49"/>
                                        </p:tgtEl>
                                        <p:attrNameLst>
                                          <p:attrName>ppt_x</p:attrName>
                                        </p:attrNameLst>
                                      </p:cBhvr>
                                      <p:tavLst>
                                        <p:tav tm="0">
                                          <p:val>
                                            <p:strVal val="#ppt_x"/>
                                          </p:val>
                                        </p:tav>
                                        <p:tav tm="100000">
                                          <p:val>
                                            <p:strVal val="#ppt_x"/>
                                          </p:val>
                                        </p:tav>
                                      </p:tavLst>
                                    </p:anim>
                                    <p:anim calcmode="lin" valueType="num">
                                      <p:cBhvr>
                                        <p:cTn id="148" dur="500" fill="hold"/>
                                        <p:tgtEl>
                                          <p:spTgt spid="49"/>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56"/>
                                        </p:tgtEl>
                                        <p:attrNameLst>
                                          <p:attrName>style.visibility</p:attrName>
                                        </p:attrNameLst>
                                      </p:cBhvr>
                                      <p:to>
                                        <p:strVal val="visible"/>
                                      </p:to>
                                    </p:set>
                                    <p:animEffect transition="in" filter="fade">
                                      <p:cBhvr>
                                        <p:cTn id="151" dur="500"/>
                                        <p:tgtEl>
                                          <p:spTgt spid="56"/>
                                        </p:tgtEl>
                                      </p:cBhvr>
                                    </p:animEffect>
                                    <p:anim calcmode="lin" valueType="num">
                                      <p:cBhvr>
                                        <p:cTn id="152" dur="500" fill="hold"/>
                                        <p:tgtEl>
                                          <p:spTgt spid="56"/>
                                        </p:tgtEl>
                                        <p:attrNameLst>
                                          <p:attrName>ppt_x</p:attrName>
                                        </p:attrNameLst>
                                      </p:cBhvr>
                                      <p:tavLst>
                                        <p:tav tm="0">
                                          <p:val>
                                            <p:strVal val="#ppt_x"/>
                                          </p:val>
                                        </p:tav>
                                        <p:tav tm="100000">
                                          <p:val>
                                            <p:strVal val="#ppt_x"/>
                                          </p:val>
                                        </p:tav>
                                      </p:tavLst>
                                    </p:anim>
                                    <p:anim calcmode="lin" valueType="num">
                                      <p:cBhvr>
                                        <p:cTn id="153" dur="500" fill="hold"/>
                                        <p:tgtEl>
                                          <p:spTgt spid="56"/>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57"/>
                                        </p:tgtEl>
                                        <p:attrNameLst>
                                          <p:attrName>style.visibility</p:attrName>
                                        </p:attrNameLst>
                                      </p:cBhvr>
                                      <p:to>
                                        <p:strVal val="visible"/>
                                      </p:to>
                                    </p:set>
                                    <p:animEffect transition="in" filter="fade">
                                      <p:cBhvr>
                                        <p:cTn id="156" dur="500"/>
                                        <p:tgtEl>
                                          <p:spTgt spid="57"/>
                                        </p:tgtEl>
                                      </p:cBhvr>
                                    </p:animEffect>
                                    <p:anim calcmode="lin" valueType="num">
                                      <p:cBhvr>
                                        <p:cTn id="157" dur="500" fill="hold"/>
                                        <p:tgtEl>
                                          <p:spTgt spid="57"/>
                                        </p:tgtEl>
                                        <p:attrNameLst>
                                          <p:attrName>ppt_x</p:attrName>
                                        </p:attrNameLst>
                                      </p:cBhvr>
                                      <p:tavLst>
                                        <p:tav tm="0">
                                          <p:val>
                                            <p:strVal val="#ppt_x"/>
                                          </p:val>
                                        </p:tav>
                                        <p:tav tm="100000">
                                          <p:val>
                                            <p:strVal val="#ppt_x"/>
                                          </p:val>
                                        </p:tav>
                                      </p:tavLst>
                                    </p:anim>
                                    <p:anim calcmode="lin" valueType="num">
                                      <p:cBhvr>
                                        <p:cTn id="158" dur="500" fill="hold"/>
                                        <p:tgtEl>
                                          <p:spTgt spid="57"/>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fade">
                                      <p:cBhvr>
                                        <p:cTn id="161" dur="500"/>
                                        <p:tgtEl>
                                          <p:spTgt spid="58"/>
                                        </p:tgtEl>
                                      </p:cBhvr>
                                    </p:animEffect>
                                    <p:anim calcmode="lin" valueType="num">
                                      <p:cBhvr>
                                        <p:cTn id="162" dur="500" fill="hold"/>
                                        <p:tgtEl>
                                          <p:spTgt spid="58"/>
                                        </p:tgtEl>
                                        <p:attrNameLst>
                                          <p:attrName>ppt_x</p:attrName>
                                        </p:attrNameLst>
                                      </p:cBhvr>
                                      <p:tavLst>
                                        <p:tav tm="0">
                                          <p:val>
                                            <p:strVal val="#ppt_x"/>
                                          </p:val>
                                        </p:tav>
                                        <p:tav tm="100000">
                                          <p:val>
                                            <p:strVal val="#ppt_x"/>
                                          </p:val>
                                        </p:tav>
                                      </p:tavLst>
                                    </p:anim>
                                    <p:anim calcmode="lin" valueType="num">
                                      <p:cBhvr>
                                        <p:cTn id="163" dur="500" fill="hold"/>
                                        <p:tgtEl>
                                          <p:spTgt spid="58"/>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44"/>
                                        </p:tgtEl>
                                        <p:attrNameLst>
                                          <p:attrName>style.visibility</p:attrName>
                                        </p:attrNameLst>
                                      </p:cBhvr>
                                      <p:to>
                                        <p:strVal val="visible"/>
                                      </p:to>
                                    </p:set>
                                    <p:animEffect transition="in" filter="fade">
                                      <p:cBhvr>
                                        <p:cTn id="166" dur="500"/>
                                        <p:tgtEl>
                                          <p:spTgt spid="44"/>
                                        </p:tgtEl>
                                      </p:cBhvr>
                                    </p:animEffect>
                                    <p:anim calcmode="lin" valueType="num">
                                      <p:cBhvr>
                                        <p:cTn id="167" dur="500" fill="hold"/>
                                        <p:tgtEl>
                                          <p:spTgt spid="44"/>
                                        </p:tgtEl>
                                        <p:attrNameLst>
                                          <p:attrName>ppt_x</p:attrName>
                                        </p:attrNameLst>
                                      </p:cBhvr>
                                      <p:tavLst>
                                        <p:tav tm="0">
                                          <p:val>
                                            <p:strVal val="#ppt_x"/>
                                          </p:val>
                                        </p:tav>
                                        <p:tav tm="100000">
                                          <p:val>
                                            <p:strVal val="#ppt_x"/>
                                          </p:val>
                                        </p:tav>
                                      </p:tavLst>
                                    </p:anim>
                                    <p:anim calcmode="lin" valueType="num">
                                      <p:cBhvr>
                                        <p:cTn id="168" dur="500" fill="hold"/>
                                        <p:tgtEl>
                                          <p:spTgt spid="44"/>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45"/>
                                        </p:tgtEl>
                                        <p:attrNameLst>
                                          <p:attrName>style.visibility</p:attrName>
                                        </p:attrNameLst>
                                      </p:cBhvr>
                                      <p:to>
                                        <p:strVal val="visible"/>
                                      </p:to>
                                    </p:set>
                                    <p:animEffect transition="in" filter="fade">
                                      <p:cBhvr>
                                        <p:cTn id="171" dur="500"/>
                                        <p:tgtEl>
                                          <p:spTgt spid="45"/>
                                        </p:tgtEl>
                                      </p:cBhvr>
                                    </p:animEffect>
                                    <p:anim calcmode="lin" valueType="num">
                                      <p:cBhvr>
                                        <p:cTn id="172" dur="500" fill="hold"/>
                                        <p:tgtEl>
                                          <p:spTgt spid="45"/>
                                        </p:tgtEl>
                                        <p:attrNameLst>
                                          <p:attrName>ppt_x</p:attrName>
                                        </p:attrNameLst>
                                      </p:cBhvr>
                                      <p:tavLst>
                                        <p:tav tm="0">
                                          <p:val>
                                            <p:strVal val="#ppt_x"/>
                                          </p:val>
                                        </p:tav>
                                        <p:tav tm="100000">
                                          <p:val>
                                            <p:strVal val="#ppt_x"/>
                                          </p:val>
                                        </p:tav>
                                      </p:tavLst>
                                    </p:anim>
                                    <p:anim calcmode="lin" valueType="num">
                                      <p:cBhvr>
                                        <p:cTn id="173" dur="500" fill="hold"/>
                                        <p:tgtEl>
                                          <p:spTgt spid="45"/>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46"/>
                                        </p:tgtEl>
                                        <p:attrNameLst>
                                          <p:attrName>style.visibility</p:attrName>
                                        </p:attrNameLst>
                                      </p:cBhvr>
                                      <p:to>
                                        <p:strVal val="visible"/>
                                      </p:to>
                                    </p:set>
                                    <p:animEffect transition="in" filter="fade">
                                      <p:cBhvr>
                                        <p:cTn id="176" dur="500"/>
                                        <p:tgtEl>
                                          <p:spTgt spid="46"/>
                                        </p:tgtEl>
                                      </p:cBhvr>
                                    </p:animEffect>
                                    <p:anim calcmode="lin" valueType="num">
                                      <p:cBhvr>
                                        <p:cTn id="177" dur="500" fill="hold"/>
                                        <p:tgtEl>
                                          <p:spTgt spid="46"/>
                                        </p:tgtEl>
                                        <p:attrNameLst>
                                          <p:attrName>ppt_x</p:attrName>
                                        </p:attrNameLst>
                                      </p:cBhvr>
                                      <p:tavLst>
                                        <p:tav tm="0">
                                          <p:val>
                                            <p:strVal val="#ppt_x"/>
                                          </p:val>
                                        </p:tav>
                                        <p:tav tm="100000">
                                          <p:val>
                                            <p:strVal val="#ppt_x"/>
                                          </p:val>
                                        </p:tav>
                                      </p:tavLst>
                                    </p:anim>
                                    <p:anim calcmode="lin" valueType="num">
                                      <p:cBhvr>
                                        <p:cTn id="178" dur="500" fill="hold"/>
                                        <p:tgtEl>
                                          <p:spTgt spid="46"/>
                                        </p:tgtEl>
                                        <p:attrNameLst>
                                          <p:attrName>ppt_y</p:attrName>
                                        </p:attrNameLst>
                                      </p:cBhvr>
                                      <p:tavLst>
                                        <p:tav tm="0">
                                          <p:val>
                                            <p:strVal val="#ppt_y+.1"/>
                                          </p:val>
                                        </p:tav>
                                        <p:tav tm="100000">
                                          <p:val>
                                            <p:strVal val="#ppt_y"/>
                                          </p:val>
                                        </p:tav>
                                      </p:tavLst>
                                    </p:anim>
                                  </p:childTnLst>
                                </p:cTn>
                              </p:par>
                              <p:par>
                                <p:cTn id="179" presetID="47" presetClass="entr" presetSubtype="0" fill="hold" grpId="0" nodeType="with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500"/>
                                        <p:tgtEl>
                                          <p:spTgt spid="53"/>
                                        </p:tgtEl>
                                      </p:cBhvr>
                                    </p:animEffect>
                                    <p:anim calcmode="lin" valueType="num">
                                      <p:cBhvr>
                                        <p:cTn id="182" dur="500" fill="hold"/>
                                        <p:tgtEl>
                                          <p:spTgt spid="53"/>
                                        </p:tgtEl>
                                        <p:attrNameLst>
                                          <p:attrName>ppt_x</p:attrName>
                                        </p:attrNameLst>
                                      </p:cBhvr>
                                      <p:tavLst>
                                        <p:tav tm="0">
                                          <p:val>
                                            <p:strVal val="#ppt_x"/>
                                          </p:val>
                                        </p:tav>
                                        <p:tav tm="100000">
                                          <p:val>
                                            <p:strVal val="#ppt_x"/>
                                          </p:val>
                                        </p:tav>
                                      </p:tavLst>
                                    </p:anim>
                                    <p:anim calcmode="lin" valueType="num">
                                      <p:cBhvr>
                                        <p:cTn id="183" dur="500" fill="hold"/>
                                        <p:tgtEl>
                                          <p:spTgt spid="53"/>
                                        </p:tgtEl>
                                        <p:attrNameLst>
                                          <p:attrName>ppt_y</p:attrName>
                                        </p:attrNameLst>
                                      </p:cBhvr>
                                      <p:tavLst>
                                        <p:tav tm="0">
                                          <p:val>
                                            <p:strVal val="#ppt_y-.1"/>
                                          </p:val>
                                        </p:tav>
                                        <p:tav tm="100000">
                                          <p:val>
                                            <p:strVal val="#ppt_y"/>
                                          </p:val>
                                        </p:tav>
                                      </p:tavLst>
                                    </p:anim>
                                  </p:childTnLst>
                                </p:cTn>
                              </p:par>
                              <p:par>
                                <p:cTn id="184" presetID="47" presetClass="entr" presetSubtype="0" fill="hold" grpId="0" nodeType="withEffect">
                                  <p:stCondLst>
                                    <p:cond delay="0"/>
                                  </p:stCondLst>
                                  <p:childTnLst>
                                    <p:set>
                                      <p:cBhvr>
                                        <p:cTn id="185" dur="1" fill="hold">
                                          <p:stCondLst>
                                            <p:cond delay="0"/>
                                          </p:stCondLst>
                                        </p:cTn>
                                        <p:tgtEl>
                                          <p:spTgt spid="54"/>
                                        </p:tgtEl>
                                        <p:attrNameLst>
                                          <p:attrName>style.visibility</p:attrName>
                                        </p:attrNameLst>
                                      </p:cBhvr>
                                      <p:to>
                                        <p:strVal val="visible"/>
                                      </p:to>
                                    </p:set>
                                    <p:animEffect transition="in" filter="fade">
                                      <p:cBhvr>
                                        <p:cTn id="186" dur="500"/>
                                        <p:tgtEl>
                                          <p:spTgt spid="54"/>
                                        </p:tgtEl>
                                      </p:cBhvr>
                                    </p:animEffect>
                                    <p:anim calcmode="lin" valueType="num">
                                      <p:cBhvr>
                                        <p:cTn id="187" dur="500" fill="hold"/>
                                        <p:tgtEl>
                                          <p:spTgt spid="54"/>
                                        </p:tgtEl>
                                        <p:attrNameLst>
                                          <p:attrName>ppt_x</p:attrName>
                                        </p:attrNameLst>
                                      </p:cBhvr>
                                      <p:tavLst>
                                        <p:tav tm="0">
                                          <p:val>
                                            <p:strVal val="#ppt_x"/>
                                          </p:val>
                                        </p:tav>
                                        <p:tav tm="100000">
                                          <p:val>
                                            <p:strVal val="#ppt_x"/>
                                          </p:val>
                                        </p:tav>
                                      </p:tavLst>
                                    </p:anim>
                                    <p:anim calcmode="lin" valueType="num">
                                      <p:cBhvr>
                                        <p:cTn id="188" dur="500" fill="hold"/>
                                        <p:tgtEl>
                                          <p:spTgt spid="54"/>
                                        </p:tgtEl>
                                        <p:attrNameLst>
                                          <p:attrName>ppt_y</p:attrName>
                                        </p:attrNameLst>
                                      </p:cBhvr>
                                      <p:tavLst>
                                        <p:tav tm="0">
                                          <p:val>
                                            <p:strVal val="#ppt_y-.1"/>
                                          </p:val>
                                        </p:tav>
                                        <p:tav tm="100000">
                                          <p:val>
                                            <p:strVal val="#ppt_y"/>
                                          </p:val>
                                        </p:tav>
                                      </p:tavLst>
                                    </p:anim>
                                  </p:childTnLst>
                                </p:cTn>
                              </p:par>
                              <p:par>
                                <p:cTn id="189" presetID="47" presetClass="entr" presetSubtype="0" fill="hold" grpId="0" nodeType="withEffect">
                                  <p:stCondLst>
                                    <p:cond delay="0"/>
                                  </p:stCondLst>
                                  <p:childTnLst>
                                    <p:set>
                                      <p:cBhvr>
                                        <p:cTn id="190" dur="1" fill="hold">
                                          <p:stCondLst>
                                            <p:cond delay="0"/>
                                          </p:stCondLst>
                                        </p:cTn>
                                        <p:tgtEl>
                                          <p:spTgt spid="55"/>
                                        </p:tgtEl>
                                        <p:attrNameLst>
                                          <p:attrName>style.visibility</p:attrName>
                                        </p:attrNameLst>
                                      </p:cBhvr>
                                      <p:to>
                                        <p:strVal val="visible"/>
                                      </p:to>
                                    </p:set>
                                    <p:animEffect transition="in" filter="fade">
                                      <p:cBhvr>
                                        <p:cTn id="191" dur="500"/>
                                        <p:tgtEl>
                                          <p:spTgt spid="55"/>
                                        </p:tgtEl>
                                      </p:cBhvr>
                                    </p:animEffect>
                                    <p:anim calcmode="lin" valueType="num">
                                      <p:cBhvr>
                                        <p:cTn id="192" dur="500" fill="hold"/>
                                        <p:tgtEl>
                                          <p:spTgt spid="55"/>
                                        </p:tgtEl>
                                        <p:attrNameLst>
                                          <p:attrName>ppt_x</p:attrName>
                                        </p:attrNameLst>
                                      </p:cBhvr>
                                      <p:tavLst>
                                        <p:tav tm="0">
                                          <p:val>
                                            <p:strVal val="#ppt_x"/>
                                          </p:val>
                                        </p:tav>
                                        <p:tav tm="100000">
                                          <p:val>
                                            <p:strVal val="#ppt_x"/>
                                          </p:val>
                                        </p:tav>
                                      </p:tavLst>
                                    </p:anim>
                                    <p:anim calcmode="lin" valueType="num">
                                      <p:cBhvr>
                                        <p:cTn id="193" dur="500" fill="hold"/>
                                        <p:tgtEl>
                                          <p:spTgt spid="55"/>
                                        </p:tgtEl>
                                        <p:attrNameLst>
                                          <p:attrName>ppt_y</p:attrName>
                                        </p:attrNameLst>
                                      </p:cBhvr>
                                      <p:tavLst>
                                        <p:tav tm="0">
                                          <p:val>
                                            <p:strVal val="#ppt_y-.1"/>
                                          </p:val>
                                        </p:tav>
                                        <p:tav tm="100000">
                                          <p:val>
                                            <p:strVal val="#ppt_y"/>
                                          </p:val>
                                        </p:tav>
                                      </p:tavLst>
                                    </p:anim>
                                  </p:childTnLst>
                                </p:cTn>
                              </p:par>
                              <p:par>
                                <p:cTn id="194" presetID="47" presetClass="entr" presetSubtype="0" fill="hold" grpId="0" nodeType="withEffect">
                                  <p:stCondLst>
                                    <p:cond delay="0"/>
                                  </p:stCondLst>
                                  <p:childTnLst>
                                    <p:set>
                                      <p:cBhvr>
                                        <p:cTn id="195" dur="1" fill="hold">
                                          <p:stCondLst>
                                            <p:cond delay="0"/>
                                          </p:stCondLst>
                                        </p:cTn>
                                        <p:tgtEl>
                                          <p:spTgt spid="50"/>
                                        </p:tgtEl>
                                        <p:attrNameLst>
                                          <p:attrName>style.visibility</p:attrName>
                                        </p:attrNameLst>
                                      </p:cBhvr>
                                      <p:to>
                                        <p:strVal val="visible"/>
                                      </p:to>
                                    </p:set>
                                    <p:animEffect transition="in" filter="fade">
                                      <p:cBhvr>
                                        <p:cTn id="196" dur="500"/>
                                        <p:tgtEl>
                                          <p:spTgt spid="50"/>
                                        </p:tgtEl>
                                      </p:cBhvr>
                                    </p:animEffect>
                                    <p:anim calcmode="lin" valueType="num">
                                      <p:cBhvr>
                                        <p:cTn id="197" dur="500" fill="hold"/>
                                        <p:tgtEl>
                                          <p:spTgt spid="50"/>
                                        </p:tgtEl>
                                        <p:attrNameLst>
                                          <p:attrName>ppt_x</p:attrName>
                                        </p:attrNameLst>
                                      </p:cBhvr>
                                      <p:tavLst>
                                        <p:tav tm="0">
                                          <p:val>
                                            <p:strVal val="#ppt_x"/>
                                          </p:val>
                                        </p:tav>
                                        <p:tav tm="100000">
                                          <p:val>
                                            <p:strVal val="#ppt_x"/>
                                          </p:val>
                                        </p:tav>
                                      </p:tavLst>
                                    </p:anim>
                                    <p:anim calcmode="lin" valueType="num">
                                      <p:cBhvr>
                                        <p:cTn id="198" dur="500" fill="hold"/>
                                        <p:tgtEl>
                                          <p:spTgt spid="50"/>
                                        </p:tgtEl>
                                        <p:attrNameLst>
                                          <p:attrName>ppt_y</p:attrName>
                                        </p:attrNameLst>
                                      </p:cBhvr>
                                      <p:tavLst>
                                        <p:tav tm="0">
                                          <p:val>
                                            <p:strVal val="#ppt_y-.1"/>
                                          </p:val>
                                        </p:tav>
                                        <p:tav tm="100000">
                                          <p:val>
                                            <p:strVal val="#ppt_y"/>
                                          </p:val>
                                        </p:tav>
                                      </p:tavLst>
                                    </p:anim>
                                  </p:childTnLst>
                                </p:cTn>
                              </p:par>
                              <p:par>
                                <p:cTn id="199" presetID="47" presetClass="entr" presetSubtype="0" fill="hold" grpId="0" nodeType="withEffect">
                                  <p:stCondLst>
                                    <p:cond delay="0"/>
                                  </p:stCondLst>
                                  <p:childTnLst>
                                    <p:set>
                                      <p:cBhvr>
                                        <p:cTn id="200" dur="1" fill="hold">
                                          <p:stCondLst>
                                            <p:cond delay="0"/>
                                          </p:stCondLst>
                                        </p:cTn>
                                        <p:tgtEl>
                                          <p:spTgt spid="51"/>
                                        </p:tgtEl>
                                        <p:attrNameLst>
                                          <p:attrName>style.visibility</p:attrName>
                                        </p:attrNameLst>
                                      </p:cBhvr>
                                      <p:to>
                                        <p:strVal val="visible"/>
                                      </p:to>
                                    </p:set>
                                    <p:animEffect transition="in" filter="fade">
                                      <p:cBhvr>
                                        <p:cTn id="201" dur="500"/>
                                        <p:tgtEl>
                                          <p:spTgt spid="51"/>
                                        </p:tgtEl>
                                      </p:cBhvr>
                                    </p:animEffect>
                                    <p:anim calcmode="lin" valueType="num">
                                      <p:cBhvr>
                                        <p:cTn id="202" dur="500" fill="hold"/>
                                        <p:tgtEl>
                                          <p:spTgt spid="51"/>
                                        </p:tgtEl>
                                        <p:attrNameLst>
                                          <p:attrName>ppt_x</p:attrName>
                                        </p:attrNameLst>
                                      </p:cBhvr>
                                      <p:tavLst>
                                        <p:tav tm="0">
                                          <p:val>
                                            <p:strVal val="#ppt_x"/>
                                          </p:val>
                                        </p:tav>
                                        <p:tav tm="100000">
                                          <p:val>
                                            <p:strVal val="#ppt_x"/>
                                          </p:val>
                                        </p:tav>
                                      </p:tavLst>
                                    </p:anim>
                                    <p:anim calcmode="lin" valueType="num">
                                      <p:cBhvr>
                                        <p:cTn id="203" dur="500" fill="hold"/>
                                        <p:tgtEl>
                                          <p:spTgt spid="51"/>
                                        </p:tgtEl>
                                        <p:attrNameLst>
                                          <p:attrName>ppt_y</p:attrName>
                                        </p:attrNameLst>
                                      </p:cBhvr>
                                      <p:tavLst>
                                        <p:tav tm="0">
                                          <p:val>
                                            <p:strVal val="#ppt_y-.1"/>
                                          </p:val>
                                        </p:tav>
                                        <p:tav tm="100000">
                                          <p:val>
                                            <p:strVal val="#ppt_y"/>
                                          </p:val>
                                        </p:tav>
                                      </p:tavLst>
                                    </p:anim>
                                  </p:childTnLst>
                                </p:cTn>
                              </p:par>
                              <p:par>
                                <p:cTn id="204" presetID="47" presetClass="entr" presetSubtype="0" fill="hold" grpId="0" nodeType="withEffect">
                                  <p:stCondLst>
                                    <p:cond delay="0"/>
                                  </p:stCondLst>
                                  <p:childTnLst>
                                    <p:set>
                                      <p:cBhvr>
                                        <p:cTn id="205" dur="1" fill="hold">
                                          <p:stCondLst>
                                            <p:cond delay="0"/>
                                          </p:stCondLst>
                                        </p:cTn>
                                        <p:tgtEl>
                                          <p:spTgt spid="52"/>
                                        </p:tgtEl>
                                        <p:attrNameLst>
                                          <p:attrName>style.visibility</p:attrName>
                                        </p:attrNameLst>
                                      </p:cBhvr>
                                      <p:to>
                                        <p:strVal val="visible"/>
                                      </p:to>
                                    </p:set>
                                    <p:animEffect transition="in" filter="fade">
                                      <p:cBhvr>
                                        <p:cTn id="206" dur="500"/>
                                        <p:tgtEl>
                                          <p:spTgt spid="52"/>
                                        </p:tgtEl>
                                      </p:cBhvr>
                                    </p:animEffect>
                                    <p:anim calcmode="lin" valueType="num">
                                      <p:cBhvr>
                                        <p:cTn id="207" dur="500" fill="hold"/>
                                        <p:tgtEl>
                                          <p:spTgt spid="52"/>
                                        </p:tgtEl>
                                        <p:attrNameLst>
                                          <p:attrName>ppt_x</p:attrName>
                                        </p:attrNameLst>
                                      </p:cBhvr>
                                      <p:tavLst>
                                        <p:tav tm="0">
                                          <p:val>
                                            <p:strVal val="#ppt_x"/>
                                          </p:val>
                                        </p:tav>
                                        <p:tav tm="100000">
                                          <p:val>
                                            <p:strVal val="#ppt_x"/>
                                          </p:val>
                                        </p:tav>
                                      </p:tavLst>
                                    </p:anim>
                                    <p:anim calcmode="lin" valueType="num">
                                      <p:cBhvr>
                                        <p:cTn id="208"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animBg="1"/>
      <p:bldP spid="19" grpId="0"/>
      <p:bldP spid="44" grpId="0"/>
      <p:bldP spid="45" grpId="0" animBg="1"/>
      <p:bldP spid="46" grpId="0"/>
      <p:bldP spid="47" grpId="0"/>
      <p:bldP spid="48" grpId="0" animBg="1"/>
      <p:bldP spid="49" grpId="0"/>
      <p:bldP spid="50" grpId="0"/>
      <p:bldP spid="51" grpId="0" animBg="1"/>
      <p:bldP spid="52" grpId="0"/>
      <p:bldP spid="53" grpId="0"/>
      <p:bldP spid="54" grpId="0" animBg="1"/>
      <p:bldP spid="55" grpId="0"/>
      <p:bldP spid="56" grpId="0"/>
      <p:bldP spid="57" grpId="0" animBg="1"/>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8"/>
          <p:cNvSpPr txBox="1"/>
          <p:nvPr/>
        </p:nvSpPr>
        <p:spPr>
          <a:xfrm>
            <a:off x="8613648" y="4751164"/>
            <a:ext cx="288032" cy="19685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A277DB-22BF-421D-A9E4-4650984A941D}" type="slidenum">
              <a:rPr lang="en-US" sz="1100" smtClean="0">
                <a:solidFill>
                  <a:schemeClr val="tx2"/>
                </a:solidFill>
                <a:latin typeface="微软雅黑" panose="020B0503020204020204" pitchFamily="34" charset="-122"/>
                <a:ea typeface="微软雅黑" panose="020B0503020204020204" pitchFamily="34" charset="-122"/>
              </a:rPr>
            </a:fld>
            <a:endParaRPr lang="en-US" sz="1100" dirty="0">
              <a:solidFill>
                <a:schemeClr val="tx2"/>
              </a:solidFill>
              <a:latin typeface="微软雅黑" panose="020B0503020204020204" pitchFamily="34" charset="-122"/>
              <a:ea typeface="微软雅黑" panose="020B0503020204020204" pitchFamily="34" charset="-122"/>
            </a:endParaRPr>
          </a:p>
        </p:txBody>
      </p:sp>
      <p:sp>
        <p:nvSpPr>
          <p:cNvPr id="33" name="Text Placeholder 5"/>
          <p:cNvSpPr txBox="1"/>
          <p:nvPr/>
        </p:nvSpPr>
        <p:spPr>
          <a:xfrm>
            <a:off x="6516216" y="1052237"/>
            <a:ext cx="2627784" cy="1295756"/>
          </a:xfrm>
          <a:prstGeom prst="rect">
            <a:avLst/>
          </a:prstGeom>
          <a:solidFill>
            <a:schemeClr val="tx2"/>
          </a:solidFill>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altLang="zh-CN" sz="1100" dirty="0" smtClean="0">
              <a:solidFill>
                <a:srgbClr val="FFFFFF"/>
              </a:solidFill>
              <a:latin typeface="微软雅黑" panose="020B0503020204020204" pitchFamily="34" charset="-122"/>
              <a:ea typeface="微软雅黑" panose="020B0503020204020204" pitchFamily="34" charset="-122"/>
            </a:endParaRPr>
          </a:p>
          <a:p>
            <a:pPr marL="0" indent="0">
              <a:buNone/>
            </a:pPr>
            <a:r>
              <a:rPr lang="en-US" altLang="zh-CN" sz="1100" dirty="0">
                <a:solidFill>
                  <a:srgbClr val="FFFFFF"/>
                </a:solidFill>
                <a:latin typeface="微软雅黑" panose="020B0503020204020204" pitchFamily="34" charset="-122"/>
                <a:ea typeface="微软雅黑" panose="020B0503020204020204" pitchFamily="34" charset="-122"/>
              </a:rPr>
              <a:t> </a:t>
            </a:r>
            <a:r>
              <a:rPr lang="zh-CN" altLang="en-US" sz="1100" dirty="0" smtClean="0">
                <a:solidFill>
                  <a:srgbClr val="FFFFFF"/>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34" name="Text Placeholder 6"/>
          <p:cNvSpPr txBox="1"/>
          <p:nvPr/>
        </p:nvSpPr>
        <p:spPr>
          <a:xfrm>
            <a:off x="2538576" y="3635199"/>
            <a:ext cx="2039465" cy="1266841"/>
          </a:xfrm>
          <a:prstGeom prst="rect">
            <a:avLst/>
          </a:prstGeom>
          <a:solidFill>
            <a:srgbClr val="B2B2B2"/>
          </a:solidFill>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altLang="zh-CN" sz="1100" i="1" dirty="0" smtClean="0">
              <a:solidFill>
                <a:srgbClr val="FFFFFF"/>
              </a:solidFill>
              <a:latin typeface="微软雅黑" panose="020B0503020204020204" pitchFamily="34" charset="-122"/>
              <a:ea typeface="微软雅黑" panose="020B0503020204020204" pitchFamily="34" charset="-122"/>
            </a:endParaRPr>
          </a:p>
          <a:p>
            <a:pPr marL="0" indent="0">
              <a:buNone/>
            </a:pPr>
            <a:endParaRPr lang="en-US" altLang="zh-CN" sz="1100" i="1" dirty="0" smtClean="0">
              <a:solidFill>
                <a:srgbClr val="FFFFFF"/>
              </a:solidFill>
              <a:latin typeface="微软雅黑" panose="020B0503020204020204" pitchFamily="34" charset="-122"/>
              <a:ea typeface="微软雅黑" panose="020B0503020204020204" pitchFamily="34" charset="-122"/>
            </a:endParaRPr>
          </a:p>
          <a:p>
            <a:pPr marL="0" indent="0">
              <a:buNone/>
            </a:pPr>
            <a:r>
              <a:rPr lang="zh-CN" altLang="en-US" sz="1100" i="1" dirty="0" smtClean="0">
                <a:solidFill>
                  <a:srgbClr val="FFFFFF"/>
                </a:solidFill>
                <a:latin typeface="微软雅黑" panose="020B0503020204020204" pitchFamily="34" charset="-122"/>
                <a:ea typeface="微软雅黑" panose="020B0503020204020204" pitchFamily="34" charset="-122"/>
              </a:rPr>
              <a:t>“敏锐的时尚触觉与无可比拟的手工艺”</a:t>
            </a:r>
            <a:endParaRPr lang="zh-CN" altLang="en-US" sz="1100" i="1" dirty="0">
              <a:solidFill>
                <a:srgbClr val="FFFFFF"/>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2727496" y="2560699"/>
            <a:ext cx="1591292" cy="130719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altLang="zh-CN" sz="1100" i="1" dirty="0" smtClean="0">
              <a:solidFill>
                <a:schemeClr val="accent1"/>
              </a:solidFill>
              <a:latin typeface="微软雅黑" panose="020B0503020204020204" pitchFamily="34" charset="-122"/>
              <a:ea typeface="微软雅黑" panose="020B0503020204020204" pitchFamily="34" charset="-122"/>
            </a:endParaRPr>
          </a:p>
          <a:p>
            <a:pPr marL="0" indent="0">
              <a:buNone/>
            </a:pPr>
            <a:endParaRPr lang="en-US" altLang="zh-CN" sz="1100" i="1" dirty="0">
              <a:solidFill>
                <a:schemeClr val="accent1"/>
              </a:solidFill>
              <a:latin typeface="微软雅黑" panose="020B0503020204020204" pitchFamily="34" charset="-122"/>
              <a:ea typeface="微软雅黑" panose="020B0503020204020204" pitchFamily="34" charset="-122"/>
            </a:endParaRPr>
          </a:p>
          <a:p>
            <a:pPr marL="0" indent="0">
              <a:buNone/>
            </a:pPr>
            <a:r>
              <a:rPr lang="en-US" altLang="zh-CN" sz="1100" i="1" dirty="0" smtClean="0">
                <a:solidFill>
                  <a:schemeClr val="accent1"/>
                </a:solidFill>
                <a:latin typeface="微软雅黑" panose="020B0503020204020204" pitchFamily="34" charset="-122"/>
                <a:ea typeface="微软雅黑" panose="020B0503020204020204" pitchFamily="34" charset="-122"/>
              </a:rPr>
              <a:t>“</a:t>
            </a:r>
            <a:r>
              <a:rPr lang="zh-CN" altLang="en-US" sz="1100" i="1" dirty="0" smtClean="0">
                <a:solidFill>
                  <a:schemeClr val="accent1"/>
                </a:solidFill>
                <a:latin typeface="微软雅黑" panose="020B0503020204020204" pitchFamily="34" charset="-122"/>
                <a:ea typeface="微软雅黑" panose="020B0503020204020204" pitchFamily="34" charset="-122"/>
              </a:rPr>
              <a:t>敏锐的时尚触觉与无可比拟的手工艺</a:t>
            </a:r>
            <a:r>
              <a:rPr lang="en-US" altLang="zh-CN" sz="1100" i="1" dirty="0" smtClean="0">
                <a:solidFill>
                  <a:schemeClr val="accent1"/>
                </a:solidFill>
                <a:latin typeface="微软雅黑" panose="020B0503020204020204" pitchFamily="34" charset="-122"/>
                <a:ea typeface="微软雅黑" panose="020B0503020204020204" pitchFamily="34" charset="-122"/>
              </a:rPr>
              <a:t>”</a:t>
            </a:r>
            <a:endParaRPr lang="en-US" altLang="zh-CN" sz="1100" i="1" dirty="0">
              <a:solidFill>
                <a:schemeClr val="accent1"/>
              </a:solidFill>
              <a:latin typeface="微软雅黑" panose="020B0503020204020204" pitchFamily="34" charset="-122"/>
              <a:ea typeface="微软雅黑" panose="020B0503020204020204" pitchFamily="34" charset="-122"/>
            </a:endParaRPr>
          </a:p>
        </p:txBody>
      </p:sp>
      <p:pic>
        <p:nvPicPr>
          <p:cNvPr id="36" name="图片占位符 22"/>
          <p:cNvPicPr>
            <a:picLocks noChangeAspect="1"/>
          </p:cNvPicPr>
          <p:nvPr/>
        </p:nvPicPr>
        <p:blipFill rotWithShape="1">
          <a:blip r:embed="rId1">
            <a:extLst>
              <a:ext uri="{28A0092B-C50C-407E-A947-70E740481C1C}">
                <a14:useLocalDpi xmlns:a14="http://schemas.microsoft.com/office/drawing/2010/main" val="0"/>
              </a:ext>
            </a:extLst>
          </a:blip>
          <a:srcRect t="7095" b="7095"/>
          <a:stretch>
            <a:fillRect/>
          </a:stretch>
        </p:blipFill>
        <p:spPr>
          <a:xfrm>
            <a:off x="4578041" y="2328004"/>
            <a:ext cx="4565960" cy="2593819"/>
          </a:xfrm>
          <a:prstGeom prst="rect">
            <a:avLst/>
          </a:prstGeom>
        </p:spPr>
      </p:pic>
      <p:pic>
        <p:nvPicPr>
          <p:cNvPr id="38" name="图片占位符 7"/>
          <p:cNvPicPr>
            <a:picLocks noChangeAspect="1"/>
          </p:cNvPicPr>
          <p:nvPr/>
        </p:nvPicPr>
        <p:blipFill>
          <a:blip r:embed="rId2" cstate="print">
            <a:extLst>
              <a:ext uri="{28A0092B-C50C-407E-A947-70E740481C1C}">
                <a14:useLocalDpi xmlns:a14="http://schemas.microsoft.com/office/drawing/2010/main" val="0"/>
              </a:ext>
            </a:extLst>
          </a:blip>
          <a:srcRect l="1675" r="1675"/>
          <a:stretch>
            <a:fillRect/>
          </a:stretch>
        </p:blipFill>
        <p:spPr>
          <a:xfrm>
            <a:off x="454179" y="339502"/>
            <a:ext cx="3994236" cy="25824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up)">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righ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Freeform 12"/>
          <p:cNvSpPr>
            <a:spLocks noChangeArrowheads="1"/>
          </p:cNvSpPr>
          <p:nvPr/>
        </p:nvSpPr>
        <p:spPr bwMode="auto">
          <a:xfrm>
            <a:off x="4641850" y="1200696"/>
            <a:ext cx="790575" cy="1577975"/>
          </a:xfrm>
          <a:custGeom>
            <a:avLst/>
            <a:gdLst>
              <a:gd name="T0" fmla="*/ 0 w 498"/>
              <a:gd name="T1" fmla="*/ 0 h 994"/>
              <a:gd name="T2" fmla="*/ 790575 w 498"/>
              <a:gd name="T3" fmla="*/ 790575 h 994"/>
              <a:gd name="T4" fmla="*/ 0 w 498"/>
              <a:gd name="T5" fmla="*/ 1577975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bg1"/>
          </a:solidFill>
          <a:ln>
            <a:noFill/>
          </a:ln>
        </p:spPr>
        <p:txBody>
          <a:bodyPr/>
          <a:lstStyle/>
          <a:p>
            <a:endParaRPr lang="zh-CN" altLang="en-US">
              <a:solidFill>
                <a:schemeClr val="accent2"/>
              </a:solidFill>
            </a:endParaRPr>
          </a:p>
        </p:txBody>
      </p:sp>
      <p:sp>
        <p:nvSpPr>
          <p:cNvPr id="6" name="Freeform 13"/>
          <p:cNvSpPr>
            <a:spLocks noChangeArrowheads="1"/>
          </p:cNvSpPr>
          <p:nvPr/>
        </p:nvSpPr>
        <p:spPr bwMode="auto">
          <a:xfrm>
            <a:off x="3752850" y="2865983"/>
            <a:ext cx="787400" cy="1577975"/>
          </a:xfrm>
          <a:custGeom>
            <a:avLst/>
            <a:gdLst>
              <a:gd name="T0" fmla="*/ 787400 w 496"/>
              <a:gd name="T1" fmla="*/ 1577975 h 994"/>
              <a:gd name="T2" fmla="*/ 0 w 496"/>
              <a:gd name="T3" fmla="*/ 790575 h 994"/>
              <a:gd name="T4" fmla="*/ 787400 w 496"/>
              <a:gd name="T5" fmla="*/ 0 h 994"/>
              <a:gd name="T6" fmla="*/ 787400 w 496"/>
              <a:gd name="T7" fmla="*/ 1577975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tx1"/>
          </a:solidFill>
          <a:ln w="9525" cmpd="sng">
            <a:noFill/>
            <a:bevel/>
          </a:ln>
        </p:spPr>
        <p:txBody>
          <a:bodyPr/>
          <a:lstStyle/>
          <a:p>
            <a:endParaRPr lang="zh-CN" altLang="en-US">
              <a:solidFill>
                <a:schemeClr val="accent2"/>
              </a:solidFill>
            </a:endParaRPr>
          </a:p>
        </p:txBody>
      </p:sp>
      <p:sp>
        <p:nvSpPr>
          <p:cNvPr id="7" name="TextBox 341"/>
          <p:cNvSpPr>
            <a:spLocks noChangeArrowheads="1"/>
          </p:cNvSpPr>
          <p:nvPr/>
        </p:nvSpPr>
        <p:spPr bwMode="auto">
          <a:xfrm>
            <a:off x="2121436" y="140548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11" name="矩形 1"/>
          <p:cNvSpPr>
            <a:spLocks noChangeArrowheads="1"/>
          </p:cNvSpPr>
          <p:nvPr/>
        </p:nvSpPr>
        <p:spPr bwMode="auto">
          <a:xfrm>
            <a:off x="1225550" y="1789658"/>
            <a:ext cx="3092450"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2" name="TextBox 682"/>
          <p:cNvSpPr>
            <a:spLocks noChangeArrowheads="1"/>
          </p:cNvSpPr>
          <p:nvPr/>
        </p:nvSpPr>
        <p:spPr bwMode="auto">
          <a:xfrm>
            <a:off x="4603750" y="180235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smtClean="0">
                <a:solidFill>
                  <a:schemeClr val="accent2"/>
                </a:solidFill>
                <a:latin typeface="方正中等线简体" panose="03000509000000000000" pitchFamily="65" charset="-122"/>
                <a:ea typeface="方正中等线简体" panose="03000509000000000000" pitchFamily="65" charset="-122"/>
              </a:rPr>
              <a:t>42%</a:t>
            </a:r>
            <a:endParaRPr lang="zh-CN" altLang="en-US" sz="2000" dirty="0">
              <a:solidFill>
                <a:schemeClr val="accent2"/>
              </a:solidFill>
              <a:latin typeface="方正中等线简体" panose="03000509000000000000" pitchFamily="65" charset="-122"/>
              <a:ea typeface="方正中等线简体" panose="03000509000000000000" pitchFamily="65" charset="-122"/>
            </a:endParaRPr>
          </a:p>
        </p:txBody>
      </p:sp>
      <p:sp>
        <p:nvSpPr>
          <p:cNvPr id="13" name="TextBox 344"/>
          <p:cNvSpPr>
            <a:spLocks noChangeArrowheads="1"/>
          </p:cNvSpPr>
          <p:nvPr/>
        </p:nvSpPr>
        <p:spPr bwMode="auto">
          <a:xfrm>
            <a:off x="6086217" y="306283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14" name="矩形 1"/>
          <p:cNvSpPr>
            <a:spLocks noChangeArrowheads="1"/>
          </p:cNvSpPr>
          <p:nvPr/>
        </p:nvSpPr>
        <p:spPr bwMode="auto">
          <a:xfrm>
            <a:off x="5189538" y="3469233"/>
            <a:ext cx="3094037"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5" name="TextBox 682"/>
          <p:cNvSpPr>
            <a:spLocks noChangeArrowheads="1"/>
          </p:cNvSpPr>
          <p:nvPr/>
        </p:nvSpPr>
        <p:spPr bwMode="auto">
          <a:xfrm>
            <a:off x="3835400" y="344700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smtClean="0">
                <a:solidFill>
                  <a:schemeClr val="accent2"/>
                </a:solidFill>
                <a:latin typeface="方正中等线简体" panose="03000509000000000000" pitchFamily="65" charset="-122"/>
                <a:ea typeface="方正中等线简体" panose="03000509000000000000" pitchFamily="65" charset="-122"/>
              </a:rPr>
              <a:t>58%</a:t>
            </a:r>
            <a:endParaRPr lang="zh-CN" altLang="en-US" sz="2000" dirty="0">
              <a:solidFill>
                <a:schemeClr val="accent2"/>
              </a:solidFill>
              <a:latin typeface="方正中等线简体" panose="03000509000000000000" pitchFamily="65" charset="-122"/>
              <a:ea typeface="方正中等线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0-#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1+#ppt_w/2"/>
                                          </p:val>
                                        </p:tav>
                                        <p:tav tm="100000">
                                          <p:val>
                                            <p:strVal val="#ppt_x"/>
                                          </p:val>
                                        </p:tav>
                                      </p:tavLst>
                                    </p:anim>
                                    <p:anim calcmode="lin" valueType="num">
                                      <p:cBhvr additive="base">
                                        <p:cTn id="51" dur="500" fill="hold"/>
                                        <p:tgtEl>
                                          <p:spTgt spid="13"/>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animBg="1"/>
      <p:bldP spid="6" grpId="0" animBg="1"/>
      <p:bldP spid="7"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椭圆 2"/>
          <p:cNvSpPr>
            <a:spLocks noChangeAspect="1" noChangeArrowheads="1"/>
          </p:cNvSpPr>
          <p:nvPr/>
        </p:nvSpPr>
        <p:spPr bwMode="auto">
          <a:xfrm>
            <a:off x="4573191" y="1914871"/>
            <a:ext cx="336947" cy="338138"/>
          </a:xfrm>
          <a:prstGeom prst="ellipse">
            <a:avLst/>
          </a:prstGeom>
          <a:solidFill>
            <a:schemeClr val="bg1"/>
          </a:solidFill>
          <a:ln>
            <a:noFill/>
          </a:ln>
        </p:spPr>
        <p:txBody>
          <a:bodyPr anchor="ctr"/>
          <a:lstStyle/>
          <a:p>
            <a:pPr algn="ctr"/>
            <a:r>
              <a:rPr lang="en-US">
                <a:solidFill>
                  <a:srgbClr val="FFFFFF"/>
                </a:solidFill>
                <a:latin typeface="Adobe 黑体 Std R" panose="020B0400000000000000" pitchFamily="34" charset="-122"/>
                <a:sym typeface="Adobe 黑体 Std R" panose="020B0400000000000000" pitchFamily="34" charset="-122"/>
              </a:rPr>
              <a:t>1</a:t>
            </a:r>
            <a:endParaRPr lang="en-US">
              <a:solidFill>
                <a:srgbClr val="FFFFFF"/>
              </a:solidFill>
              <a:latin typeface="Adobe 黑体 Std R" panose="020B0400000000000000" pitchFamily="34" charset="-122"/>
              <a:sym typeface="Adobe 黑体 Std R" panose="020B0400000000000000" pitchFamily="34" charset="-122"/>
            </a:endParaRPr>
          </a:p>
        </p:txBody>
      </p:sp>
      <p:sp>
        <p:nvSpPr>
          <p:cNvPr id="6" name="椭圆 3"/>
          <p:cNvSpPr>
            <a:spLocks noChangeAspect="1" noChangeArrowheads="1"/>
          </p:cNvSpPr>
          <p:nvPr/>
        </p:nvSpPr>
        <p:spPr bwMode="auto">
          <a:xfrm>
            <a:off x="4573191" y="2634009"/>
            <a:ext cx="336947" cy="336947"/>
          </a:xfrm>
          <a:prstGeom prst="ellipse">
            <a:avLst/>
          </a:prstGeom>
          <a:solidFill>
            <a:schemeClr val="tx1"/>
          </a:solidFill>
          <a:ln>
            <a:noFill/>
          </a:ln>
        </p:spPr>
        <p:txBody>
          <a:bodyPr anchor="ctr"/>
          <a:lstStyle/>
          <a:p>
            <a:pPr algn="ctr"/>
            <a:r>
              <a:rPr lang="en-US">
                <a:solidFill>
                  <a:srgbClr val="FFFFFF"/>
                </a:solidFill>
                <a:latin typeface="Adobe 黑体 Std R" panose="020B0400000000000000" pitchFamily="34" charset="-122"/>
                <a:sym typeface="Adobe 黑体 Std R" panose="020B0400000000000000" pitchFamily="34" charset="-122"/>
              </a:rPr>
              <a:t>2</a:t>
            </a:r>
            <a:endParaRPr lang="en-US">
              <a:solidFill>
                <a:srgbClr val="FFFFFF"/>
              </a:solidFill>
              <a:latin typeface="Adobe 黑体 Std R" panose="020B0400000000000000" pitchFamily="34" charset="-122"/>
              <a:sym typeface="Adobe 黑体 Std R" panose="020B0400000000000000" pitchFamily="34" charset="-122"/>
            </a:endParaRPr>
          </a:p>
        </p:txBody>
      </p:sp>
      <p:sp>
        <p:nvSpPr>
          <p:cNvPr id="7" name="椭圆 4"/>
          <p:cNvSpPr>
            <a:spLocks noChangeAspect="1" noChangeArrowheads="1"/>
          </p:cNvSpPr>
          <p:nvPr/>
        </p:nvSpPr>
        <p:spPr bwMode="auto">
          <a:xfrm>
            <a:off x="4573191" y="3351956"/>
            <a:ext cx="336947" cy="338138"/>
          </a:xfrm>
          <a:prstGeom prst="ellipse">
            <a:avLst/>
          </a:prstGeom>
          <a:solidFill>
            <a:schemeClr val="bg2"/>
          </a:solidFill>
          <a:ln>
            <a:noFill/>
          </a:ln>
        </p:spPr>
        <p:txBody>
          <a:bodyPr anchor="ctr"/>
          <a:lstStyle/>
          <a:p>
            <a:pPr algn="ctr"/>
            <a:r>
              <a:rPr lang="en-US" dirty="0">
                <a:solidFill>
                  <a:srgbClr val="FFFFFF"/>
                </a:solidFill>
                <a:latin typeface="Adobe 黑体 Std R" panose="020B0400000000000000" pitchFamily="34" charset="-122"/>
                <a:sym typeface="Adobe 黑体 Std R" panose="020B0400000000000000" pitchFamily="34" charset="-122"/>
              </a:rPr>
              <a:t>3</a:t>
            </a:r>
            <a:endParaRPr lang="en-US" dirty="0">
              <a:solidFill>
                <a:srgbClr val="FFFFFF"/>
              </a:solidFill>
              <a:latin typeface="Adobe 黑体 Std R" panose="020B0400000000000000" pitchFamily="34" charset="-122"/>
              <a:sym typeface="Adobe 黑体 Std R" panose="020B0400000000000000" pitchFamily="34" charset="-122"/>
            </a:endParaRPr>
          </a:p>
        </p:txBody>
      </p:sp>
      <p:sp>
        <p:nvSpPr>
          <p:cNvPr id="11" name="文本框 6"/>
          <p:cNvSpPr>
            <a:spLocks noChangeArrowheads="1"/>
          </p:cNvSpPr>
          <p:nvPr/>
        </p:nvSpPr>
        <p:spPr bwMode="auto">
          <a:xfrm>
            <a:off x="5036344" y="1914872"/>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accent1"/>
                </a:solidFill>
                <a:latin typeface="Calibri Light" panose="020F0302020204030204" pitchFamily="34" charset="0"/>
                <a:sym typeface="Calibri Light" panose="020F0302020204030204" pitchFamily="34" charset="0"/>
              </a:rPr>
              <a:t>DESCRIPTION</a:t>
            </a:r>
            <a:endParaRPr lang="zh-CN" altLang="en-US" sz="1200" b="1" dirty="0">
              <a:solidFill>
                <a:schemeClr val="accent1"/>
              </a:solidFill>
              <a:latin typeface="Calibri Light" panose="020F0302020204030204" pitchFamily="34" charset="0"/>
              <a:sym typeface="Calibri Light" panose="020F0302020204030204" pitchFamily="34" charset="0"/>
            </a:endParaRPr>
          </a:p>
        </p:txBody>
      </p:sp>
      <p:sp>
        <p:nvSpPr>
          <p:cNvPr id="12" name="矩形 7"/>
          <p:cNvSpPr>
            <a:spLocks noChangeArrowheads="1"/>
          </p:cNvSpPr>
          <p:nvPr/>
        </p:nvSpPr>
        <p:spPr bwMode="auto">
          <a:xfrm>
            <a:off x="5036344" y="211608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文本框 8"/>
          <p:cNvSpPr>
            <a:spLocks noChangeArrowheads="1"/>
          </p:cNvSpPr>
          <p:nvPr/>
        </p:nvSpPr>
        <p:spPr bwMode="auto">
          <a:xfrm>
            <a:off x="5036344" y="2629247"/>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a:solidFill>
                  <a:schemeClr val="accent1"/>
                </a:solidFill>
                <a:latin typeface="Calibri Light" panose="020F0302020204030204" pitchFamily="34" charset="0"/>
                <a:sym typeface="Calibri Light" panose="020F0302020204030204" pitchFamily="34" charset="0"/>
              </a:rPr>
              <a:t>DESCRIPTION</a:t>
            </a:r>
            <a:endParaRPr lang="zh-CN" altLang="en-US" sz="1200" b="1">
              <a:solidFill>
                <a:schemeClr val="accent1"/>
              </a:solidFill>
              <a:latin typeface="Calibri Light" panose="020F0302020204030204" pitchFamily="34" charset="0"/>
              <a:sym typeface="Calibri Light" panose="020F0302020204030204" pitchFamily="34" charset="0"/>
            </a:endParaRPr>
          </a:p>
        </p:txBody>
      </p:sp>
      <p:sp>
        <p:nvSpPr>
          <p:cNvPr id="14" name="矩形 9"/>
          <p:cNvSpPr>
            <a:spLocks noChangeArrowheads="1"/>
          </p:cNvSpPr>
          <p:nvPr/>
        </p:nvSpPr>
        <p:spPr bwMode="auto">
          <a:xfrm>
            <a:off x="5036344" y="2830462"/>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0"/>
          <p:cNvSpPr>
            <a:spLocks noChangeArrowheads="1"/>
          </p:cNvSpPr>
          <p:nvPr/>
        </p:nvSpPr>
        <p:spPr bwMode="auto">
          <a:xfrm>
            <a:off x="5036344" y="3325763"/>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accent1"/>
                </a:solidFill>
                <a:latin typeface="Calibri Light" panose="020F0302020204030204" pitchFamily="34" charset="0"/>
                <a:sym typeface="Calibri Light" panose="020F0302020204030204" pitchFamily="34" charset="0"/>
              </a:rPr>
              <a:t>DESCRIPTION</a:t>
            </a:r>
            <a:endParaRPr lang="zh-CN" altLang="en-US" sz="1200" b="1" dirty="0">
              <a:solidFill>
                <a:schemeClr val="accent1"/>
              </a:solidFill>
              <a:latin typeface="Calibri Light" panose="020F0302020204030204" pitchFamily="34" charset="0"/>
              <a:sym typeface="Calibri Light" panose="020F0302020204030204" pitchFamily="34" charset="0"/>
            </a:endParaRPr>
          </a:p>
        </p:txBody>
      </p:sp>
      <p:sp>
        <p:nvSpPr>
          <p:cNvPr id="16" name="矩形 11"/>
          <p:cNvSpPr>
            <a:spLocks noChangeArrowheads="1"/>
          </p:cNvSpPr>
          <p:nvPr/>
        </p:nvSpPr>
        <p:spPr bwMode="auto">
          <a:xfrm>
            <a:off x="5036344" y="352697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直接连接符 14"/>
          <p:cNvSpPr>
            <a:spLocks noChangeShapeType="1"/>
          </p:cNvSpPr>
          <p:nvPr/>
        </p:nvSpPr>
        <p:spPr bwMode="auto">
          <a:xfrm>
            <a:off x="4573191" y="2542332"/>
            <a:ext cx="3942159" cy="1190"/>
          </a:xfrm>
          <a:prstGeom prst="line">
            <a:avLst/>
          </a:prstGeom>
          <a:noFill/>
          <a:ln w="12700" cap="flat" cmpd="sng">
            <a:solidFill>
              <a:srgbClr val="D8D8D8"/>
            </a:solidFill>
            <a:bevel/>
          </a:ln>
          <a:extLst>
            <a:ext uri="{909E8E84-426E-40DD-AFC4-6F175D3DCCD1}">
              <a14:hiddenFill xmlns:a14="http://schemas.microsoft.com/office/drawing/2010/main">
                <a:noFill/>
              </a14:hiddenFill>
            </a:ext>
          </a:extLst>
        </p:spPr>
        <p:txBody>
          <a:bodyPr/>
          <a:lstStyle/>
          <a:p>
            <a:endParaRPr lang="zh-CN" altLang="en-US"/>
          </a:p>
        </p:txBody>
      </p:sp>
      <p:sp>
        <p:nvSpPr>
          <p:cNvPr id="18" name="直接连接符 15"/>
          <p:cNvSpPr>
            <a:spLocks noChangeShapeType="1"/>
          </p:cNvSpPr>
          <p:nvPr/>
        </p:nvSpPr>
        <p:spPr bwMode="auto">
          <a:xfrm>
            <a:off x="4573191" y="3279328"/>
            <a:ext cx="3942159" cy="0"/>
          </a:xfrm>
          <a:prstGeom prst="line">
            <a:avLst/>
          </a:prstGeom>
          <a:noFill/>
          <a:ln w="12700" cap="flat" cmpd="sng">
            <a:solidFill>
              <a:srgbClr val="D8D8D8"/>
            </a:solidFill>
            <a:bevel/>
          </a:ln>
          <a:extLst>
            <a:ext uri="{909E8E84-426E-40DD-AFC4-6F175D3DCCD1}">
              <a14:hiddenFill xmlns:a14="http://schemas.microsoft.com/office/drawing/2010/main">
                <a:noFill/>
              </a14:hiddenFill>
            </a:ext>
          </a:extLst>
        </p:spPr>
        <p:txBody>
          <a:bodyPr/>
          <a:lstStyle/>
          <a:p>
            <a:endParaRPr lang="zh-CN" altLang="en-US"/>
          </a:p>
        </p:txBody>
      </p:sp>
      <p:sp>
        <p:nvSpPr>
          <p:cNvPr id="19" name="任意多边形 19"/>
          <p:cNvSpPr>
            <a:spLocks noChangeArrowheads="1"/>
          </p:cNvSpPr>
          <p:nvPr/>
        </p:nvSpPr>
        <p:spPr bwMode="auto">
          <a:xfrm>
            <a:off x="973932" y="1563638"/>
            <a:ext cx="81796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solidFill>
            <a:schemeClr val="bg1"/>
          </a:solidFill>
          <a:ln w="12700" cap="flat" cmpd="sng">
            <a:solidFill>
              <a:srgbClr val="FFFFFF"/>
            </a:solidFill>
            <a:miter lim="800000"/>
          </a:ln>
        </p:spPr>
        <p:txBody>
          <a:bodyPr lIns="114300" tIns="492713" rIns="113807" bIns="492713"/>
          <a:lstStyle>
            <a:lvl1pPr>
              <a:defRPr>
                <a:solidFill>
                  <a:schemeClr val="tx1"/>
                </a:solidFill>
                <a:latin typeface="Arial" panose="020B0604020202020204" pitchFamily="34" charset="0"/>
              </a:defRPr>
            </a:lvl1pPr>
            <a:lvl2pPr marL="171450" indent="-1714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nSpc>
                <a:spcPct val="90000"/>
              </a:lnSpc>
              <a:spcAft>
                <a:spcPct val="35000"/>
              </a:spcAft>
            </a:pPr>
            <a:endParaRPr lang="zh-CN" altLang="en-US" sz="1425" dirty="0">
              <a:solidFill>
                <a:srgbClr val="FFFFFF"/>
              </a:solidFill>
              <a:latin typeface="微软雅黑" panose="020B0503020204020204" pitchFamily="34" charset="-122"/>
              <a:ea typeface="微软雅黑" panose="020B0503020204020204" pitchFamily="34" charset="-122"/>
            </a:endParaRPr>
          </a:p>
        </p:txBody>
      </p:sp>
      <p:sp>
        <p:nvSpPr>
          <p:cNvPr id="20" name="任意多边形 20"/>
          <p:cNvSpPr>
            <a:spLocks noChangeArrowheads="1"/>
          </p:cNvSpPr>
          <p:nvPr/>
        </p:nvSpPr>
        <p:spPr bwMode="auto">
          <a:xfrm>
            <a:off x="1852613" y="1563638"/>
            <a:ext cx="81915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solidFill>
            <a:schemeClr val="tx1"/>
          </a:solidFill>
          <a:ln w="12700" cap="flat" cmpd="sng">
            <a:solidFill>
              <a:srgbClr val="FFFFFF"/>
            </a:solidFill>
            <a:miter lim="800000"/>
          </a:ln>
        </p:spPr>
        <p:txBody>
          <a:bodyPr lIns="114300" tIns="492713" rIns="113807" bIns="492713"/>
          <a:lstStyle>
            <a:lvl1pPr>
              <a:defRPr>
                <a:solidFill>
                  <a:schemeClr val="tx1"/>
                </a:solidFill>
                <a:latin typeface="Arial" panose="020B0604020202020204" pitchFamily="34" charset="0"/>
              </a:defRPr>
            </a:lvl1pPr>
            <a:lvl2pPr marL="171450" indent="-1714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nSpc>
                <a:spcPct val="90000"/>
              </a:lnSpc>
              <a:spcAft>
                <a:spcPct val="35000"/>
              </a:spcAft>
            </a:pPr>
            <a:endParaRPr lang="zh-CN" altLang="en-US" sz="1425" dirty="0">
              <a:solidFill>
                <a:srgbClr val="FFFFFF"/>
              </a:solidFill>
            </a:endParaRPr>
          </a:p>
        </p:txBody>
      </p:sp>
      <p:sp>
        <p:nvSpPr>
          <p:cNvPr id="21" name="任意多边形 21"/>
          <p:cNvSpPr>
            <a:spLocks noChangeArrowheads="1"/>
          </p:cNvSpPr>
          <p:nvPr/>
        </p:nvSpPr>
        <p:spPr bwMode="auto">
          <a:xfrm>
            <a:off x="2732485" y="1563638"/>
            <a:ext cx="817959"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solidFill>
            <a:schemeClr val="bg2"/>
          </a:solidFill>
          <a:ln w="12700" cap="flat" cmpd="sng">
            <a:solidFill>
              <a:srgbClr val="FFFFFF"/>
            </a:solidFill>
            <a:miter lim="800000"/>
          </a:ln>
        </p:spPr>
        <p:txBody>
          <a:bodyPr lIns="114300" tIns="492713" rIns="113807" bIns="492713"/>
          <a:lstStyle>
            <a:lvl1pPr>
              <a:defRPr>
                <a:solidFill>
                  <a:schemeClr val="tx1"/>
                </a:solidFill>
                <a:latin typeface="Arial" panose="020B0604020202020204" pitchFamily="34" charset="0"/>
              </a:defRPr>
            </a:lvl1pPr>
            <a:lvl2pPr marL="171450" indent="-17145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nSpc>
                <a:spcPct val="90000"/>
              </a:lnSpc>
              <a:spcAft>
                <a:spcPct val="35000"/>
              </a:spcAft>
            </a:pPr>
            <a:endParaRPr lang="zh-CN" altLang="en-US" sz="1425" dirty="0">
              <a:solidFill>
                <a:srgbClr val="FFFFFF"/>
              </a:solidFill>
            </a:endParaRPr>
          </a:p>
        </p:txBody>
      </p:sp>
      <p:sp>
        <p:nvSpPr>
          <p:cNvPr id="22" name="TextBox 692"/>
          <p:cNvSpPr>
            <a:spLocks noChangeArrowheads="1"/>
          </p:cNvSpPr>
          <p:nvPr/>
        </p:nvSpPr>
        <p:spPr bwMode="auto">
          <a:xfrm>
            <a:off x="1103027"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矩形 1"/>
          <p:cNvSpPr>
            <a:spLocks noChangeArrowheads="1"/>
          </p:cNvSpPr>
          <p:nvPr/>
        </p:nvSpPr>
        <p:spPr bwMode="auto">
          <a:xfrm>
            <a:off x="1024059"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692"/>
          <p:cNvSpPr>
            <a:spLocks noChangeArrowheads="1"/>
          </p:cNvSpPr>
          <p:nvPr/>
        </p:nvSpPr>
        <p:spPr bwMode="auto">
          <a:xfrm>
            <a:off x="1970795"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矩形 1"/>
          <p:cNvSpPr>
            <a:spLocks noChangeArrowheads="1"/>
          </p:cNvSpPr>
          <p:nvPr/>
        </p:nvSpPr>
        <p:spPr bwMode="auto">
          <a:xfrm>
            <a:off x="1891827"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692"/>
          <p:cNvSpPr>
            <a:spLocks noChangeArrowheads="1"/>
          </p:cNvSpPr>
          <p:nvPr/>
        </p:nvSpPr>
        <p:spPr bwMode="auto">
          <a:xfrm>
            <a:off x="2855959"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矩形 1"/>
          <p:cNvSpPr>
            <a:spLocks noChangeArrowheads="1"/>
          </p:cNvSpPr>
          <p:nvPr/>
        </p:nvSpPr>
        <p:spPr bwMode="auto">
          <a:xfrm>
            <a:off x="2776991"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121694" y="1131590"/>
            <a:ext cx="3848286" cy="2565524"/>
          </a:xfrm>
          <a:prstGeom prst="rect">
            <a:avLst/>
          </a:prstGeom>
        </p:spPr>
      </p:pic>
      <p:sp>
        <p:nvSpPr>
          <p:cNvPr id="7" name="矩形 6"/>
          <p:cNvSpPr/>
          <p:nvPr/>
        </p:nvSpPr>
        <p:spPr>
          <a:xfrm>
            <a:off x="0" y="2715766"/>
            <a:ext cx="3816424" cy="12961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 name="文本框 66"/>
          <p:cNvSpPr txBox="1">
            <a:spLocks noChangeArrowheads="1"/>
          </p:cNvSpPr>
          <p:nvPr/>
        </p:nvSpPr>
        <p:spPr bwMode="auto">
          <a:xfrm>
            <a:off x="323528" y="3395776"/>
            <a:ext cx="32403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600"/>
              </a:spcBef>
            </a:pPr>
            <a:r>
              <a:rPr lang="zh-CN" altLang="en-US" sz="1000" dirty="0">
                <a:solidFill>
                  <a:schemeClr val="accent2"/>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a:t>
            </a:r>
            <a:r>
              <a:rPr lang="zh-CN" altLang="en-US" sz="1000" dirty="0" smtClean="0">
                <a:solidFill>
                  <a:schemeClr val="accent2"/>
                </a:solidFill>
                <a:latin typeface="微软雅黑" panose="020B0503020204020204" pitchFamily="34" charset="-122"/>
                <a:ea typeface="微软雅黑" panose="020B0503020204020204" pitchFamily="34" charset="-122"/>
              </a:rPr>
              <a:t>将</a:t>
            </a: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55452" y="2876912"/>
            <a:ext cx="2523448" cy="630942"/>
          </a:xfrm>
          <a:prstGeom prst="rect">
            <a:avLst/>
          </a:prstGeom>
          <a:noFill/>
        </p:spPr>
        <p:txBody>
          <a:bodyPr wrap="none" rtlCol="0">
            <a:spAutoFit/>
          </a:bodyPr>
          <a:lstStyle/>
          <a:p>
            <a:pPr defTabSz="914400" eaLnBrk="0" fontAlgn="base" hangingPunct="0">
              <a:spcBef>
                <a:spcPct val="0"/>
              </a:spcBef>
              <a:spcAft>
                <a:spcPct val="0"/>
              </a:spcAft>
            </a:pPr>
            <a:r>
              <a:rPr lang="en-US" altLang="zh-CN" sz="3500" dirty="0" smtClean="0">
                <a:solidFill>
                  <a:schemeClr val="accent2"/>
                </a:solidFill>
                <a:latin typeface="Impact" panose="020B0806030902050204" pitchFamily="34" charset="0"/>
                <a:ea typeface="微软雅黑" panose="020B0503020204020204" pitchFamily="34" charset="-122"/>
                <a:cs typeface="Arial" panose="020B0604020202020204" pitchFamily="34" charset="0"/>
              </a:rPr>
              <a:t>04 </a:t>
            </a:r>
            <a:r>
              <a:rPr lang="zh-CN" altLang="en-US" sz="35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rPr>
              <a:t>标题内容</a:t>
            </a:r>
            <a:endParaRPr lang="zh-CN" altLang="en-US" sz="3500"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p:cTn id="12"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 name="Straight Connector 8"/>
          <p:cNvCxnSpPr/>
          <p:nvPr/>
        </p:nvCxnSpPr>
        <p:spPr>
          <a:xfrm rot="5400000">
            <a:off x="2785258" y="2928942"/>
            <a:ext cx="3572693" cy="793"/>
          </a:xfrm>
          <a:prstGeom prst="line">
            <a:avLst/>
          </a:prstGeom>
          <a:ln w="12700">
            <a:solidFill>
              <a:schemeClr val="accent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Group 100"/>
          <p:cNvGrpSpPr/>
          <p:nvPr/>
        </p:nvGrpSpPr>
        <p:grpSpPr>
          <a:xfrm>
            <a:off x="3993750" y="2774961"/>
            <a:ext cx="1149754" cy="85726"/>
            <a:chOff x="3993750" y="2774961"/>
            <a:chExt cx="1149754" cy="85726"/>
          </a:xfrm>
          <a:solidFill>
            <a:schemeClr val="accent3"/>
          </a:solidFill>
        </p:grpSpPr>
        <p:cxnSp>
          <p:nvCxnSpPr>
            <p:cNvPr id="7" name="Straight Connector 48"/>
            <p:cNvCxnSpPr>
              <a:stCxn id="21" idx="3"/>
              <a:endCxn id="68" idx="1"/>
            </p:cNvCxnSpPr>
            <p:nvPr/>
          </p:nvCxnSpPr>
          <p:spPr>
            <a:xfrm>
              <a:off x="3993750" y="2818394"/>
              <a:ext cx="1149754" cy="1588"/>
            </a:xfrm>
            <a:prstGeom prst="line">
              <a:avLst/>
            </a:prstGeom>
            <a:grpFill/>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1" name="Oval 51"/>
            <p:cNvSpPr/>
            <p:nvPr/>
          </p:nvSpPr>
          <p:spPr>
            <a:xfrm>
              <a:off x="4529137" y="2774961"/>
              <a:ext cx="85726" cy="857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12" name="Group 99"/>
          <p:cNvGrpSpPr/>
          <p:nvPr/>
        </p:nvGrpSpPr>
        <p:grpSpPr>
          <a:xfrm>
            <a:off x="3993750" y="1708160"/>
            <a:ext cx="1149754" cy="85726"/>
            <a:chOff x="3993750" y="1708160"/>
            <a:chExt cx="1149754" cy="85726"/>
          </a:xfrm>
          <a:solidFill>
            <a:schemeClr val="accent3"/>
          </a:solidFill>
        </p:grpSpPr>
        <p:cxnSp>
          <p:nvCxnSpPr>
            <p:cNvPr id="13" name="Straight Connector 45"/>
            <p:cNvCxnSpPr>
              <a:stCxn id="28" idx="3"/>
              <a:endCxn id="52" idx="1"/>
            </p:cNvCxnSpPr>
            <p:nvPr/>
          </p:nvCxnSpPr>
          <p:spPr>
            <a:xfrm>
              <a:off x="3993750" y="1746824"/>
              <a:ext cx="1149754" cy="1588"/>
            </a:xfrm>
            <a:prstGeom prst="line">
              <a:avLst/>
            </a:prstGeom>
            <a:grpFill/>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4" name="Oval 52"/>
            <p:cNvSpPr/>
            <p:nvPr/>
          </p:nvSpPr>
          <p:spPr>
            <a:xfrm>
              <a:off x="4529137" y="1708160"/>
              <a:ext cx="85726" cy="857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15" name="Group 101"/>
          <p:cNvGrpSpPr/>
          <p:nvPr/>
        </p:nvGrpSpPr>
        <p:grpSpPr>
          <a:xfrm>
            <a:off x="3993750" y="3917960"/>
            <a:ext cx="1149754" cy="85726"/>
            <a:chOff x="3993750" y="3917960"/>
            <a:chExt cx="1149754" cy="85726"/>
          </a:xfrm>
          <a:solidFill>
            <a:schemeClr val="accent3"/>
          </a:solidFill>
        </p:grpSpPr>
        <p:cxnSp>
          <p:nvCxnSpPr>
            <p:cNvPr id="16" name="Straight Connector 50"/>
            <p:cNvCxnSpPr>
              <a:stCxn id="42" idx="3"/>
              <a:endCxn id="35" idx="1"/>
            </p:cNvCxnSpPr>
            <p:nvPr/>
          </p:nvCxnSpPr>
          <p:spPr>
            <a:xfrm>
              <a:off x="3993750" y="3961402"/>
              <a:ext cx="1149754" cy="1588"/>
            </a:xfrm>
            <a:prstGeom prst="line">
              <a:avLst/>
            </a:prstGeom>
            <a:grpFill/>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7" name="Oval 53"/>
            <p:cNvSpPr/>
            <p:nvPr/>
          </p:nvSpPr>
          <p:spPr>
            <a:xfrm>
              <a:off x="4529137" y="3917960"/>
              <a:ext cx="85726" cy="857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18" name="Group 95"/>
          <p:cNvGrpSpPr/>
          <p:nvPr/>
        </p:nvGrpSpPr>
        <p:grpSpPr>
          <a:xfrm>
            <a:off x="357158" y="2428874"/>
            <a:ext cx="3636592" cy="747417"/>
            <a:chOff x="357158" y="2428874"/>
            <a:chExt cx="3636592" cy="747417"/>
          </a:xfrm>
        </p:grpSpPr>
        <p:grpSp>
          <p:nvGrpSpPr>
            <p:cNvPr id="19" name="Group 88"/>
            <p:cNvGrpSpPr/>
            <p:nvPr/>
          </p:nvGrpSpPr>
          <p:grpSpPr>
            <a:xfrm>
              <a:off x="357158" y="2428874"/>
              <a:ext cx="2643206" cy="747417"/>
              <a:chOff x="357158" y="2428874"/>
              <a:chExt cx="2643206" cy="747417"/>
            </a:xfrm>
          </p:grpSpPr>
          <p:sp>
            <p:nvSpPr>
              <p:cNvPr id="23" name="Rectangle 31"/>
              <p:cNvSpPr/>
              <p:nvPr/>
            </p:nvSpPr>
            <p:spPr>
              <a:xfrm>
                <a:off x="357158" y="2714626"/>
                <a:ext cx="2643206" cy="461665"/>
              </a:xfrm>
              <a:prstGeom prst="rect">
                <a:avLst/>
              </a:prstGeom>
            </p:spPr>
            <p:txBody>
              <a:bodyPr wrap="square">
                <a:spAutoFit/>
              </a:bodyPr>
              <a:lstStyle/>
              <a:p>
                <a:pPr algn="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accent1"/>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字以内据统计每页幻灯片。</a:t>
                </a:r>
                <a:endPar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endParaRPr>
              </a:p>
            </p:txBody>
          </p:sp>
          <p:sp>
            <p:nvSpPr>
              <p:cNvPr id="24" name="Rectangle 32"/>
              <p:cNvSpPr/>
              <p:nvPr/>
            </p:nvSpPr>
            <p:spPr>
              <a:xfrm>
                <a:off x="2163275" y="2428874"/>
                <a:ext cx="800220" cy="276999"/>
              </a:xfrm>
              <a:prstGeom prst="rect">
                <a:avLst/>
              </a:prstGeom>
            </p:spPr>
            <p:txBody>
              <a:bodyPr wrap="none">
                <a:spAutoFit/>
              </a:bodyPr>
              <a:lstStyle/>
              <a:p>
                <a:pPr algn="r"/>
                <a:r>
                  <a:rPr lang="zh-CN" altLang="en-US" sz="1200" dirty="0">
                    <a:latin typeface="微软雅黑" panose="020B0503020204020204" pitchFamily="34" charset="-122"/>
                    <a:ea typeface="微软雅黑" panose="020B0503020204020204" pitchFamily="34" charset="-122"/>
                    <a:cs typeface="Open Sans" pitchFamily="34" charset="0"/>
                  </a:rPr>
                  <a:t>标题内容</a:t>
                </a:r>
                <a:endParaRPr lang="en-US" altLang="zh-CN" sz="1200" dirty="0">
                  <a:latin typeface="微软雅黑" panose="020B0503020204020204" pitchFamily="34" charset="-122"/>
                  <a:ea typeface="微软雅黑" panose="020B0503020204020204" pitchFamily="34" charset="-122"/>
                  <a:cs typeface="Open Sans" pitchFamily="34" charset="0"/>
                </a:endParaRPr>
              </a:p>
            </p:txBody>
          </p:sp>
        </p:grpSp>
        <p:grpSp>
          <p:nvGrpSpPr>
            <p:cNvPr id="20" name="Group 84"/>
            <p:cNvGrpSpPr/>
            <p:nvPr/>
          </p:nvGrpSpPr>
          <p:grpSpPr>
            <a:xfrm>
              <a:off x="3357554" y="2500312"/>
              <a:ext cx="636196" cy="636164"/>
              <a:chOff x="3357554" y="2500312"/>
              <a:chExt cx="636196" cy="636164"/>
            </a:xfrm>
          </p:grpSpPr>
          <p:sp>
            <p:nvSpPr>
              <p:cNvPr id="21" name="Rectangle 22"/>
              <p:cNvSpPr/>
              <p:nvPr/>
            </p:nvSpPr>
            <p:spPr>
              <a:xfrm>
                <a:off x="3357554" y="2500312"/>
                <a:ext cx="636196" cy="6361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22"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grpSp>
      <p:grpSp>
        <p:nvGrpSpPr>
          <p:cNvPr id="25" name="Group 93"/>
          <p:cNvGrpSpPr/>
          <p:nvPr/>
        </p:nvGrpSpPr>
        <p:grpSpPr>
          <a:xfrm>
            <a:off x="357158" y="1357304"/>
            <a:ext cx="3636592" cy="747417"/>
            <a:chOff x="357158" y="1357304"/>
            <a:chExt cx="3636592" cy="747417"/>
          </a:xfrm>
        </p:grpSpPr>
        <p:grpSp>
          <p:nvGrpSpPr>
            <p:cNvPr id="26" name="Group 89"/>
            <p:cNvGrpSpPr/>
            <p:nvPr/>
          </p:nvGrpSpPr>
          <p:grpSpPr>
            <a:xfrm>
              <a:off x="357158" y="1357304"/>
              <a:ext cx="2643206" cy="747417"/>
              <a:chOff x="357158" y="1357304"/>
              <a:chExt cx="2643206" cy="747417"/>
            </a:xfrm>
          </p:grpSpPr>
          <p:sp>
            <p:nvSpPr>
              <p:cNvPr id="30" name="Rectangle 29"/>
              <p:cNvSpPr/>
              <p:nvPr/>
            </p:nvSpPr>
            <p:spPr>
              <a:xfrm>
                <a:off x="357158" y="1643056"/>
                <a:ext cx="2643206" cy="461665"/>
              </a:xfrm>
              <a:prstGeom prst="rect">
                <a:avLst/>
              </a:prstGeom>
            </p:spPr>
            <p:txBody>
              <a:bodyPr wrap="square">
                <a:spAutoFit/>
              </a:bodyPr>
              <a:lstStyle/>
              <a:p>
                <a:pPr algn="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accent1"/>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字以内据统计每页幻灯片。</a:t>
                </a:r>
                <a:endPar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endParaRPr>
              </a:p>
            </p:txBody>
          </p:sp>
          <p:sp>
            <p:nvSpPr>
              <p:cNvPr id="31" name="Rectangle 30"/>
              <p:cNvSpPr/>
              <p:nvPr/>
            </p:nvSpPr>
            <p:spPr>
              <a:xfrm>
                <a:off x="2163275" y="1357304"/>
                <a:ext cx="800220" cy="276999"/>
              </a:xfrm>
              <a:prstGeom prst="rect">
                <a:avLst/>
              </a:prstGeom>
            </p:spPr>
            <p:txBody>
              <a:bodyPr wrap="none">
                <a:spAutoFit/>
              </a:bodyPr>
              <a:lstStyle/>
              <a:p>
                <a:pPr algn="r"/>
                <a:r>
                  <a:rPr lang="zh-CN" altLang="en-US" sz="1200" dirty="0" smtClean="0">
                    <a:solidFill>
                      <a:schemeClr val="bg1"/>
                    </a:solidFill>
                    <a:latin typeface="微软雅黑" panose="020B0503020204020204" pitchFamily="34" charset="-122"/>
                    <a:ea typeface="微软雅黑" panose="020B0503020204020204" pitchFamily="34" charset="-122"/>
                    <a:cs typeface="Open Sans" pitchFamily="34" charset="0"/>
                  </a:rPr>
                  <a:t>标题内容</a:t>
                </a:r>
                <a:endParaRPr lang="en-US" sz="12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27" name="Group 83"/>
            <p:cNvGrpSpPr/>
            <p:nvPr/>
          </p:nvGrpSpPr>
          <p:grpSpPr>
            <a:xfrm>
              <a:off x="3357554" y="1428742"/>
              <a:ext cx="636196" cy="636164"/>
              <a:chOff x="3357554" y="1428742"/>
              <a:chExt cx="636196" cy="636164"/>
            </a:xfrm>
          </p:grpSpPr>
          <p:sp>
            <p:nvSpPr>
              <p:cNvPr id="28" name="Rectangle 13"/>
              <p:cNvSpPr/>
              <p:nvPr/>
            </p:nvSpPr>
            <p:spPr>
              <a:xfrm>
                <a:off x="3357554" y="1428742"/>
                <a:ext cx="636196" cy="63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29" name="Freeform 100"/>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grpSp>
      <p:grpSp>
        <p:nvGrpSpPr>
          <p:cNvPr id="32" name="Group 98"/>
          <p:cNvGrpSpPr/>
          <p:nvPr/>
        </p:nvGrpSpPr>
        <p:grpSpPr>
          <a:xfrm>
            <a:off x="5143504" y="3571882"/>
            <a:ext cx="3643338" cy="747417"/>
            <a:chOff x="5143504" y="3571882"/>
            <a:chExt cx="3643338" cy="747417"/>
          </a:xfrm>
        </p:grpSpPr>
        <p:grpSp>
          <p:nvGrpSpPr>
            <p:cNvPr id="33" name="Group 92"/>
            <p:cNvGrpSpPr/>
            <p:nvPr/>
          </p:nvGrpSpPr>
          <p:grpSpPr>
            <a:xfrm>
              <a:off x="6143636" y="3571882"/>
              <a:ext cx="2643206" cy="747417"/>
              <a:chOff x="6143636" y="3571882"/>
              <a:chExt cx="2643206" cy="747417"/>
            </a:xfrm>
          </p:grpSpPr>
          <p:sp>
            <p:nvSpPr>
              <p:cNvPr id="37" name="Rectangle 39"/>
              <p:cNvSpPr/>
              <p:nvPr/>
            </p:nvSpPr>
            <p:spPr>
              <a:xfrm>
                <a:off x="6143636" y="3857634"/>
                <a:ext cx="2643206" cy="461665"/>
              </a:xfrm>
              <a:prstGeom prst="rect">
                <a:avLst/>
              </a:prstGeom>
            </p:spPr>
            <p:txBody>
              <a:bodyPr wrap="square">
                <a:spAutoFit/>
              </a:bodyPr>
              <a:lstStyle/>
              <a:p>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accent1"/>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字以内据统计每页幻灯片。</a:t>
                </a:r>
                <a:endPar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endParaRPr>
              </a:p>
            </p:txBody>
          </p:sp>
          <p:sp>
            <p:nvSpPr>
              <p:cNvPr id="38" name="Rectangle 40"/>
              <p:cNvSpPr/>
              <p:nvPr/>
            </p:nvSpPr>
            <p:spPr>
              <a:xfrm>
                <a:off x="6143636" y="3571882"/>
                <a:ext cx="800219" cy="276999"/>
              </a:xfrm>
              <a:prstGeom prst="rect">
                <a:avLst/>
              </a:prstGeom>
            </p:spPr>
            <p:txBody>
              <a:bodyPr wrap="none">
                <a:spAutoFit/>
              </a:bodyPr>
              <a:lstStyle/>
              <a:p>
                <a:pPr algn="r"/>
                <a:r>
                  <a:rPr lang="zh-CN" altLang="en-US" sz="1200" dirty="0">
                    <a:latin typeface="微软雅黑" panose="020B0503020204020204" pitchFamily="34" charset="-122"/>
                    <a:ea typeface="微软雅黑" panose="020B0503020204020204" pitchFamily="34" charset="-122"/>
                    <a:cs typeface="Open Sans" pitchFamily="34" charset="0"/>
                  </a:rPr>
                  <a:t>标题内容</a:t>
                </a:r>
                <a:endParaRPr lang="en-US" altLang="zh-CN" sz="1200" dirty="0">
                  <a:latin typeface="微软雅黑" panose="020B0503020204020204" pitchFamily="34" charset="-122"/>
                  <a:ea typeface="微软雅黑" panose="020B0503020204020204" pitchFamily="34" charset="-122"/>
                  <a:cs typeface="Open Sans" pitchFamily="34" charset="0"/>
                </a:endParaRPr>
              </a:p>
            </p:txBody>
          </p:sp>
        </p:grpSp>
        <p:grpSp>
          <p:nvGrpSpPr>
            <p:cNvPr id="34" name="Group 85"/>
            <p:cNvGrpSpPr/>
            <p:nvPr/>
          </p:nvGrpSpPr>
          <p:grpSpPr>
            <a:xfrm>
              <a:off x="5143504" y="3643320"/>
              <a:ext cx="636196" cy="636164"/>
              <a:chOff x="5143504" y="3643320"/>
              <a:chExt cx="636196" cy="636164"/>
            </a:xfrm>
          </p:grpSpPr>
          <p:sp>
            <p:nvSpPr>
              <p:cNvPr id="35" name="Rectangle 27"/>
              <p:cNvSpPr/>
              <p:nvPr/>
            </p:nvSpPr>
            <p:spPr>
              <a:xfrm>
                <a:off x="5143504" y="3643320"/>
                <a:ext cx="636196" cy="6361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36"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grpSp>
      <p:grpSp>
        <p:nvGrpSpPr>
          <p:cNvPr id="39" name="Group 97"/>
          <p:cNvGrpSpPr/>
          <p:nvPr/>
        </p:nvGrpSpPr>
        <p:grpSpPr>
          <a:xfrm>
            <a:off x="357158" y="3571882"/>
            <a:ext cx="3636592" cy="747417"/>
            <a:chOff x="357158" y="3571882"/>
            <a:chExt cx="3636592" cy="747417"/>
          </a:xfrm>
        </p:grpSpPr>
        <p:grpSp>
          <p:nvGrpSpPr>
            <p:cNvPr id="40" name="Group 87"/>
            <p:cNvGrpSpPr/>
            <p:nvPr/>
          </p:nvGrpSpPr>
          <p:grpSpPr>
            <a:xfrm>
              <a:off x="357158" y="3571882"/>
              <a:ext cx="2643206" cy="747417"/>
              <a:chOff x="357158" y="3571882"/>
              <a:chExt cx="2643206" cy="747417"/>
            </a:xfrm>
          </p:grpSpPr>
          <p:sp>
            <p:nvSpPr>
              <p:cNvPr id="47" name="Rectangle 33"/>
              <p:cNvSpPr/>
              <p:nvPr/>
            </p:nvSpPr>
            <p:spPr>
              <a:xfrm>
                <a:off x="357158" y="3857634"/>
                <a:ext cx="2643206" cy="461665"/>
              </a:xfrm>
              <a:prstGeom prst="rect">
                <a:avLst/>
              </a:prstGeom>
            </p:spPr>
            <p:txBody>
              <a:bodyPr wrap="square">
                <a:spAutoFit/>
              </a:bodyPr>
              <a:lstStyle/>
              <a:p>
                <a:pPr algn="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accent1"/>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字以内据统计每页幻灯片。</a:t>
                </a:r>
                <a:endPar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endParaRPr>
              </a:p>
            </p:txBody>
          </p:sp>
          <p:sp>
            <p:nvSpPr>
              <p:cNvPr id="48" name="Rectangle 34"/>
              <p:cNvSpPr/>
              <p:nvPr/>
            </p:nvSpPr>
            <p:spPr>
              <a:xfrm>
                <a:off x="2163274" y="3571882"/>
                <a:ext cx="800220" cy="276999"/>
              </a:xfrm>
              <a:prstGeom prst="rect">
                <a:avLst/>
              </a:prstGeom>
            </p:spPr>
            <p:txBody>
              <a:bodyPr wrap="none">
                <a:spAutoFit/>
              </a:bodyPr>
              <a:lstStyle/>
              <a:p>
                <a:pPr algn="r"/>
                <a:r>
                  <a:rPr lang="zh-CN" altLang="en-US" sz="1200" dirty="0">
                    <a:solidFill>
                      <a:schemeClr val="bg2"/>
                    </a:solidFill>
                    <a:latin typeface="微软雅黑" panose="020B0503020204020204" pitchFamily="34" charset="-122"/>
                    <a:ea typeface="微软雅黑" panose="020B0503020204020204" pitchFamily="34" charset="-122"/>
                    <a:cs typeface="Open Sans" pitchFamily="34" charset="0"/>
                  </a:rPr>
                  <a:t>标题内容</a:t>
                </a:r>
                <a:endParaRPr lang="en-US" altLang="zh-CN" sz="1200" dirty="0">
                  <a:solidFill>
                    <a:schemeClr val="bg2"/>
                  </a:solidFill>
                  <a:latin typeface="微软雅黑" panose="020B0503020204020204" pitchFamily="34" charset="-122"/>
                  <a:ea typeface="微软雅黑" panose="020B0503020204020204" pitchFamily="34" charset="-122"/>
                  <a:cs typeface="Open Sans" pitchFamily="34" charset="0"/>
                </a:endParaRPr>
              </a:p>
            </p:txBody>
          </p:sp>
        </p:grpSp>
        <p:grpSp>
          <p:nvGrpSpPr>
            <p:cNvPr id="41" name="Group 86"/>
            <p:cNvGrpSpPr/>
            <p:nvPr/>
          </p:nvGrpSpPr>
          <p:grpSpPr>
            <a:xfrm>
              <a:off x="3357554" y="3643320"/>
              <a:ext cx="636196" cy="636164"/>
              <a:chOff x="3357554" y="3643320"/>
              <a:chExt cx="636196" cy="636164"/>
            </a:xfrm>
          </p:grpSpPr>
          <p:sp>
            <p:nvSpPr>
              <p:cNvPr id="42" name="Rectangle 26"/>
              <p:cNvSpPr/>
              <p:nvPr/>
            </p:nvSpPr>
            <p:spPr>
              <a:xfrm>
                <a:off x="3357554" y="3643320"/>
                <a:ext cx="636196" cy="6361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43" name="Group 67"/>
              <p:cNvGrpSpPr/>
              <p:nvPr/>
            </p:nvGrpSpPr>
            <p:grpSpPr>
              <a:xfrm>
                <a:off x="3428992" y="3857634"/>
                <a:ext cx="503238" cy="177800"/>
                <a:chOff x="1441430" y="4357700"/>
                <a:chExt cx="503238" cy="177800"/>
              </a:xfrm>
              <a:solidFill>
                <a:schemeClr val="bg1"/>
              </a:solidFill>
            </p:grpSpPr>
            <p:sp>
              <p:nvSpPr>
                <p:cNvPr id="44"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45"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46"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grpSp>
      </p:grpSp>
      <p:grpSp>
        <p:nvGrpSpPr>
          <p:cNvPr id="49" name="Group 94"/>
          <p:cNvGrpSpPr/>
          <p:nvPr/>
        </p:nvGrpSpPr>
        <p:grpSpPr>
          <a:xfrm>
            <a:off x="5143504" y="1357304"/>
            <a:ext cx="3643338" cy="747417"/>
            <a:chOff x="5143504" y="1357304"/>
            <a:chExt cx="3643338" cy="747417"/>
          </a:xfrm>
        </p:grpSpPr>
        <p:grpSp>
          <p:nvGrpSpPr>
            <p:cNvPr id="50" name="Group 90"/>
            <p:cNvGrpSpPr/>
            <p:nvPr/>
          </p:nvGrpSpPr>
          <p:grpSpPr>
            <a:xfrm>
              <a:off x="6143636" y="1357304"/>
              <a:ext cx="2643206" cy="747417"/>
              <a:chOff x="6143636" y="1357304"/>
              <a:chExt cx="2643206" cy="747417"/>
            </a:xfrm>
          </p:grpSpPr>
          <p:sp>
            <p:nvSpPr>
              <p:cNvPr id="63" name="Rectangle 35"/>
              <p:cNvSpPr/>
              <p:nvPr/>
            </p:nvSpPr>
            <p:spPr>
              <a:xfrm>
                <a:off x="6143636" y="1643056"/>
                <a:ext cx="2643206" cy="461665"/>
              </a:xfrm>
              <a:prstGeom prst="rect">
                <a:avLst/>
              </a:prstGeom>
            </p:spPr>
            <p:txBody>
              <a:bodyPr wrap="square">
                <a:spAutoFit/>
              </a:bodyPr>
              <a:lstStyle/>
              <a:p>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accent1"/>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字以内据统计每页幻灯片。</a:t>
                </a:r>
                <a:endPar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endParaRPr>
              </a:p>
            </p:txBody>
          </p:sp>
          <p:sp>
            <p:nvSpPr>
              <p:cNvPr id="64" name="Rectangle 36"/>
              <p:cNvSpPr/>
              <p:nvPr/>
            </p:nvSpPr>
            <p:spPr>
              <a:xfrm>
                <a:off x="6143636" y="1357304"/>
                <a:ext cx="800219" cy="276999"/>
              </a:xfrm>
              <a:prstGeom prst="rect">
                <a:avLst/>
              </a:prstGeom>
            </p:spPr>
            <p:txBody>
              <a:bodyPr wrap="none">
                <a:spAutoFit/>
              </a:bodyPr>
              <a:lstStyle/>
              <a:p>
                <a:pPr algn="r"/>
                <a:r>
                  <a:rPr lang="zh-CN" altLang="en-US" sz="1200" dirty="0">
                    <a:solidFill>
                      <a:schemeClr val="tx2"/>
                    </a:solidFill>
                    <a:latin typeface="微软雅黑" panose="020B0503020204020204" pitchFamily="34" charset="-122"/>
                    <a:ea typeface="微软雅黑" panose="020B0503020204020204" pitchFamily="34" charset="-122"/>
                    <a:cs typeface="Open Sans" pitchFamily="34" charset="0"/>
                  </a:rPr>
                  <a:t>标题内容</a:t>
                </a:r>
                <a:endParaRPr lang="en-US" altLang="zh-CN" sz="1200" dirty="0">
                  <a:solidFill>
                    <a:schemeClr val="tx2"/>
                  </a:solidFill>
                  <a:latin typeface="微软雅黑" panose="020B0503020204020204" pitchFamily="34" charset="-122"/>
                  <a:ea typeface="微软雅黑" panose="020B0503020204020204" pitchFamily="34" charset="-122"/>
                  <a:cs typeface="Open Sans" pitchFamily="34" charset="0"/>
                </a:endParaRPr>
              </a:p>
            </p:txBody>
          </p:sp>
        </p:grpSp>
        <p:grpSp>
          <p:nvGrpSpPr>
            <p:cNvPr id="51" name="Group 82"/>
            <p:cNvGrpSpPr/>
            <p:nvPr/>
          </p:nvGrpSpPr>
          <p:grpSpPr>
            <a:xfrm>
              <a:off x="5143504" y="1428742"/>
              <a:ext cx="636196" cy="636164"/>
              <a:chOff x="5143504" y="1428742"/>
              <a:chExt cx="636196" cy="636164"/>
            </a:xfrm>
          </p:grpSpPr>
          <p:sp>
            <p:nvSpPr>
              <p:cNvPr id="52" name="Rectangle 16"/>
              <p:cNvSpPr/>
              <p:nvPr/>
            </p:nvSpPr>
            <p:spPr>
              <a:xfrm>
                <a:off x="5143504" y="1428742"/>
                <a:ext cx="636196" cy="636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53" name="Group 68"/>
              <p:cNvGrpSpPr/>
              <p:nvPr/>
            </p:nvGrpSpPr>
            <p:grpSpPr>
              <a:xfrm>
                <a:off x="5301319" y="1581456"/>
                <a:ext cx="337042" cy="337616"/>
                <a:chOff x="6998061" y="3496249"/>
                <a:chExt cx="366051" cy="366676"/>
              </a:xfrm>
              <a:solidFill>
                <a:schemeClr val="bg1"/>
              </a:solidFill>
            </p:grpSpPr>
            <p:sp>
              <p:nvSpPr>
                <p:cNvPr id="54" name="AutoShape 7"/>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5" name="AutoShape 8"/>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6" name="AutoShape 9"/>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7" name="AutoShape 10"/>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8" name="AutoShape 11"/>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9" name="AutoShape 12"/>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60" name="AutoShape 13"/>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61" name="AutoShape 14"/>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62" name="AutoShape 15"/>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65" name="Group 96"/>
          <p:cNvGrpSpPr/>
          <p:nvPr/>
        </p:nvGrpSpPr>
        <p:grpSpPr>
          <a:xfrm>
            <a:off x="5143504" y="2428874"/>
            <a:ext cx="3643338" cy="747417"/>
            <a:chOff x="5143504" y="2428874"/>
            <a:chExt cx="3643338" cy="747417"/>
          </a:xfrm>
        </p:grpSpPr>
        <p:grpSp>
          <p:nvGrpSpPr>
            <p:cNvPr id="66" name="Group 91"/>
            <p:cNvGrpSpPr/>
            <p:nvPr/>
          </p:nvGrpSpPr>
          <p:grpSpPr>
            <a:xfrm>
              <a:off x="6143636" y="2428874"/>
              <a:ext cx="2643206" cy="747417"/>
              <a:chOff x="6143636" y="2428874"/>
              <a:chExt cx="2643206" cy="747417"/>
            </a:xfrm>
          </p:grpSpPr>
          <p:sp>
            <p:nvSpPr>
              <p:cNvPr id="72" name="Rectangle 37"/>
              <p:cNvSpPr/>
              <p:nvPr/>
            </p:nvSpPr>
            <p:spPr>
              <a:xfrm>
                <a:off x="6143636" y="2714626"/>
                <a:ext cx="2643206" cy="461665"/>
              </a:xfrm>
              <a:prstGeom prst="rect">
                <a:avLst/>
              </a:prstGeom>
            </p:spPr>
            <p:txBody>
              <a:bodyPr wrap="square">
                <a:spAutoFit/>
              </a:bodyPr>
              <a:lstStyle/>
              <a:p>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accent1"/>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rPr>
                  <a:t>字以内据统计每页幻灯片。</a:t>
                </a:r>
                <a:endParaRPr lang="zh-CN" altLang="en-US" sz="800" dirty="0">
                  <a:solidFill>
                    <a:schemeClr val="accent1"/>
                  </a:solidFill>
                  <a:latin typeface="微软雅黑" panose="020B0503020204020204" pitchFamily="34" charset="-122"/>
                  <a:ea typeface="微软雅黑" panose="020B0503020204020204" pitchFamily="34" charset="-122"/>
                  <a:cs typeface="Open Sans Light" pitchFamily="34" charset="0"/>
                </a:endParaRPr>
              </a:p>
            </p:txBody>
          </p:sp>
          <p:sp>
            <p:nvSpPr>
              <p:cNvPr id="73" name="Rectangle 38"/>
              <p:cNvSpPr/>
              <p:nvPr/>
            </p:nvSpPr>
            <p:spPr>
              <a:xfrm>
                <a:off x="6143636" y="2428874"/>
                <a:ext cx="800219" cy="276999"/>
              </a:xfrm>
              <a:prstGeom prst="rect">
                <a:avLst/>
              </a:prstGeom>
            </p:spPr>
            <p:txBody>
              <a:bodyPr wrap="none">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cs typeface="Open Sans" pitchFamily="34" charset="0"/>
                  </a:rPr>
                  <a:t>标题内容</a:t>
                </a:r>
                <a:endParaRPr lang="en-US" altLang="zh-CN" sz="12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67" name="Group 81"/>
            <p:cNvGrpSpPr/>
            <p:nvPr/>
          </p:nvGrpSpPr>
          <p:grpSpPr>
            <a:xfrm>
              <a:off x="5143504" y="2500312"/>
              <a:ext cx="636196" cy="636164"/>
              <a:chOff x="5143504" y="2500312"/>
              <a:chExt cx="636196" cy="636164"/>
            </a:xfrm>
          </p:grpSpPr>
          <p:sp>
            <p:nvSpPr>
              <p:cNvPr id="68" name="Rectangle 23"/>
              <p:cNvSpPr/>
              <p:nvPr/>
            </p:nvSpPr>
            <p:spPr>
              <a:xfrm>
                <a:off x="5143504" y="2500312"/>
                <a:ext cx="636196" cy="63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69" name="Group 78"/>
              <p:cNvGrpSpPr/>
              <p:nvPr/>
            </p:nvGrpSpPr>
            <p:grpSpPr>
              <a:xfrm>
                <a:off x="5333133" y="2643188"/>
                <a:ext cx="272454" cy="363686"/>
                <a:chOff x="1868971" y="2767277"/>
                <a:chExt cx="274694" cy="366676"/>
              </a:xfrm>
              <a:solidFill>
                <a:schemeClr val="bg1"/>
              </a:solidFill>
            </p:grpSpPr>
            <p:sp>
              <p:nvSpPr>
                <p:cNvPr id="7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7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Top)">
                                      <p:cBhvr>
                                        <p:cTn id="19" dur="500"/>
                                        <p:tgtEl>
                                          <p:spTgt spid="5"/>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slide(fromLeft)">
                                      <p:cBhvr>
                                        <p:cTn id="23" dur="500"/>
                                        <p:tgtEl>
                                          <p:spTgt spid="12"/>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lide(fromRight)">
                                      <p:cBhvr>
                                        <p:cTn id="27" dur="500"/>
                                        <p:tgtEl>
                                          <p:spTgt spid="25"/>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slide(fromLeft)">
                                      <p:cBhvr>
                                        <p:cTn id="31" dur="500"/>
                                        <p:tgtEl>
                                          <p:spTgt spid="49"/>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Left)">
                                      <p:cBhvr>
                                        <p:cTn id="35" dur="500"/>
                                        <p:tgtEl>
                                          <p:spTgt spid="6"/>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slide(fromRight)">
                                      <p:cBhvr>
                                        <p:cTn id="39" dur="500"/>
                                        <p:tgtEl>
                                          <p:spTgt spid="18"/>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slide(fromLeft)">
                                      <p:cBhvr>
                                        <p:cTn id="43" dur="500"/>
                                        <p:tgtEl>
                                          <p:spTgt spid="65"/>
                                        </p:tgtEl>
                                      </p:cBhvr>
                                    </p:animEffect>
                                  </p:childTnLst>
                                </p:cTn>
                              </p:par>
                            </p:childTnLst>
                          </p:cTn>
                        </p:par>
                        <p:par>
                          <p:cTn id="44" fill="hold">
                            <p:stCondLst>
                              <p:cond delay="5000"/>
                            </p:stCondLst>
                            <p:childTnLst>
                              <p:par>
                                <p:cTn id="45" presetID="12" presetClass="entr" presetSubtype="8"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slide(fromLeft)">
                                      <p:cBhvr>
                                        <p:cTn id="47" dur="500"/>
                                        <p:tgtEl>
                                          <p:spTgt spid="15"/>
                                        </p:tgtEl>
                                      </p:cBhvr>
                                    </p:animEffect>
                                  </p:childTnLst>
                                </p:cTn>
                              </p:par>
                            </p:childTnLst>
                          </p:cTn>
                        </p:par>
                        <p:par>
                          <p:cTn id="48" fill="hold">
                            <p:stCondLst>
                              <p:cond delay="5500"/>
                            </p:stCondLst>
                            <p:childTnLst>
                              <p:par>
                                <p:cTn id="49" presetID="12" presetClass="entr" presetSubtype="2"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slide(fromRight)">
                                      <p:cBhvr>
                                        <p:cTn id="51" dur="500"/>
                                        <p:tgtEl>
                                          <p:spTgt spid="39"/>
                                        </p:tgtEl>
                                      </p:cBhvr>
                                    </p:animEffect>
                                  </p:childTnLst>
                                </p:cTn>
                              </p:par>
                            </p:childTnLst>
                          </p:cTn>
                        </p:par>
                        <p:par>
                          <p:cTn id="52" fill="hold">
                            <p:stCondLst>
                              <p:cond delay="6000"/>
                            </p:stCondLst>
                            <p:childTnLst>
                              <p:par>
                                <p:cTn id="53" presetID="12" presetClass="entr" presetSubtype="8"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slide(fromLeft)">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8"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8064" y="1986681"/>
            <a:ext cx="3327835" cy="2071265"/>
          </a:xfrm>
          <a:prstGeom prst="rect">
            <a:avLst/>
          </a:prstGeom>
        </p:spPr>
      </p:pic>
      <p:sp>
        <p:nvSpPr>
          <p:cNvPr id="10" name="Line 46"/>
          <p:cNvSpPr>
            <a:spLocks noChangeShapeType="1"/>
          </p:cNvSpPr>
          <p:nvPr/>
        </p:nvSpPr>
        <p:spPr bwMode="auto">
          <a:xfrm flipH="1">
            <a:off x="1265324" y="2271912"/>
            <a:ext cx="5400675" cy="6350"/>
          </a:xfrm>
          <a:prstGeom prst="line">
            <a:avLst/>
          </a:prstGeom>
          <a:noFill/>
          <a:ln w="12700">
            <a:solidFill>
              <a:schemeClr val="bg1"/>
            </a:solidFill>
            <a:round/>
            <a:headEnd type="oval" w="med" len="med"/>
          </a:ln>
          <a:extLst>
            <a:ext uri="{909E8E84-426E-40DD-AFC4-6F175D3DCCD1}">
              <a14:hiddenFill xmlns:a14="http://schemas.microsoft.com/office/drawing/2010/main">
                <a:noFill/>
              </a14:hiddenFill>
            </a:ext>
          </a:extLst>
        </p:spPr>
        <p:txBody>
          <a:bodyPr/>
          <a:lstStyle/>
          <a:p>
            <a:pPr>
              <a:defRPr/>
            </a:pPr>
            <a:endParaRPr lang="zh-CN" altLang="en-US" sz="1400" kern="0" smtClean="0">
              <a:solidFill>
                <a:schemeClr val="accent1"/>
              </a:solidFill>
              <a:latin typeface="微软雅黑" panose="020B0503020204020204" pitchFamily="34" charset="-122"/>
              <a:ea typeface="微软雅黑" panose="020B0503020204020204" pitchFamily="34" charset="-122"/>
            </a:endParaRPr>
          </a:p>
        </p:txBody>
      </p:sp>
      <p:sp>
        <p:nvSpPr>
          <p:cNvPr id="11" name="Line 51"/>
          <p:cNvSpPr>
            <a:spLocks noChangeShapeType="1"/>
          </p:cNvSpPr>
          <p:nvPr/>
        </p:nvSpPr>
        <p:spPr bwMode="auto">
          <a:xfrm flipH="1">
            <a:off x="1265324" y="3672087"/>
            <a:ext cx="4608512" cy="0"/>
          </a:xfrm>
          <a:prstGeom prst="line">
            <a:avLst/>
          </a:prstGeom>
          <a:noFill/>
          <a:ln w="12700">
            <a:solidFill>
              <a:schemeClr val="tx1"/>
            </a:solidFill>
            <a:round/>
            <a:headEnd type="oval" w="med" len="med"/>
          </a:ln>
          <a:extLst>
            <a:ext uri="{909E8E84-426E-40DD-AFC4-6F175D3DCCD1}">
              <a14:hiddenFill xmlns:a14="http://schemas.microsoft.com/office/drawing/2010/main">
                <a:noFill/>
              </a14:hiddenFill>
            </a:ext>
          </a:extLst>
        </p:spPr>
        <p:txBody>
          <a:bodyPr/>
          <a:lstStyle/>
          <a:p>
            <a:pPr>
              <a:defRPr/>
            </a:pPr>
            <a:endParaRPr lang="zh-CN" altLang="en-US" sz="1400" kern="0" smtClean="0">
              <a:solidFill>
                <a:schemeClr val="accent1"/>
              </a:solidFill>
              <a:latin typeface="微软雅黑" panose="020B0503020204020204" pitchFamily="34" charset="-122"/>
              <a:ea typeface="微软雅黑" panose="020B0503020204020204" pitchFamily="34" charset="-122"/>
            </a:endParaRPr>
          </a:p>
        </p:txBody>
      </p:sp>
      <p:sp>
        <p:nvSpPr>
          <p:cNvPr id="12" name="Rectangle 52"/>
          <p:cNvSpPr>
            <a:spLocks noChangeArrowheads="1"/>
          </p:cNvSpPr>
          <p:nvPr/>
        </p:nvSpPr>
        <p:spPr bwMode="auto">
          <a:xfrm>
            <a:off x="1337924" y="3364631"/>
            <a:ext cx="198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zh-CN" altLang="en-US" sz="1400" b="1" kern="0" dirty="0" smtClean="0">
                <a:latin typeface="微软雅黑" panose="020B0503020204020204" pitchFamily="34" charset="-122"/>
                <a:ea typeface="微软雅黑" panose="020B0503020204020204" pitchFamily="34" charset="-122"/>
              </a:rPr>
              <a:t>单击此处添加文字内容</a:t>
            </a:r>
            <a:endParaRPr lang="zh-CN" altLang="en-US" sz="1400" b="1" kern="0" dirty="0" smtClean="0">
              <a:latin typeface="微软雅黑" panose="020B0503020204020204" pitchFamily="34" charset="-122"/>
              <a:ea typeface="微软雅黑" panose="020B0503020204020204" pitchFamily="34" charset="-122"/>
            </a:endParaRPr>
          </a:p>
        </p:txBody>
      </p:sp>
      <p:sp>
        <p:nvSpPr>
          <p:cNvPr id="13" name="Rectangle 53"/>
          <p:cNvSpPr>
            <a:spLocks noChangeArrowheads="1"/>
          </p:cNvSpPr>
          <p:nvPr/>
        </p:nvSpPr>
        <p:spPr bwMode="auto">
          <a:xfrm>
            <a:off x="1337924" y="1986681"/>
            <a:ext cx="198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400" b="1" kern="0" dirty="0" smtClean="0">
              <a:solidFill>
                <a:schemeClr val="bg1"/>
              </a:solidFill>
              <a:latin typeface="微软雅黑" panose="020B0503020204020204" pitchFamily="34" charset="-122"/>
              <a:ea typeface="微软雅黑" panose="020B0503020204020204" pitchFamily="34" charset="-122"/>
            </a:endParaRPr>
          </a:p>
        </p:txBody>
      </p:sp>
      <p:sp>
        <p:nvSpPr>
          <p:cNvPr id="14" name="Rectangle 33"/>
          <p:cNvSpPr>
            <a:spLocks noChangeArrowheads="1"/>
          </p:cNvSpPr>
          <p:nvPr/>
        </p:nvSpPr>
        <p:spPr bwMode="auto">
          <a:xfrm>
            <a:off x="1336761" y="2370337"/>
            <a:ext cx="4032250" cy="464743"/>
          </a:xfrm>
          <a:prstGeom prst="rect">
            <a:avLst/>
          </a:prstGeom>
          <a:noFill/>
          <a:ln>
            <a:noFill/>
          </a:ln>
          <a:effectLst>
            <a:prstShdw prst="shdw18" dist="17961" dir="13500000">
              <a:srgbClr val="3399FF">
                <a:gamma/>
                <a:shade val="60000"/>
                <a:invGamma/>
              </a:srgb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20000"/>
              </a:spcBef>
              <a:buClr>
                <a:srgbClr val="E1B40C"/>
              </a:buClr>
              <a:buFont typeface="微软雅黑" panose="020B0503020204020204" pitchFamily="34" charset="-122"/>
              <a:buNone/>
              <a:defRPr/>
            </a:pPr>
            <a:r>
              <a:rPr lang="zh-CN" altLang="en-US" sz="1050" kern="0" dirty="0">
                <a:solidFill>
                  <a:schemeClr val="accent1"/>
                </a:solidFill>
                <a:latin typeface="微软雅黑" panose="020B0503020204020204" pitchFamily="34" charset="-122"/>
                <a:ea typeface="微软雅黑" panose="020B0503020204020204" pitchFamily="34" charset="-122"/>
              </a:rPr>
              <a:t>单击此处添加文字内容   单击此处添加文字内容</a:t>
            </a:r>
            <a:endParaRPr lang="zh-CN" altLang="en-US" sz="1050" kern="0" dirty="0">
              <a:solidFill>
                <a:schemeClr val="accent1"/>
              </a:solidFill>
              <a:latin typeface="微软雅黑" panose="020B0503020204020204" pitchFamily="34" charset="-122"/>
              <a:ea typeface="微软雅黑" panose="020B0503020204020204" pitchFamily="34" charset="-122"/>
            </a:endParaRPr>
          </a:p>
          <a:p>
            <a:pPr>
              <a:spcBef>
                <a:spcPct val="20000"/>
              </a:spcBef>
              <a:buClr>
                <a:srgbClr val="E1B40C"/>
              </a:buClr>
              <a:buFont typeface="微软雅黑" panose="020B0503020204020204" pitchFamily="34" charset="-122"/>
              <a:buNone/>
              <a:defRPr/>
            </a:pPr>
            <a:r>
              <a:rPr lang="zh-CN" altLang="en-US" sz="1050" kern="0" dirty="0">
                <a:solidFill>
                  <a:schemeClr val="accent1"/>
                </a:solidFill>
                <a:latin typeface="微软雅黑" panose="020B0503020204020204" pitchFamily="34" charset="-122"/>
                <a:ea typeface="微软雅黑" panose="020B0503020204020204" pitchFamily="34" charset="-122"/>
              </a:rPr>
              <a:t>单击此处添加文字内容   单击此处添加文字内容</a:t>
            </a:r>
            <a:endParaRPr lang="zh-CN" altLang="zh-CN" sz="1050" kern="0" dirty="0">
              <a:solidFill>
                <a:schemeClr val="accent1"/>
              </a:solidFill>
              <a:latin typeface="微软雅黑" panose="020B0503020204020204" pitchFamily="34" charset="-122"/>
              <a:ea typeface="微软雅黑" panose="020B0503020204020204" pitchFamily="34" charset="-122"/>
            </a:endParaRPr>
          </a:p>
        </p:txBody>
      </p:sp>
      <p:sp>
        <p:nvSpPr>
          <p:cNvPr id="15" name="Rectangle 34"/>
          <p:cNvSpPr>
            <a:spLocks noChangeArrowheads="1"/>
          </p:cNvSpPr>
          <p:nvPr/>
        </p:nvSpPr>
        <p:spPr bwMode="auto">
          <a:xfrm>
            <a:off x="1336761" y="3749874"/>
            <a:ext cx="4032250" cy="464743"/>
          </a:xfrm>
          <a:prstGeom prst="rect">
            <a:avLst/>
          </a:prstGeom>
          <a:noFill/>
          <a:ln>
            <a:noFill/>
          </a:ln>
          <a:effectLst>
            <a:prstShdw prst="shdw18" dist="17961" dir="13500000">
              <a:srgbClr val="3399FF">
                <a:gamma/>
                <a:shade val="60000"/>
                <a:invGamma/>
              </a:srgb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20000"/>
              </a:spcBef>
              <a:buClr>
                <a:srgbClr val="E1B40C"/>
              </a:buClr>
              <a:buFont typeface="微软雅黑" panose="020B0503020204020204" pitchFamily="34" charset="-122"/>
              <a:buNone/>
              <a:defRPr/>
            </a:pPr>
            <a:r>
              <a:rPr lang="zh-CN" altLang="en-US" sz="1050" kern="0">
                <a:solidFill>
                  <a:schemeClr val="accent1"/>
                </a:solidFill>
                <a:latin typeface="微软雅黑" panose="020B0503020204020204" pitchFamily="34" charset="-122"/>
                <a:ea typeface="微软雅黑" panose="020B0503020204020204" pitchFamily="34" charset="-122"/>
              </a:rPr>
              <a:t>单击此处添加文字内容   单击此处添加文字内容</a:t>
            </a:r>
            <a:endParaRPr lang="zh-CN" altLang="en-US" sz="1050" kern="0">
              <a:solidFill>
                <a:schemeClr val="accent1"/>
              </a:solidFill>
              <a:latin typeface="微软雅黑" panose="020B0503020204020204" pitchFamily="34" charset="-122"/>
              <a:ea typeface="微软雅黑" panose="020B0503020204020204" pitchFamily="34" charset="-122"/>
            </a:endParaRPr>
          </a:p>
          <a:p>
            <a:pPr>
              <a:spcBef>
                <a:spcPct val="20000"/>
              </a:spcBef>
              <a:buClr>
                <a:srgbClr val="E1B40C"/>
              </a:buClr>
              <a:buFont typeface="微软雅黑" panose="020B0503020204020204" pitchFamily="34" charset="-122"/>
              <a:buNone/>
              <a:defRPr/>
            </a:pPr>
            <a:r>
              <a:rPr lang="zh-CN" altLang="en-US" sz="1050" kern="0">
                <a:solidFill>
                  <a:schemeClr val="accent1"/>
                </a:solidFill>
                <a:latin typeface="微软雅黑" panose="020B0503020204020204" pitchFamily="34" charset="-122"/>
                <a:ea typeface="微软雅黑" panose="020B0503020204020204" pitchFamily="34" charset="-122"/>
              </a:rPr>
              <a:t>单击此处添加文字内容   单击此处添加文字内容</a:t>
            </a:r>
            <a:endParaRPr lang="zh-CN" altLang="zh-CN" sz="1050" kern="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2" presetClass="entr" presetSubtype="2" fill="hold" nodeType="afterEffect" p14:presetBounceEnd="36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36000">
                                          <p:cBhvr additive="base">
                                            <p:cTn id="19" dur="500" fill="hold"/>
                                            <p:tgtEl>
                                              <p:spTgt spid="9"/>
                                            </p:tgtEl>
                                            <p:attrNameLst>
                                              <p:attrName>ppt_x</p:attrName>
                                            </p:attrNameLst>
                                          </p:cBhvr>
                                          <p:tavLst>
                                            <p:tav tm="0">
                                              <p:val>
                                                <p:strVal val="1+#ppt_w/2"/>
                                              </p:val>
                                            </p:tav>
                                            <p:tav tm="100000">
                                              <p:val>
                                                <p:strVal val="#ppt_x"/>
                                              </p:val>
                                            </p:tav>
                                          </p:tavLst>
                                        </p:anim>
                                        <p:anim calcmode="lin" valueType="num" p14:bounceEnd="36000">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11" grpId="0" animBg="1"/>
          <p:bldP spid="12" grpId="0"/>
          <p:bldP spid="13" grpId="0"/>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11" grpId="0" animBg="1"/>
          <p:bldP spid="12" grpId="0"/>
          <p:bldP spid="13" grpId="0"/>
          <p:bldP spid="14" grpId="0"/>
          <p:bldP spid="15"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
          <p:cNvSpPr/>
          <p:nvPr/>
        </p:nvSpPr>
        <p:spPr>
          <a:xfrm>
            <a:off x="3779913" y="1491630"/>
            <a:ext cx="4407408" cy="661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accent1"/>
              </a:solidFill>
              <a:latin typeface="微软雅黑" panose="020B0503020204020204" pitchFamily="34" charset="-122"/>
              <a:ea typeface="微软雅黑" panose="020B0503020204020204" pitchFamily="34" charset="-122"/>
            </a:endParaRPr>
          </a:p>
        </p:txBody>
      </p:sp>
      <p:sp>
        <p:nvSpPr>
          <p:cNvPr id="6" name="Rectangle 21"/>
          <p:cNvSpPr/>
          <p:nvPr/>
        </p:nvSpPr>
        <p:spPr>
          <a:xfrm>
            <a:off x="971600" y="4443956"/>
            <a:ext cx="216024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8"/>
          <p:cNvSpPr txBox="1"/>
          <p:nvPr/>
        </p:nvSpPr>
        <p:spPr>
          <a:xfrm>
            <a:off x="897481" y="1563637"/>
            <a:ext cx="3600400" cy="288032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zh-CN" altLang="en-US"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1" name="Text Placeholder 9"/>
          <p:cNvSpPr txBox="1"/>
          <p:nvPr/>
        </p:nvSpPr>
        <p:spPr>
          <a:xfrm>
            <a:off x="4663440" y="1576374"/>
            <a:ext cx="3600400" cy="288032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dirty="0" smtClean="0">
                <a:solidFill>
                  <a:schemeClr val="accent1"/>
                </a:solidFill>
                <a:latin typeface="微软雅黑" panose="020B0503020204020204" pitchFamily="34" charset="-122"/>
                <a:ea typeface="微软雅黑" panose="020B0503020204020204" pitchFamily="34" charset="-122"/>
              </a:rPr>
              <a:t>200</a:t>
            </a:r>
            <a:r>
              <a:rPr lang="zh-CN" altLang="en-US" sz="1100" dirty="0" smtClean="0">
                <a:solidFill>
                  <a:schemeClr val="accent1"/>
                </a:solidFill>
                <a:latin typeface="微软雅黑" panose="020B0503020204020204" pitchFamily="34" charset="-122"/>
                <a:ea typeface="微软雅黑" panose="020B0503020204020204" pitchFamily="34" charset="-122"/>
              </a:rPr>
              <a:t>字以内，据统计每页幻灯片的最好控制在</a:t>
            </a:r>
            <a:r>
              <a:rPr lang="en-US" altLang="zh-CN" sz="1100" dirty="0" smtClean="0">
                <a:solidFill>
                  <a:schemeClr val="accent1"/>
                </a:solidFill>
                <a:latin typeface="微软雅黑" panose="020B0503020204020204" pitchFamily="34" charset="-122"/>
                <a:ea typeface="微软雅黑" panose="020B0503020204020204" pitchFamily="34" charset="-122"/>
              </a:rPr>
              <a:t>5</a:t>
            </a:r>
            <a:r>
              <a:rPr lang="zh-CN" altLang="en-US" sz="1100" dirty="0" smtClean="0">
                <a:solidFill>
                  <a:schemeClr val="accent1"/>
                </a:solidFill>
                <a:latin typeface="微软雅黑" panose="020B0503020204020204" pitchFamily="34" charset="-122"/>
                <a:ea typeface="微软雅黑" panose="020B0503020204020204" pitchFamily="34" charset="-122"/>
              </a:rPr>
              <a:t>分钟之内。</a:t>
            </a:r>
            <a:endParaRPr lang="zh-CN" altLang="en-US" sz="1100" dirty="0" smtClean="0">
              <a:solidFill>
                <a:schemeClr val="accent1"/>
              </a:solidFill>
              <a:latin typeface="微软雅黑" panose="020B0503020204020204" pitchFamily="34" charset="-122"/>
              <a:ea typeface="微软雅黑" panose="020B0503020204020204" pitchFamily="34" charset="-122"/>
            </a:endParaRPr>
          </a:p>
          <a:p>
            <a:pPr marL="0" indent="0" algn="just">
              <a:spcBef>
                <a:spcPts val="600"/>
              </a:spcBef>
              <a:buNone/>
            </a:pPr>
            <a:r>
              <a:rPr lang="zh-CN" altLang="en-US" sz="1100" dirty="0" smtClean="0">
                <a:solidFill>
                  <a:schemeClr val="accent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2" name="Text Placeholder 4"/>
          <p:cNvSpPr txBox="1"/>
          <p:nvPr/>
        </p:nvSpPr>
        <p:spPr>
          <a:xfrm>
            <a:off x="521208" y="411510"/>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3000" dirty="0">
              <a:solidFill>
                <a:schemeClr val="accent1"/>
              </a:solidFill>
              <a:latin typeface="微软雅黑" panose="020B0503020204020204" pitchFamily="34" charset="-122"/>
              <a:ea typeface="微软雅黑" panose="020B0503020204020204" pitchFamily="34" charset="-122"/>
            </a:endParaRPr>
          </a:p>
        </p:txBody>
      </p:sp>
      <p:sp>
        <p:nvSpPr>
          <p:cNvPr id="13" name="Text Placeholder 10"/>
          <p:cNvSpPr txBox="1"/>
          <p:nvPr/>
        </p:nvSpPr>
        <p:spPr>
          <a:xfrm>
            <a:off x="539496" y="843558"/>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cxnSp>
        <p:nvCxnSpPr>
          <p:cNvPr id="14" name="Straight Connector 12"/>
          <p:cNvCxnSpPr/>
          <p:nvPr/>
        </p:nvCxnSpPr>
        <p:spPr>
          <a:xfrm>
            <a:off x="4107095" y="453617"/>
            <a:ext cx="0" cy="59292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348581" y="2041833"/>
            <a:ext cx="351428" cy="369332"/>
            <a:chOff x="9195547" y="2823009"/>
            <a:chExt cx="334595" cy="351641"/>
          </a:xfrm>
        </p:grpSpPr>
        <p:sp>
          <p:nvSpPr>
            <p:cNvPr id="6" name="圆角矩形 5"/>
            <p:cNvSpPr/>
            <p:nvPr/>
          </p:nvSpPr>
          <p:spPr>
            <a:xfrm>
              <a:off x="9195547" y="2834594"/>
              <a:ext cx="306551" cy="30655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1"/>
                </a:solidFill>
              </a:endParaRPr>
            </a:p>
          </p:txBody>
        </p:sp>
        <p:sp>
          <p:nvSpPr>
            <p:cNvPr id="7" name="文本框 6"/>
            <p:cNvSpPr txBox="1"/>
            <p:nvPr/>
          </p:nvSpPr>
          <p:spPr>
            <a:xfrm>
              <a:off x="9216962" y="2823009"/>
              <a:ext cx="313180" cy="351641"/>
            </a:xfrm>
            <a:prstGeom prst="rect">
              <a:avLst/>
            </a:prstGeom>
            <a:noFill/>
          </p:spPr>
          <p:txBody>
            <a:bodyPr wrap="none" rtlCol="0">
              <a:spAutoFit/>
            </a:bodyPr>
            <a:lstStyle/>
            <a:p>
              <a:r>
                <a:rPr lang="en-US" altLang="zh-CN" sz="1800" dirty="0">
                  <a:solidFill>
                    <a:schemeClr val="accent2"/>
                  </a:solidFill>
                  <a:latin typeface="微软雅黑" panose="020B0503020204020204" pitchFamily="34" charset="-122"/>
                  <a:ea typeface="微软雅黑" panose="020B0503020204020204" pitchFamily="34" charset="-122"/>
                </a:rPr>
                <a:t>B</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grpSp>
      <p:sp>
        <p:nvSpPr>
          <p:cNvPr id="11" name="任意多边形 10"/>
          <p:cNvSpPr/>
          <p:nvPr/>
        </p:nvSpPr>
        <p:spPr>
          <a:xfrm>
            <a:off x="5065098" y="3278420"/>
            <a:ext cx="1480677" cy="312081"/>
          </a:xfrm>
          <a:custGeom>
            <a:avLst/>
            <a:gdLst>
              <a:gd name="connsiteX0" fmla="*/ 0 w 2035175"/>
              <a:gd name="connsiteY0" fmla="*/ 0 h 425450"/>
              <a:gd name="connsiteX1" fmla="*/ 2035175 w 2035175"/>
              <a:gd name="connsiteY1" fmla="*/ 0 h 425450"/>
              <a:gd name="connsiteX2" fmla="*/ 2035175 w 2035175"/>
              <a:gd name="connsiteY2" fmla="*/ 425450 h 425450"/>
              <a:gd name="connsiteX3" fmla="*/ 438150 w 2035175"/>
              <a:gd name="connsiteY3" fmla="*/ 425450 h 425450"/>
              <a:gd name="connsiteX4" fmla="*/ 12700 w 2035175"/>
              <a:gd name="connsiteY4" fmla="*/ 0 h 425450"/>
              <a:gd name="connsiteX0-1" fmla="*/ 0 w 2035175"/>
              <a:gd name="connsiteY0-2" fmla="*/ 0 h 425450"/>
              <a:gd name="connsiteX1-3" fmla="*/ 2035175 w 2035175"/>
              <a:gd name="connsiteY1-4" fmla="*/ 0 h 425450"/>
              <a:gd name="connsiteX2-5" fmla="*/ 2035175 w 2035175"/>
              <a:gd name="connsiteY2-6" fmla="*/ 425450 h 425450"/>
              <a:gd name="connsiteX3-7" fmla="*/ 407194 w 2035175"/>
              <a:gd name="connsiteY3-8" fmla="*/ 425450 h 425450"/>
              <a:gd name="connsiteX4-9" fmla="*/ 12700 w 2035175"/>
              <a:gd name="connsiteY4-10" fmla="*/ 0 h 425450"/>
              <a:gd name="connsiteX0-11" fmla="*/ 25400 w 2060575"/>
              <a:gd name="connsiteY0-12" fmla="*/ 19050 h 444500"/>
              <a:gd name="connsiteX1-13" fmla="*/ 2060575 w 2060575"/>
              <a:gd name="connsiteY1-14" fmla="*/ 19050 h 444500"/>
              <a:gd name="connsiteX2-15" fmla="*/ 2060575 w 2060575"/>
              <a:gd name="connsiteY2-16" fmla="*/ 444500 h 444500"/>
              <a:gd name="connsiteX3-17" fmla="*/ 432594 w 2060575"/>
              <a:gd name="connsiteY3-18" fmla="*/ 444500 h 444500"/>
              <a:gd name="connsiteX4-19" fmla="*/ 0 w 2060575"/>
              <a:gd name="connsiteY4-20" fmla="*/ 0 h 444500"/>
              <a:gd name="connsiteX0-21" fmla="*/ 0 w 2035175"/>
              <a:gd name="connsiteY0-22" fmla="*/ 0 h 425450"/>
              <a:gd name="connsiteX1-23" fmla="*/ 2035175 w 2035175"/>
              <a:gd name="connsiteY1-24" fmla="*/ 0 h 425450"/>
              <a:gd name="connsiteX2-25" fmla="*/ 2035175 w 2035175"/>
              <a:gd name="connsiteY2-26" fmla="*/ 425450 h 425450"/>
              <a:gd name="connsiteX3-27" fmla="*/ 407194 w 2035175"/>
              <a:gd name="connsiteY3-28" fmla="*/ 425450 h 425450"/>
              <a:gd name="connsiteX0-29" fmla="*/ 0 w 2070894"/>
              <a:gd name="connsiteY0-30" fmla="*/ 0 h 434975"/>
              <a:gd name="connsiteX1-31" fmla="*/ 2070894 w 2070894"/>
              <a:gd name="connsiteY1-32" fmla="*/ 9525 h 434975"/>
              <a:gd name="connsiteX2-33" fmla="*/ 2070894 w 2070894"/>
              <a:gd name="connsiteY2-34" fmla="*/ 434975 h 434975"/>
              <a:gd name="connsiteX3-35" fmla="*/ 442913 w 2070894"/>
              <a:gd name="connsiteY3-36" fmla="*/ 434975 h 434975"/>
              <a:gd name="connsiteX0-37" fmla="*/ 0 w 2070894"/>
              <a:gd name="connsiteY0-38" fmla="*/ 0 h 434975"/>
              <a:gd name="connsiteX1-39" fmla="*/ 2063750 w 2070894"/>
              <a:gd name="connsiteY1-40" fmla="*/ 2382 h 434975"/>
              <a:gd name="connsiteX2-41" fmla="*/ 2070894 w 2070894"/>
              <a:gd name="connsiteY2-42" fmla="*/ 434975 h 434975"/>
              <a:gd name="connsiteX3-43" fmla="*/ 442913 w 2070894"/>
              <a:gd name="connsiteY3-44" fmla="*/ 434975 h 434975"/>
              <a:gd name="connsiteX0-45" fmla="*/ 0 w 2063750"/>
              <a:gd name="connsiteY0-46" fmla="*/ 0 h 434975"/>
              <a:gd name="connsiteX1-47" fmla="*/ 2063750 w 2063750"/>
              <a:gd name="connsiteY1-48" fmla="*/ 2382 h 434975"/>
              <a:gd name="connsiteX2-49" fmla="*/ 1778794 w 2063750"/>
              <a:gd name="connsiteY2-50" fmla="*/ 434975 h 434975"/>
              <a:gd name="connsiteX3-51" fmla="*/ 442913 w 2063750"/>
              <a:gd name="connsiteY3-52" fmla="*/ 434975 h 434975"/>
            </a:gdLst>
            <a:ahLst/>
            <a:cxnLst>
              <a:cxn ang="0">
                <a:pos x="connsiteX0-1" y="connsiteY0-2"/>
              </a:cxn>
              <a:cxn ang="0">
                <a:pos x="connsiteX1-3" y="connsiteY1-4"/>
              </a:cxn>
              <a:cxn ang="0">
                <a:pos x="connsiteX2-5" y="connsiteY2-6"/>
              </a:cxn>
              <a:cxn ang="0">
                <a:pos x="connsiteX3-7" y="connsiteY3-8"/>
              </a:cxn>
            </a:cxnLst>
            <a:rect l="l" t="t" r="r" b="b"/>
            <a:pathLst>
              <a:path w="2063750" h="434975">
                <a:moveTo>
                  <a:pt x="0" y="0"/>
                </a:moveTo>
                <a:lnTo>
                  <a:pt x="2063750" y="2382"/>
                </a:lnTo>
                <a:lnTo>
                  <a:pt x="1778794" y="434975"/>
                </a:lnTo>
                <a:lnTo>
                  <a:pt x="442913" y="434975"/>
                </a:ln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2"/>
              </a:solidFill>
            </a:endParaRPr>
          </a:p>
        </p:txBody>
      </p:sp>
      <p:sp>
        <p:nvSpPr>
          <p:cNvPr id="12" name="任意多边形 11"/>
          <p:cNvSpPr/>
          <p:nvPr/>
        </p:nvSpPr>
        <p:spPr>
          <a:xfrm>
            <a:off x="2598225" y="1604116"/>
            <a:ext cx="1568288" cy="771852"/>
          </a:xfrm>
          <a:custGeom>
            <a:avLst/>
            <a:gdLst>
              <a:gd name="connsiteX0" fmla="*/ 1102282 w 2185862"/>
              <a:gd name="connsiteY0" fmla="*/ 0 h 1075799"/>
              <a:gd name="connsiteX1" fmla="*/ 1424014 w 2185862"/>
              <a:gd name="connsiteY1" fmla="*/ 314408 h 1075799"/>
              <a:gd name="connsiteX2" fmla="*/ 1080299 w 2185862"/>
              <a:gd name="connsiteY2" fmla="*/ 632592 h 1075799"/>
              <a:gd name="connsiteX3" fmla="*/ 1754062 w 2185862"/>
              <a:gd name="connsiteY3" fmla="*/ 634226 h 1075799"/>
              <a:gd name="connsiteX4" fmla="*/ 2185862 w 2185862"/>
              <a:gd name="connsiteY4" fmla="*/ 1075799 h 1075799"/>
              <a:gd name="connsiteX5" fmla="*/ 305667 w 2185862"/>
              <a:gd name="connsiteY5" fmla="*/ 1066274 h 1075799"/>
              <a:gd name="connsiteX6" fmla="*/ 305768 w 2185862"/>
              <a:gd name="connsiteY6" fmla="*/ 1065959 h 1075799"/>
              <a:gd name="connsiteX7" fmla="*/ 0 w 2185862"/>
              <a:gd name="connsiteY7" fmla="*/ 1067499 h 1075799"/>
              <a:gd name="connsiteX8" fmla="*/ 442976 w 2185862"/>
              <a:gd name="connsiteY8" fmla="*/ 638502 h 1075799"/>
              <a:gd name="connsiteX9" fmla="*/ 445367 w 2185862"/>
              <a:gd name="connsiteY9" fmla="*/ 631051 h 1075799"/>
              <a:gd name="connsiteX10" fmla="*/ 450656 w 2185862"/>
              <a:gd name="connsiteY10" fmla="*/ 631064 h 107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5862" h="1075799">
                <a:moveTo>
                  <a:pt x="1102282" y="0"/>
                </a:moveTo>
                <a:lnTo>
                  <a:pt x="1424014" y="314408"/>
                </a:lnTo>
                <a:lnTo>
                  <a:pt x="1080299" y="632592"/>
                </a:lnTo>
                <a:lnTo>
                  <a:pt x="1754062" y="634226"/>
                </a:lnTo>
                <a:lnTo>
                  <a:pt x="2185862" y="1075799"/>
                </a:lnTo>
                <a:lnTo>
                  <a:pt x="305667" y="1066274"/>
                </a:lnTo>
                <a:lnTo>
                  <a:pt x="305768" y="1065959"/>
                </a:lnTo>
                <a:lnTo>
                  <a:pt x="0" y="1067499"/>
                </a:lnTo>
                <a:lnTo>
                  <a:pt x="442976" y="638502"/>
                </a:lnTo>
                <a:lnTo>
                  <a:pt x="445367" y="631051"/>
                </a:lnTo>
                <a:lnTo>
                  <a:pt x="450656" y="6310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1"/>
              </a:solidFill>
            </a:endParaRPr>
          </a:p>
        </p:txBody>
      </p:sp>
      <p:sp>
        <p:nvSpPr>
          <p:cNvPr id="13" name="任意多边形 12"/>
          <p:cNvSpPr/>
          <p:nvPr/>
        </p:nvSpPr>
        <p:spPr>
          <a:xfrm rot="19351598">
            <a:off x="4091504" y="1379452"/>
            <a:ext cx="1780550" cy="1371182"/>
          </a:xfrm>
          <a:custGeom>
            <a:avLst/>
            <a:gdLst>
              <a:gd name="connsiteX0" fmla="*/ 0 w 2502498"/>
              <a:gd name="connsiteY0" fmla="*/ 0 h 1927076"/>
              <a:gd name="connsiteX1" fmla="*/ 1945080 w 2502498"/>
              <a:gd name="connsiteY1" fmla="*/ 1496572 h 1927076"/>
              <a:gd name="connsiteX2" fmla="*/ 2502498 w 2502498"/>
              <a:gd name="connsiteY2" fmla="*/ 1923871 h 1927076"/>
              <a:gd name="connsiteX3" fmla="*/ 1799499 w 2502498"/>
              <a:gd name="connsiteY3" fmla="*/ 1920422 h 1927076"/>
              <a:gd name="connsiteX4" fmla="*/ 1791943 w 2502498"/>
              <a:gd name="connsiteY4" fmla="*/ 1927076 h 1927076"/>
              <a:gd name="connsiteX5" fmla="*/ 1783159 w 2502498"/>
              <a:gd name="connsiteY5" fmla="*/ 1920342 h 1927076"/>
              <a:gd name="connsiteX6" fmla="*/ 270669 w 2502498"/>
              <a:gd name="connsiteY6" fmla="*/ 1912921 h 1927076"/>
              <a:gd name="connsiteX7" fmla="*/ 221995 w 2502498"/>
              <a:gd name="connsiteY7" fmla="*/ 1489568 h 1927076"/>
              <a:gd name="connsiteX8" fmla="*/ 1224971 w 2502498"/>
              <a:gd name="connsiteY8" fmla="*/ 1492441 h 1927076"/>
              <a:gd name="connsiteX9" fmla="*/ 97539 w 2502498"/>
              <a:gd name="connsiteY9" fmla="*/ 628165 h 1927076"/>
              <a:gd name="connsiteX0-1" fmla="*/ 0 w 2482718"/>
              <a:gd name="connsiteY0-2" fmla="*/ 0 h 1905911"/>
              <a:gd name="connsiteX1-3" fmla="*/ 1925300 w 2482718"/>
              <a:gd name="connsiteY1-4" fmla="*/ 1475407 h 1905911"/>
              <a:gd name="connsiteX2-5" fmla="*/ 2482718 w 2482718"/>
              <a:gd name="connsiteY2-6" fmla="*/ 1902706 h 1905911"/>
              <a:gd name="connsiteX3-7" fmla="*/ 1779719 w 2482718"/>
              <a:gd name="connsiteY3-8" fmla="*/ 1899257 h 1905911"/>
              <a:gd name="connsiteX4-9" fmla="*/ 1772163 w 2482718"/>
              <a:gd name="connsiteY4-10" fmla="*/ 1905911 h 1905911"/>
              <a:gd name="connsiteX5-11" fmla="*/ 1763379 w 2482718"/>
              <a:gd name="connsiteY5-12" fmla="*/ 1899177 h 1905911"/>
              <a:gd name="connsiteX6-13" fmla="*/ 250889 w 2482718"/>
              <a:gd name="connsiteY6-14" fmla="*/ 1891756 h 1905911"/>
              <a:gd name="connsiteX7-15" fmla="*/ 202215 w 2482718"/>
              <a:gd name="connsiteY7-16" fmla="*/ 1468403 h 1905911"/>
              <a:gd name="connsiteX8-17" fmla="*/ 1205191 w 2482718"/>
              <a:gd name="connsiteY8-18" fmla="*/ 1471276 h 1905911"/>
              <a:gd name="connsiteX9-19" fmla="*/ 77759 w 2482718"/>
              <a:gd name="connsiteY9-20" fmla="*/ 607000 h 1905911"/>
              <a:gd name="connsiteX10" fmla="*/ 0 w 2482718"/>
              <a:gd name="connsiteY10" fmla="*/ 0 h 1905911"/>
              <a:gd name="connsiteX0-21" fmla="*/ 0 w 2481710"/>
              <a:gd name="connsiteY0-22" fmla="*/ 0 h 1911139"/>
              <a:gd name="connsiteX1-23" fmla="*/ 1924292 w 2481710"/>
              <a:gd name="connsiteY1-24" fmla="*/ 1480635 h 1911139"/>
              <a:gd name="connsiteX2-25" fmla="*/ 2481710 w 2481710"/>
              <a:gd name="connsiteY2-26" fmla="*/ 1907934 h 1911139"/>
              <a:gd name="connsiteX3-27" fmla="*/ 1778711 w 2481710"/>
              <a:gd name="connsiteY3-28" fmla="*/ 1904485 h 1911139"/>
              <a:gd name="connsiteX4-29" fmla="*/ 1771155 w 2481710"/>
              <a:gd name="connsiteY4-30" fmla="*/ 1911139 h 1911139"/>
              <a:gd name="connsiteX5-31" fmla="*/ 1762371 w 2481710"/>
              <a:gd name="connsiteY5-32" fmla="*/ 1904405 h 1911139"/>
              <a:gd name="connsiteX6-33" fmla="*/ 249881 w 2481710"/>
              <a:gd name="connsiteY6-34" fmla="*/ 1896984 h 1911139"/>
              <a:gd name="connsiteX7-35" fmla="*/ 201207 w 2481710"/>
              <a:gd name="connsiteY7-36" fmla="*/ 1473631 h 1911139"/>
              <a:gd name="connsiteX8-37" fmla="*/ 1204183 w 2481710"/>
              <a:gd name="connsiteY8-38" fmla="*/ 1476504 h 1911139"/>
              <a:gd name="connsiteX9-39" fmla="*/ 76751 w 2481710"/>
              <a:gd name="connsiteY9-40" fmla="*/ 612228 h 1911139"/>
              <a:gd name="connsiteX10-41" fmla="*/ 0 w 2481710"/>
              <a:gd name="connsiteY10-42" fmla="*/ 0 h 1911139"/>
              <a:gd name="connsiteX0-43" fmla="*/ 0 w 2481710"/>
              <a:gd name="connsiteY0-44" fmla="*/ 0 h 1911139"/>
              <a:gd name="connsiteX1-45" fmla="*/ 1924292 w 2481710"/>
              <a:gd name="connsiteY1-46" fmla="*/ 1480635 h 1911139"/>
              <a:gd name="connsiteX2-47" fmla="*/ 2481710 w 2481710"/>
              <a:gd name="connsiteY2-48" fmla="*/ 1907934 h 1911139"/>
              <a:gd name="connsiteX3-49" fmla="*/ 1778711 w 2481710"/>
              <a:gd name="connsiteY3-50" fmla="*/ 1904485 h 1911139"/>
              <a:gd name="connsiteX4-51" fmla="*/ 1771155 w 2481710"/>
              <a:gd name="connsiteY4-52" fmla="*/ 1911139 h 1911139"/>
              <a:gd name="connsiteX5-53" fmla="*/ 1762371 w 2481710"/>
              <a:gd name="connsiteY5-54" fmla="*/ 1904405 h 1911139"/>
              <a:gd name="connsiteX6-55" fmla="*/ 249881 w 2481710"/>
              <a:gd name="connsiteY6-56" fmla="*/ 1896984 h 1911139"/>
              <a:gd name="connsiteX7-57" fmla="*/ 196860 w 2481710"/>
              <a:gd name="connsiteY7-58" fmla="*/ 1479301 h 1911139"/>
              <a:gd name="connsiteX8-59" fmla="*/ 1204183 w 2481710"/>
              <a:gd name="connsiteY8-60" fmla="*/ 1476504 h 1911139"/>
              <a:gd name="connsiteX9-61" fmla="*/ 76751 w 2481710"/>
              <a:gd name="connsiteY9-62" fmla="*/ 612228 h 1911139"/>
              <a:gd name="connsiteX10-63" fmla="*/ 0 w 2481710"/>
              <a:gd name="connsiteY10-64" fmla="*/ 0 h 19111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41" y="connsiteY10-42"/>
              </a:cxn>
            </a:cxnLst>
            <a:rect l="l" t="t" r="r" b="b"/>
            <a:pathLst>
              <a:path w="2481710" h="1911139">
                <a:moveTo>
                  <a:pt x="0" y="0"/>
                </a:moveTo>
                <a:lnTo>
                  <a:pt x="1924292" y="1480635"/>
                </a:lnTo>
                <a:lnTo>
                  <a:pt x="2481710" y="1907934"/>
                </a:lnTo>
                <a:lnTo>
                  <a:pt x="1778711" y="1904485"/>
                </a:lnTo>
                <a:lnTo>
                  <a:pt x="1771155" y="1911139"/>
                </a:lnTo>
                <a:lnTo>
                  <a:pt x="1762371" y="1904405"/>
                </a:lnTo>
                <a:lnTo>
                  <a:pt x="249881" y="1896984"/>
                </a:lnTo>
                <a:lnTo>
                  <a:pt x="196860" y="1479301"/>
                </a:lnTo>
                <a:lnTo>
                  <a:pt x="1204183" y="1476504"/>
                </a:lnTo>
                <a:lnTo>
                  <a:pt x="76751" y="612228"/>
                </a:lnTo>
                <a:cubicBezTo>
                  <a:pt x="44238" y="402840"/>
                  <a:pt x="32513" y="209388"/>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2"/>
              </a:solidFill>
            </a:endParaRPr>
          </a:p>
        </p:txBody>
      </p:sp>
      <p:sp>
        <p:nvSpPr>
          <p:cNvPr id="14" name="任意多边形 13"/>
          <p:cNvSpPr/>
          <p:nvPr/>
        </p:nvSpPr>
        <p:spPr>
          <a:xfrm>
            <a:off x="3592485" y="2815681"/>
            <a:ext cx="1786934" cy="778245"/>
          </a:xfrm>
          <a:custGeom>
            <a:avLst/>
            <a:gdLst>
              <a:gd name="connsiteX0" fmla="*/ 1426945 w 4106013"/>
              <a:gd name="connsiteY0" fmla="*/ 0 h 1084709"/>
              <a:gd name="connsiteX1" fmla="*/ 1728455 w 4106013"/>
              <a:gd name="connsiteY1" fmla="*/ 302403 h 1084709"/>
              <a:gd name="connsiteX2" fmla="*/ 1288915 w 4106013"/>
              <a:gd name="connsiteY2" fmla="*/ 645236 h 1084709"/>
              <a:gd name="connsiteX3" fmla="*/ 4106013 w 4106013"/>
              <a:gd name="connsiteY3" fmla="*/ 645236 h 1084709"/>
              <a:gd name="connsiteX4" fmla="*/ 4106013 w 4106013"/>
              <a:gd name="connsiteY4" fmla="*/ 1077284 h 1084709"/>
              <a:gd name="connsiteX5" fmla="*/ 486636 w 4106013"/>
              <a:gd name="connsiteY5" fmla="*/ 1083634 h 1084709"/>
              <a:gd name="connsiteX6" fmla="*/ 486757 w 4106013"/>
              <a:gd name="connsiteY6" fmla="*/ 1083106 h 1084709"/>
              <a:gd name="connsiteX7" fmla="*/ 0 w 4106013"/>
              <a:gd name="connsiteY7" fmla="*/ 1084709 h 1084709"/>
              <a:gd name="connsiteX0-1" fmla="*/ 1426945 w 4106013"/>
              <a:gd name="connsiteY0-2" fmla="*/ 0 h 1084709"/>
              <a:gd name="connsiteX1-3" fmla="*/ 1728455 w 4106013"/>
              <a:gd name="connsiteY1-4" fmla="*/ 302403 h 1084709"/>
              <a:gd name="connsiteX2-5" fmla="*/ 1288915 w 4106013"/>
              <a:gd name="connsiteY2-6" fmla="*/ 645236 h 1084709"/>
              <a:gd name="connsiteX3-7" fmla="*/ 2038171 w 4106013"/>
              <a:gd name="connsiteY3-8" fmla="*/ 645289 h 1084709"/>
              <a:gd name="connsiteX4-9" fmla="*/ 4106013 w 4106013"/>
              <a:gd name="connsiteY4-10" fmla="*/ 645236 h 1084709"/>
              <a:gd name="connsiteX5-11" fmla="*/ 4106013 w 4106013"/>
              <a:gd name="connsiteY5-12" fmla="*/ 1077284 h 1084709"/>
              <a:gd name="connsiteX6-13" fmla="*/ 486636 w 4106013"/>
              <a:gd name="connsiteY6-14" fmla="*/ 1083634 h 1084709"/>
              <a:gd name="connsiteX7-15" fmla="*/ 486757 w 4106013"/>
              <a:gd name="connsiteY7-16" fmla="*/ 1083106 h 1084709"/>
              <a:gd name="connsiteX8" fmla="*/ 0 w 4106013"/>
              <a:gd name="connsiteY8" fmla="*/ 1084709 h 1084709"/>
              <a:gd name="connsiteX9" fmla="*/ 1426945 w 4106013"/>
              <a:gd name="connsiteY9" fmla="*/ 0 h 1084709"/>
              <a:gd name="connsiteX0-17" fmla="*/ 1426945 w 4106013"/>
              <a:gd name="connsiteY0-18" fmla="*/ 0 h 1084709"/>
              <a:gd name="connsiteX1-19" fmla="*/ 1728455 w 4106013"/>
              <a:gd name="connsiteY1-20" fmla="*/ 302403 h 1084709"/>
              <a:gd name="connsiteX2-21" fmla="*/ 1288915 w 4106013"/>
              <a:gd name="connsiteY2-22" fmla="*/ 645236 h 1084709"/>
              <a:gd name="connsiteX3-23" fmla="*/ 2038171 w 4106013"/>
              <a:gd name="connsiteY3-24" fmla="*/ 645289 h 1084709"/>
              <a:gd name="connsiteX4-25" fmla="*/ 4106013 w 4106013"/>
              <a:gd name="connsiteY4-26" fmla="*/ 645236 h 1084709"/>
              <a:gd name="connsiteX5-27" fmla="*/ 4106013 w 4106013"/>
              <a:gd name="connsiteY5-28" fmla="*/ 1077284 h 1084709"/>
              <a:gd name="connsiteX6-29" fmla="*/ 486636 w 4106013"/>
              <a:gd name="connsiteY6-30" fmla="*/ 1083634 h 1084709"/>
              <a:gd name="connsiteX7-31" fmla="*/ 486757 w 4106013"/>
              <a:gd name="connsiteY7-32" fmla="*/ 1083106 h 1084709"/>
              <a:gd name="connsiteX8-33" fmla="*/ 0 w 4106013"/>
              <a:gd name="connsiteY8-34" fmla="*/ 1084709 h 1084709"/>
              <a:gd name="connsiteX9-35" fmla="*/ 1426945 w 4106013"/>
              <a:gd name="connsiteY9-36" fmla="*/ 0 h 1084709"/>
              <a:gd name="connsiteX0-37" fmla="*/ 1426945 w 4106013"/>
              <a:gd name="connsiteY0-38" fmla="*/ 0 h 1084709"/>
              <a:gd name="connsiteX1-39" fmla="*/ 1728455 w 4106013"/>
              <a:gd name="connsiteY1-40" fmla="*/ 302403 h 1084709"/>
              <a:gd name="connsiteX2-41" fmla="*/ 1288915 w 4106013"/>
              <a:gd name="connsiteY2-42" fmla="*/ 645236 h 1084709"/>
              <a:gd name="connsiteX3-43" fmla="*/ 2038171 w 4106013"/>
              <a:gd name="connsiteY3-44" fmla="*/ 645289 h 1084709"/>
              <a:gd name="connsiteX4-45" fmla="*/ 4106013 w 4106013"/>
              <a:gd name="connsiteY4-46" fmla="*/ 645236 h 1084709"/>
              <a:gd name="connsiteX5-47" fmla="*/ 4106013 w 4106013"/>
              <a:gd name="connsiteY5-48" fmla="*/ 1077284 h 1084709"/>
              <a:gd name="connsiteX6-49" fmla="*/ 2490608 w 4106013"/>
              <a:gd name="connsiteY6-50" fmla="*/ 1078676 h 1084709"/>
              <a:gd name="connsiteX7-51" fmla="*/ 486636 w 4106013"/>
              <a:gd name="connsiteY7-52" fmla="*/ 1083634 h 1084709"/>
              <a:gd name="connsiteX8-53" fmla="*/ 486757 w 4106013"/>
              <a:gd name="connsiteY8-54" fmla="*/ 1083106 h 1084709"/>
              <a:gd name="connsiteX9-55" fmla="*/ 0 w 4106013"/>
              <a:gd name="connsiteY9-56" fmla="*/ 1084709 h 1084709"/>
              <a:gd name="connsiteX10" fmla="*/ 1426945 w 4106013"/>
              <a:gd name="connsiteY10" fmla="*/ 0 h 1084709"/>
              <a:gd name="connsiteX0-57" fmla="*/ 1426945 w 4106013"/>
              <a:gd name="connsiteY0-58" fmla="*/ 0 h 1084709"/>
              <a:gd name="connsiteX1-59" fmla="*/ 1728455 w 4106013"/>
              <a:gd name="connsiteY1-60" fmla="*/ 302403 h 1084709"/>
              <a:gd name="connsiteX2-61" fmla="*/ 1288915 w 4106013"/>
              <a:gd name="connsiteY2-62" fmla="*/ 645236 h 1084709"/>
              <a:gd name="connsiteX3-63" fmla="*/ 2038171 w 4106013"/>
              <a:gd name="connsiteY3-64" fmla="*/ 645289 h 1084709"/>
              <a:gd name="connsiteX4-65" fmla="*/ 4106013 w 4106013"/>
              <a:gd name="connsiteY4-66" fmla="*/ 645236 h 1084709"/>
              <a:gd name="connsiteX5-67" fmla="*/ 4106013 w 4106013"/>
              <a:gd name="connsiteY5-68" fmla="*/ 1077284 h 1084709"/>
              <a:gd name="connsiteX6-69" fmla="*/ 3066871 w 4106013"/>
              <a:gd name="connsiteY6-70" fmla="*/ 1073914 h 1084709"/>
              <a:gd name="connsiteX7-71" fmla="*/ 2490608 w 4106013"/>
              <a:gd name="connsiteY7-72" fmla="*/ 1078676 h 1084709"/>
              <a:gd name="connsiteX8-73" fmla="*/ 486636 w 4106013"/>
              <a:gd name="connsiteY8-74" fmla="*/ 1083634 h 1084709"/>
              <a:gd name="connsiteX9-75" fmla="*/ 486757 w 4106013"/>
              <a:gd name="connsiteY9-76" fmla="*/ 1083106 h 1084709"/>
              <a:gd name="connsiteX10-77" fmla="*/ 0 w 4106013"/>
              <a:gd name="connsiteY10-78" fmla="*/ 1084709 h 1084709"/>
              <a:gd name="connsiteX11" fmla="*/ 1426945 w 4106013"/>
              <a:gd name="connsiteY11" fmla="*/ 0 h 1084709"/>
              <a:gd name="connsiteX0-79" fmla="*/ 1426945 w 4106013"/>
              <a:gd name="connsiteY0-80" fmla="*/ 0 h 1084709"/>
              <a:gd name="connsiteX1-81" fmla="*/ 1728455 w 4106013"/>
              <a:gd name="connsiteY1-82" fmla="*/ 302403 h 1084709"/>
              <a:gd name="connsiteX2-83" fmla="*/ 1288915 w 4106013"/>
              <a:gd name="connsiteY2-84" fmla="*/ 645236 h 1084709"/>
              <a:gd name="connsiteX3-85" fmla="*/ 2038171 w 4106013"/>
              <a:gd name="connsiteY3-86" fmla="*/ 645289 h 1084709"/>
              <a:gd name="connsiteX4-87" fmla="*/ 4106013 w 4106013"/>
              <a:gd name="connsiteY4-88" fmla="*/ 1077284 h 1084709"/>
              <a:gd name="connsiteX5-89" fmla="*/ 3066871 w 4106013"/>
              <a:gd name="connsiteY5-90" fmla="*/ 1073914 h 1084709"/>
              <a:gd name="connsiteX6-91" fmla="*/ 2490608 w 4106013"/>
              <a:gd name="connsiteY6-92" fmla="*/ 1078676 h 1084709"/>
              <a:gd name="connsiteX7-93" fmla="*/ 486636 w 4106013"/>
              <a:gd name="connsiteY7-94" fmla="*/ 1083634 h 1084709"/>
              <a:gd name="connsiteX8-95" fmla="*/ 486757 w 4106013"/>
              <a:gd name="connsiteY8-96" fmla="*/ 1083106 h 1084709"/>
              <a:gd name="connsiteX9-97" fmla="*/ 0 w 4106013"/>
              <a:gd name="connsiteY9-98" fmla="*/ 1084709 h 1084709"/>
              <a:gd name="connsiteX10-99" fmla="*/ 1426945 w 4106013"/>
              <a:gd name="connsiteY10-100" fmla="*/ 0 h 1084709"/>
              <a:gd name="connsiteX0-101" fmla="*/ 1426945 w 3066871"/>
              <a:gd name="connsiteY0-102" fmla="*/ 0 h 1084709"/>
              <a:gd name="connsiteX1-103" fmla="*/ 1728455 w 3066871"/>
              <a:gd name="connsiteY1-104" fmla="*/ 302403 h 1084709"/>
              <a:gd name="connsiteX2-105" fmla="*/ 1288915 w 3066871"/>
              <a:gd name="connsiteY2-106" fmla="*/ 645236 h 1084709"/>
              <a:gd name="connsiteX3-107" fmla="*/ 2038171 w 3066871"/>
              <a:gd name="connsiteY3-108" fmla="*/ 645289 h 1084709"/>
              <a:gd name="connsiteX4-109" fmla="*/ 3066871 w 3066871"/>
              <a:gd name="connsiteY4-110" fmla="*/ 1073914 h 1084709"/>
              <a:gd name="connsiteX5-111" fmla="*/ 2490608 w 3066871"/>
              <a:gd name="connsiteY5-112" fmla="*/ 1078676 h 1084709"/>
              <a:gd name="connsiteX6-113" fmla="*/ 486636 w 3066871"/>
              <a:gd name="connsiteY6-114" fmla="*/ 1083634 h 1084709"/>
              <a:gd name="connsiteX7-115" fmla="*/ 486757 w 3066871"/>
              <a:gd name="connsiteY7-116" fmla="*/ 1083106 h 1084709"/>
              <a:gd name="connsiteX8-117" fmla="*/ 0 w 3066871"/>
              <a:gd name="connsiteY8-118" fmla="*/ 1084709 h 1084709"/>
              <a:gd name="connsiteX9-119" fmla="*/ 1426945 w 3066871"/>
              <a:gd name="connsiteY9-120" fmla="*/ 0 h 1084709"/>
              <a:gd name="connsiteX0-121" fmla="*/ 1426945 w 2490608"/>
              <a:gd name="connsiteY0-122" fmla="*/ 0 h 1084709"/>
              <a:gd name="connsiteX1-123" fmla="*/ 1728455 w 2490608"/>
              <a:gd name="connsiteY1-124" fmla="*/ 302403 h 1084709"/>
              <a:gd name="connsiteX2-125" fmla="*/ 1288915 w 2490608"/>
              <a:gd name="connsiteY2-126" fmla="*/ 645236 h 1084709"/>
              <a:gd name="connsiteX3-127" fmla="*/ 2038171 w 2490608"/>
              <a:gd name="connsiteY3-128" fmla="*/ 645289 h 1084709"/>
              <a:gd name="connsiteX4-129" fmla="*/ 2490608 w 2490608"/>
              <a:gd name="connsiteY4-130" fmla="*/ 1078676 h 1084709"/>
              <a:gd name="connsiteX5-131" fmla="*/ 486636 w 2490608"/>
              <a:gd name="connsiteY5-132" fmla="*/ 1083634 h 1084709"/>
              <a:gd name="connsiteX6-133" fmla="*/ 486757 w 2490608"/>
              <a:gd name="connsiteY6-134" fmla="*/ 1083106 h 1084709"/>
              <a:gd name="connsiteX7-135" fmla="*/ 0 w 2490608"/>
              <a:gd name="connsiteY7-136" fmla="*/ 1084709 h 1084709"/>
              <a:gd name="connsiteX8-137" fmla="*/ 1426945 w 2490608"/>
              <a:gd name="connsiteY8-138" fmla="*/ 0 h 1084709"/>
              <a:gd name="connsiteX0-139" fmla="*/ 1426945 w 2490608"/>
              <a:gd name="connsiteY0-140" fmla="*/ 0 h 1084709"/>
              <a:gd name="connsiteX1-141" fmla="*/ 1728455 w 2490608"/>
              <a:gd name="connsiteY1-142" fmla="*/ 302403 h 1084709"/>
              <a:gd name="connsiteX2-143" fmla="*/ 1288915 w 2490608"/>
              <a:gd name="connsiteY2-144" fmla="*/ 645236 h 1084709"/>
              <a:gd name="connsiteX3-145" fmla="*/ 2063571 w 2490608"/>
              <a:gd name="connsiteY3-146" fmla="*/ 642114 h 1084709"/>
              <a:gd name="connsiteX4-147" fmla="*/ 2490608 w 2490608"/>
              <a:gd name="connsiteY4-148" fmla="*/ 1078676 h 1084709"/>
              <a:gd name="connsiteX5-149" fmla="*/ 486636 w 2490608"/>
              <a:gd name="connsiteY5-150" fmla="*/ 1083634 h 1084709"/>
              <a:gd name="connsiteX6-151" fmla="*/ 486757 w 2490608"/>
              <a:gd name="connsiteY6-152" fmla="*/ 1083106 h 1084709"/>
              <a:gd name="connsiteX7-153" fmla="*/ 0 w 2490608"/>
              <a:gd name="connsiteY7-154" fmla="*/ 1084709 h 1084709"/>
              <a:gd name="connsiteX8-155" fmla="*/ 1426945 w 2490608"/>
              <a:gd name="connsiteY8-156" fmla="*/ 0 h 10847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2490608" h="1084709">
                <a:moveTo>
                  <a:pt x="1426945" y="0"/>
                </a:moveTo>
                <a:lnTo>
                  <a:pt x="1728455" y="302403"/>
                </a:lnTo>
                <a:lnTo>
                  <a:pt x="1288915" y="645236"/>
                </a:lnTo>
                <a:lnTo>
                  <a:pt x="2063571" y="642114"/>
                </a:lnTo>
                <a:lnTo>
                  <a:pt x="2490608" y="1078676"/>
                </a:lnTo>
                <a:lnTo>
                  <a:pt x="486636" y="1083634"/>
                </a:lnTo>
                <a:cubicBezTo>
                  <a:pt x="486676" y="1083458"/>
                  <a:pt x="486717" y="1083282"/>
                  <a:pt x="486757" y="1083106"/>
                </a:cubicBezTo>
                <a:lnTo>
                  <a:pt x="0" y="1084709"/>
                </a:lnTo>
                <a:lnTo>
                  <a:pt x="142694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2"/>
              </a:solidFill>
            </a:endParaRPr>
          </a:p>
        </p:txBody>
      </p:sp>
      <p:cxnSp>
        <p:nvCxnSpPr>
          <p:cNvPr id="15" name="直接连接符 14"/>
          <p:cNvCxnSpPr/>
          <p:nvPr/>
        </p:nvCxnSpPr>
        <p:spPr>
          <a:xfrm>
            <a:off x="3282504" y="1490855"/>
            <a:ext cx="2273194" cy="2273194"/>
          </a:xfrm>
          <a:prstGeom prst="line">
            <a:avLst/>
          </a:prstGeom>
          <a:ln w="1905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179236" y="2096686"/>
            <a:ext cx="642474" cy="213515"/>
          </a:xfrm>
          <a:prstGeom prst="rect">
            <a:avLst/>
          </a:prstGeom>
        </p:spPr>
        <p:txBody>
          <a:bodyPr wrap="none" lIns="51430" tIns="25715" rIns="51430" bIns="25715">
            <a:spAutoFit/>
          </a:bodyPr>
          <a:lstStyle/>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标题内容</a:t>
            </a:r>
            <a:endParaRPr lang="en-US" altLang="zh-CN" sz="1050" b="1" dirty="0">
              <a:solidFill>
                <a:schemeClr val="accent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933401" y="2106593"/>
            <a:ext cx="206405" cy="223083"/>
            <a:chOff x="6127750" y="1165225"/>
            <a:chExt cx="314325" cy="339725"/>
          </a:xfrm>
          <a:solidFill>
            <a:schemeClr val="bg1"/>
          </a:solidFill>
        </p:grpSpPr>
        <p:sp>
          <p:nvSpPr>
            <p:cNvPr id="18" name="Freeform 178"/>
            <p:cNvSpPr>
              <a:spLocks noEditPoints="1"/>
            </p:cNvSpPr>
            <p:nvPr/>
          </p:nvSpPr>
          <p:spPr bwMode="auto">
            <a:xfrm>
              <a:off x="6127750" y="1165225"/>
              <a:ext cx="314325" cy="339725"/>
            </a:xfrm>
            <a:custGeom>
              <a:avLst/>
              <a:gdLst>
                <a:gd name="T0" fmla="*/ 303 w 312"/>
                <a:gd name="T1" fmla="*/ 78 h 337"/>
                <a:gd name="T2" fmla="*/ 285 w 312"/>
                <a:gd name="T3" fmla="*/ 16 h 337"/>
                <a:gd name="T4" fmla="*/ 273 w 312"/>
                <a:gd name="T5" fmla="*/ 7 h 337"/>
                <a:gd name="T6" fmla="*/ 273 w 312"/>
                <a:gd name="T7" fmla="*/ 7 h 337"/>
                <a:gd name="T8" fmla="*/ 261 w 312"/>
                <a:gd name="T9" fmla="*/ 16 h 337"/>
                <a:gd name="T10" fmla="*/ 218 w 312"/>
                <a:gd name="T11" fmla="*/ 39 h 337"/>
                <a:gd name="T12" fmla="*/ 167 w 312"/>
                <a:gd name="T13" fmla="*/ 8 h 337"/>
                <a:gd name="T14" fmla="*/ 156 w 312"/>
                <a:gd name="T15" fmla="*/ 0 h 337"/>
                <a:gd name="T16" fmla="*/ 156 w 312"/>
                <a:gd name="T17" fmla="*/ 0 h 337"/>
                <a:gd name="T18" fmla="*/ 144 w 312"/>
                <a:gd name="T19" fmla="*/ 8 h 337"/>
                <a:gd name="T20" fmla="*/ 93 w 312"/>
                <a:gd name="T21" fmla="*/ 39 h 337"/>
                <a:gd name="T22" fmla="*/ 50 w 312"/>
                <a:gd name="T23" fmla="*/ 16 h 337"/>
                <a:gd name="T24" fmla="*/ 38 w 312"/>
                <a:gd name="T25" fmla="*/ 7 h 337"/>
                <a:gd name="T26" fmla="*/ 26 w 312"/>
                <a:gd name="T27" fmla="*/ 16 h 337"/>
                <a:gd name="T28" fmla="*/ 8 w 312"/>
                <a:gd name="T29" fmla="*/ 78 h 337"/>
                <a:gd name="T30" fmla="*/ 18 w 312"/>
                <a:gd name="T31" fmla="*/ 212 h 337"/>
                <a:gd name="T32" fmla="*/ 151 w 312"/>
                <a:gd name="T33" fmla="*/ 336 h 337"/>
                <a:gd name="T34" fmla="*/ 156 w 312"/>
                <a:gd name="T35" fmla="*/ 337 h 337"/>
                <a:gd name="T36" fmla="*/ 160 w 312"/>
                <a:gd name="T37" fmla="*/ 336 h 337"/>
                <a:gd name="T38" fmla="*/ 294 w 312"/>
                <a:gd name="T39" fmla="*/ 212 h 337"/>
                <a:gd name="T40" fmla="*/ 303 w 312"/>
                <a:gd name="T41" fmla="*/ 78 h 337"/>
                <a:gd name="T42" fmla="*/ 269 w 312"/>
                <a:gd name="T43" fmla="*/ 201 h 337"/>
                <a:gd name="T44" fmla="*/ 156 w 312"/>
                <a:gd name="T45" fmla="*/ 307 h 337"/>
                <a:gd name="T46" fmla="*/ 42 w 312"/>
                <a:gd name="T47" fmla="*/ 201 h 337"/>
                <a:gd name="T48" fmla="*/ 34 w 312"/>
                <a:gd name="T49" fmla="*/ 85 h 337"/>
                <a:gd name="T50" fmla="*/ 43 w 312"/>
                <a:gd name="T51" fmla="*/ 50 h 337"/>
                <a:gd name="T52" fmla="*/ 93 w 312"/>
                <a:gd name="T53" fmla="*/ 69 h 337"/>
                <a:gd name="T54" fmla="*/ 156 w 312"/>
                <a:gd name="T55" fmla="*/ 39 h 337"/>
                <a:gd name="T56" fmla="*/ 218 w 312"/>
                <a:gd name="T57" fmla="*/ 69 h 337"/>
                <a:gd name="T58" fmla="*/ 269 w 312"/>
                <a:gd name="T59" fmla="*/ 50 h 337"/>
                <a:gd name="T60" fmla="*/ 269 w 312"/>
                <a:gd name="T61" fmla="*/ 20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337">
                  <a:moveTo>
                    <a:pt x="303" y="78"/>
                  </a:moveTo>
                  <a:cubicBezTo>
                    <a:pt x="297" y="42"/>
                    <a:pt x="286" y="17"/>
                    <a:pt x="285" y="16"/>
                  </a:cubicBezTo>
                  <a:cubicBezTo>
                    <a:pt x="283" y="11"/>
                    <a:pt x="279" y="7"/>
                    <a:pt x="273" y="7"/>
                  </a:cubicBezTo>
                  <a:cubicBezTo>
                    <a:pt x="273" y="7"/>
                    <a:pt x="273" y="7"/>
                    <a:pt x="273" y="7"/>
                  </a:cubicBezTo>
                  <a:cubicBezTo>
                    <a:pt x="268" y="7"/>
                    <a:pt x="264" y="10"/>
                    <a:pt x="261" y="16"/>
                  </a:cubicBezTo>
                  <a:cubicBezTo>
                    <a:pt x="260" y="17"/>
                    <a:pt x="249" y="39"/>
                    <a:pt x="218" y="39"/>
                  </a:cubicBezTo>
                  <a:cubicBezTo>
                    <a:pt x="186" y="39"/>
                    <a:pt x="168" y="10"/>
                    <a:pt x="167" y="8"/>
                  </a:cubicBezTo>
                  <a:cubicBezTo>
                    <a:pt x="165" y="3"/>
                    <a:pt x="161" y="0"/>
                    <a:pt x="156" y="0"/>
                  </a:cubicBezTo>
                  <a:cubicBezTo>
                    <a:pt x="156" y="0"/>
                    <a:pt x="156" y="0"/>
                    <a:pt x="156" y="0"/>
                  </a:cubicBezTo>
                  <a:cubicBezTo>
                    <a:pt x="151" y="0"/>
                    <a:pt x="147" y="3"/>
                    <a:pt x="144" y="8"/>
                  </a:cubicBezTo>
                  <a:cubicBezTo>
                    <a:pt x="143" y="9"/>
                    <a:pt x="126" y="39"/>
                    <a:pt x="93" y="39"/>
                  </a:cubicBezTo>
                  <a:cubicBezTo>
                    <a:pt x="62" y="39"/>
                    <a:pt x="51" y="17"/>
                    <a:pt x="50" y="16"/>
                  </a:cubicBezTo>
                  <a:cubicBezTo>
                    <a:pt x="48" y="10"/>
                    <a:pt x="43" y="7"/>
                    <a:pt x="38" y="7"/>
                  </a:cubicBezTo>
                  <a:cubicBezTo>
                    <a:pt x="33" y="7"/>
                    <a:pt x="28" y="10"/>
                    <a:pt x="26" y="16"/>
                  </a:cubicBezTo>
                  <a:cubicBezTo>
                    <a:pt x="26" y="17"/>
                    <a:pt x="15" y="42"/>
                    <a:pt x="8" y="78"/>
                  </a:cubicBezTo>
                  <a:cubicBezTo>
                    <a:pt x="0" y="127"/>
                    <a:pt x="3" y="173"/>
                    <a:pt x="18" y="212"/>
                  </a:cubicBezTo>
                  <a:cubicBezTo>
                    <a:pt x="39" y="269"/>
                    <a:pt x="84" y="311"/>
                    <a:pt x="151" y="336"/>
                  </a:cubicBezTo>
                  <a:cubicBezTo>
                    <a:pt x="153" y="337"/>
                    <a:pt x="154" y="337"/>
                    <a:pt x="156" y="337"/>
                  </a:cubicBezTo>
                  <a:cubicBezTo>
                    <a:pt x="157" y="337"/>
                    <a:pt x="159" y="337"/>
                    <a:pt x="160" y="336"/>
                  </a:cubicBezTo>
                  <a:cubicBezTo>
                    <a:pt x="228" y="311"/>
                    <a:pt x="273" y="269"/>
                    <a:pt x="294" y="212"/>
                  </a:cubicBezTo>
                  <a:cubicBezTo>
                    <a:pt x="309" y="173"/>
                    <a:pt x="312" y="127"/>
                    <a:pt x="303" y="78"/>
                  </a:cubicBezTo>
                  <a:close/>
                  <a:moveTo>
                    <a:pt x="269" y="201"/>
                  </a:moveTo>
                  <a:cubicBezTo>
                    <a:pt x="251" y="248"/>
                    <a:pt x="213" y="284"/>
                    <a:pt x="156" y="307"/>
                  </a:cubicBezTo>
                  <a:cubicBezTo>
                    <a:pt x="98" y="284"/>
                    <a:pt x="60" y="248"/>
                    <a:pt x="42" y="201"/>
                  </a:cubicBezTo>
                  <a:cubicBezTo>
                    <a:pt x="26" y="159"/>
                    <a:pt x="29" y="115"/>
                    <a:pt x="34" y="85"/>
                  </a:cubicBezTo>
                  <a:cubicBezTo>
                    <a:pt x="37" y="71"/>
                    <a:pt x="40" y="60"/>
                    <a:pt x="43" y="50"/>
                  </a:cubicBezTo>
                  <a:cubicBezTo>
                    <a:pt x="53" y="60"/>
                    <a:pt x="70" y="69"/>
                    <a:pt x="93" y="69"/>
                  </a:cubicBezTo>
                  <a:cubicBezTo>
                    <a:pt x="123" y="69"/>
                    <a:pt x="144" y="52"/>
                    <a:pt x="156" y="39"/>
                  </a:cubicBezTo>
                  <a:cubicBezTo>
                    <a:pt x="168" y="52"/>
                    <a:pt x="188" y="69"/>
                    <a:pt x="218" y="69"/>
                  </a:cubicBezTo>
                  <a:cubicBezTo>
                    <a:pt x="242" y="69"/>
                    <a:pt x="258" y="60"/>
                    <a:pt x="269" y="50"/>
                  </a:cubicBezTo>
                  <a:cubicBezTo>
                    <a:pt x="278" y="82"/>
                    <a:pt x="291" y="144"/>
                    <a:pt x="269" y="20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19" name="Freeform 179"/>
            <p:cNvSpPr/>
            <p:nvPr/>
          </p:nvSpPr>
          <p:spPr bwMode="auto">
            <a:xfrm>
              <a:off x="6259513" y="1247775"/>
              <a:ext cx="50800" cy="122238"/>
            </a:xfrm>
            <a:custGeom>
              <a:avLst/>
              <a:gdLst>
                <a:gd name="T0" fmla="*/ 42 w 50"/>
                <a:gd name="T1" fmla="*/ 122 h 122"/>
                <a:gd name="T2" fmla="*/ 50 w 50"/>
                <a:gd name="T3" fmla="*/ 0 h 122"/>
                <a:gd name="T4" fmla="*/ 0 w 50"/>
                <a:gd name="T5" fmla="*/ 0 h 122"/>
                <a:gd name="T6" fmla="*/ 8 w 50"/>
                <a:gd name="T7" fmla="*/ 122 h 122"/>
                <a:gd name="T8" fmla="*/ 42 w 50"/>
                <a:gd name="T9" fmla="*/ 122 h 122"/>
              </a:gdLst>
              <a:ahLst/>
              <a:cxnLst>
                <a:cxn ang="0">
                  <a:pos x="T0" y="T1"/>
                </a:cxn>
                <a:cxn ang="0">
                  <a:pos x="T2" y="T3"/>
                </a:cxn>
                <a:cxn ang="0">
                  <a:pos x="T4" y="T5"/>
                </a:cxn>
                <a:cxn ang="0">
                  <a:pos x="T6" y="T7"/>
                </a:cxn>
                <a:cxn ang="0">
                  <a:pos x="T8" y="T9"/>
                </a:cxn>
              </a:cxnLst>
              <a:rect l="0" t="0" r="r" b="b"/>
              <a:pathLst>
                <a:path w="50" h="122">
                  <a:moveTo>
                    <a:pt x="42" y="122"/>
                  </a:moveTo>
                  <a:cubicBezTo>
                    <a:pt x="45" y="82"/>
                    <a:pt x="47" y="41"/>
                    <a:pt x="50" y="0"/>
                  </a:cubicBezTo>
                  <a:cubicBezTo>
                    <a:pt x="33" y="0"/>
                    <a:pt x="17" y="0"/>
                    <a:pt x="0" y="0"/>
                  </a:cubicBezTo>
                  <a:cubicBezTo>
                    <a:pt x="3" y="41"/>
                    <a:pt x="5" y="82"/>
                    <a:pt x="8" y="122"/>
                  </a:cubicBezTo>
                  <a:cubicBezTo>
                    <a:pt x="19" y="122"/>
                    <a:pt x="31" y="122"/>
                    <a:pt x="42" y="12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20" name="Oval 180"/>
            <p:cNvSpPr>
              <a:spLocks noChangeArrowheads="1"/>
            </p:cNvSpPr>
            <p:nvPr/>
          </p:nvSpPr>
          <p:spPr bwMode="auto">
            <a:xfrm>
              <a:off x="6259513" y="1382713"/>
              <a:ext cx="50800" cy="508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grpSp>
      <p:sp>
        <p:nvSpPr>
          <p:cNvPr id="21" name="Freeform 572"/>
          <p:cNvSpPr>
            <a:spLocks noEditPoints="1"/>
          </p:cNvSpPr>
          <p:nvPr/>
        </p:nvSpPr>
        <p:spPr bwMode="auto">
          <a:xfrm>
            <a:off x="4319322" y="2094327"/>
            <a:ext cx="225643" cy="219499"/>
          </a:xfrm>
          <a:custGeom>
            <a:avLst/>
            <a:gdLst>
              <a:gd name="T0" fmla="*/ 278 w 326"/>
              <a:gd name="T1" fmla="*/ 48 h 326"/>
              <a:gd name="T2" fmla="*/ 163 w 326"/>
              <a:gd name="T3" fmla="*/ 0 h 326"/>
              <a:gd name="T4" fmla="*/ 47 w 326"/>
              <a:gd name="T5" fmla="*/ 48 h 326"/>
              <a:gd name="T6" fmla="*/ 0 w 326"/>
              <a:gd name="T7" fmla="*/ 163 h 326"/>
              <a:gd name="T8" fmla="*/ 47 w 326"/>
              <a:gd name="T9" fmla="*/ 278 h 326"/>
              <a:gd name="T10" fmla="*/ 163 w 326"/>
              <a:gd name="T11" fmla="*/ 326 h 326"/>
              <a:gd name="T12" fmla="*/ 278 w 326"/>
              <a:gd name="T13" fmla="*/ 278 h 326"/>
              <a:gd name="T14" fmla="*/ 326 w 326"/>
              <a:gd name="T15" fmla="*/ 163 h 326"/>
              <a:gd name="T16" fmla="*/ 250 w 326"/>
              <a:gd name="T17" fmla="*/ 175 h 326"/>
              <a:gd name="T18" fmla="*/ 293 w 326"/>
              <a:gd name="T19" fmla="*/ 219 h 326"/>
              <a:gd name="T20" fmla="*/ 243 w 326"/>
              <a:gd name="T21" fmla="*/ 230 h 326"/>
              <a:gd name="T22" fmla="*/ 250 w 326"/>
              <a:gd name="T23" fmla="*/ 153 h 326"/>
              <a:gd name="T24" fmla="*/ 279 w 326"/>
              <a:gd name="T25" fmla="*/ 82 h 326"/>
              <a:gd name="T26" fmla="*/ 304 w 326"/>
              <a:gd name="T27" fmla="*/ 153 h 326"/>
              <a:gd name="T28" fmla="*/ 223 w 326"/>
              <a:gd name="T29" fmla="*/ 221 h 326"/>
              <a:gd name="T30" fmla="*/ 175 w 326"/>
              <a:gd name="T31" fmla="*/ 219 h 326"/>
              <a:gd name="T32" fmla="*/ 229 w 326"/>
              <a:gd name="T33" fmla="*/ 175 h 326"/>
              <a:gd name="T34" fmla="*/ 229 w 326"/>
              <a:gd name="T35" fmla="*/ 153 h 326"/>
              <a:gd name="T36" fmla="*/ 175 w 326"/>
              <a:gd name="T37" fmla="*/ 108 h 326"/>
              <a:gd name="T38" fmla="*/ 223 w 326"/>
              <a:gd name="T39" fmla="*/ 106 h 326"/>
              <a:gd name="T40" fmla="*/ 175 w 326"/>
              <a:gd name="T41" fmla="*/ 86 h 326"/>
              <a:gd name="T42" fmla="*/ 185 w 326"/>
              <a:gd name="T43" fmla="*/ 31 h 326"/>
              <a:gd name="T44" fmla="*/ 216 w 326"/>
              <a:gd name="T45" fmla="*/ 81 h 326"/>
              <a:gd name="T46" fmla="*/ 215 w 326"/>
              <a:gd name="T47" fmla="*/ 32 h 326"/>
              <a:gd name="T48" fmla="*/ 263 w 326"/>
              <a:gd name="T49" fmla="*/ 63 h 326"/>
              <a:gd name="T50" fmla="*/ 237 w 326"/>
              <a:gd name="T51" fmla="*/ 76 h 326"/>
              <a:gd name="T52" fmla="*/ 215 w 326"/>
              <a:gd name="T53" fmla="*/ 32 h 326"/>
              <a:gd name="T54" fmla="*/ 207 w 326"/>
              <a:gd name="T55" fmla="*/ 266 h 326"/>
              <a:gd name="T56" fmla="*/ 175 w 326"/>
              <a:gd name="T57" fmla="*/ 302 h 326"/>
              <a:gd name="T58" fmla="*/ 216 w 326"/>
              <a:gd name="T59" fmla="*/ 245 h 326"/>
              <a:gd name="T60" fmla="*/ 227 w 326"/>
              <a:gd name="T61" fmla="*/ 276 h 326"/>
              <a:gd name="T62" fmla="*/ 265 w 326"/>
              <a:gd name="T63" fmla="*/ 261 h 326"/>
              <a:gd name="T64" fmla="*/ 218 w 326"/>
              <a:gd name="T65" fmla="*/ 294 h 326"/>
              <a:gd name="T66" fmla="*/ 102 w 326"/>
              <a:gd name="T67" fmla="*/ 106 h 326"/>
              <a:gd name="T68" fmla="*/ 153 w 326"/>
              <a:gd name="T69" fmla="*/ 108 h 326"/>
              <a:gd name="T70" fmla="*/ 97 w 326"/>
              <a:gd name="T71" fmla="*/ 153 h 326"/>
              <a:gd name="T72" fmla="*/ 99 w 326"/>
              <a:gd name="T73" fmla="*/ 51 h 326"/>
              <a:gd name="T74" fmla="*/ 64 w 326"/>
              <a:gd name="T75" fmla="*/ 62 h 326"/>
              <a:gd name="T76" fmla="*/ 110 w 326"/>
              <a:gd name="T77" fmla="*/ 32 h 326"/>
              <a:gd name="T78" fmla="*/ 97 w 326"/>
              <a:gd name="T79" fmla="*/ 175 h 326"/>
              <a:gd name="T80" fmla="*/ 153 w 326"/>
              <a:gd name="T81" fmla="*/ 219 h 326"/>
              <a:gd name="T82" fmla="*/ 102 w 326"/>
              <a:gd name="T83" fmla="*/ 221 h 326"/>
              <a:gd name="T84" fmla="*/ 153 w 326"/>
              <a:gd name="T85" fmla="*/ 240 h 326"/>
              <a:gd name="T86" fmla="*/ 140 w 326"/>
              <a:gd name="T87" fmla="*/ 295 h 326"/>
              <a:gd name="T88" fmla="*/ 110 w 326"/>
              <a:gd name="T89" fmla="*/ 246 h 326"/>
              <a:gd name="T90" fmla="*/ 89 w 326"/>
              <a:gd name="T91" fmla="*/ 253 h 326"/>
              <a:gd name="T92" fmla="*/ 110 w 326"/>
              <a:gd name="T93" fmla="*/ 295 h 326"/>
              <a:gd name="T94" fmla="*/ 64 w 326"/>
              <a:gd name="T95" fmla="*/ 264 h 326"/>
              <a:gd name="T96" fmla="*/ 110 w 326"/>
              <a:gd name="T97" fmla="*/ 80 h 326"/>
              <a:gd name="T98" fmla="*/ 140 w 326"/>
              <a:gd name="T99" fmla="*/ 31 h 326"/>
              <a:gd name="T100" fmla="*/ 153 w 326"/>
              <a:gd name="T101" fmla="*/ 86 h 326"/>
              <a:gd name="T102" fmla="*/ 32 w 326"/>
              <a:gd name="T103" fmla="*/ 108 h 326"/>
              <a:gd name="T104" fmla="*/ 83 w 326"/>
              <a:gd name="T105" fmla="*/ 95 h 326"/>
              <a:gd name="T106" fmla="*/ 22 w 326"/>
              <a:gd name="T107" fmla="*/ 153 h 326"/>
              <a:gd name="T108" fmla="*/ 22 w 326"/>
              <a:gd name="T109" fmla="*/ 175 h 326"/>
              <a:gd name="T110" fmla="*/ 83 w 326"/>
              <a:gd name="T111" fmla="*/ 232 h 326"/>
              <a:gd name="T112" fmla="*/ 32 w 326"/>
              <a:gd name="T113" fmla="*/ 21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6" h="326">
                <a:moveTo>
                  <a:pt x="313" y="100"/>
                </a:moveTo>
                <a:cubicBezTo>
                  <a:pt x="305" y="80"/>
                  <a:pt x="293" y="63"/>
                  <a:pt x="278" y="48"/>
                </a:cubicBezTo>
                <a:cubicBezTo>
                  <a:pt x="263" y="33"/>
                  <a:pt x="246" y="21"/>
                  <a:pt x="226" y="13"/>
                </a:cubicBezTo>
                <a:cubicBezTo>
                  <a:pt x="206" y="4"/>
                  <a:pt x="185" y="0"/>
                  <a:pt x="163" y="0"/>
                </a:cubicBezTo>
                <a:cubicBezTo>
                  <a:pt x="141" y="0"/>
                  <a:pt x="119" y="4"/>
                  <a:pt x="99" y="13"/>
                </a:cubicBezTo>
                <a:cubicBezTo>
                  <a:pt x="80" y="21"/>
                  <a:pt x="62" y="33"/>
                  <a:pt x="47" y="48"/>
                </a:cubicBezTo>
                <a:cubicBezTo>
                  <a:pt x="32" y="63"/>
                  <a:pt x="21" y="80"/>
                  <a:pt x="13" y="100"/>
                </a:cubicBezTo>
                <a:cubicBezTo>
                  <a:pt x="4" y="120"/>
                  <a:pt x="0" y="141"/>
                  <a:pt x="0" y="163"/>
                </a:cubicBezTo>
                <a:cubicBezTo>
                  <a:pt x="0" y="185"/>
                  <a:pt x="4" y="206"/>
                  <a:pt x="13" y="227"/>
                </a:cubicBezTo>
                <a:cubicBezTo>
                  <a:pt x="21" y="246"/>
                  <a:pt x="32" y="263"/>
                  <a:pt x="47" y="278"/>
                </a:cubicBezTo>
                <a:cubicBezTo>
                  <a:pt x="62" y="293"/>
                  <a:pt x="80" y="305"/>
                  <a:pt x="99" y="313"/>
                </a:cubicBezTo>
                <a:cubicBezTo>
                  <a:pt x="119" y="322"/>
                  <a:pt x="141" y="326"/>
                  <a:pt x="163" y="326"/>
                </a:cubicBezTo>
                <a:cubicBezTo>
                  <a:pt x="185" y="326"/>
                  <a:pt x="206" y="322"/>
                  <a:pt x="226" y="313"/>
                </a:cubicBezTo>
                <a:cubicBezTo>
                  <a:pt x="246" y="305"/>
                  <a:pt x="263" y="293"/>
                  <a:pt x="278" y="278"/>
                </a:cubicBezTo>
                <a:cubicBezTo>
                  <a:pt x="293" y="263"/>
                  <a:pt x="305" y="246"/>
                  <a:pt x="313" y="227"/>
                </a:cubicBezTo>
                <a:cubicBezTo>
                  <a:pt x="322" y="206"/>
                  <a:pt x="326" y="185"/>
                  <a:pt x="326" y="163"/>
                </a:cubicBezTo>
                <a:cubicBezTo>
                  <a:pt x="326" y="141"/>
                  <a:pt x="322" y="120"/>
                  <a:pt x="313" y="100"/>
                </a:cubicBezTo>
                <a:close/>
                <a:moveTo>
                  <a:pt x="250" y="175"/>
                </a:moveTo>
                <a:cubicBezTo>
                  <a:pt x="304" y="175"/>
                  <a:pt x="304" y="175"/>
                  <a:pt x="304" y="175"/>
                </a:cubicBezTo>
                <a:cubicBezTo>
                  <a:pt x="303" y="190"/>
                  <a:pt x="299" y="205"/>
                  <a:pt x="293" y="219"/>
                </a:cubicBezTo>
                <a:cubicBezTo>
                  <a:pt x="289" y="228"/>
                  <a:pt x="285" y="236"/>
                  <a:pt x="279" y="245"/>
                </a:cubicBezTo>
                <a:cubicBezTo>
                  <a:pt x="268" y="239"/>
                  <a:pt x="256" y="234"/>
                  <a:pt x="243" y="230"/>
                </a:cubicBezTo>
                <a:cubicBezTo>
                  <a:pt x="247" y="213"/>
                  <a:pt x="250" y="194"/>
                  <a:pt x="250" y="175"/>
                </a:cubicBezTo>
                <a:close/>
                <a:moveTo>
                  <a:pt x="250" y="153"/>
                </a:moveTo>
                <a:cubicBezTo>
                  <a:pt x="250" y="134"/>
                  <a:pt x="247" y="115"/>
                  <a:pt x="243" y="97"/>
                </a:cubicBezTo>
                <a:cubicBezTo>
                  <a:pt x="256" y="93"/>
                  <a:pt x="268" y="88"/>
                  <a:pt x="279" y="82"/>
                </a:cubicBezTo>
                <a:cubicBezTo>
                  <a:pt x="284" y="90"/>
                  <a:pt x="289" y="99"/>
                  <a:pt x="293" y="108"/>
                </a:cubicBezTo>
                <a:cubicBezTo>
                  <a:pt x="299" y="122"/>
                  <a:pt x="303" y="137"/>
                  <a:pt x="304" y="153"/>
                </a:cubicBezTo>
                <a:lnTo>
                  <a:pt x="250" y="153"/>
                </a:lnTo>
                <a:close/>
                <a:moveTo>
                  <a:pt x="223" y="221"/>
                </a:moveTo>
                <a:cubicBezTo>
                  <a:pt x="223" y="222"/>
                  <a:pt x="222" y="223"/>
                  <a:pt x="222" y="224"/>
                </a:cubicBezTo>
                <a:cubicBezTo>
                  <a:pt x="207" y="221"/>
                  <a:pt x="191" y="219"/>
                  <a:pt x="175" y="219"/>
                </a:cubicBezTo>
                <a:cubicBezTo>
                  <a:pt x="175" y="175"/>
                  <a:pt x="175" y="175"/>
                  <a:pt x="175" y="175"/>
                </a:cubicBezTo>
                <a:cubicBezTo>
                  <a:pt x="229" y="175"/>
                  <a:pt x="229" y="175"/>
                  <a:pt x="229" y="175"/>
                </a:cubicBezTo>
                <a:cubicBezTo>
                  <a:pt x="228" y="190"/>
                  <a:pt x="226" y="206"/>
                  <a:pt x="223" y="221"/>
                </a:cubicBezTo>
                <a:close/>
                <a:moveTo>
                  <a:pt x="229" y="153"/>
                </a:moveTo>
                <a:cubicBezTo>
                  <a:pt x="175" y="153"/>
                  <a:pt x="175" y="153"/>
                  <a:pt x="175" y="153"/>
                </a:cubicBezTo>
                <a:cubicBezTo>
                  <a:pt x="175" y="108"/>
                  <a:pt x="175" y="108"/>
                  <a:pt x="175" y="108"/>
                </a:cubicBezTo>
                <a:cubicBezTo>
                  <a:pt x="191" y="107"/>
                  <a:pt x="207" y="105"/>
                  <a:pt x="222" y="102"/>
                </a:cubicBezTo>
                <a:cubicBezTo>
                  <a:pt x="222" y="103"/>
                  <a:pt x="223" y="105"/>
                  <a:pt x="223" y="106"/>
                </a:cubicBezTo>
                <a:cubicBezTo>
                  <a:pt x="226" y="121"/>
                  <a:pt x="228" y="137"/>
                  <a:pt x="229" y="153"/>
                </a:cubicBezTo>
                <a:close/>
                <a:moveTo>
                  <a:pt x="175" y="86"/>
                </a:moveTo>
                <a:cubicBezTo>
                  <a:pt x="175" y="24"/>
                  <a:pt x="175" y="24"/>
                  <a:pt x="175" y="24"/>
                </a:cubicBezTo>
                <a:cubicBezTo>
                  <a:pt x="178" y="26"/>
                  <a:pt x="182" y="28"/>
                  <a:pt x="185" y="31"/>
                </a:cubicBezTo>
                <a:cubicBezTo>
                  <a:pt x="194" y="38"/>
                  <a:pt x="201" y="48"/>
                  <a:pt x="207" y="60"/>
                </a:cubicBezTo>
                <a:cubicBezTo>
                  <a:pt x="211" y="67"/>
                  <a:pt x="213" y="73"/>
                  <a:pt x="216" y="81"/>
                </a:cubicBezTo>
                <a:cubicBezTo>
                  <a:pt x="203" y="84"/>
                  <a:pt x="189" y="86"/>
                  <a:pt x="175" y="86"/>
                </a:cubicBezTo>
                <a:close/>
                <a:moveTo>
                  <a:pt x="215" y="32"/>
                </a:moveTo>
                <a:cubicBezTo>
                  <a:pt x="216" y="32"/>
                  <a:pt x="217" y="32"/>
                  <a:pt x="218" y="33"/>
                </a:cubicBezTo>
                <a:cubicBezTo>
                  <a:pt x="235" y="40"/>
                  <a:pt x="250" y="50"/>
                  <a:pt x="263" y="63"/>
                </a:cubicBezTo>
                <a:cubicBezTo>
                  <a:pt x="264" y="64"/>
                  <a:pt x="264" y="64"/>
                  <a:pt x="265" y="65"/>
                </a:cubicBezTo>
                <a:cubicBezTo>
                  <a:pt x="256" y="69"/>
                  <a:pt x="247" y="73"/>
                  <a:pt x="237" y="76"/>
                </a:cubicBezTo>
                <a:cubicBezTo>
                  <a:pt x="234" y="67"/>
                  <a:pt x="231" y="58"/>
                  <a:pt x="227" y="51"/>
                </a:cubicBezTo>
                <a:cubicBezTo>
                  <a:pt x="223" y="44"/>
                  <a:pt x="220" y="37"/>
                  <a:pt x="215" y="32"/>
                </a:cubicBezTo>
                <a:close/>
                <a:moveTo>
                  <a:pt x="216" y="245"/>
                </a:moveTo>
                <a:cubicBezTo>
                  <a:pt x="213" y="252"/>
                  <a:pt x="211" y="260"/>
                  <a:pt x="207" y="266"/>
                </a:cubicBezTo>
                <a:cubicBezTo>
                  <a:pt x="201" y="279"/>
                  <a:pt x="193" y="289"/>
                  <a:pt x="185" y="295"/>
                </a:cubicBezTo>
                <a:cubicBezTo>
                  <a:pt x="182" y="298"/>
                  <a:pt x="178" y="300"/>
                  <a:pt x="175" y="302"/>
                </a:cubicBezTo>
                <a:cubicBezTo>
                  <a:pt x="175" y="240"/>
                  <a:pt x="175" y="240"/>
                  <a:pt x="175" y="240"/>
                </a:cubicBezTo>
                <a:cubicBezTo>
                  <a:pt x="189" y="241"/>
                  <a:pt x="203" y="242"/>
                  <a:pt x="216" y="245"/>
                </a:cubicBezTo>
                <a:close/>
                <a:moveTo>
                  <a:pt x="215" y="295"/>
                </a:moveTo>
                <a:cubicBezTo>
                  <a:pt x="220" y="289"/>
                  <a:pt x="223" y="283"/>
                  <a:pt x="227" y="276"/>
                </a:cubicBezTo>
                <a:cubicBezTo>
                  <a:pt x="231" y="268"/>
                  <a:pt x="234" y="259"/>
                  <a:pt x="237" y="250"/>
                </a:cubicBezTo>
                <a:cubicBezTo>
                  <a:pt x="247" y="253"/>
                  <a:pt x="256" y="257"/>
                  <a:pt x="265" y="261"/>
                </a:cubicBezTo>
                <a:cubicBezTo>
                  <a:pt x="264" y="262"/>
                  <a:pt x="264" y="263"/>
                  <a:pt x="263" y="263"/>
                </a:cubicBezTo>
                <a:cubicBezTo>
                  <a:pt x="250" y="276"/>
                  <a:pt x="235" y="286"/>
                  <a:pt x="218" y="294"/>
                </a:cubicBezTo>
                <a:cubicBezTo>
                  <a:pt x="217" y="294"/>
                  <a:pt x="216" y="294"/>
                  <a:pt x="215" y="295"/>
                </a:cubicBezTo>
                <a:close/>
                <a:moveTo>
                  <a:pt x="102" y="106"/>
                </a:moveTo>
                <a:cubicBezTo>
                  <a:pt x="103" y="104"/>
                  <a:pt x="103" y="102"/>
                  <a:pt x="104" y="101"/>
                </a:cubicBezTo>
                <a:cubicBezTo>
                  <a:pt x="119" y="104"/>
                  <a:pt x="136" y="107"/>
                  <a:pt x="153" y="108"/>
                </a:cubicBezTo>
                <a:cubicBezTo>
                  <a:pt x="153" y="153"/>
                  <a:pt x="153" y="153"/>
                  <a:pt x="153" y="153"/>
                </a:cubicBezTo>
                <a:cubicBezTo>
                  <a:pt x="97" y="153"/>
                  <a:pt x="97" y="153"/>
                  <a:pt x="97" y="153"/>
                </a:cubicBezTo>
                <a:cubicBezTo>
                  <a:pt x="97" y="137"/>
                  <a:pt x="99" y="121"/>
                  <a:pt x="102" y="106"/>
                </a:cubicBezTo>
                <a:close/>
                <a:moveTo>
                  <a:pt x="99" y="51"/>
                </a:moveTo>
                <a:cubicBezTo>
                  <a:pt x="95" y="58"/>
                  <a:pt x="92" y="65"/>
                  <a:pt x="89" y="74"/>
                </a:cubicBezTo>
                <a:cubicBezTo>
                  <a:pt x="80" y="70"/>
                  <a:pt x="71" y="66"/>
                  <a:pt x="64" y="62"/>
                </a:cubicBezTo>
                <a:cubicBezTo>
                  <a:pt x="76" y="49"/>
                  <a:pt x="91" y="40"/>
                  <a:pt x="108" y="33"/>
                </a:cubicBezTo>
                <a:cubicBezTo>
                  <a:pt x="109" y="32"/>
                  <a:pt x="109" y="32"/>
                  <a:pt x="110" y="32"/>
                </a:cubicBezTo>
                <a:cubicBezTo>
                  <a:pt x="106" y="37"/>
                  <a:pt x="102" y="44"/>
                  <a:pt x="99" y="51"/>
                </a:cubicBezTo>
                <a:close/>
                <a:moveTo>
                  <a:pt x="97" y="175"/>
                </a:moveTo>
                <a:cubicBezTo>
                  <a:pt x="153" y="175"/>
                  <a:pt x="153" y="175"/>
                  <a:pt x="153" y="175"/>
                </a:cubicBezTo>
                <a:cubicBezTo>
                  <a:pt x="153" y="219"/>
                  <a:pt x="153" y="219"/>
                  <a:pt x="153" y="219"/>
                </a:cubicBezTo>
                <a:cubicBezTo>
                  <a:pt x="136" y="219"/>
                  <a:pt x="119" y="222"/>
                  <a:pt x="104" y="226"/>
                </a:cubicBezTo>
                <a:cubicBezTo>
                  <a:pt x="103" y="224"/>
                  <a:pt x="103" y="222"/>
                  <a:pt x="102" y="221"/>
                </a:cubicBezTo>
                <a:cubicBezTo>
                  <a:pt x="99" y="206"/>
                  <a:pt x="97" y="191"/>
                  <a:pt x="97" y="175"/>
                </a:cubicBezTo>
                <a:close/>
                <a:moveTo>
                  <a:pt x="153" y="240"/>
                </a:moveTo>
                <a:cubicBezTo>
                  <a:pt x="153" y="303"/>
                  <a:pt x="153" y="303"/>
                  <a:pt x="153" y="303"/>
                </a:cubicBezTo>
                <a:cubicBezTo>
                  <a:pt x="149" y="302"/>
                  <a:pt x="144" y="299"/>
                  <a:pt x="140" y="295"/>
                </a:cubicBezTo>
                <a:cubicBezTo>
                  <a:pt x="131" y="288"/>
                  <a:pt x="124" y="279"/>
                  <a:pt x="118" y="266"/>
                </a:cubicBezTo>
                <a:cubicBezTo>
                  <a:pt x="115" y="260"/>
                  <a:pt x="112" y="254"/>
                  <a:pt x="110" y="246"/>
                </a:cubicBezTo>
                <a:cubicBezTo>
                  <a:pt x="124" y="243"/>
                  <a:pt x="138" y="241"/>
                  <a:pt x="153" y="240"/>
                </a:cubicBezTo>
                <a:close/>
                <a:moveTo>
                  <a:pt x="89" y="253"/>
                </a:moveTo>
                <a:cubicBezTo>
                  <a:pt x="92" y="261"/>
                  <a:pt x="95" y="269"/>
                  <a:pt x="99" y="276"/>
                </a:cubicBezTo>
                <a:cubicBezTo>
                  <a:pt x="102" y="283"/>
                  <a:pt x="106" y="289"/>
                  <a:pt x="110" y="295"/>
                </a:cubicBezTo>
                <a:cubicBezTo>
                  <a:pt x="109" y="294"/>
                  <a:pt x="109" y="294"/>
                  <a:pt x="108" y="294"/>
                </a:cubicBezTo>
                <a:cubicBezTo>
                  <a:pt x="91" y="287"/>
                  <a:pt x="76" y="277"/>
                  <a:pt x="64" y="264"/>
                </a:cubicBezTo>
                <a:cubicBezTo>
                  <a:pt x="71" y="260"/>
                  <a:pt x="80" y="256"/>
                  <a:pt x="89" y="253"/>
                </a:cubicBezTo>
                <a:close/>
                <a:moveTo>
                  <a:pt x="110" y="80"/>
                </a:moveTo>
                <a:cubicBezTo>
                  <a:pt x="112" y="73"/>
                  <a:pt x="115" y="66"/>
                  <a:pt x="118" y="60"/>
                </a:cubicBezTo>
                <a:cubicBezTo>
                  <a:pt x="124" y="48"/>
                  <a:pt x="132" y="38"/>
                  <a:pt x="140" y="31"/>
                </a:cubicBezTo>
                <a:cubicBezTo>
                  <a:pt x="144" y="27"/>
                  <a:pt x="149" y="24"/>
                  <a:pt x="153" y="23"/>
                </a:cubicBezTo>
                <a:cubicBezTo>
                  <a:pt x="153" y="86"/>
                  <a:pt x="153" y="86"/>
                  <a:pt x="153" y="86"/>
                </a:cubicBezTo>
                <a:cubicBezTo>
                  <a:pt x="138" y="85"/>
                  <a:pt x="124" y="83"/>
                  <a:pt x="110" y="80"/>
                </a:cubicBezTo>
                <a:close/>
                <a:moveTo>
                  <a:pt x="32" y="108"/>
                </a:moveTo>
                <a:cubicBezTo>
                  <a:pt x="37" y="98"/>
                  <a:pt x="42" y="88"/>
                  <a:pt x="49" y="79"/>
                </a:cubicBezTo>
                <a:cubicBezTo>
                  <a:pt x="59" y="85"/>
                  <a:pt x="71" y="90"/>
                  <a:pt x="83" y="95"/>
                </a:cubicBezTo>
                <a:cubicBezTo>
                  <a:pt x="79" y="113"/>
                  <a:pt x="76" y="132"/>
                  <a:pt x="75" y="153"/>
                </a:cubicBezTo>
                <a:cubicBezTo>
                  <a:pt x="22" y="153"/>
                  <a:pt x="22" y="153"/>
                  <a:pt x="22" y="153"/>
                </a:cubicBezTo>
                <a:cubicBezTo>
                  <a:pt x="23" y="137"/>
                  <a:pt x="26" y="122"/>
                  <a:pt x="32" y="108"/>
                </a:cubicBezTo>
                <a:close/>
                <a:moveTo>
                  <a:pt x="22" y="175"/>
                </a:moveTo>
                <a:cubicBezTo>
                  <a:pt x="75" y="175"/>
                  <a:pt x="75" y="175"/>
                  <a:pt x="75" y="175"/>
                </a:cubicBezTo>
                <a:cubicBezTo>
                  <a:pt x="76" y="195"/>
                  <a:pt x="79" y="214"/>
                  <a:pt x="83" y="232"/>
                </a:cubicBezTo>
                <a:cubicBezTo>
                  <a:pt x="71" y="237"/>
                  <a:pt x="59" y="242"/>
                  <a:pt x="49" y="248"/>
                </a:cubicBezTo>
                <a:cubicBezTo>
                  <a:pt x="42" y="239"/>
                  <a:pt x="37" y="229"/>
                  <a:pt x="32" y="219"/>
                </a:cubicBezTo>
                <a:cubicBezTo>
                  <a:pt x="26" y="205"/>
                  <a:pt x="23" y="190"/>
                  <a:pt x="22" y="175"/>
                </a:cubicBezTo>
                <a:close/>
              </a:path>
            </a:pathLst>
          </a:custGeom>
          <a:solidFill>
            <a:schemeClr val="accent2"/>
          </a:solidFill>
          <a:ln>
            <a:noFill/>
          </a:ln>
        </p:spPr>
        <p:txBody>
          <a:bodyPr vert="horz" wrap="square" lIns="51435" tIns="25718" rIns="51435" bIns="25718" numCol="1" anchor="t" anchorCtr="0" compatLnSpc="1"/>
          <a:lstStyle/>
          <a:p>
            <a:endParaRPr lang="zh-CN" altLang="en-US" sz="760">
              <a:solidFill>
                <a:schemeClr val="accent2"/>
              </a:solidFill>
            </a:endParaRPr>
          </a:p>
        </p:txBody>
      </p:sp>
      <p:grpSp>
        <p:nvGrpSpPr>
          <p:cNvPr id="22" name="组合 21"/>
          <p:cNvGrpSpPr/>
          <p:nvPr/>
        </p:nvGrpSpPr>
        <p:grpSpPr>
          <a:xfrm>
            <a:off x="4105393" y="3304657"/>
            <a:ext cx="213662" cy="304401"/>
            <a:chOff x="7896225" y="2422639"/>
            <a:chExt cx="360015" cy="512910"/>
          </a:xfrm>
          <a:solidFill>
            <a:schemeClr val="accent2"/>
          </a:solidFill>
        </p:grpSpPr>
        <p:sp>
          <p:nvSpPr>
            <p:cNvPr id="23" name="Freeform 775"/>
            <p:cNvSpPr>
              <a:spLocks noEditPoints="1"/>
            </p:cNvSpPr>
            <p:nvPr/>
          </p:nvSpPr>
          <p:spPr bwMode="auto">
            <a:xfrm>
              <a:off x="8075788" y="2935549"/>
              <a:ext cx="14223" cy="0"/>
            </a:xfrm>
            <a:custGeom>
              <a:avLst/>
              <a:gdLst>
                <a:gd name="T0" fmla="*/ 1 w 15"/>
                <a:gd name="T1" fmla="*/ 0 w 15"/>
                <a:gd name="T2" fmla="*/ 0 w 15"/>
                <a:gd name="T3" fmla="*/ 1 w 15"/>
                <a:gd name="T4" fmla="*/ 2 w 15"/>
                <a:gd name="T5" fmla="*/ 2 w 15"/>
                <a:gd name="T6" fmla="*/ 2 w 15"/>
                <a:gd name="T7" fmla="*/ 3 w 15"/>
                <a:gd name="T8" fmla="*/ 3 w 15"/>
                <a:gd name="T9" fmla="*/ 3 w 15"/>
                <a:gd name="T10" fmla="*/ 4 w 15"/>
                <a:gd name="T11" fmla="*/ 4 w 15"/>
                <a:gd name="T12" fmla="*/ 4 w 15"/>
                <a:gd name="T13" fmla="*/ 5 w 15"/>
                <a:gd name="T14" fmla="*/ 5 w 15"/>
                <a:gd name="T15" fmla="*/ 5 w 15"/>
                <a:gd name="T16" fmla="*/ 6 w 15"/>
                <a:gd name="T17" fmla="*/ 6 w 15"/>
                <a:gd name="T18" fmla="*/ 6 w 15"/>
                <a:gd name="T19" fmla="*/ 7 w 15"/>
                <a:gd name="T20" fmla="*/ 7 w 15"/>
                <a:gd name="T21" fmla="*/ 7 w 15"/>
                <a:gd name="T22" fmla="*/ 8 w 15"/>
                <a:gd name="T23" fmla="*/ 8 w 15"/>
                <a:gd name="T24" fmla="*/ 8 w 15"/>
                <a:gd name="T25" fmla="*/ 9 w 15"/>
                <a:gd name="T26" fmla="*/ 9 w 15"/>
                <a:gd name="T27" fmla="*/ 9 w 15"/>
                <a:gd name="T28" fmla="*/ 10 w 15"/>
                <a:gd name="T29" fmla="*/ 10 w 15"/>
                <a:gd name="T30" fmla="*/ 10 w 15"/>
                <a:gd name="T31" fmla="*/ 12 w 15"/>
                <a:gd name="T32" fmla="*/ 12 w 15"/>
                <a:gd name="T33" fmla="*/ 13 w 15"/>
                <a:gd name="T34" fmla="*/ 13 w 15"/>
                <a:gd name="T35" fmla="*/ 13 w 15"/>
                <a:gd name="T36" fmla="*/ 13 w 15"/>
                <a:gd name="T37" fmla="*/ 14 w 15"/>
                <a:gd name="T38" fmla="*/ 14 w 15"/>
                <a:gd name="T39" fmla="*/ 14 w 15"/>
                <a:gd name="T40" fmla="*/ 15 w 15"/>
                <a:gd name="T41" fmla="*/ 15 w 15"/>
                <a:gd name="T42" fmla="*/ 15 w 1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Lst>
              <a:rect l="0" t="0" r="r" b="b"/>
              <a:pathLst>
                <a:path w="15">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2" y="0"/>
                  </a:moveTo>
                  <a:cubicBezTo>
                    <a:pt x="1" y="0"/>
                    <a:pt x="1" y="0"/>
                    <a:pt x="1" y="0"/>
                  </a:cubicBezTo>
                  <a:cubicBezTo>
                    <a:pt x="1" y="0"/>
                    <a:pt x="1" y="0"/>
                    <a:pt x="2" y="0"/>
                  </a:cubicBezTo>
                  <a:moveTo>
                    <a:pt x="2" y="0"/>
                  </a:moveTo>
                  <a:cubicBezTo>
                    <a:pt x="2" y="0"/>
                    <a:pt x="2" y="0"/>
                    <a:pt x="2" y="0"/>
                  </a:cubicBezTo>
                  <a:cubicBezTo>
                    <a:pt x="2" y="0"/>
                    <a:pt x="2" y="0"/>
                    <a:pt x="2" y="0"/>
                  </a:cubicBezTo>
                  <a:moveTo>
                    <a:pt x="3" y="0"/>
                  </a:moveTo>
                  <a:cubicBezTo>
                    <a:pt x="2" y="0"/>
                    <a:pt x="2" y="0"/>
                    <a:pt x="2" y="0"/>
                  </a:cubicBezTo>
                  <a:cubicBezTo>
                    <a:pt x="2" y="0"/>
                    <a:pt x="2"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6" y="0"/>
                  </a:moveTo>
                  <a:cubicBezTo>
                    <a:pt x="5" y="0"/>
                    <a:pt x="5" y="0"/>
                    <a:pt x="5" y="0"/>
                  </a:cubicBezTo>
                  <a:cubicBezTo>
                    <a:pt x="5" y="0"/>
                    <a:pt x="5" y="0"/>
                    <a:pt x="6" y="0"/>
                  </a:cubicBezTo>
                  <a:moveTo>
                    <a:pt x="6" y="0"/>
                  </a:moveTo>
                  <a:cubicBezTo>
                    <a:pt x="6" y="0"/>
                    <a:pt x="6" y="0"/>
                    <a:pt x="6" y="0"/>
                  </a:cubicBezTo>
                  <a:cubicBezTo>
                    <a:pt x="6" y="0"/>
                    <a:pt x="6" y="0"/>
                    <a:pt x="6" y="0"/>
                  </a:cubicBezTo>
                  <a:moveTo>
                    <a:pt x="7" y="0"/>
                  </a:moveTo>
                  <a:cubicBezTo>
                    <a:pt x="7" y="0"/>
                    <a:pt x="6" y="0"/>
                    <a:pt x="6" y="0"/>
                  </a:cubicBezTo>
                  <a:cubicBezTo>
                    <a:pt x="6" y="0"/>
                    <a:pt x="7" y="0"/>
                    <a:pt x="7" y="0"/>
                  </a:cubicBezTo>
                  <a:moveTo>
                    <a:pt x="7" y="0"/>
                  </a:moveTo>
                  <a:cubicBezTo>
                    <a:pt x="7" y="0"/>
                    <a:pt x="7" y="0"/>
                    <a:pt x="7" y="0"/>
                  </a:cubicBezTo>
                  <a:cubicBezTo>
                    <a:pt x="7" y="0"/>
                    <a:pt x="7" y="0"/>
                    <a:pt x="7" y="0"/>
                  </a:cubicBezTo>
                  <a:moveTo>
                    <a:pt x="8" y="0"/>
                  </a:moveTo>
                  <a:cubicBezTo>
                    <a:pt x="8" y="0"/>
                    <a:pt x="7" y="0"/>
                    <a:pt x="7" y="0"/>
                  </a:cubicBezTo>
                  <a:cubicBezTo>
                    <a:pt x="7" y="0"/>
                    <a:pt x="8" y="0"/>
                    <a:pt x="8" y="0"/>
                  </a:cubicBezTo>
                  <a:moveTo>
                    <a:pt x="8" y="0"/>
                  </a:moveTo>
                  <a:cubicBezTo>
                    <a:pt x="8" y="0"/>
                    <a:pt x="8" y="0"/>
                    <a:pt x="8" y="0"/>
                  </a:cubicBezTo>
                  <a:cubicBezTo>
                    <a:pt x="8" y="0"/>
                    <a:pt x="8" y="0"/>
                    <a:pt x="8" y="0"/>
                  </a:cubicBezTo>
                  <a:moveTo>
                    <a:pt x="9" y="0"/>
                  </a:moveTo>
                  <a:cubicBezTo>
                    <a:pt x="9" y="0"/>
                    <a:pt x="8" y="0"/>
                    <a:pt x="8" y="0"/>
                  </a:cubicBezTo>
                  <a:cubicBezTo>
                    <a:pt x="8" y="0"/>
                    <a:pt x="8" y="0"/>
                    <a:pt x="9" y="0"/>
                  </a:cubicBezTo>
                  <a:moveTo>
                    <a:pt x="9" y="0"/>
                  </a:moveTo>
                  <a:cubicBezTo>
                    <a:pt x="9" y="0"/>
                    <a:pt x="9" y="0"/>
                    <a:pt x="9" y="0"/>
                  </a:cubicBezTo>
                  <a:cubicBezTo>
                    <a:pt x="9" y="0"/>
                    <a:pt x="9" y="0"/>
                    <a:pt x="9" y="0"/>
                  </a:cubicBezTo>
                  <a:moveTo>
                    <a:pt x="10" y="0"/>
                  </a:moveTo>
                  <a:cubicBezTo>
                    <a:pt x="9" y="0"/>
                    <a:pt x="9" y="0"/>
                    <a:pt x="9" y="0"/>
                  </a:cubicBezTo>
                  <a:cubicBezTo>
                    <a:pt x="9" y="0"/>
                    <a:pt x="9"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2" y="0"/>
                  </a:moveTo>
                  <a:cubicBezTo>
                    <a:pt x="12" y="0"/>
                    <a:pt x="12" y="0"/>
                    <a:pt x="12" y="0"/>
                  </a:cubicBezTo>
                  <a:cubicBezTo>
                    <a:pt x="12" y="0"/>
                    <a:pt x="12" y="0"/>
                    <a:pt x="12" y="0"/>
                  </a:cubicBezTo>
                  <a:moveTo>
                    <a:pt x="13" y="0"/>
                  </a:moveTo>
                  <a:cubicBezTo>
                    <a:pt x="13" y="0"/>
                    <a:pt x="13" y="0"/>
                    <a:pt x="13" y="0"/>
                  </a:cubicBezTo>
                  <a:cubicBezTo>
                    <a:pt x="13" y="0"/>
                    <a:pt x="13" y="0"/>
                    <a:pt x="13" y="0"/>
                  </a:cubicBezTo>
                  <a:moveTo>
                    <a:pt x="13" y="0"/>
                  </a:moveTo>
                  <a:cubicBezTo>
                    <a:pt x="13" y="0"/>
                    <a:pt x="13" y="0"/>
                    <a:pt x="13" y="0"/>
                  </a:cubicBezTo>
                  <a:cubicBezTo>
                    <a:pt x="13" y="0"/>
                    <a:pt x="13" y="0"/>
                    <a:pt x="13" y="0"/>
                  </a:cubicBezTo>
                  <a:moveTo>
                    <a:pt x="14" y="0"/>
                  </a:moveTo>
                  <a:cubicBezTo>
                    <a:pt x="14" y="0"/>
                    <a:pt x="14" y="0"/>
                    <a:pt x="13" y="0"/>
                  </a:cubicBezTo>
                  <a:cubicBezTo>
                    <a:pt x="14" y="0"/>
                    <a:pt x="14" y="0"/>
                    <a:pt x="14" y="0"/>
                  </a:cubicBezTo>
                  <a:moveTo>
                    <a:pt x="14" y="0"/>
                  </a:moveTo>
                  <a:cubicBezTo>
                    <a:pt x="14" y="0"/>
                    <a:pt x="14" y="0"/>
                    <a:pt x="14" y="0"/>
                  </a:cubicBezTo>
                  <a:cubicBezTo>
                    <a:pt x="14" y="0"/>
                    <a:pt x="14" y="0"/>
                    <a:pt x="14" y="0"/>
                  </a:cubicBezTo>
                  <a:moveTo>
                    <a:pt x="15" y="0"/>
                  </a:moveTo>
                  <a:cubicBezTo>
                    <a:pt x="15" y="0"/>
                    <a:pt x="14" y="0"/>
                    <a:pt x="14" y="0"/>
                  </a:cubicBezTo>
                  <a:cubicBezTo>
                    <a:pt x="14" y="0"/>
                    <a:pt x="15" y="0"/>
                    <a:pt x="15" y="0"/>
                  </a:cubicBezTo>
                  <a:moveTo>
                    <a:pt x="15" y="0"/>
                  </a:moveTo>
                  <a:cubicBezTo>
                    <a:pt x="15" y="0"/>
                    <a:pt x="15" y="0"/>
                    <a:pt x="15" y="0"/>
                  </a:cubicBezTo>
                  <a:cubicBezTo>
                    <a:pt x="15" y="0"/>
                    <a:pt x="15" y="0"/>
                    <a:pt x="15" y="0"/>
                  </a:cubicBezTo>
                  <a:moveTo>
                    <a:pt x="15" y="0"/>
                  </a:moveTo>
                  <a:cubicBezTo>
                    <a:pt x="15" y="0"/>
                    <a:pt x="15"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24" name="Freeform 777"/>
            <p:cNvSpPr>
              <a:spLocks noEditPoints="1"/>
            </p:cNvSpPr>
            <p:nvPr/>
          </p:nvSpPr>
          <p:spPr bwMode="auto">
            <a:xfrm>
              <a:off x="7924671" y="2574645"/>
              <a:ext cx="93337" cy="180452"/>
            </a:xfrm>
            <a:custGeom>
              <a:avLst/>
              <a:gdLst>
                <a:gd name="T0" fmla="*/ 0 w 97"/>
                <a:gd name="T1" fmla="*/ 157 h 188"/>
                <a:gd name="T2" fmla="*/ 0 w 97"/>
                <a:gd name="T3" fmla="*/ 170 h 188"/>
                <a:gd name="T4" fmla="*/ 19 w 97"/>
                <a:gd name="T5" fmla="*/ 188 h 188"/>
                <a:gd name="T6" fmla="*/ 78 w 97"/>
                <a:gd name="T7" fmla="*/ 188 h 188"/>
                <a:gd name="T8" fmla="*/ 97 w 97"/>
                <a:gd name="T9" fmla="*/ 170 h 188"/>
                <a:gd name="T10" fmla="*/ 97 w 97"/>
                <a:gd name="T11" fmla="*/ 157 h 188"/>
                <a:gd name="T12" fmla="*/ 87 w 97"/>
                <a:gd name="T13" fmla="*/ 141 h 188"/>
                <a:gd name="T14" fmla="*/ 87 w 97"/>
                <a:gd name="T15" fmla="*/ 48 h 188"/>
                <a:gd name="T16" fmla="*/ 97 w 97"/>
                <a:gd name="T17" fmla="*/ 32 h 188"/>
                <a:gd name="T18" fmla="*/ 97 w 97"/>
                <a:gd name="T19" fmla="*/ 19 h 188"/>
                <a:gd name="T20" fmla="*/ 78 w 97"/>
                <a:gd name="T21" fmla="*/ 0 h 188"/>
                <a:gd name="T22" fmla="*/ 19 w 97"/>
                <a:gd name="T23" fmla="*/ 0 h 188"/>
                <a:gd name="T24" fmla="*/ 0 w 97"/>
                <a:gd name="T25" fmla="*/ 19 h 188"/>
                <a:gd name="T26" fmla="*/ 0 w 97"/>
                <a:gd name="T27" fmla="*/ 32 h 188"/>
                <a:gd name="T28" fmla="*/ 10 w 97"/>
                <a:gd name="T29" fmla="*/ 48 h 188"/>
                <a:gd name="T30" fmla="*/ 10 w 97"/>
                <a:gd name="T31" fmla="*/ 141 h 188"/>
                <a:gd name="T32" fmla="*/ 0 w 97"/>
                <a:gd name="T33" fmla="*/ 157 h 188"/>
                <a:gd name="T34" fmla="*/ 23 w 97"/>
                <a:gd name="T35" fmla="*/ 161 h 188"/>
                <a:gd name="T36" fmla="*/ 33 w 97"/>
                <a:gd name="T37" fmla="*/ 150 h 188"/>
                <a:gd name="T38" fmla="*/ 33 w 97"/>
                <a:gd name="T39" fmla="*/ 39 h 188"/>
                <a:gd name="T40" fmla="*/ 23 w 97"/>
                <a:gd name="T41" fmla="*/ 28 h 188"/>
                <a:gd name="T42" fmla="*/ 23 w 97"/>
                <a:gd name="T43" fmla="*/ 23 h 188"/>
                <a:gd name="T44" fmla="*/ 74 w 97"/>
                <a:gd name="T45" fmla="*/ 23 h 188"/>
                <a:gd name="T46" fmla="*/ 74 w 97"/>
                <a:gd name="T47" fmla="*/ 28 h 188"/>
                <a:gd name="T48" fmla="*/ 64 w 97"/>
                <a:gd name="T49" fmla="*/ 39 h 188"/>
                <a:gd name="T50" fmla="*/ 64 w 97"/>
                <a:gd name="T51" fmla="*/ 150 h 188"/>
                <a:gd name="T52" fmla="*/ 74 w 97"/>
                <a:gd name="T53" fmla="*/ 161 h 188"/>
                <a:gd name="T54" fmla="*/ 74 w 97"/>
                <a:gd name="T55" fmla="*/ 166 h 188"/>
                <a:gd name="T56" fmla="*/ 23 w 97"/>
                <a:gd name="T57" fmla="*/ 166 h 188"/>
                <a:gd name="T58" fmla="*/ 23 w 97"/>
                <a:gd name="T59"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88">
                  <a:moveTo>
                    <a:pt x="0" y="157"/>
                  </a:moveTo>
                  <a:cubicBezTo>
                    <a:pt x="0" y="170"/>
                    <a:pt x="0" y="170"/>
                    <a:pt x="0" y="170"/>
                  </a:cubicBezTo>
                  <a:cubicBezTo>
                    <a:pt x="0" y="180"/>
                    <a:pt x="9" y="188"/>
                    <a:pt x="19" y="188"/>
                  </a:cubicBezTo>
                  <a:cubicBezTo>
                    <a:pt x="78" y="188"/>
                    <a:pt x="78" y="188"/>
                    <a:pt x="78" y="188"/>
                  </a:cubicBezTo>
                  <a:cubicBezTo>
                    <a:pt x="89" y="188"/>
                    <a:pt x="97" y="180"/>
                    <a:pt x="97" y="170"/>
                  </a:cubicBezTo>
                  <a:cubicBezTo>
                    <a:pt x="97" y="157"/>
                    <a:pt x="97" y="157"/>
                    <a:pt x="97" y="157"/>
                  </a:cubicBezTo>
                  <a:cubicBezTo>
                    <a:pt x="97" y="150"/>
                    <a:pt x="93" y="144"/>
                    <a:pt x="87" y="141"/>
                  </a:cubicBezTo>
                  <a:cubicBezTo>
                    <a:pt x="87" y="48"/>
                    <a:pt x="87" y="48"/>
                    <a:pt x="87" y="48"/>
                  </a:cubicBezTo>
                  <a:cubicBezTo>
                    <a:pt x="93" y="45"/>
                    <a:pt x="97" y="39"/>
                    <a:pt x="97" y="32"/>
                  </a:cubicBezTo>
                  <a:cubicBezTo>
                    <a:pt x="97" y="19"/>
                    <a:pt x="97" y="19"/>
                    <a:pt x="97" y="19"/>
                  </a:cubicBezTo>
                  <a:cubicBezTo>
                    <a:pt x="97" y="9"/>
                    <a:pt x="89" y="0"/>
                    <a:pt x="78" y="0"/>
                  </a:cubicBezTo>
                  <a:cubicBezTo>
                    <a:pt x="19" y="0"/>
                    <a:pt x="19" y="0"/>
                    <a:pt x="19" y="0"/>
                  </a:cubicBezTo>
                  <a:cubicBezTo>
                    <a:pt x="9" y="0"/>
                    <a:pt x="0" y="9"/>
                    <a:pt x="0" y="19"/>
                  </a:cubicBezTo>
                  <a:cubicBezTo>
                    <a:pt x="0" y="32"/>
                    <a:pt x="0" y="32"/>
                    <a:pt x="0" y="32"/>
                  </a:cubicBezTo>
                  <a:cubicBezTo>
                    <a:pt x="0" y="39"/>
                    <a:pt x="4" y="45"/>
                    <a:pt x="10" y="48"/>
                  </a:cubicBezTo>
                  <a:cubicBezTo>
                    <a:pt x="10" y="141"/>
                    <a:pt x="10" y="141"/>
                    <a:pt x="10" y="141"/>
                  </a:cubicBezTo>
                  <a:cubicBezTo>
                    <a:pt x="4" y="144"/>
                    <a:pt x="0" y="150"/>
                    <a:pt x="0" y="157"/>
                  </a:cubicBezTo>
                  <a:close/>
                  <a:moveTo>
                    <a:pt x="23" y="161"/>
                  </a:moveTo>
                  <a:cubicBezTo>
                    <a:pt x="29" y="161"/>
                    <a:pt x="33" y="156"/>
                    <a:pt x="33" y="150"/>
                  </a:cubicBezTo>
                  <a:cubicBezTo>
                    <a:pt x="33" y="39"/>
                    <a:pt x="33" y="39"/>
                    <a:pt x="33" y="39"/>
                  </a:cubicBezTo>
                  <a:cubicBezTo>
                    <a:pt x="33" y="33"/>
                    <a:pt x="29" y="28"/>
                    <a:pt x="23" y="28"/>
                  </a:cubicBezTo>
                  <a:cubicBezTo>
                    <a:pt x="23" y="23"/>
                    <a:pt x="23" y="23"/>
                    <a:pt x="23" y="23"/>
                  </a:cubicBezTo>
                  <a:cubicBezTo>
                    <a:pt x="74" y="23"/>
                    <a:pt x="74" y="23"/>
                    <a:pt x="74" y="23"/>
                  </a:cubicBezTo>
                  <a:cubicBezTo>
                    <a:pt x="74" y="28"/>
                    <a:pt x="74" y="28"/>
                    <a:pt x="74" y="28"/>
                  </a:cubicBezTo>
                  <a:cubicBezTo>
                    <a:pt x="69" y="28"/>
                    <a:pt x="64" y="33"/>
                    <a:pt x="64" y="39"/>
                  </a:cubicBezTo>
                  <a:cubicBezTo>
                    <a:pt x="64" y="150"/>
                    <a:pt x="64" y="150"/>
                    <a:pt x="64" y="150"/>
                  </a:cubicBezTo>
                  <a:cubicBezTo>
                    <a:pt x="64" y="156"/>
                    <a:pt x="69" y="161"/>
                    <a:pt x="74" y="161"/>
                  </a:cubicBezTo>
                  <a:cubicBezTo>
                    <a:pt x="74" y="166"/>
                    <a:pt x="74" y="166"/>
                    <a:pt x="74" y="166"/>
                  </a:cubicBezTo>
                  <a:cubicBezTo>
                    <a:pt x="23" y="166"/>
                    <a:pt x="23" y="166"/>
                    <a:pt x="23" y="166"/>
                  </a:cubicBezTo>
                  <a:lnTo>
                    <a:pt x="23"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25" name="Freeform 778"/>
            <p:cNvSpPr>
              <a:spLocks noEditPoints="1"/>
            </p:cNvSpPr>
            <p:nvPr/>
          </p:nvSpPr>
          <p:spPr bwMode="auto">
            <a:xfrm>
              <a:off x="8029564" y="2574645"/>
              <a:ext cx="92448" cy="180452"/>
            </a:xfrm>
            <a:custGeom>
              <a:avLst/>
              <a:gdLst>
                <a:gd name="T0" fmla="*/ 0 w 97"/>
                <a:gd name="T1" fmla="*/ 157 h 188"/>
                <a:gd name="T2" fmla="*/ 0 w 97"/>
                <a:gd name="T3" fmla="*/ 170 h 188"/>
                <a:gd name="T4" fmla="*/ 19 w 97"/>
                <a:gd name="T5" fmla="*/ 188 h 188"/>
                <a:gd name="T6" fmla="*/ 78 w 97"/>
                <a:gd name="T7" fmla="*/ 188 h 188"/>
                <a:gd name="T8" fmla="*/ 97 w 97"/>
                <a:gd name="T9" fmla="*/ 170 h 188"/>
                <a:gd name="T10" fmla="*/ 97 w 97"/>
                <a:gd name="T11" fmla="*/ 157 h 188"/>
                <a:gd name="T12" fmla="*/ 87 w 97"/>
                <a:gd name="T13" fmla="*/ 141 h 188"/>
                <a:gd name="T14" fmla="*/ 87 w 97"/>
                <a:gd name="T15" fmla="*/ 48 h 188"/>
                <a:gd name="T16" fmla="*/ 97 w 97"/>
                <a:gd name="T17" fmla="*/ 32 h 188"/>
                <a:gd name="T18" fmla="*/ 97 w 97"/>
                <a:gd name="T19" fmla="*/ 19 h 188"/>
                <a:gd name="T20" fmla="*/ 78 w 97"/>
                <a:gd name="T21" fmla="*/ 0 h 188"/>
                <a:gd name="T22" fmla="*/ 19 w 97"/>
                <a:gd name="T23" fmla="*/ 0 h 188"/>
                <a:gd name="T24" fmla="*/ 0 w 97"/>
                <a:gd name="T25" fmla="*/ 19 h 188"/>
                <a:gd name="T26" fmla="*/ 0 w 97"/>
                <a:gd name="T27" fmla="*/ 32 h 188"/>
                <a:gd name="T28" fmla="*/ 10 w 97"/>
                <a:gd name="T29" fmla="*/ 48 h 188"/>
                <a:gd name="T30" fmla="*/ 10 w 97"/>
                <a:gd name="T31" fmla="*/ 141 h 188"/>
                <a:gd name="T32" fmla="*/ 0 w 97"/>
                <a:gd name="T33" fmla="*/ 157 h 188"/>
                <a:gd name="T34" fmla="*/ 23 w 97"/>
                <a:gd name="T35" fmla="*/ 161 h 188"/>
                <a:gd name="T36" fmla="*/ 33 w 97"/>
                <a:gd name="T37" fmla="*/ 150 h 188"/>
                <a:gd name="T38" fmla="*/ 33 w 97"/>
                <a:gd name="T39" fmla="*/ 39 h 188"/>
                <a:gd name="T40" fmla="*/ 23 w 97"/>
                <a:gd name="T41" fmla="*/ 28 h 188"/>
                <a:gd name="T42" fmla="*/ 23 w 97"/>
                <a:gd name="T43" fmla="*/ 23 h 188"/>
                <a:gd name="T44" fmla="*/ 74 w 97"/>
                <a:gd name="T45" fmla="*/ 23 h 188"/>
                <a:gd name="T46" fmla="*/ 74 w 97"/>
                <a:gd name="T47" fmla="*/ 28 h 188"/>
                <a:gd name="T48" fmla="*/ 64 w 97"/>
                <a:gd name="T49" fmla="*/ 39 h 188"/>
                <a:gd name="T50" fmla="*/ 64 w 97"/>
                <a:gd name="T51" fmla="*/ 150 h 188"/>
                <a:gd name="T52" fmla="*/ 74 w 97"/>
                <a:gd name="T53" fmla="*/ 161 h 188"/>
                <a:gd name="T54" fmla="*/ 74 w 97"/>
                <a:gd name="T55" fmla="*/ 166 h 188"/>
                <a:gd name="T56" fmla="*/ 23 w 97"/>
                <a:gd name="T57" fmla="*/ 166 h 188"/>
                <a:gd name="T58" fmla="*/ 23 w 97"/>
                <a:gd name="T59"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88">
                  <a:moveTo>
                    <a:pt x="0" y="157"/>
                  </a:moveTo>
                  <a:cubicBezTo>
                    <a:pt x="0" y="170"/>
                    <a:pt x="0" y="170"/>
                    <a:pt x="0" y="170"/>
                  </a:cubicBezTo>
                  <a:cubicBezTo>
                    <a:pt x="0" y="180"/>
                    <a:pt x="9" y="188"/>
                    <a:pt x="19" y="188"/>
                  </a:cubicBezTo>
                  <a:cubicBezTo>
                    <a:pt x="78" y="188"/>
                    <a:pt x="78" y="188"/>
                    <a:pt x="78" y="188"/>
                  </a:cubicBezTo>
                  <a:cubicBezTo>
                    <a:pt x="89" y="188"/>
                    <a:pt x="97" y="180"/>
                    <a:pt x="97" y="170"/>
                  </a:cubicBezTo>
                  <a:cubicBezTo>
                    <a:pt x="97" y="157"/>
                    <a:pt x="97" y="157"/>
                    <a:pt x="97" y="157"/>
                  </a:cubicBezTo>
                  <a:cubicBezTo>
                    <a:pt x="97" y="150"/>
                    <a:pt x="93" y="144"/>
                    <a:pt x="87" y="141"/>
                  </a:cubicBezTo>
                  <a:cubicBezTo>
                    <a:pt x="87" y="48"/>
                    <a:pt x="87" y="48"/>
                    <a:pt x="87" y="48"/>
                  </a:cubicBezTo>
                  <a:cubicBezTo>
                    <a:pt x="93" y="45"/>
                    <a:pt x="97" y="39"/>
                    <a:pt x="97" y="32"/>
                  </a:cubicBezTo>
                  <a:cubicBezTo>
                    <a:pt x="97" y="19"/>
                    <a:pt x="97" y="19"/>
                    <a:pt x="97" y="19"/>
                  </a:cubicBezTo>
                  <a:cubicBezTo>
                    <a:pt x="97" y="9"/>
                    <a:pt x="89" y="0"/>
                    <a:pt x="78" y="0"/>
                  </a:cubicBezTo>
                  <a:cubicBezTo>
                    <a:pt x="19" y="0"/>
                    <a:pt x="19" y="0"/>
                    <a:pt x="19" y="0"/>
                  </a:cubicBezTo>
                  <a:cubicBezTo>
                    <a:pt x="9" y="0"/>
                    <a:pt x="0" y="9"/>
                    <a:pt x="0" y="19"/>
                  </a:cubicBezTo>
                  <a:cubicBezTo>
                    <a:pt x="0" y="32"/>
                    <a:pt x="0" y="32"/>
                    <a:pt x="0" y="32"/>
                  </a:cubicBezTo>
                  <a:cubicBezTo>
                    <a:pt x="0" y="39"/>
                    <a:pt x="4" y="45"/>
                    <a:pt x="10" y="48"/>
                  </a:cubicBezTo>
                  <a:cubicBezTo>
                    <a:pt x="10" y="141"/>
                    <a:pt x="10" y="141"/>
                    <a:pt x="10" y="141"/>
                  </a:cubicBezTo>
                  <a:cubicBezTo>
                    <a:pt x="4" y="144"/>
                    <a:pt x="0" y="150"/>
                    <a:pt x="0" y="157"/>
                  </a:cubicBezTo>
                  <a:close/>
                  <a:moveTo>
                    <a:pt x="23" y="161"/>
                  </a:moveTo>
                  <a:cubicBezTo>
                    <a:pt x="29" y="161"/>
                    <a:pt x="33" y="156"/>
                    <a:pt x="33" y="150"/>
                  </a:cubicBezTo>
                  <a:cubicBezTo>
                    <a:pt x="33" y="39"/>
                    <a:pt x="33" y="39"/>
                    <a:pt x="33" y="39"/>
                  </a:cubicBezTo>
                  <a:cubicBezTo>
                    <a:pt x="33" y="33"/>
                    <a:pt x="29" y="28"/>
                    <a:pt x="23" y="28"/>
                  </a:cubicBezTo>
                  <a:cubicBezTo>
                    <a:pt x="23" y="23"/>
                    <a:pt x="23" y="23"/>
                    <a:pt x="23" y="23"/>
                  </a:cubicBezTo>
                  <a:cubicBezTo>
                    <a:pt x="74" y="23"/>
                    <a:pt x="74" y="23"/>
                    <a:pt x="74" y="23"/>
                  </a:cubicBezTo>
                  <a:cubicBezTo>
                    <a:pt x="74" y="28"/>
                    <a:pt x="74" y="28"/>
                    <a:pt x="74" y="28"/>
                  </a:cubicBezTo>
                  <a:cubicBezTo>
                    <a:pt x="69" y="28"/>
                    <a:pt x="64" y="33"/>
                    <a:pt x="64" y="39"/>
                  </a:cubicBezTo>
                  <a:cubicBezTo>
                    <a:pt x="64" y="150"/>
                    <a:pt x="64" y="150"/>
                    <a:pt x="64" y="150"/>
                  </a:cubicBezTo>
                  <a:cubicBezTo>
                    <a:pt x="64" y="156"/>
                    <a:pt x="69" y="161"/>
                    <a:pt x="74" y="161"/>
                  </a:cubicBezTo>
                  <a:cubicBezTo>
                    <a:pt x="74" y="166"/>
                    <a:pt x="74" y="166"/>
                    <a:pt x="74" y="166"/>
                  </a:cubicBezTo>
                  <a:cubicBezTo>
                    <a:pt x="23" y="166"/>
                    <a:pt x="23" y="166"/>
                    <a:pt x="23" y="166"/>
                  </a:cubicBezTo>
                  <a:lnTo>
                    <a:pt x="23"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26" name="Freeform 779"/>
            <p:cNvSpPr>
              <a:spLocks noEditPoints="1"/>
            </p:cNvSpPr>
            <p:nvPr/>
          </p:nvSpPr>
          <p:spPr bwMode="auto">
            <a:xfrm>
              <a:off x="8133568" y="2574645"/>
              <a:ext cx="93337" cy="180452"/>
            </a:xfrm>
            <a:custGeom>
              <a:avLst/>
              <a:gdLst>
                <a:gd name="T0" fmla="*/ 0 w 97"/>
                <a:gd name="T1" fmla="*/ 157 h 188"/>
                <a:gd name="T2" fmla="*/ 0 w 97"/>
                <a:gd name="T3" fmla="*/ 170 h 188"/>
                <a:gd name="T4" fmla="*/ 19 w 97"/>
                <a:gd name="T5" fmla="*/ 188 h 188"/>
                <a:gd name="T6" fmla="*/ 78 w 97"/>
                <a:gd name="T7" fmla="*/ 188 h 188"/>
                <a:gd name="T8" fmla="*/ 97 w 97"/>
                <a:gd name="T9" fmla="*/ 170 h 188"/>
                <a:gd name="T10" fmla="*/ 97 w 97"/>
                <a:gd name="T11" fmla="*/ 157 h 188"/>
                <a:gd name="T12" fmla="*/ 87 w 97"/>
                <a:gd name="T13" fmla="*/ 141 h 188"/>
                <a:gd name="T14" fmla="*/ 87 w 97"/>
                <a:gd name="T15" fmla="*/ 48 h 188"/>
                <a:gd name="T16" fmla="*/ 97 w 97"/>
                <a:gd name="T17" fmla="*/ 32 h 188"/>
                <a:gd name="T18" fmla="*/ 97 w 97"/>
                <a:gd name="T19" fmla="*/ 19 h 188"/>
                <a:gd name="T20" fmla="*/ 78 w 97"/>
                <a:gd name="T21" fmla="*/ 0 h 188"/>
                <a:gd name="T22" fmla="*/ 19 w 97"/>
                <a:gd name="T23" fmla="*/ 0 h 188"/>
                <a:gd name="T24" fmla="*/ 0 w 97"/>
                <a:gd name="T25" fmla="*/ 19 h 188"/>
                <a:gd name="T26" fmla="*/ 0 w 97"/>
                <a:gd name="T27" fmla="*/ 32 h 188"/>
                <a:gd name="T28" fmla="*/ 10 w 97"/>
                <a:gd name="T29" fmla="*/ 48 h 188"/>
                <a:gd name="T30" fmla="*/ 10 w 97"/>
                <a:gd name="T31" fmla="*/ 141 h 188"/>
                <a:gd name="T32" fmla="*/ 0 w 97"/>
                <a:gd name="T33" fmla="*/ 157 h 188"/>
                <a:gd name="T34" fmla="*/ 23 w 97"/>
                <a:gd name="T35" fmla="*/ 161 h 188"/>
                <a:gd name="T36" fmla="*/ 33 w 97"/>
                <a:gd name="T37" fmla="*/ 150 h 188"/>
                <a:gd name="T38" fmla="*/ 33 w 97"/>
                <a:gd name="T39" fmla="*/ 39 h 188"/>
                <a:gd name="T40" fmla="*/ 23 w 97"/>
                <a:gd name="T41" fmla="*/ 28 h 188"/>
                <a:gd name="T42" fmla="*/ 23 w 97"/>
                <a:gd name="T43" fmla="*/ 23 h 188"/>
                <a:gd name="T44" fmla="*/ 74 w 97"/>
                <a:gd name="T45" fmla="*/ 23 h 188"/>
                <a:gd name="T46" fmla="*/ 74 w 97"/>
                <a:gd name="T47" fmla="*/ 28 h 188"/>
                <a:gd name="T48" fmla="*/ 64 w 97"/>
                <a:gd name="T49" fmla="*/ 39 h 188"/>
                <a:gd name="T50" fmla="*/ 64 w 97"/>
                <a:gd name="T51" fmla="*/ 150 h 188"/>
                <a:gd name="T52" fmla="*/ 74 w 97"/>
                <a:gd name="T53" fmla="*/ 161 h 188"/>
                <a:gd name="T54" fmla="*/ 74 w 97"/>
                <a:gd name="T55" fmla="*/ 166 h 188"/>
                <a:gd name="T56" fmla="*/ 23 w 97"/>
                <a:gd name="T57" fmla="*/ 166 h 188"/>
                <a:gd name="T58" fmla="*/ 23 w 97"/>
                <a:gd name="T59"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88">
                  <a:moveTo>
                    <a:pt x="0" y="157"/>
                  </a:moveTo>
                  <a:cubicBezTo>
                    <a:pt x="0" y="170"/>
                    <a:pt x="0" y="170"/>
                    <a:pt x="0" y="170"/>
                  </a:cubicBezTo>
                  <a:cubicBezTo>
                    <a:pt x="0" y="180"/>
                    <a:pt x="9" y="188"/>
                    <a:pt x="19" y="188"/>
                  </a:cubicBezTo>
                  <a:cubicBezTo>
                    <a:pt x="78" y="188"/>
                    <a:pt x="78" y="188"/>
                    <a:pt x="78" y="188"/>
                  </a:cubicBezTo>
                  <a:cubicBezTo>
                    <a:pt x="89" y="188"/>
                    <a:pt x="97" y="180"/>
                    <a:pt x="97" y="170"/>
                  </a:cubicBezTo>
                  <a:cubicBezTo>
                    <a:pt x="97" y="157"/>
                    <a:pt x="97" y="157"/>
                    <a:pt x="97" y="157"/>
                  </a:cubicBezTo>
                  <a:cubicBezTo>
                    <a:pt x="97" y="150"/>
                    <a:pt x="93" y="144"/>
                    <a:pt x="87" y="141"/>
                  </a:cubicBezTo>
                  <a:cubicBezTo>
                    <a:pt x="87" y="48"/>
                    <a:pt x="87" y="48"/>
                    <a:pt x="87" y="48"/>
                  </a:cubicBezTo>
                  <a:cubicBezTo>
                    <a:pt x="93" y="45"/>
                    <a:pt x="97" y="39"/>
                    <a:pt x="97" y="32"/>
                  </a:cubicBezTo>
                  <a:cubicBezTo>
                    <a:pt x="97" y="19"/>
                    <a:pt x="97" y="19"/>
                    <a:pt x="97" y="19"/>
                  </a:cubicBezTo>
                  <a:cubicBezTo>
                    <a:pt x="97" y="9"/>
                    <a:pt x="89" y="0"/>
                    <a:pt x="78" y="0"/>
                  </a:cubicBezTo>
                  <a:cubicBezTo>
                    <a:pt x="19" y="0"/>
                    <a:pt x="19" y="0"/>
                    <a:pt x="19" y="0"/>
                  </a:cubicBezTo>
                  <a:cubicBezTo>
                    <a:pt x="9" y="0"/>
                    <a:pt x="0" y="9"/>
                    <a:pt x="0" y="19"/>
                  </a:cubicBezTo>
                  <a:cubicBezTo>
                    <a:pt x="0" y="32"/>
                    <a:pt x="0" y="32"/>
                    <a:pt x="0" y="32"/>
                  </a:cubicBezTo>
                  <a:cubicBezTo>
                    <a:pt x="0" y="39"/>
                    <a:pt x="4" y="45"/>
                    <a:pt x="10" y="48"/>
                  </a:cubicBezTo>
                  <a:cubicBezTo>
                    <a:pt x="10" y="141"/>
                    <a:pt x="10" y="141"/>
                    <a:pt x="10" y="141"/>
                  </a:cubicBezTo>
                  <a:cubicBezTo>
                    <a:pt x="4" y="144"/>
                    <a:pt x="0" y="150"/>
                    <a:pt x="0" y="157"/>
                  </a:cubicBezTo>
                  <a:close/>
                  <a:moveTo>
                    <a:pt x="23" y="161"/>
                  </a:moveTo>
                  <a:cubicBezTo>
                    <a:pt x="29" y="161"/>
                    <a:pt x="33" y="156"/>
                    <a:pt x="33" y="150"/>
                  </a:cubicBezTo>
                  <a:cubicBezTo>
                    <a:pt x="33" y="39"/>
                    <a:pt x="33" y="39"/>
                    <a:pt x="33" y="39"/>
                  </a:cubicBezTo>
                  <a:cubicBezTo>
                    <a:pt x="33" y="33"/>
                    <a:pt x="29" y="28"/>
                    <a:pt x="23" y="28"/>
                  </a:cubicBezTo>
                  <a:cubicBezTo>
                    <a:pt x="23" y="23"/>
                    <a:pt x="23" y="23"/>
                    <a:pt x="23" y="23"/>
                  </a:cubicBezTo>
                  <a:cubicBezTo>
                    <a:pt x="74" y="23"/>
                    <a:pt x="74" y="23"/>
                    <a:pt x="74" y="23"/>
                  </a:cubicBezTo>
                  <a:cubicBezTo>
                    <a:pt x="74" y="28"/>
                    <a:pt x="74" y="28"/>
                    <a:pt x="74" y="28"/>
                  </a:cubicBezTo>
                  <a:cubicBezTo>
                    <a:pt x="69" y="28"/>
                    <a:pt x="64" y="33"/>
                    <a:pt x="64" y="39"/>
                  </a:cubicBezTo>
                  <a:cubicBezTo>
                    <a:pt x="64" y="150"/>
                    <a:pt x="64" y="150"/>
                    <a:pt x="64" y="150"/>
                  </a:cubicBezTo>
                  <a:cubicBezTo>
                    <a:pt x="64" y="156"/>
                    <a:pt x="69" y="161"/>
                    <a:pt x="74" y="161"/>
                  </a:cubicBezTo>
                  <a:cubicBezTo>
                    <a:pt x="74" y="166"/>
                    <a:pt x="74" y="166"/>
                    <a:pt x="74" y="166"/>
                  </a:cubicBezTo>
                  <a:cubicBezTo>
                    <a:pt x="23" y="166"/>
                    <a:pt x="23" y="166"/>
                    <a:pt x="23" y="166"/>
                  </a:cubicBezTo>
                  <a:lnTo>
                    <a:pt x="23"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27" name="Freeform 780"/>
            <p:cNvSpPr/>
            <p:nvPr/>
          </p:nvSpPr>
          <p:spPr bwMode="auto">
            <a:xfrm>
              <a:off x="7912226" y="2763986"/>
              <a:ext cx="327125" cy="38224"/>
            </a:xfrm>
            <a:custGeom>
              <a:avLst/>
              <a:gdLst>
                <a:gd name="T0" fmla="*/ 335 w 341"/>
                <a:gd name="T1" fmla="*/ 0 h 40"/>
                <a:gd name="T2" fmla="*/ 6 w 341"/>
                <a:gd name="T3" fmla="*/ 0 h 40"/>
                <a:gd name="T4" fmla="*/ 0 w 341"/>
                <a:gd name="T5" fmla="*/ 7 h 40"/>
                <a:gd name="T6" fmla="*/ 0 w 341"/>
                <a:gd name="T7" fmla="*/ 34 h 40"/>
                <a:gd name="T8" fmla="*/ 6 w 341"/>
                <a:gd name="T9" fmla="*/ 40 h 40"/>
                <a:gd name="T10" fmla="*/ 335 w 341"/>
                <a:gd name="T11" fmla="*/ 40 h 40"/>
                <a:gd name="T12" fmla="*/ 341 w 341"/>
                <a:gd name="T13" fmla="*/ 34 h 40"/>
                <a:gd name="T14" fmla="*/ 341 w 341"/>
                <a:gd name="T15" fmla="*/ 7 h 40"/>
                <a:gd name="T16" fmla="*/ 335 w 34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40">
                  <a:moveTo>
                    <a:pt x="335" y="0"/>
                  </a:moveTo>
                  <a:cubicBezTo>
                    <a:pt x="6" y="0"/>
                    <a:pt x="6" y="0"/>
                    <a:pt x="6" y="0"/>
                  </a:cubicBezTo>
                  <a:cubicBezTo>
                    <a:pt x="3" y="0"/>
                    <a:pt x="0" y="3"/>
                    <a:pt x="0" y="7"/>
                  </a:cubicBezTo>
                  <a:cubicBezTo>
                    <a:pt x="0" y="34"/>
                    <a:pt x="0" y="34"/>
                    <a:pt x="0" y="34"/>
                  </a:cubicBezTo>
                  <a:cubicBezTo>
                    <a:pt x="0" y="37"/>
                    <a:pt x="3" y="40"/>
                    <a:pt x="6" y="40"/>
                  </a:cubicBezTo>
                  <a:cubicBezTo>
                    <a:pt x="335" y="40"/>
                    <a:pt x="335" y="40"/>
                    <a:pt x="335" y="40"/>
                  </a:cubicBezTo>
                  <a:cubicBezTo>
                    <a:pt x="338" y="40"/>
                    <a:pt x="341" y="37"/>
                    <a:pt x="341" y="34"/>
                  </a:cubicBezTo>
                  <a:cubicBezTo>
                    <a:pt x="341" y="7"/>
                    <a:pt x="341" y="7"/>
                    <a:pt x="341" y="7"/>
                  </a:cubicBezTo>
                  <a:cubicBezTo>
                    <a:pt x="341" y="3"/>
                    <a:pt x="338" y="0"/>
                    <a:pt x="3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28" name="Freeform 781"/>
            <p:cNvSpPr/>
            <p:nvPr/>
          </p:nvSpPr>
          <p:spPr bwMode="auto">
            <a:xfrm>
              <a:off x="7896225" y="2422639"/>
              <a:ext cx="360015" cy="140450"/>
            </a:xfrm>
            <a:custGeom>
              <a:avLst/>
              <a:gdLst>
                <a:gd name="T0" fmla="*/ 369 w 375"/>
                <a:gd name="T1" fmla="*/ 133 h 146"/>
                <a:gd name="T2" fmla="*/ 193 w 375"/>
                <a:gd name="T3" fmla="*/ 2 h 146"/>
                <a:gd name="T4" fmla="*/ 182 w 375"/>
                <a:gd name="T5" fmla="*/ 2 h 146"/>
                <a:gd name="T6" fmla="*/ 6 w 375"/>
                <a:gd name="T7" fmla="*/ 133 h 146"/>
                <a:gd name="T8" fmla="*/ 12 w 375"/>
                <a:gd name="T9" fmla="*/ 146 h 146"/>
                <a:gd name="T10" fmla="*/ 363 w 375"/>
                <a:gd name="T11" fmla="*/ 146 h 146"/>
                <a:gd name="T12" fmla="*/ 369 w 375"/>
                <a:gd name="T13" fmla="*/ 133 h 146"/>
              </a:gdLst>
              <a:ahLst/>
              <a:cxnLst>
                <a:cxn ang="0">
                  <a:pos x="T0" y="T1"/>
                </a:cxn>
                <a:cxn ang="0">
                  <a:pos x="T2" y="T3"/>
                </a:cxn>
                <a:cxn ang="0">
                  <a:pos x="T4" y="T5"/>
                </a:cxn>
                <a:cxn ang="0">
                  <a:pos x="T6" y="T7"/>
                </a:cxn>
                <a:cxn ang="0">
                  <a:pos x="T8" y="T9"/>
                </a:cxn>
                <a:cxn ang="0">
                  <a:pos x="T10" y="T11"/>
                </a:cxn>
                <a:cxn ang="0">
                  <a:pos x="T12" y="T13"/>
                </a:cxn>
              </a:cxnLst>
              <a:rect l="0" t="0" r="r" b="b"/>
              <a:pathLst>
                <a:path w="375" h="146">
                  <a:moveTo>
                    <a:pt x="369" y="133"/>
                  </a:moveTo>
                  <a:cubicBezTo>
                    <a:pt x="193" y="2"/>
                    <a:pt x="193" y="2"/>
                    <a:pt x="193" y="2"/>
                  </a:cubicBezTo>
                  <a:cubicBezTo>
                    <a:pt x="190" y="0"/>
                    <a:pt x="185" y="0"/>
                    <a:pt x="182" y="2"/>
                  </a:cubicBezTo>
                  <a:cubicBezTo>
                    <a:pt x="6" y="133"/>
                    <a:pt x="6" y="133"/>
                    <a:pt x="6" y="133"/>
                  </a:cubicBezTo>
                  <a:cubicBezTo>
                    <a:pt x="0" y="137"/>
                    <a:pt x="4" y="146"/>
                    <a:pt x="12" y="146"/>
                  </a:cubicBezTo>
                  <a:cubicBezTo>
                    <a:pt x="363" y="146"/>
                    <a:pt x="363" y="146"/>
                    <a:pt x="363" y="146"/>
                  </a:cubicBezTo>
                  <a:cubicBezTo>
                    <a:pt x="371" y="146"/>
                    <a:pt x="375" y="137"/>
                    <a:pt x="369"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grpSp>
      <p:grpSp>
        <p:nvGrpSpPr>
          <p:cNvPr id="29" name="组合 28"/>
          <p:cNvGrpSpPr/>
          <p:nvPr/>
        </p:nvGrpSpPr>
        <p:grpSpPr>
          <a:xfrm>
            <a:off x="5464322" y="3318440"/>
            <a:ext cx="218233" cy="211484"/>
            <a:chOff x="6025301" y="4979492"/>
            <a:chExt cx="333385" cy="323074"/>
          </a:xfrm>
          <a:solidFill>
            <a:schemeClr val="accent2"/>
          </a:solidFill>
        </p:grpSpPr>
        <p:sp>
          <p:nvSpPr>
            <p:cNvPr id="30" name="Freeform 482"/>
            <p:cNvSpPr>
              <a:spLocks noEditPoints="1"/>
            </p:cNvSpPr>
            <p:nvPr/>
          </p:nvSpPr>
          <p:spPr bwMode="auto">
            <a:xfrm>
              <a:off x="6267607" y="5146184"/>
              <a:ext cx="91079" cy="156382"/>
            </a:xfrm>
            <a:custGeom>
              <a:avLst/>
              <a:gdLst>
                <a:gd name="T0" fmla="*/ 0 w 53"/>
                <a:gd name="T1" fmla="*/ 0 h 91"/>
                <a:gd name="T2" fmla="*/ 0 w 53"/>
                <a:gd name="T3" fmla="*/ 91 h 91"/>
                <a:gd name="T4" fmla="*/ 53 w 53"/>
                <a:gd name="T5" fmla="*/ 91 h 91"/>
                <a:gd name="T6" fmla="*/ 53 w 53"/>
                <a:gd name="T7" fmla="*/ 0 h 91"/>
                <a:gd name="T8" fmla="*/ 0 w 53"/>
                <a:gd name="T9" fmla="*/ 0 h 91"/>
                <a:gd name="T10" fmla="*/ 9 w 53"/>
                <a:gd name="T11" fmla="*/ 16 h 91"/>
                <a:gd name="T12" fmla="*/ 17 w 53"/>
                <a:gd name="T13" fmla="*/ 16 h 91"/>
                <a:gd name="T14" fmla="*/ 17 w 53"/>
                <a:gd name="T15" fmla="*/ 26 h 91"/>
                <a:gd name="T16" fmla="*/ 9 w 53"/>
                <a:gd name="T17" fmla="*/ 26 h 91"/>
                <a:gd name="T18" fmla="*/ 9 w 53"/>
                <a:gd name="T19" fmla="*/ 16 h 91"/>
                <a:gd name="T20" fmla="*/ 17 w 53"/>
                <a:gd name="T21" fmla="*/ 44 h 91"/>
                <a:gd name="T22" fmla="*/ 9 w 53"/>
                <a:gd name="T23" fmla="*/ 44 h 91"/>
                <a:gd name="T24" fmla="*/ 9 w 53"/>
                <a:gd name="T25" fmla="*/ 33 h 91"/>
                <a:gd name="T26" fmla="*/ 17 w 53"/>
                <a:gd name="T27" fmla="*/ 33 h 91"/>
                <a:gd name="T28" fmla="*/ 17 w 53"/>
                <a:gd name="T29" fmla="*/ 44 h 91"/>
                <a:gd name="T30" fmla="*/ 22 w 53"/>
                <a:gd name="T31" fmla="*/ 16 h 91"/>
                <a:gd name="T32" fmla="*/ 30 w 53"/>
                <a:gd name="T33" fmla="*/ 16 h 91"/>
                <a:gd name="T34" fmla="*/ 30 w 53"/>
                <a:gd name="T35" fmla="*/ 26 h 91"/>
                <a:gd name="T36" fmla="*/ 22 w 53"/>
                <a:gd name="T37" fmla="*/ 26 h 91"/>
                <a:gd name="T38" fmla="*/ 22 w 53"/>
                <a:gd name="T39" fmla="*/ 16 h 91"/>
                <a:gd name="T40" fmla="*/ 31 w 53"/>
                <a:gd name="T41" fmla="*/ 44 h 91"/>
                <a:gd name="T42" fmla="*/ 22 w 53"/>
                <a:gd name="T43" fmla="*/ 44 h 91"/>
                <a:gd name="T44" fmla="*/ 22 w 53"/>
                <a:gd name="T45" fmla="*/ 33 h 91"/>
                <a:gd name="T46" fmla="*/ 31 w 53"/>
                <a:gd name="T47" fmla="*/ 33 h 91"/>
                <a:gd name="T48" fmla="*/ 31 w 53"/>
                <a:gd name="T49" fmla="*/ 44 h 91"/>
                <a:gd name="T50" fmla="*/ 35 w 53"/>
                <a:gd name="T51" fmla="*/ 16 h 91"/>
                <a:gd name="T52" fmla="*/ 44 w 53"/>
                <a:gd name="T53" fmla="*/ 16 h 91"/>
                <a:gd name="T54" fmla="*/ 44 w 53"/>
                <a:gd name="T55" fmla="*/ 26 h 91"/>
                <a:gd name="T56" fmla="*/ 35 w 53"/>
                <a:gd name="T57" fmla="*/ 26 h 91"/>
                <a:gd name="T58" fmla="*/ 35 w 53"/>
                <a:gd name="T59" fmla="*/ 16 h 91"/>
                <a:gd name="T60" fmla="*/ 44 w 53"/>
                <a:gd name="T61" fmla="*/ 44 h 91"/>
                <a:gd name="T62" fmla="*/ 36 w 53"/>
                <a:gd name="T63" fmla="*/ 44 h 91"/>
                <a:gd name="T64" fmla="*/ 36 w 53"/>
                <a:gd name="T65" fmla="*/ 33 h 91"/>
                <a:gd name="T66" fmla="*/ 44 w 53"/>
                <a:gd name="T67" fmla="*/ 33 h 91"/>
                <a:gd name="T68" fmla="*/ 44 w 53"/>
                <a:gd name="T69" fmla="*/ 4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 h="91">
                  <a:moveTo>
                    <a:pt x="0" y="0"/>
                  </a:moveTo>
                  <a:lnTo>
                    <a:pt x="0" y="91"/>
                  </a:lnTo>
                  <a:lnTo>
                    <a:pt x="53" y="91"/>
                  </a:lnTo>
                  <a:lnTo>
                    <a:pt x="53" y="0"/>
                  </a:lnTo>
                  <a:lnTo>
                    <a:pt x="0" y="0"/>
                  </a:lnTo>
                  <a:close/>
                  <a:moveTo>
                    <a:pt x="9" y="16"/>
                  </a:moveTo>
                  <a:lnTo>
                    <a:pt x="17" y="16"/>
                  </a:lnTo>
                  <a:lnTo>
                    <a:pt x="17" y="26"/>
                  </a:lnTo>
                  <a:lnTo>
                    <a:pt x="9" y="26"/>
                  </a:lnTo>
                  <a:lnTo>
                    <a:pt x="9" y="16"/>
                  </a:lnTo>
                  <a:close/>
                  <a:moveTo>
                    <a:pt x="17" y="44"/>
                  </a:moveTo>
                  <a:lnTo>
                    <a:pt x="9" y="44"/>
                  </a:lnTo>
                  <a:lnTo>
                    <a:pt x="9" y="33"/>
                  </a:lnTo>
                  <a:lnTo>
                    <a:pt x="17" y="33"/>
                  </a:lnTo>
                  <a:lnTo>
                    <a:pt x="17" y="44"/>
                  </a:lnTo>
                  <a:close/>
                  <a:moveTo>
                    <a:pt x="22" y="16"/>
                  </a:moveTo>
                  <a:lnTo>
                    <a:pt x="30" y="16"/>
                  </a:lnTo>
                  <a:lnTo>
                    <a:pt x="30" y="26"/>
                  </a:lnTo>
                  <a:lnTo>
                    <a:pt x="22" y="26"/>
                  </a:lnTo>
                  <a:lnTo>
                    <a:pt x="22" y="16"/>
                  </a:lnTo>
                  <a:close/>
                  <a:moveTo>
                    <a:pt x="31" y="44"/>
                  </a:moveTo>
                  <a:lnTo>
                    <a:pt x="22" y="44"/>
                  </a:lnTo>
                  <a:lnTo>
                    <a:pt x="22" y="33"/>
                  </a:lnTo>
                  <a:lnTo>
                    <a:pt x="31" y="33"/>
                  </a:lnTo>
                  <a:lnTo>
                    <a:pt x="31" y="44"/>
                  </a:lnTo>
                  <a:close/>
                  <a:moveTo>
                    <a:pt x="35" y="16"/>
                  </a:moveTo>
                  <a:lnTo>
                    <a:pt x="44" y="16"/>
                  </a:lnTo>
                  <a:lnTo>
                    <a:pt x="44" y="26"/>
                  </a:lnTo>
                  <a:lnTo>
                    <a:pt x="35" y="26"/>
                  </a:lnTo>
                  <a:lnTo>
                    <a:pt x="35" y="16"/>
                  </a:lnTo>
                  <a:close/>
                  <a:moveTo>
                    <a:pt x="44" y="44"/>
                  </a:moveTo>
                  <a:lnTo>
                    <a:pt x="36" y="44"/>
                  </a:lnTo>
                  <a:lnTo>
                    <a:pt x="36" y="33"/>
                  </a:lnTo>
                  <a:lnTo>
                    <a:pt x="44" y="33"/>
                  </a:lnTo>
                  <a:lnTo>
                    <a:pt x="44"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31" name="Freeform 483"/>
            <p:cNvSpPr>
              <a:spLocks noEditPoints="1"/>
            </p:cNvSpPr>
            <p:nvPr/>
          </p:nvSpPr>
          <p:spPr bwMode="auto">
            <a:xfrm>
              <a:off x="6128410" y="4979492"/>
              <a:ext cx="128886" cy="323074"/>
            </a:xfrm>
            <a:custGeom>
              <a:avLst/>
              <a:gdLst>
                <a:gd name="T0" fmla="*/ 0 w 75"/>
                <a:gd name="T1" fmla="*/ 31 h 188"/>
                <a:gd name="T2" fmla="*/ 28 w 75"/>
                <a:gd name="T3" fmla="*/ 31 h 188"/>
                <a:gd name="T4" fmla="*/ 28 w 75"/>
                <a:gd name="T5" fmla="*/ 188 h 188"/>
                <a:gd name="T6" fmla="*/ 75 w 75"/>
                <a:gd name="T7" fmla="*/ 188 h 188"/>
                <a:gd name="T8" fmla="*/ 75 w 75"/>
                <a:gd name="T9" fmla="*/ 0 h 188"/>
                <a:gd name="T10" fmla="*/ 0 w 75"/>
                <a:gd name="T11" fmla="*/ 0 h 188"/>
                <a:gd name="T12" fmla="*/ 0 w 75"/>
                <a:gd name="T13" fmla="*/ 31 h 188"/>
                <a:gd name="T14" fmla="*/ 66 w 75"/>
                <a:gd name="T15" fmla="*/ 164 h 188"/>
                <a:gd name="T16" fmla="*/ 38 w 75"/>
                <a:gd name="T17" fmla="*/ 164 h 188"/>
                <a:gd name="T18" fmla="*/ 38 w 75"/>
                <a:gd name="T19" fmla="*/ 155 h 188"/>
                <a:gd name="T20" fmla="*/ 66 w 75"/>
                <a:gd name="T21" fmla="*/ 155 h 188"/>
                <a:gd name="T22" fmla="*/ 66 w 75"/>
                <a:gd name="T23" fmla="*/ 164 h 188"/>
                <a:gd name="T24" fmla="*/ 66 w 75"/>
                <a:gd name="T25" fmla="*/ 96 h 188"/>
                <a:gd name="T26" fmla="*/ 38 w 75"/>
                <a:gd name="T27" fmla="*/ 96 h 188"/>
                <a:gd name="T28" fmla="*/ 38 w 75"/>
                <a:gd name="T29" fmla="*/ 88 h 188"/>
                <a:gd name="T30" fmla="*/ 66 w 75"/>
                <a:gd name="T31" fmla="*/ 88 h 188"/>
                <a:gd name="T32" fmla="*/ 66 w 75"/>
                <a:gd name="T33" fmla="*/ 96 h 188"/>
                <a:gd name="T34" fmla="*/ 66 w 75"/>
                <a:gd name="T35" fmla="*/ 72 h 188"/>
                <a:gd name="T36" fmla="*/ 38 w 75"/>
                <a:gd name="T37" fmla="*/ 72 h 188"/>
                <a:gd name="T38" fmla="*/ 38 w 75"/>
                <a:gd name="T39" fmla="*/ 64 h 188"/>
                <a:gd name="T40" fmla="*/ 66 w 75"/>
                <a:gd name="T41" fmla="*/ 64 h 188"/>
                <a:gd name="T42" fmla="*/ 66 w 75"/>
                <a:gd name="T43" fmla="*/ 72 h 188"/>
                <a:gd name="T44" fmla="*/ 38 w 75"/>
                <a:gd name="T45" fmla="*/ 19 h 188"/>
                <a:gd name="T46" fmla="*/ 66 w 75"/>
                <a:gd name="T47" fmla="*/ 19 h 188"/>
                <a:gd name="T48" fmla="*/ 66 w 75"/>
                <a:gd name="T49" fmla="*/ 27 h 188"/>
                <a:gd name="T50" fmla="*/ 38 w 75"/>
                <a:gd name="T51" fmla="*/ 27 h 188"/>
                <a:gd name="T52" fmla="*/ 38 w 75"/>
                <a:gd name="T53" fmla="*/ 19 h 188"/>
                <a:gd name="T54" fmla="*/ 38 w 75"/>
                <a:gd name="T55" fmla="*/ 42 h 188"/>
                <a:gd name="T56" fmla="*/ 66 w 75"/>
                <a:gd name="T57" fmla="*/ 42 h 188"/>
                <a:gd name="T58" fmla="*/ 66 w 75"/>
                <a:gd name="T59" fmla="*/ 50 h 188"/>
                <a:gd name="T60" fmla="*/ 38 w 75"/>
                <a:gd name="T61" fmla="*/ 50 h 188"/>
                <a:gd name="T62" fmla="*/ 38 w 75"/>
                <a:gd name="T63" fmla="*/ 42 h 188"/>
                <a:gd name="T64" fmla="*/ 38 w 75"/>
                <a:gd name="T65" fmla="*/ 110 h 188"/>
                <a:gd name="T66" fmla="*/ 65 w 75"/>
                <a:gd name="T67" fmla="*/ 110 h 188"/>
                <a:gd name="T68" fmla="*/ 65 w 75"/>
                <a:gd name="T69" fmla="*/ 118 h 188"/>
                <a:gd name="T70" fmla="*/ 38 w 75"/>
                <a:gd name="T71" fmla="*/ 118 h 188"/>
                <a:gd name="T72" fmla="*/ 38 w 75"/>
                <a:gd name="T73" fmla="*/ 110 h 188"/>
                <a:gd name="T74" fmla="*/ 38 w 75"/>
                <a:gd name="T75" fmla="*/ 133 h 188"/>
                <a:gd name="T76" fmla="*/ 65 w 75"/>
                <a:gd name="T77" fmla="*/ 133 h 188"/>
                <a:gd name="T78" fmla="*/ 65 w 75"/>
                <a:gd name="T79" fmla="*/ 142 h 188"/>
                <a:gd name="T80" fmla="*/ 38 w 75"/>
                <a:gd name="T81" fmla="*/ 142 h 188"/>
                <a:gd name="T82" fmla="*/ 38 w 75"/>
                <a:gd name="T83" fmla="*/ 13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 h="188">
                  <a:moveTo>
                    <a:pt x="0" y="31"/>
                  </a:moveTo>
                  <a:lnTo>
                    <a:pt x="28" y="31"/>
                  </a:lnTo>
                  <a:lnTo>
                    <a:pt x="28" y="188"/>
                  </a:lnTo>
                  <a:lnTo>
                    <a:pt x="75" y="188"/>
                  </a:lnTo>
                  <a:lnTo>
                    <a:pt x="75" y="0"/>
                  </a:lnTo>
                  <a:lnTo>
                    <a:pt x="0" y="0"/>
                  </a:lnTo>
                  <a:lnTo>
                    <a:pt x="0" y="31"/>
                  </a:lnTo>
                  <a:close/>
                  <a:moveTo>
                    <a:pt x="66" y="164"/>
                  </a:moveTo>
                  <a:lnTo>
                    <a:pt x="38" y="164"/>
                  </a:lnTo>
                  <a:lnTo>
                    <a:pt x="38" y="155"/>
                  </a:lnTo>
                  <a:lnTo>
                    <a:pt x="66" y="155"/>
                  </a:lnTo>
                  <a:lnTo>
                    <a:pt x="66" y="164"/>
                  </a:lnTo>
                  <a:close/>
                  <a:moveTo>
                    <a:pt x="66" y="96"/>
                  </a:moveTo>
                  <a:lnTo>
                    <a:pt x="38" y="96"/>
                  </a:lnTo>
                  <a:lnTo>
                    <a:pt x="38" y="88"/>
                  </a:lnTo>
                  <a:lnTo>
                    <a:pt x="66" y="88"/>
                  </a:lnTo>
                  <a:lnTo>
                    <a:pt x="66" y="96"/>
                  </a:lnTo>
                  <a:close/>
                  <a:moveTo>
                    <a:pt x="66" y="72"/>
                  </a:moveTo>
                  <a:lnTo>
                    <a:pt x="38" y="72"/>
                  </a:lnTo>
                  <a:lnTo>
                    <a:pt x="38" y="64"/>
                  </a:lnTo>
                  <a:lnTo>
                    <a:pt x="66" y="64"/>
                  </a:lnTo>
                  <a:lnTo>
                    <a:pt x="66" y="72"/>
                  </a:lnTo>
                  <a:close/>
                  <a:moveTo>
                    <a:pt x="38" y="19"/>
                  </a:moveTo>
                  <a:lnTo>
                    <a:pt x="66" y="19"/>
                  </a:lnTo>
                  <a:lnTo>
                    <a:pt x="66" y="27"/>
                  </a:lnTo>
                  <a:lnTo>
                    <a:pt x="38" y="27"/>
                  </a:lnTo>
                  <a:lnTo>
                    <a:pt x="38" y="19"/>
                  </a:lnTo>
                  <a:close/>
                  <a:moveTo>
                    <a:pt x="38" y="42"/>
                  </a:moveTo>
                  <a:lnTo>
                    <a:pt x="66" y="42"/>
                  </a:lnTo>
                  <a:lnTo>
                    <a:pt x="66" y="50"/>
                  </a:lnTo>
                  <a:lnTo>
                    <a:pt x="38" y="50"/>
                  </a:lnTo>
                  <a:lnTo>
                    <a:pt x="38" y="42"/>
                  </a:lnTo>
                  <a:close/>
                  <a:moveTo>
                    <a:pt x="38" y="110"/>
                  </a:moveTo>
                  <a:lnTo>
                    <a:pt x="65" y="110"/>
                  </a:lnTo>
                  <a:lnTo>
                    <a:pt x="65" y="118"/>
                  </a:lnTo>
                  <a:lnTo>
                    <a:pt x="38" y="118"/>
                  </a:lnTo>
                  <a:lnTo>
                    <a:pt x="38" y="110"/>
                  </a:lnTo>
                  <a:close/>
                  <a:moveTo>
                    <a:pt x="38" y="133"/>
                  </a:moveTo>
                  <a:lnTo>
                    <a:pt x="65" y="133"/>
                  </a:lnTo>
                  <a:lnTo>
                    <a:pt x="65" y="142"/>
                  </a:lnTo>
                  <a:lnTo>
                    <a:pt x="38" y="142"/>
                  </a:lnTo>
                  <a:lnTo>
                    <a:pt x="38"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sp>
          <p:nvSpPr>
            <p:cNvPr id="32" name="Freeform 484"/>
            <p:cNvSpPr>
              <a:spLocks noEditPoints="1"/>
            </p:cNvSpPr>
            <p:nvPr/>
          </p:nvSpPr>
          <p:spPr bwMode="auto">
            <a:xfrm>
              <a:off x="6025301" y="5048231"/>
              <a:ext cx="135760" cy="254335"/>
            </a:xfrm>
            <a:custGeom>
              <a:avLst/>
              <a:gdLst>
                <a:gd name="T0" fmla="*/ 79 w 79"/>
                <a:gd name="T1" fmla="*/ 148 h 148"/>
                <a:gd name="T2" fmla="*/ 0 w 79"/>
                <a:gd name="T3" fmla="*/ 0 h 148"/>
                <a:gd name="T4" fmla="*/ 70 w 79"/>
                <a:gd name="T5" fmla="*/ 127 h 148"/>
                <a:gd name="T6" fmla="*/ 55 w 79"/>
                <a:gd name="T7" fmla="*/ 108 h 148"/>
                <a:gd name="T8" fmla="*/ 70 w 79"/>
                <a:gd name="T9" fmla="*/ 127 h 148"/>
                <a:gd name="T10" fmla="*/ 55 w 79"/>
                <a:gd name="T11" fmla="*/ 79 h 148"/>
                <a:gd name="T12" fmla="*/ 70 w 79"/>
                <a:gd name="T13" fmla="*/ 97 h 148"/>
                <a:gd name="T14" fmla="*/ 70 w 79"/>
                <a:gd name="T15" fmla="*/ 70 h 148"/>
                <a:gd name="T16" fmla="*/ 55 w 79"/>
                <a:gd name="T17" fmla="*/ 51 h 148"/>
                <a:gd name="T18" fmla="*/ 70 w 79"/>
                <a:gd name="T19" fmla="*/ 70 h 148"/>
                <a:gd name="T20" fmla="*/ 70 w 79"/>
                <a:gd name="T21" fmla="*/ 21 h 148"/>
                <a:gd name="T22" fmla="*/ 55 w 79"/>
                <a:gd name="T23" fmla="*/ 41 h 148"/>
                <a:gd name="T24" fmla="*/ 47 w 79"/>
                <a:gd name="T25" fmla="*/ 127 h 148"/>
                <a:gd name="T26" fmla="*/ 32 w 79"/>
                <a:gd name="T27" fmla="*/ 108 h 148"/>
                <a:gd name="T28" fmla="*/ 47 w 79"/>
                <a:gd name="T29" fmla="*/ 127 h 148"/>
                <a:gd name="T30" fmla="*/ 32 w 79"/>
                <a:gd name="T31" fmla="*/ 79 h 148"/>
                <a:gd name="T32" fmla="*/ 47 w 79"/>
                <a:gd name="T33" fmla="*/ 97 h 148"/>
                <a:gd name="T34" fmla="*/ 47 w 79"/>
                <a:gd name="T35" fmla="*/ 70 h 148"/>
                <a:gd name="T36" fmla="*/ 32 w 79"/>
                <a:gd name="T37" fmla="*/ 51 h 148"/>
                <a:gd name="T38" fmla="*/ 47 w 79"/>
                <a:gd name="T39" fmla="*/ 70 h 148"/>
                <a:gd name="T40" fmla="*/ 47 w 79"/>
                <a:gd name="T41" fmla="*/ 21 h 148"/>
                <a:gd name="T42" fmla="*/ 32 w 79"/>
                <a:gd name="T43" fmla="*/ 41 h 148"/>
                <a:gd name="T44" fmla="*/ 25 w 79"/>
                <a:gd name="T45" fmla="*/ 127 h 148"/>
                <a:gd name="T46" fmla="*/ 10 w 79"/>
                <a:gd name="T47" fmla="*/ 108 h 148"/>
                <a:gd name="T48" fmla="*/ 25 w 79"/>
                <a:gd name="T49" fmla="*/ 127 h 148"/>
                <a:gd name="T50" fmla="*/ 10 w 79"/>
                <a:gd name="T51" fmla="*/ 79 h 148"/>
                <a:gd name="T52" fmla="*/ 25 w 79"/>
                <a:gd name="T53" fmla="*/ 97 h 148"/>
                <a:gd name="T54" fmla="*/ 25 w 79"/>
                <a:gd name="T55" fmla="*/ 70 h 148"/>
                <a:gd name="T56" fmla="*/ 10 w 79"/>
                <a:gd name="T57" fmla="*/ 51 h 148"/>
                <a:gd name="T58" fmla="*/ 25 w 79"/>
                <a:gd name="T59" fmla="*/ 70 h 148"/>
                <a:gd name="T60" fmla="*/ 25 w 79"/>
                <a:gd name="T61" fmla="*/ 21 h 148"/>
                <a:gd name="T62" fmla="*/ 10 w 79"/>
                <a:gd name="T63" fmla="*/ 4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148">
                  <a:moveTo>
                    <a:pt x="0" y="148"/>
                  </a:moveTo>
                  <a:lnTo>
                    <a:pt x="79" y="148"/>
                  </a:lnTo>
                  <a:lnTo>
                    <a:pt x="79" y="0"/>
                  </a:lnTo>
                  <a:lnTo>
                    <a:pt x="0" y="0"/>
                  </a:lnTo>
                  <a:lnTo>
                    <a:pt x="0" y="148"/>
                  </a:lnTo>
                  <a:close/>
                  <a:moveTo>
                    <a:pt x="70" y="127"/>
                  </a:moveTo>
                  <a:lnTo>
                    <a:pt x="55" y="127"/>
                  </a:lnTo>
                  <a:lnTo>
                    <a:pt x="55" y="108"/>
                  </a:lnTo>
                  <a:lnTo>
                    <a:pt x="70" y="108"/>
                  </a:lnTo>
                  <a:lnTo>
                    <a:pt x="70" y="127"/>
                  </a:lnTo>
                  <a:close/>
                  <a:moveTo>
                    <a:pt x="55" y="97"/>
                  </a:moveTo>
                  <a:lnTo>
                    <a:pt x="55" y="79"/>
                  </a:lnTo>
                  <a:lnTo>
                    <a:pt x="70" y="79"/>
                  </a:lnTo>
                  <a:lnTo>
                    <a:pt x="70" y="97"/>
                  </a:lnTo>
                  <a:lnTo>
                    <a:pt x="55" y="97"/>
                  </a:lnTo>
                  <a:close/>
                  <a:moveTo>
                    <a:pt x="70" y="70"/>
                  </a:moveTo>
                  <a:lnTo>
                    <a:pt x="55" y="70"/>
                  </a:lnTo>
                  <a:lnTo>
                    <a:pt x="55" y="51"/>
                  </a:lnTo>
                  <a:lnTo>
                    <a:pt x="70" y="51"/>
                  </a:lnTo>
                  <a:lnTo>
                    <a:pt x="70" y="70"/>
                  </a:lnTo>
                  <a:close/>
                  <a:moveTo>
                    <a:pt x="55" y="21"/>
                  </a:moveTo>
                  <a:lnTo>
                    <a:pt x="70" y="21"/>
                  </a:lnTo>
                  <a:lnTo>
                    <a:pt x="70" y="41"/>
                  </a:lnTo>
                  <a:lnTo>
                    <a:pt x="55" y="41"/>
                  </a:lnTo>
                  <a:lnTo>
                    <a:pt x="55" y="21"/>
                  </a:lnTo>
                  <a:close/>
                  <a:moveTo>
                    <a:pt x="47" y="127"/>
                  </a:moveTo>
                  <a:lnTo>
                    <a:pt x="32" y="127"/>
                  </a:lnTo>
                  <a:lnTo>
                    <a:pt x="32" y="108"/>
                  </a:lnTo>
                  <a:lnTo>
                    <a:pt x="47" y="108"/>
                  </a:lnTo>
                  <a:lnTo>
                    <a:pt x="47" y="127"/>
                  </a:lnTo>
                  <a:close/>
                  <a:moveTo>
                    <a:pt x="32" y="97"/>
                  </a:moveTo>
                  <a:lnTo>
                    <a:pt x="32" y="79"/>
                  </a:lnTo>
                  <a:lnTo>
                    <a:pt x="47" y="79"/>
                  </a:lnTo>
                  <a:lnTo>
                    <a:pt x="47" y="97"/>
                  </a:lnTo>
                  <a:lnTo>
                    <a:pt x="32" y="97"/>
                  </a:lnTo>
                  <a:close/>
                  <a:moveTo>
                    <a:pt x="47" y="70"/>
                  </a:moveTo>
                  <a:lnTo>
                    <a:pt x="32" y="70"/>
                  </a:lnTo>
                  <a:lnTo>
                    <a:pt x="32" y="51"/>
                  </a:lnTo>
                  <a:lnTo>
                    <a:pt x="47" y="51"/>
                  </a:lnTo>
                  <a:lnTo>
                    <a:pt x="47" y="70"/>
                  </a:lnTo>
                  <a:close/>
                  <a:moveTo>
                    <a:pt x="32" y="21"/>
                  </a:moveTo>
                  <a:lnTo>
                    <a:pt x="47" y="21"/>
                  </a:lnTo>
                  <a:lnTo>
                    <a:pt x="47" y="41"/>
                  </a:lnTo>
                  <a:lnTo>
                    <a:pt x="32" y="41"/>
                  </a:lnTo>
                  <a:lnTo>
                    <a:pt x="32" y="21"/>
                  </a:lnTo>
                  <a:close/>
                  <a:moveTo>
                    <a:pt x="25" y="127"/>
                  </a:moveTo>
                  <a:lnTo>
                    <a:pt x="10" y="127"/>
                  </a:lnTo>
                  <a:lnTo>
                    <a:pt x="10" y="108"/>
                  </a:lnTo>
                  <a:lnTo>
                    <a:pt x="25" y="108"/>
                  </a:lnTo>
                  <a:lnTo>
                    <a:pt x="25" y="127"/>
                  </a:lnTo>
                  <a:close/>
                  <a:moveTo>
                    <a:pt x="10" y="97"/>
                  </a:moveTo>
                  <a:lnTo>
                    <a:pt x="10" y="79"/>
                  </a:lnTo>
                  <a:lnTo>
                    <a:pt x="25" y="79"/>
                  </a:lnTo>
                  <a:lnTo>
                    <a:pt x="25" y="97"/>
                  </a:lnTo>
                  <a:lnTo>
                    <a:pt x="10" y="97"/>
                  </a:lnTo>
                  <a:close/>
                  <a:moveTo>
                    <a:pt x="25" y="70"/>
                  </a:moveTo>
                  <a:lnTo>
                    <a:pt x="10" y="70"/>
                  </a:lnTo>
                  <a:lnTo>
                    <a:pt x="10" y="51"/>
                  </a:lnTo>
                  <a:lnTo>
                    <a:pt x="25" y="51"/>
                  </a:lnTo>
                  <a:lnTo>
                    <a:pt x="25" y="70"/>
                  </a:lnTo>
                  <a:close/>
                  <a:moveTo>
                    <a:pt x="10" y="21"/>
                  </a:moveTo>
                  <a:lnTo>
                    <a:pt x="25" y="21"/>
                  </a:lnTo>
                  <a:lnTo>
                    <a:pt x="25" y="41"/>
                  </a:lnTo>
                  <a:lnTo>
                    <a:pt x="10" y="41"/>
                  </a:ln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760">
                <a:solidFill>
                  <a:schemeClr val="accent2"/>
                </a:solidFill>
              </a:endParaRPr>
            </a:p>
          </p:txBody>
        </p:sp>
      </p:grpSp>
      <p:sp>
        <p:nvSpPr>
          <p:cNvPr id="33" name="矩形 32"/>
          <p:cNvSpPr/>
          <p:nvPr/>
        </p:nvSpPr>
        <p:spPr>
          <a:xfrm>
            <a:off x="4656728" y="2112796"/>
            <a:ext cx="642474" cy="213515"/>
          </a:xfrm>
          <a:prstGeom prst="rect">
            <a:avLst/>
          </a:prstGeom>
        </p:spPr>
        <p:txBody>
          <a:bodyPr wrap="none" lIns="51430" tIns="25715" rIns="51430" bIns="25715">
            <a:spAutoFit/>
          </a:bodyPr>
          <a:lstStyle/>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标题内容</a:t>
            </a:r>
            <a:endParaRPr lang="en-US" altLang="zh-CN" sz="1050" b="1" dirty="0">
              <a:solidFill>
                <a:schemeClr val="accent2"/>
              </a:solidFill>
              <a:latin typeface="微软雅黑" panose="020B0503020204020204" pitchFamily="34" charset="-122"/>
              <a:ea typeface="微软雅黑" panose="020B0503020204020204" pitchFamily="34" charset="-122"/>
            </a:endParaRPr>
          </a:p>
        </p:txBody>
      </p:sp>
      <p:sp>
        <p:nvSpPr>
          <p:cNvPr id="34" name="矩形 33"/>
          <p:cNvSpPr/>
          <p:nvPr/>
        </p:nvSpPr>
        <p:spPr>
          <a:xfrm>
            <a:off x="4358752" y="3308594"/>
            <a:ext cx="642474" cy="213515"/>
          </a:xfrm>
          <a:prstGeom prst="rect">
            <a:avLst/>
          </a:prstGeom>
        </p:spPr>
        <p:txBody>
          <a:bodyPr wrap="none" lIns="51430" tIns="25715" rIns="51430" bIns="25715">
            <a:spAutoFit/>
          </a:bodyPr>
          <a:lstStyle/>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标题内容</a:t>
            </a:r>
            <a:endParaRPr lang="en-US" altLang="zh-CN" sz="1050" b="1" dirty="0">
              <a:solidFill>
                <a:schemeClr val="accent2"/>
              </a:solidFill>
              <a:latin typeface="微软雅黑" panose="020B0503020204020204" pitchFamily="34" charset="-122"/>
              <a:ea typeface="微软雅黑" panose="020B0503020204020204" pitchFamily="34" charset="-122"/>
            </a:endParaRPr>
          </a:p>
        </p:txBody>
      </p:sp>
      <p:sp>
        <p:nvSpPr>
          <p:cNvPr id="35" name="矩形 34"/>
          <p:cNvSpPr/>
          <p:nvPr/>
        </p:nvSpPr>
        <p:spPr>
          <a:xfrm>
            <a:off x="5737724" y="3308594"/>
            <a:ext cx="642474" cy="213515"/>
          </a:xfrm>
          <a:prstGeom prst="rect">
            <a:avLst/>
          </a:prstGeom>
        </p:spPr>
        <p:txBody>
          <a:bodyPr wrap="none" lIns="51430" tIns="25715" rIns="51430" bIns="25715">
            <a:spAutoFit/>
          </a:bodyPr>
          <a:lstStyle/>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标题内容</a:t>
            </a:r>
            <a:endParaRPr lang="en-US" altLang="zh-CN" sz="1050" b="1" dirty="0">
              <a:solidFill>
                <a:schemeClr val="accent2"/>
              </a:solidFill>
              <a:latin typeface="微软雅黑" panose="020B0503020204020204" pitchFamily="34" charset="-122"/>
              <a:ea typeface="微软雅黑" panose="020B0503020204020204" pitchFamily="34" charset="-122"/>
            </a:endParaRPr>
          </a:p>
        </p:txBody>
      </p:sp>
      <p:sp>
        <p:nvSpPr>
          <p:cNvPr id="36" name="矩形 35"/>
          <p:cNvSpPr/>
          <p:nvPr/>
        </p:nvSpPr>
        <p:spPr>
          <a:xfrm>
            <a:off x="1410252" y="2094326"/>
            <a:ext cx="623237" cy="207809"/>
          </a:xfrm>
          <a:prstGeom prst="rect">
            <a:avLst/>
          </a:prstGeom>
        </p:spPr>
        <p:txBody>
          <a:bodyPr wrap="none" lIns="51430" tIns="25715" rIns="51430" bIns="25715">
            <a:spAutoFit/>
          </a:bodyPr>
          <a:lstStyle/>
          <a:p>
            <a:pPr algn="ctr"/>
            <a:r>
              <a:rPr lang="zh-CN" altLang="en-US" sz="1015" b="1" dirty="0" smtClean="0">
                <a:solidFill>
                  <a:schemeClr val="bg1"/>
                </a:solidFill>
                <a:latin typeface="微软雅黑" panose="020B0503020204020204" pitchFamily="34" charset="-122"/>
                <a:ea typeface="微软雅黑" panose="020B0503020204020204" pitchFamily="34" charset="-122"/>
              </a:rPr>
              <a:t>标题内容</a:t>
            </a:r>
            <a:endParaRPr lang="en-US" altLang="zh-CN" sz="1015" b="1" dirty="0">
              <a:solidFill>
                <a:schemeClr val="bg1"/>
              </a:solidFill>
              <a:latin typeface="微软雅黑" panose="020B0503020204020204" pitchFamily="34" charset="-122"/>
              <a:ea typeface="微软雅黑" panose="020B0503020204020204" pitchFamily="34" charset="-122"/>
            </a:endParaRPr>
          </a:p>
        </p:txBody>
      </p:sp>
      <p:sp>
        <p:nvSpPr>
          <p:cNvPr id="37" name="TextBox 30"/>
          <p:cNvSpPr txBox="1"/>
          <p:nvPr/>
        </p:nvSpPr>
        <p:spPr>
          <a:xfrm>
            <a:off x="585034" y="2567927"/>
            <a:ext cx="2871619" cy="386388"/>
          </a:xfrm>
          <a:prstGeom prst="rect">
            <a:avLst/>
          </a:prstGeom>
          <a:noFill/>
        </p:spPr>
        <p:txBody>
          <a:bodyPr wrap="square" rtlCol="0">
            <a:spAutoFit/>
          </a:bodyPr>
          <a:lstStyle/>
          <a:p>
            <a:pP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a:t>
            </a:r>
            <a:r>
              <a:rPr lang="zh-CN" altLang="en-US" sz="900" kern="3000" spc="23" dirty="0" smtClean="0">
                <a:solidFill>
                  <a:schemeClr val="accent1"/>
                </a:solidFill>
                <a:latin typeface="微软雅黑" panose="020B0503020204020204" pitchFamily="34" charset="-122"/>
                <a:ea typeface="微软雅黑" panose="020B0503020204020204" pitchFamily="34" charset="-122"/>
              </a:rPr>
              <a:t>标题</a:t>
            </a: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a:t>
            </a:r>
            <a:r>
              <a:rPr lang="zh-CN" altLang="en-US" sz="900" kern="3000" spc="23" dirty="0" smtClean="0">
                <a:solidFill>
                  <a:schemeClr val="accent1"/>
                </a:solidFill>
                <a:latin typeface="微软雅黑" panose="020B0503020204020204" pitchFamily="34" charset="-122"/>
                <a:ea typeface="微软雅黑" panose="020B0503020204020204" pitchFamily="34"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6754194" y="3262014"/>
            <a:ext cx="360996" cy="369332"/>
            <a:chOff x="9193159" y="2822249"/>
            <a:chExt cx="343705" cy="351641"/>
          </a:xfrm>
        </p:grpSpPr>
        <p:sp>
          <p:nvSpPr>
            <p:cNvPr id="39" name="圆角矩形 38"/>
            <p:cNvSpPr/>
            <p:nvPr/>
          </p:nvSpPr>
          <p:spPr>
            <a:xfrm>
              <a:off x="9195547" y="2834594"/>
              <a:ext cx="306551" cy="306551"/>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1"/>
                </a:solidFill>
              </a:endParaRPr>
            </a:p>
          </p:txBody>
        </p:sp>
        <p:sp>
          <p:nvSpPr>
            <p:cNvPr id="40" name="文本框 39"/>
            <p:cNvSpPr txBox="1"/>
            <p:nvPr/>
          </p:nvSpPr>
          <p:spPr>
            <a:xfrm>
              <a:off x="9193159" y="2822249"/>
              <a:ext cx="343705" cy="351641"/>
            </a:xfrm>
            <a:prstGeom prst="rect">
              <a:avLst/>
            </a:prstGeom>
            <a:noFill/>
          </p:spPr>
          <p:txBody>
            <a:bodyPr wrap="none" rtlCol="0">
              <a:spAutoFit/>
            </a:bodyPr>
            <a:lstStyle/>
            <a:p>
              <a:r>
                <a:rPr lang="en-US" altLang="zh-CN" sz="1800" dirty="0">
                  <a:solidFill>
                    <a:schemeClr val="accent2"/>
                  </a:solidFill>
                  <a:latin typeface="微软雅黑" panose="020B0503020204020204" pitchFamily="34" charset="-122"/>
                  <a:ea typeface="微软雅黑" panose="020B0503020204020204" pitchFamily="34" charset="-122"/>
                </a:rPr>
                <a:t>D</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139904" y="2041832"/>
            <a:ext cx="346570" cy="369332"/>
            <a:chOff x="9180345" y="2823013"/>
            <a:chExt cx="329970" cy="351642"/>
          </a:xfrm>
        </p:grpSpPr>
        <p:sp>
          <p:nvSpPr>
            <p:cNvPr id="42" name="圆角矩形 41"/>
            <p:cNvSpPr/>
            <p:nvPr/>
          </p:nvSpPr>
          <p:spPr>
            <a:xfrm>
              <a:off x="9195547" y="2834594"/>
              <a:ext cx="306551" cy="30655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1"/>
                </a:solidFill>
              </a:endParaRPr>
            </a:p>
          </p:txBody>
        </p:sp>
        <p:sp>
          <p:nvSpPr>
            <p:cNvPr id="43" name="文本框 42"/>
            <p:cNvSpPr txBox="1"/>
            <p:nvPr/>
          </p:nvSpPr>
          <p:spPr>
            <a:xfrm>
              <a:off x="9180345" y="2823013"/>
              <a:ext cx="329970" cy="351642"/>
            </a:xfrm>
            <a:prstGeom prst="rect">
              <a:avLst/>
            </a:prstGeom>
            <a:noFill/>
          </p:spPr>
          <p:txBody>
            <a:bodyPr wrap="none" rtlCol="0">
              <a:spAutoFit/>
            </a:bodyPr>
            <a:lstStyle/>
            <a:p>
              <a:r>
                <a:rPr lang="en-US" altLang="zh-CN" sz="1800" dirty="0">
                  <a:solidFill>
                    <a:schemeClr val="accent2"/>
                  </a:solidFill>
                  <a:latin typeface="微软雅黑" panose="020B0503020204020204" pitchFamily="34" charset="-122"/>
                  <a:ea typeface="微软雅黑" panose="020B0503020204020204" pitchFamily="34" charset="-122"/>
                </a:rPr>
                <a:t>A</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186017" y="3246212"/>
            <a:ext cx="338554" cy="369332"/>
            <a:chOff x="9184748" y="2812048"/>
            <a:chExt cx="322338" cy="351642"/>
          </a:xfrm>
        </p:grpSpPr>
        <p:sp>
          <p:nvSpPr>
            <p:cNvPr id="45" name="圆角矩形 44"/>
            <p:cNvSpPr/>
            <p:nvPr/>
          </p:nvSpPr>
          <p:spPr>
            <a:xfrm>
              <a:off x="9195547" y="2834594"/>
              <a:ext cx="306551" cy="306551"/>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760">
                <a:solidFill>
                  <a:schemeClr val="accent2"/>
                </a:solidFill>
              </a:endParaRPr>
            </a:p>
          </p:txBody>
        </p:sp>
        <p:sp>
          <p:nvSpPr>
            <p:cNvPr id="46" name="文本框 45"/>
            <p:cNvSpPr txBox="1"/>
            <p:nvPr/>
          </p:nvSpPr>
          <p:spPr>
            <a:xfrm>
              <a:off x="9184748" y="2812048"/>
              <a:ext cx="322338" cy="351642"/>
            </a:xfrm>
            <a:prstGeom prst="rect">
              <a:avLst/>
            </a:prstGeom>
            <a:noFill/>
          </p:spPr>
          <p:txBody>
            <a:bodyPr wrap="none" rtlCol="0">
              <a:spAutoFit/>
            </a:bodyPr>
            <a:lstStyle/>
            <a:p>
              <a:r>
                <a:rPr lang="en-US" altLang="zh-CN" sz="1800" dirty="0">
                  <a:solidFill>
                    <a:schemeClr val="accent2"/>
                  </a:solidFill>
                  <a:latin typeface="微软雅黑" panose="020B0503020204020204" pitchFamily="34" charset="-122"/>
                  <a:ea typeface="微软雅黑" panose="020B0503020204020204" pitchFamily="34" charset="-122"/>
                </a:rPr>
                <a:t>C</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grpSp>
      <p:sp>
        <p:nvSpPr>
          <p:cNvPr id="47" name="矩形 46"/>
          <p:cNvSpPr/>
          <p:nvPr/>
        </p:nvSpPr>
        <p:spPr>
          <a:xfrm>
            <a:off x="6762892" y="2063450"/>
            <a:ext cx="623238" cy="207809"/>
          </a:xfrm>
          <a:prstGeom prst="rect">
            <a:avLst/>
          </a:prstGeom>
        </p:spPr>
        <p:txBody>
          <a:bodyPr wrap="none" lIns="51430" tIns="25715" rIns="51430" bIns="25715">
            <a:spAutoFit/>
          </a:bodyPr>
          <a:lstStyle/>
          <a:p>
            <a:pPr algn="ctr"/>
            <a:r>
              <a:rPr lang="zh-CN" altLang="en-US" sz="1015" b="1" dirty="0">
                <a:latin typeface="微软雅黑" panose="020B0503020204020204" pitchFamily="34" charset="-122"/>
                <a:ea typeface="微软雅黑" panose="020B0503020204020204" pitchFamily="34" charset="-122"/>
              </a:rPr>
              <a:t>标题内容</a:t>
            </a:r>
            <a:endParaRPr lang="en-US" altLang="zh-CN" sz="1015" b="1" dirty="0">
              <a:latin typeface="微软雅黑" panose="020B0503020204020204" pitchFamily="34" charset="-122"/>
              <a:ea typeface="微软雅黑" panose="020B0503020204020204" pitchFamily="34" charset="-122"/>
            </a:endParaRPr>
          </a:p>
        </p:txBody>
      </p:sp>
      <p:sp>
        <p:nvSpPr>
          <p:cNvPr id="48" name="矩形 47"/>
          <p:cNvSpPr/>
          <p:nvPr/>
        </p:nvSpPr>
        <p:spPr>
          <a:xfrm>
            <a:off x="7240146" y="3274977"/>
            <a:ext cx="623238" cy="207809"/>
          </a:xfrm>
          <a:prstGeom prst="rect">
            <a:avLst/>
          </a:prstGeom>
        </p:spPr>
        <p:txBody>
          <a:bodyPr wrap="none" lIns="51430" tIns="25715" rIns="51430" bIns="25715">
            <a:spAutoFit/>
          </a:bodyPr>
          <a:lstStyle/>
          <a:p>
            <a:pPr algn="ctr"/>
            <a:r>
              <a:rPr lang="zh-CN" altLang="en-US" sz="1015" b="1" dirty="0">
                <a:solidFill>
                  <a:schemeClr val="tx2"/>
                </a:solidFill>
                <a:latin typeface="微软雅黑" panose="020B0503020204020204" pitchFamily="34" charset="-122"/>
                <a:ea typeface="微软雅黑" panose="020B0503020204020204" pitchFamily="34" charset="-122"/>
              </a:rPr>
              <a:t>标题内容</a:t>
            </a:r>
            <a:endParaRPr lang="en-US" altLang="zh-CN" sz="1015" b="1" dirty="0">
              <a:solidFill>
                <a:schemeClr val="tx2"/>
              </a:solidFill>
              <a:latin typeface="微软雅黑" panose="020B0503020204020204" pitchFamily="34" charset="-122"/>
              <a:ea typeface="微软雅黑" panose="020B0503020204020204" pitchFamily="34" charset="-122"/>
            </a:endParaRPr>
          </a:p>
        </p:txBody>
      </p:sp>
      <p:sp>
        <p:nvSpPr>
          <p:cNvPr id="49" name="矩形 48"/>
          <p:cNvSpPr/>
          <p:nvPr/>
        </p:nvSpPr>
        <p:spPr>
          <a:xfrm>
            <a:off x="2464798" y="3294340"/>
            <a:ext cx="623238" cy="207809"/>
          </a:xfrm>
          <a:prstGeom prst="rect">
            <a:avLst/>
          </a:prstGeom>
        </p:spPr>
        <p:txBody>
          <a:bodyPr wrap="none" lIns="51430" tIns="25715" rIns="51430" bIns="25715">
            <a:spAutoFit/>
          </a:bodyPr>
          <a:lstStyle/>
          <a:p>
            <a:pPr algn="ctr"/>
            <a:r>
              <a:rPr lang="zh-CN" altLang="en-US" sz="1015" b="1" dirty="0">
                <a:solidFill>
                  <a:schemeClr val="bg2"/>
                </a:solidFill>
                <a:latin typeface="微软雅黑" panose="020B0503020204020204" pitchFamily="34" charset="-122"/>
                <a:ea typeface="微软雅黑" panose="020B0503020204020204" pitchFamily="34" charset="-122"/>
              </a:rPr>
              <a:t>标题内容</a:t>
            </a:r>
            <a:endParaRPr lang="en-US" altLang="zh-CN" sz="1015" b="1" dirty="0">
              <a:solidFill>
                <a:schemeClr val="bg2"/>
              </a:solidFill>
              <a:latin typeface="微软雅黑" panose="020B0503020204020204" pitchFamily="34" charset="-122"/>
              <a:ea typeface="微软雅黑" panose="020B0503020204020204" pitchFamily="34" charset="-122"/>
            </a:endParaRPr>
          </a:p>
        </p:txBody>
      </p:sp>
      <p:sp>
        <p:nvSpPr>
          <p:cNvPr id="50" name="TextBox 30"/>
          <p:cNvSpPr txBox="1"/>
          <p:nvPr/>
        </p:nvSpPr>
        <p:spPr>
          <a:xfrm>
            <a:off x="1286436" y="3716854"/>
            <a:ext cx="2818957" cy="386388"/>
          </a:xfrm>
          <a:prstGeom prst="rect">
            <a:avLst/>
          </a:prstGeom>
          <a:noFill/>
        </p:spPr>
        <p:txBody>
          <a:bodyPr wrap="square" rtlCol="0">
            <a:spAutoFit/>
          </a:bodyPr>
          <a:lstStyle/>
          <a:p>
            <a:pP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单击此处添加文本内容，文字内容需概括精炼，建议与标题单击此处添加文本内容，</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51" name="TextBox 30"/>
          <p:cNvSpPr txBox="1"/>
          <p:nvPr/>
        </p:nvSpPr>
        <p:spPr>
          <a:xfrm>
            <a:off x="5805436" y="3724584"/>
            <a:ext cx="2876275" cy="397032"/>
          </a:xfrm>
          <a:prstGeom prst="rect">
            <a:avLst/>
          </a:prstGeom>
          <a:noFill/>
        </p:spPr>
        <p:txBody>
          <a:bodyPr wrap="square" rtlCol="0">
            <a:spAutoFit/>
          </a:bodyPr>
          <a:lstStyle/>
          <a:p>
            <a:pP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单击此处添加文本内容，文字内容需概括精炼，建议与标题单击此处添加文本内容，</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52" name="TextBox 30"/>
          <p:cNvSpPr txBox="1"/>
          <p:nvPr/>
        </p:nvSpPr>
        <p:spPr>
          <a:xfrm>
            <a:off x="5689400" y="2562605"/>
            <a:ext cx="2939115" cy="397032"/>
          </a:xfrm>
          <a:prstGeom prst="rect">
            <a:avLst/>
          </a:prstGeom>
          <a:noFill/>
        </p:spPr>
        <p:txBody>
          <a:bodyPr wrap="square" rtlCol="0">
            <a:spAutoFit/>
          </a:bodyPr>
          <a:lstStyle/>
          <a:p>
            <a:pP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单击此处添加文本内容，文字内容需概括精炼，建议与标题单击此处添加文本内容，</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42" presetClass="path" presetSubtype="0" decel="100000" fill="hold" nodeType="withEffect">
                                  <p:stCondLst>
                                    <p:cond delay="0"/>
                                  </p:stCondLst>
                                  <p:childTnLst>
                                    <p:animMotion origin="layout" path="M -3.33333E-6 -2.46914E-6 L 0.32605 0.58334 " pathEditMode="relative" rAng="0" ptsTypes="AA">
                                      <p:cBhvr>
                                        <p:cTn id="22" dur="500" spd="-100000" fill="hold"/>
                                        <p:tgtEl>
                                          <p:spTgt spid="15"/>
                                        </p:tgtEl>
                                        <p:attrNameLst>
                                          <p:attrName>ppt_x</p:attrName>
                                          <p:attrName>ppt_y</p:attrName>
                                        </p:attrNameLst>
                                      </p:cBhvr>
                                      <p:rCtr x="16302" y="29167"/>
                                    </p:animMotion>
                                  </p:childTnLst>
                                </p:cTn>
                              </p:par>
                              <p:par>
                                <p:cTn id="23" presetID="22" presetClass="entr" presetSubtype="1"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1" fill="hold" grpId="0" nodeType="withEffect">
                                  <p:stCondLst>
                                    <p:cond delay="50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22" presetClass="entr" presetSubtype="1" fill="hold" grpId="0" nodeType="withEffect">
                                  <p:stCondLst>
                                    <p:cond delay="100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53" presetClass="entr" presetSubtype="16" fill="hold" nodeType="withEffect">
                                  <p:stCondLst>
                                    <p:cond delay="10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22" presetClass="entr" presetSubtype="8" fill="hold" grpId="0" nodeType="withEffect">
                                  <p:stCondLst>
                                    <p:cond delay="150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par>
                                <p:cTn id="59" presetID="53" presetClass="entr" presetSubtype="16" fill="hold" nodeType="withEffect">
                                  <p:stCondLst>
                                    <p:cond delay="150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par>
                                <p:cTn id="64" presetID="22" presetClass="entr" presetSubtype="8" fill="hold" grpId="0" nodeType="withEffect">
                                  <p:stCondLst>
                                    <p:cond delay="150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childTnLst>
                          </p:cTn>
                        </p:par>
                        <p:par>
                          <p:cTn id="67" fill="hold">
                            <p:stCondLst>
                              <p:cond delay="500"/>
                            </p:stCondLst>
                            <p:childTnLst>
                              <p:par>
                                <p:cTn id="68" presetID="53" presetClass="entr" presetSubtype="16"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childTnLst>
                          </p:cTn>
                        </p:par>
                        <p:par>
                          <p:cTn id="80" fill="hold">
                            <p:stCondLst>
                              <p:cond delay="1500"/>
                            </p:stCondLst>
                            <p:childTnLst>
                              <p:par>
                                <p:cTn id="81" presetID="53" presetClass="entr" presetSubtype="16"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 calcmode="lin" valueType="num">
                                      <p:cBhvr>
                                        <p:cTn id="83" dur="500" fill="hold"/>
                                        <p:tgtEl>
                                          <p:spTgt spid="5"/>
                                        </p:tgtEl>
                                        <p:attrNameLst>
                                          <p:attrName>ppt_w</p:attrName>
                                        </p:attrNameLst>
                                      </p:cBhvr>
                                      <p:tavLst>
                                        <p:tav tm="0">
                                          <p:val>
                                            <p:fltVal val="0"/>
                                          </p:val>
                                        </p:tav>
                                        <p:tav tm="100000">
                                          <p:val>
                                            <p:strVal val="#ppt_w"/>
                                          </p:val>
                                        </p:tav>
                                      </p:tavLst>
                                    </p:anim>
                                    <p:anim calcmode="lin" valueType="num">
                                      <p:cBhvr>
                                        <p:cTn id="84" dur="500" fill="hold"/>
                                        <p:tgtEl>
                                          <p:spTgt spid="5"/>
                                        </p:tgtEl>
                                        <p:attrNameLst>
                                          <p:attrName>ppt_h</p:attrName>
                                        </p:attrNameLst>
                                      </p:cBhvr>
                                      <p:tavLst>
                                        <p:tav tm="0">
                                          <p:val>
                                            <p:fltVal val="0"/>
                                          </p:val>
                                        </p:tav>
                                        <p:tav tm="100000">
                                          <p:val>
                                            <p:strVal val="#ppt_h"/>
                                          </p:val>
                                        </p:tav>
                                      </p:tavLst>
                                    </p:anim>
                                    <p:animEffect transition="in" filter="fade">
                                      <p:cBhvr>
                                        <p:cTn id="85" dur="500"/>
                                        <p:tgtEl>
                                          <p:spTgt spid="5"/>
                                        </p:tgtEl>
                                      </p:cBhvr>
                                    </p:animEffect>
                                  </p:childTnLst>
                                </p:cTn>
                              </p:par>
                            </p:childTnLst>
                          </p:cTn>
                        </p:par>
                        <p:par>
                          <p:cTn id="86" fill="hold">
                            <p:stCondLst>
                              <p:cond delay="2000"/>
                            </p:stCondLst>
                            <p:childTnLst>
                              <p:par>
                                <p:cTn id="87" presetID="22" presetClass="entr" presetSubtype="4" fill="hold" grpId="0" nodeType="afterEffect">
                                  <p:stCondLst>
                                    <p:cond delay="0"/>
                                  </p:stCondLst>
                                  <p:childTnLst>
                                    <p:set>
                                      <p:cBhvr>
                                        <p:cTn id="88" dur="1" fill="hold">
                                          <p:stCondLst>
                                            <p:cond delay="0"/>
                                          </p:stCondLst>
                                        </p:cTn>
                                        <p:tgtEl>
                                          <p:spTgt spid="47"/>
                                        </p:tgtEl>
                                        <p:attrNameLst>
                                          <p:attrName>style.visibility</p:attrName>
                                        </p:attrNameLst>
                                      </p:cBhvr>
                                      <p:to>
                                        <p:strVal val="visible"/>
                                      </p:to>
                                    </p:set>
                                    <p:animEffect transition="in" filter="wipe(down)">
                                      <p:cBhvr>
                                        <p:cTn id="89" dur="500"/>
                                        <p:tgtEl>
                                          <p:spTgt spid="47"/>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Effect transition="in" filter="fade">
                                      <p:cBhvr>
                                        <p:cTn id="93" dur="500"/>
                                        <p:tgtEl>
                                          <p:spTgt spid="52"/>
                                        </p:tgtEl>
                                      </p:cBhvr>
                                    </p:animEffect>
                                  </p:childTnLst>
                                </p:cTn>
                              </p:par>
                            </p:childTnLst>
                          </p:cTn>
                        </p:par>
                        <p:par>
                          <p:cTn id="94" fill="hold">
                            <p:stCondLst>
                              <p:cond delay="3000"/>
                            </p:stCondLst>
                            <p:childTnLst>
                              <p:par>
                                <p:cTn id="95" presetID="53" presetClass="entr" presetSubtype="16" fill="hold" nodeType="afterEffect">
                                  <p:stCondLst>
                                    <p:cond delay="0"/>
                                  </p:stCondLst>
                                  <p:childTnLst>
                                    <p:set>
                                      <p:cBhvr>
                                        <p:cTn id="96" dur="1" fill="hold">
                                          <p:stCondLst>
                                            <p:cond delay="0"/>
                                          </p:stCondLst>
                                        </p:cTn>
                                        <p:tgtEl>
                                          <p:spTgt spid="44"/>
                                        </p:tgtEl>
                                        <p:attrNameLst>
                                          <p:attrName>style.visibility</p:attrName>
                                        </p:attrNameLst>
                                      </p:cBhvr>
                                      <p:to>
                                        <p:strVal val="visible"/>
                                      </p:to>
                                    </p:set>
                                    <p:anim calcmode="lin" valueType="num">
                                      <p:cBhvr>
                                        <p:cTn id="97" dur="500" fill="hold"/>
                                        <p:tgtEl>
                                          <p:spTgt spid="44"/>
                                        </p:tgtEl>
                                        <p:attrNameLst>
                                          <p:attrName>ppt_w</p:attrName>
                                        </p:attrNameLst>
                                      </p:cBhvr>
                                      <p:tavLst>
                                        <p:tav tm="0">
                                          <p:val>
                                            <p:fltVal val="0"/>
                                          </p:val>
                                        </p:tav>
                                        <p:tav tm="100000">
                                          <p:val>
                                            <p:strVal val="#ppt_w"/>
                                          </p:val>
                                        </p:tav>
                                      </p:tavLst>
                                    </p:anim>
                                    <p:anim calcmode="lin" valueType="num">
                                      <p:cBhvr>
                                        <p:cTn id="98" dur="500" fill="hold"/>
                                        <p:tgtEl>
                                          <p:spTgt spid="44"/>
                                        </p:tgtEl>
                                        <p:attrNameLst>
                                          <p:attrName>ppt_h</p:attrName>
                                        </p:attrNameLst>
                                      </p:cBhvr>
                                      <p:tavLst>
                                        <p:tav tm="0">
                                          <p:val>
                                            <p:fltVal val="0"/>
                                          </p:val>
                                        </p:tav>
                                        <p:tav tm="100000">
                                          <p:val>
                                            <p:strVal val="#ppt_h"/>
                                          </p:val>
                                        </p:tav>
                                      </p:tavLst>
                                    </p:anim>
                                    <p:animEffect transition="in" filter="fade">
                                      <p:cBhvr>
                                        <p:cTn id="99" dur="500"/>
                                        <p:tgtEl>
                                          <p:spTgt spid="44"/>
                                        </p:tgtEl>
                                      </p:cBhvr>
                                    </p:animEffect>
                                  </p:childTnLst>
                                </p:cTn>
                              </p:par>
                            </p:childTnLst>
                          </p:cTn>
                        </p:par>
                        <p:par>
                          <p:cTn id="100" fill="hold">
                            <p:stCondLst>
                              <p:cond delay="3500"/>
                            </p:stCondLst>
                            <p:childTnLst>
                              <p:par>
                                <p:cTn id="101" presetID="22" presetClass="entr" presetSubtype="4" fill="hold" grpId="0"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down)">
                                      <p:cBhvr>
                                        <p:cTn id="103" dur="500"/>
                                        <p:tgtEl>
                                          <p:spTgt spid="49"/>
                                        </p:tgtEl>
                                      </p:cBhvr>
                                    </p:animEffect>
                                  </p:childTnLst>
                                </p:cTn>
                              </p:par>
                            </p:childTnLst>
                          </p:cTn>
                        </p:par>
                        <p:par>
                          <p:cTn id="104" fill="hold">
                            <p:stCondLst>
                              <p:cond delay="4000"/>
                            </p:stCondLst>
                            <p:childTnLst>
                              <p:par>
                                <p:cTn id="105" presetID="10"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500"/>
                                        <p:tgtEl>
                                          <p:spTgt spid="50"/>
                                        </p:tgtEl>
                                      </p:cBhvr>
                                    </p:animEffect>
                                  </p:childTnLst>
                                </p:cTn>
                              </p:par>
                            </p:childTnLst>
                          </p:cTn>
                        </p:par>
                        <p:par>
                          <p:cTn id="108" fill="hold">
                            <p:stCondLst>
                              <p:cond delay="4500"/>
                            </p:stCondLst>
                            <p:childTnLst>
                              <p:par>
                                <p:cTn id="109" presetID="53" presetClass="entr" presetSubtype="16" fill="hold" nodeType="after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p:cTn id="111" dur="500" fill="hold"/>
                                        <p:tgtEl>
                                          <p:spTgt spid="38"/>
                                        </p:tgtEl>
                                        <p:attrNameLst>
                                          <p:attrName>ppt_w</p:attrName>
                                        </p:attrNameLst>
                                      </p:cBhvr>
                                      <p:tavLst>
                                        <p:tav tm="0">
                                          <p:val>
                                            <p:fltVal val="0"/>
                                          </p:val>
                                        </p:tav>
                                        <p:tav tm="100000">
                                          <p:val>
                                            <p:strVal val="#ppt_w"/>
                                          </p:val>
                                        </p:tav>
                                      </p:tavLst>
                                    </p:anim>
                                    <p:anim calcmode="lin" valueType="num">
                                      <p:cBhvr>
                                        <p:cTn id="112" dur="500" fill="hold"/>
                                        <p:tgtEl>
                                          <p:spTgt spid="38"/>
                                        </p:tgtEl>
                                        <p:attrNameLst>
                                          <p:attrName>ppt_h</p:attrName>
                                        </p:attrNameLst>
                                      </p:cBhvr>
                                      <p:tavLst>
                                        <p:tav tm="0">
                                          <p:val>
                                            <p:fltVal val="0"/>
                                          </p:val>
                                        </p:tav>
                                        <p:tav tm="100000">
                                          <p:val>
                                            <p:strVal val="#ppt_h"/>
                                          </p:val>
                                        </p:tav>
                                      </p:tavLst>
                                    </p:anim>
                                    <p:animEffect transition="in" filter="fade">
                                      <p:cBhvr>
                                        <p:cTn id="113" dur="500"/>
                                        <p:tgtEl>
                                          <p:spTgt spid="38"/>
                                        </p:tgtEl>
                                      </p:cBhvr>
                                    </p:animEffect>
                                  </p:childTnLst>
                                </p:cTn>
                              </p:par>
                            </p:childTnLst>
                          </p:cTn>
                        </p:par>
                        <p:par>
                          <p:cTn id="114" fill="hold">
                            <p:stCondLst>
                              <p:cond delay="5000"/>
                            </p:stCondLst>
                            <p:childTnLst>
                              <p:par>
                                <p:cTn id="115" presetID="22" presetClass="entr" presetSubtype="4"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wipe(down)">
                                      <p:cBhvr>
                                        <p:cTn id="117" dur="500"/>
                                        <p:tgtEl>
                                          <p:spTgt spid="48"/>
                                        </p:tgtEl>
                                      </p:cBhvr>
                                    </p:animEffect>
                                  </p:childTnLst>
                                </p:cTn>
                              </p:par>
                            </p:childTnLst>
                          </p:cTn>
                        </p:par>
                        <p:par>
                          <p:cTn id="118" fill="hold">
                            <p:stCondLst>
                              <p:cond delay="5500"/>
                            </p:stCondLst>
                            <p:childTnLst>
                              <p:par>
                                <p:cTn id="119" presetID="10" presetClass="entr" presetSubtype="0" fill="hold" grpId="0" nodeType="afterEffect">
                                  <p:stCondLst>
                                    <p:cond delay="0"/>
                                  </p:stCondLst>
                                  <p:childTnLst>
                                    <p:set>
                                      <p:cBhvr>
                                        <p:cTn id="120" dur="1" fill="hold">
                                          <p:stCondLst>
                                            <p:cond delay="0"/>
                                          </p:stCondLst>
                                        </p:cTn>
                                        <p:tgtEl>
                                          <p:spTgt spid="51"/>
                                        </p:tgtEl>
                                        <p:attrNameLst>
                                          <p:attrName>style.visibility</p:attrName>
                                        </p:attrNameLst>
                                      </p:cBhvr>
                                      <p:to>
                                        <p:strVal val="visible"/>
                                      </p:to>
                                    </p:set>
                                    <p:animEffect transition="in" filter="fade">
                                      <p:cBhvr>
                                        <p:cTn id="1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2" grpId="0" animBg="1"/>
      <p:bldP spid="13" grpId="0" animBg="1"/>
      <p:bldP spid="14" grpId="0" animBg="1"/>
      <p:bldP spid="16" grpId="0"/>
      <p:bldP spid="21" grpId="0" animBg="1"/>
      <p:bldP spid="33" grpId="0"/>
      <p:bldP spid="34" grpId="0"/>
      <p:bldP spid="35" grpId="0"/>
      <p:bldP spid="36" grpId="0"/>
      <p:bldP spid="37" grpId="0"/>
      <p:bldP spid="47" grpId="0"/>
      <p:bldP spid="48" grpId="0"/>
      <p:bldP spid="49" grpId="0"/>
      <p:bldP spid="50" grpId="0"/>
      <p:bldP spid="51" grpId="0"/>
      <p:bldP spid="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946472" y="2962650"/>
            <a:ext cx="1251054" cy="1066021"/>
            <a:chOff x="5611813" y="1893889"/>
            <a:chExt cx="944563" cy="804861"/>
          </a:xfrm>
        </p:grpSpPr>
        <p:sp>
          <p:nvSpPr>
            <p:cNvPr id="6" name="Freeform 58"/>
            <p:cNvSpPr/>
            <p:nvPr/>
          </p:nvSpPr>
          <p:spPr bwMode="auto">
            <a:xfrm>
              <a:off x="5710238" y="2371725"/>
              <a:ext cx="355600" cy="327025"/>
            </a:xfrm>
            <a:custGeom>
              <a:avLst/>
              <a:gdLst>
                <a:gd name="T0" fmla="*/ 164 w 166"/>
                <a:gd name="T1" fmla="*/ 32 h 153"/>
                <a:gd name="T2" fmla="*/ 160 w 166"/>
                <a:gd name="T3" fmla="*/ 33 h 153"/>
                <a:gd name="T4" fmla="*/ 134 w 166"/>
                <a:gd name="T5" fmla="*/ 67 h 153"/>
                <a:gd name="T6" fmla="*/ 128 w 166"/>
                <a:gd name="T7" fmla="*/ 70 h 153"/>
                <a:gd name="T8" fmla="*/ 124 w 166"/>
                <a:gd name="T9" fmla="*/ 69 h 153"/>
                <a:gd name="T10" fmla="*/ 5 w 166"/>
                <a:gd name="T11" fmla="*/ 1 h 153"/>
                <a:gd name="T12" fmla="*/ 1 w 166"/>
                <a:gd name="T13" fmla="*/ 1 h 153"/>
                <a:gd name="T14" fmla="*/ 0 w 166"/>
                <a:gd name="T15" fmla="*/ 4 h 153"/>
                <a:gd name="T16" fmla="*/ 0 w 166"/>
                <a:gd name="T17" fmla="*/ 57 h 153"/>
                <a:gd name="T18" fmla="*/ 1 w 166"/>
                <a:gd name="T19" fmla="*/ 60 h 153"/>
                <a:gd name="T20" fmla="*/ 161 w 166"/>
                <a:gd name="T21" fmla="*/ 152 h 153"/>
                <a:gd name="T22" fmla="*/ 163 w 166"/>
                <a:gd name="T23" fmla="*/ 153 h 153"/>
                <a:gd name="T24" fmla="*/ 165 w 166"/>
                <a:gd name="T25" fmla="*/ 152 h 153"/>
                <a:gd name="T26" fmla="*/ 166 w 166"/>
                <a:gd name="T27" fmla="*/ 149 h 153"/>
                <a:gd name="T28" fmla="*/ 166 w 166"/>
                <a:gd name="T29" fmla="*/ 35 h 153"/>
                <a:gd name="T30" fmla="*/ 164 w 166"/>
                <a:gd name="T31" fmla="*/ 3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53">
                  <a:moveTo>
                    <a:pt x="164" y="32"/>
                  </a:moveTo>
                  <a:cubicBezTo>
                    <a:pt x="163" y="31"/>
                    <a:pt x="161" y="32"/>
                    <a:pt x="160" y="33"/>
                  </a:cubicBezTo>
                  <a:cubicBezTo>
                    <a:pt x="134" y="67"/>
                    <a:pt x="134" y="67"/>
                    <a:pt x="134" y="67"/>
                  </a:cubicBezTo>
                  <a:cubicBezTo>
                    <a:pt x="133" y="69"/>
                    <a:pt x="130" y="70"/>
                    <a:pt x="128" y="70"/>
                  </a:cubicBezTo>
                  <a:cubicBezTo>
                    <a:pt x="126" y="70"/>
                    <a:pt x="125" y="69"/>
                    <a:pt x="124" y="69"/>
                  </a:cubicBezTo>
                  <a:cubicBezTo>
                    <a:pt x="5" y="1"/>
                    <a:pt x="5" y="1"/>
                    <a:pt x="5" y="1"/>
                  </a:cubicBezTo>
                  <a:cubicBezTo>
                    <a:pt x="4" y="0"/>
                    <a:pt x="2" y="0"/>
                    <a:pt x="1" y="1"/>
                  </a:cubicBezTo>
                  <a:cubicBezTo>
                    <a:pt x="0" y="2"/>
                    <a:pt x="0" y="3"/>
                    <a:pt x="0" y="4"/>
                  </a:cubicBezTo>
                  <a:cubicBezTo>
                    <a:pt x="0" y="57"/>
                    <a:pt x="0" y="57"/>
                    <a:pt x="0" y="57"/>
                  </a:cubicBezTo>
                  <a:cubicBezTo>
                    <a:pt x="0" y="58"/>
                    <a:pt x="0" y="59"/>
                    <a:pt x="1" y="60"/>
                  </a:cubicBezTo>
                  <a:cubicBezTo>
                    <a:pt x="161" y="152"/>
                    <a:pt x="161" y="152"/>
                    <a:pt x="161" y="152"/>
                  </a:cubicBezTo>
                  <a:cubicBezTo>
                    <a:pt x="162" y="153"/>
                    <a:pt x="162" y="153"/>
                    <a:pt x="163" y="153"/>
                  </a:cubicBezTo>
                  <a:cubicBezTo>
                    <a:pt x="164" y="153"/>
                    <a:pt x="164" y="153"/>
                    <a:pt x="165" y="152"/>
                  </a:cubicBezTo>
                  <a:cubicBezTo>
                    <a:pt x="166" y="152"/>
                    <a:pt x="166" y="151"/>
                    <a:pt x="166" y="149"/>
                  </a:cubicBezTo>
                  <a:cubicBezTo>
                    <a:pt x="166" y="35"/>
                    <a:pt x="166" y="35"/>
                    <a:pt x="166" y="35"/>
                  </a:cubicBezTo>
                  <a:cubicBezTo>
                    <a:pt x="166" y="33"/>
                    <a:pt x="166" y="32"/>
                    <a:pt x="164" y="32"/>
                  </a:cubicBezTo>
                  <a:close/>
                </a:path>
              </a:pathLst>
            </a:custGeom>
            <a:solidFill>
              <a:schemeClr val="tx1"/>
            </a:solidFill>
            <a:ln>
              <a:noFill/>
            </a:ln>
          </p:spPr>
          <p:txBody>
            <a:bodyPr vert="horz" wrap="square" lIns="51435" tIns="25718" rIns="51435" bIns="25718" numCol="1" anchor="t" anchorCtr="0" compatLnSpc="1"/>
            <a:lstStyle/>
            <a:p>
              <a:endParaRPr lang="zh-CN" altLang="en-US" sz="760">
                <a:solidFill>
                  <a:schemeClr val="accent1"/>
                </a:solidFill>
              </a:endParaRPr>
            </a:p>
          </p:txBody>
        </p:sp>
        <p:sp>
          <p:nvSpPr>
            <p:cNvPr id="7" name="Freeform 59"/>
            <p:cNvSpPr/>
            <p:nvPr/>
          </p:nvSpPr>
          <p:spPr bwMode="auto">
            <a:xfrm>
              <a:off x="6102350" y="2371725"/>
              <a:ext cx="357188" cy="327025"/>
            </a:xfrm>
            <a:custGeom>
              <a:avLst/>
              <a:gdLst>
                <a:gd name="T0" fmla="*/ 165 w 167"/>
                <a:gd name="T1" fmla="*/ 1 h 153"/>
                <a:gd name="T2" fmla="*/ 161 w 167"/>
                <a:gd name="T3" fmla="*/ 1 h 153"/>
                <a:gd name="T4" fmla="*/ 42 w 167"/>
                <a:gd name="T5" fmla="*/ 69 h 153"/>
                <a:gd name="T6" fmla="*/ 38 w 167"/>
                <a:gd name="T7" fmla="*/ 70 h 153"/>
                <a:gd name="T8" fmla="*/ 32 w 167"/>
                <a:gd name="T9" fmla="*/ 67 h 153"/>
                <a:gd name="T10" fmla="*/ 6 w 167"/>
                <a:gd name="T11" fmla="*/ 33 h 153"/>
                <a:gd name="T12" fmla="*/ 2 w 167"/>
                <a:gd name="T13" fmla="*/ 32 h 153"/>
                <a:gd name="T14" fmla="*/ 0 w 167"/>
                <a:gd name="T15" fmla="*/ 35 h 153"/>
                <a:gd name="T16" fmla="*/ 0 w 167"/>
                <a:gd name="T17" fmla="*/ 149 h 153"/>
                <a:gd name="T18" fmla="*/ 1 w 167"/>
                <a:gd name="T19" fmla="*/ 152 h 153"/>
                <a:gd name="T20" fmla="*/ 3 w 167"/>
                <a:gd name="T21" fmla="*/ 153 h 153"/>
                <a:gd name="T22" fmla="*/ 5 w 167"/>
                <a:gd name="T23" fmla="*/ 152 h 153"/>
                <a:gd name="T24" fmla="*/ 165 w 167"/>
                <a:gd name="T25" fmla="*/ 60 h 153"/>
                <a:gd name="T26" fmla="*/ 167 w 167"/>
                <a:gd name="T27" fmla="*/ 57 h 153"/>
                <a:gd name="T28" fmla="*/ 167 w 167"/>
                <a:gd name="T29" fmla="*/ 4 h 153"/>
                <a:gd name="T30" fmla="*/ 165 w 167"/>
                <a:gd name="T31"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153">
                  <a:moveTo>
                    <a:pt x="165" y="1"/>
                  </a:moveTo>
                  <a:cubicBezTo>
                    <a:pt x="164" y="0"/>
                    <a:pt x="162" y="0"/>
                    <a:pt x="161" y="1"/>
                  </a:cubicBezTo>
                  <a:cubicBezTo>
                    <a:pt x="42" y="69"/>
                    <a:pt x="42" y="69"/>
                    <a:pt x="42" y="69"/>
                  </a:cubicBezTo>
                  <a:cubicBezTo>
                    <a:pt x="41" y="69"/>
                    <a:pt x="40" y="70"/>
                    <a:pt x="38" y="70"/>
                  </a:cubicBezTo>
                  <a:cubicBezTo>
                    <a:pt x="36" y="70"/>
                    <a:pt x="33" y="69"/>
                    <a:pt x="32" y="67"/>
                  </a:cubicBezTo>
                  <a:cubicBezTo>
                    <a:pt x="6" y="33"/>
                    <a:pt x="6" y="33"/>
                    <a:pt x="6" y="33"/>
                  </a:cubicBezTo>
                  <a:cubicBezTo>
                    <a:pt x="5" y="32"/>
                    <a:pt x="4" y="31"/>
                    <a:pt x="2" y="32"/>
                  </a:cubicBezTo>
                  <a:cubicBezTo>
                    <a:pt x="1" y="32"/>
                    <a:pt x="0" y="33"/>
                    <a:pt x="0" y="35"/>
                  </a:cubicBezTo>
                  <a:cubicBezTo>
                    <a:pt x="0" y="149"/>
                    <a:pt x="0" y="149"/>
                    <a:pt x="0" y="149"/>
                  </a:cubicBezTo>
                  <a:cubicBezTo>
                    <a:pt x="0" y="151"/>
                    <a:pt x="0" y="152"/>
                    <a:pt x="1" y="152"/>
                  </a:cubicBezTo>
                  <a:cubicBezTo>
                    <a:pt x="2" y="153"/>
                    <a:pt x="3" y="153"/>
                    <a:pt x="3" y="153"/>
                  </a:cubicBezTo>
                  <a:cubicBezTo>
                    <a:pt x="4" y="153"/>
                    <a:pt x="4" y="153"/>
                    <a:pt x="5" y="152"/>
                  </a:cubicBezTo>
                  <a:cubicBezTo>
                    <a:pt x="165" y="60"/>
                    <a:pt x="165" y="60"/>
                    <a:pt x="165" y="60"/>
                  </a:cubicBezTo>
                  <a:cubicBezTo>
                    <a:pt x="166" y="59"/>
                    <a:pt x="167" y="58"/>
                    <a:pt x="167" y="57"/>
                  </a:cubicBezTo>
                  <a:cubicBezTo>
                    <a:pt x="167" y="4"/>
                    <a:pt x="167" y="4"/>
                    <a:pt x="167" y="4"/>
                  </a:cubicBezTo>
                  <a:cubicBezTo>
                    <a:pt x="167" y="3"/>
                    <a:pt x="166" y="2"/>
                    <a:pt x="165" y="1"/>
                  </a:cubicBezTo>
                  <a:close/>
                </a:path>
              </a:pathLst>
            </a:custGeom>
            <a:solidFill>
              <a:schemeClr val="tx1"/>
            </a:solidFill>
            <a:ln>
              <a:noFill/>
            </a:ln>
          </p:spPr>
          <p:txBody>
            <a:bodyPr vert="horz" wrap="square" lIns="51435" tIns="25718" rIns="51435" bIns="25718" numCol="1" anchor="t" anchorCtr="0" compatLnSpc="1"/>
            <a:lstStyle/>
            <a:p>
              <a:endParaRPr lang="zh-CN" altLang="en-US" sz="760">
                <a:solidFill>
                  <a:schemeClr val="accent1"/>
                </a:solidFill>
              </a:endParaRPr>
            </a:p>
          </p:txBody>
        </p:sp>
        <p:sp>
          <p:nvSpPr>
            <p:cNvPr id="11" name="Freeform 60"/>
            <p:cNvSpPr/>
            <p:nvPr/>
          </p:nvSpPr>
          <p:spPr bwMode="auto">
            <a:xfrm>
              <a:off x="5611813" y="1893889"/>
              <a:ext cx="944563" cy="587375"/>
            </a:xfrm>
            <a:custGeom>
              <a:avLst/>
              <a:gdLst>
                <a:gd name="T0" fmla="*/ 441 w 441"/>
                <a:gd name="T1" fmla="*/ 79 h 274"/>
                <a:gd name="T2" fmla="*/ 439 w 441"/>
                <a:gd name="T3" fmla="*/ 77 h 274"/>
                <a:gd name="T4" fmla="*/ 278 w 441"/>
                <a:gd name="T5" fmla="*/ 1 h 274"/>
                <a:gd name="T6" fmla="*/ 274 w 441"/>
                <a:gd name="T7" fmla="*/ 1 h 274"/>
                <a:gd name="T8" fmla="*/ 228 w 441"/>
                <a:gd name="T9" fmla="*/ 42 h 274"/>
                <a:gd name="T10" fmla="*/ 222 w 441"/>
                <a:gd name="T11" fmla="*/ 39 h 274"/>
                <a:gd name="T12" fmla="*/ 219 w 441"/>
                <a:gd name="T13" fmla="*/ 39 h 274"/>
                <a:gd name="T14" fmla="*/ 213 w 441"/>
                <a:gd name="T15" fmla="*/ 42 h 274"/>
                <a:gd name="T16" fmla="*/ 167 w 441"/>
                <a:gd name="T17" fmla="*/ 1 h 274"/>
                <a:gd name="T18" fmla="*/ 163 w 441"/>
                <a:gd name="T19" fmla="*/ 1 h 274"/>
                <a:gd name="T20" fmla="*/ 2 w 441"/>
                <a:gd name="T21" fmla="*/ 77 h 274"/>
                <a:gd name="T22" fmla="*/ 0 w 441"/>
                <a:gd name="T23" fmla="*/ 79 h 274"/>
                <a:gd name="T24" fmla="*/ 1 w 441"/>
                <a:gd name="T25" fmla="*/ 82 h 274"/>
                <a:gd name="T26" fmla="*/ 49 w 441"/>
                <a:gd name="T27" fmla="*/ 129 h 274"/>
                <a:gd name="T28" fmla="*/ 42 w 441"/>
                <a:gd name="T29" fmla="*/ 133 h 274"/>
                <a:gd name="T30" fmla="*/ 40 w 441"/>
                <a:gd name="T31" fmla="*/ 134 h 274"/>
                <a:gd name="T32" fmla="*/ 14 w 441"/>
                <a:gd name="T33" fmla="*/ 180 h 274"/>
                <a:gd name="T34" fmla="*/ 16 w 441"/>
                <a:gd name="T35" fmla="*/ 185 h 274"/>
                <a:gd name="T36" fmla="*/ 169 w 441"/>
                <a:gd name="T37" fmla="*/ 273 h 274"/>
                <a:gd name="T38" fmla="*/ 174 w 441"/>
                <a:gd name="T39" fmla="*/ 272 h 274"/>
                <a:gd name="T40" fmla="*/ 206 w 441"/>
                <a:gd name="T41" fmla="*/ 229 h 274"/>
                <a:gd name="T42" fmla="*/ 207 w 441"/>
                <a:gd name="T43" fmla="*/ 227 h 274"/>
                <a:gd name="T44" fmla="*/ 205 w 441"/>
                <a:gd name="T45" fmla="*/ 224 h 274"/>
                <a:gd name="T46" fmla="*/ 53 w 441"/>
                <a:gd name="T47" fmla="*/ 140 h 274"/>
                <a:gd name="T48" fmla="*/ 215 w 441"/>
                <a:gd name="T49" fmla="*/ 54 h 274"/>
                <a:gd name="T50" fmla="*/ 215 w 441"/>
                <a:gd name="T51" fmla="*/ 160 h 274"/>
                <a:gd name="T52" fmla="*/ 175 w 441"/>
                <a:gd name="T53" fmla="*/ 183 h 274"/>
                <a:gd name="T54" fmla="*/ 173 w 441"/>
                <a:gd name="T55" fmla="*/ 186 h 274"/>
                <a:gd name="T56" fmla="*/ 175 w 441"/>
                <a:gd name="T57" fmla="*/ 189 h 274"/>
                <a:gd name="T58" fmla="*/ 219 w 441"/>
                <a:gd name="T59" fmla="*/ 213 h 274"/>
                <a:gd name="T60" fmla="*/ 222 w 441"/>
                <a:gd name="T61" fmla="*/ 213 h 274"/>
                <a:gd name="T62" fmla="*/ 266 w 441"/>
                <a:gd name="T63" fmla="*/ 189 h 274"/>
                <a:gd name="T64" fmla="*/ 268 w 441"/>
                <a:gd name="T65" fmla="*/ 186 h 274"/>
                <a:gd name="T66" fmla="*/ 266 w 441"/>
                <a:gd name="T67" fmla="*/ 183 h 274"/>
                <a:gd name="T68" fmla="*/ 226 w 441"/>
                <a:gd name="T69" fmla="*/ 160 h 274"/>
                <a:gd name="T70" fmla="*/ 226 w 441"/>
                <a:gd name="T71" fmla="*/ 54 h 274"/>
                <a:gd name="T72" fmla="*/ 389 w 441"/>
                <a:gd name="T73" fmla="*/ 140 h 274"/>
                <a:gd name="T74" fmla="*/ 236 w 441"/>
                <a:gd name="T75" fmla="*/ 224 h 274"/>
                <a:gd name="T76" fmla="*/ 235 w 441"/>
                <a:gd name="T77" fmla="*/ 227 h 274"/>
                <a:gd name="T78" fmla="*/ 235 w 441"/>
                <a:gd name="T79" fmla="*/ 229 h 274"/>
                <a:gd name="T80" fmla="*/ 268 w 441"/>
                <a:gd name="T81" fmla="*/ 272 h 274"/>
                <a:gd name="T82" fmla="*/ 270 w 441"/>
                <a:gd name="T83" fmla="*/ 273 h 274"/>
                <a:gd name="T84" fmla="*/ 272 w 441"/>
                <a:gd name="T85" fmla="*/ 273 h 274"/>
                <a:gd name="T86" fmla="*/ 426 w 441"/>
                <a:gd name="T87" fmla="*/ 185 h 274"/>
                <a:gd name="T88" fmla="*/ 427 w 441"/>
                <a:gd name="T89" fmla="*/ 180 h 274"/>
                <a:gd name="T90" fmla="*/ 401 w 441"/>
                <a:gd name="T91" fmla="*/ 134 h 274"/>
                <a:gd name="T92" fmla="*/ 399 w 441"/>
                <a:gd name="T93" fmla="*/ 133 h 274"/>
                <a:gd name="T94" fmla="*/ 392 w 441"/>
                <a:gd name="T95" fmla="*/ 129 h 274"/>
                <a:gd name="T96" fmla="*/ 440 w 441"/>
                <a:gd name="T97" fmla="*/ 82 h 274"/>
                <a:gd name="T98" fmla="*/ 441 w 441"/>
                <a:gd name="T99" fmla="*/ 7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1" h="274">
                  <a:moveTo>
                    <a:pt x="441" y="79"/>
                  </a:moveTo>
                  <a:cubicBezTo>
                    <a:pt x="441" y="78"/>
                    <a:pt x="440" y="77"/>
                    <a:pt x="439" y="77"/>
                  </a:cubicBezTo>
                  <a:cubicBezTo>
                    <a:pt x="278" y="1"/>
                    <a:pt x="278" y="1"/>
                    <a:pt x="278" y="1"/>
                  </a:cubicBezTo>
                  <a:cubicBezTo>
                    <a:pt x="277" y="0"/>
                    <a:pt x="275" y="0"/>
                    <a:pt x="274" y="1"/>
                  </a:cubicBezTo>
                  <a:cubicBezTo>
                    <a:pt x="228" y="42"/>
                    <a:pt x="228" y="42"/>
                    <a:pt x="228" y="42"/>
                  </a:cubicBezTo>
                  <a:cubicBezTo>
                    <a:pt x="222" y="39"/>
                    <a:pt x="222" y="39"/>
                    <a:pt x="222" y="39"/>
                  </a:cubicBezTo>
                  <a:cubicBezTo>
                    <a:pt x="221" y="38"/>
                    <a:pt x="220" y="38"/>
                    <a:pt x="219" y="39"/>
                  </a:cubicBezTo>
                  <a:cubicBezTo>
                    <a:pt x="213" y="42"/>
                    <a:pt x="213" y="42"/>
                    <a:pt x="213" y="42"/>
                  </a:cubicBezTo>
                  <a:cubicBezTo>
                    <a:pt x="167" y="1"/>
                    <a:pt x="167" y="1"/>
                    <a:pt x="167" y="1"/>
                  </a:cubicBezTo>
                  <a:cubicBezTo>
                    <a:pt x="166" y="0"/>
                    <a:pt x="164" y="0"/>
                    <a:pt x="163" y="1"/>
                  </a:cubicBezTo>
                  <a:cubicBezTo>
                    <a:pt x="2" y="77"/>
                    <a:pt x="2" y="77"/>
                    <a:pt x="2" y="77"/>
                  </a:cubicBezTo>
                  <a:cubicBezTo>
                    <a:pt x="1" y="77"/>
                    <a:pt x="0" y="78"/>
                    <a:pt x="0" y="79"/>
                  </a:cubicBezTo>
                  <a:cubicBezTo>
                    <a:pt x="0" y="80"/>
                    <a:pt x="0" y="82"/>
                    <a:pt x="1" y="82"/>
                  </a:cubicBezTo>
                  <a:cubicBezTo>
                    <a:pt x="49" y="129"/>
                    <a:pt x="49" y="129"/>
                    <a:pt x="49" y="129"/>
                  </a:cubicBezTo>
                  <a:cubicBezTo>
                    <a:pt x="42" y="133"/>
                    <a:pt x="42" y="133"/>
                    <a:pt x="42" y="133"/>
                  </a:cubicBezTo>
                  <a:cubicBezTo>
                    <a:pt x="41" y="133"/>
                    <a:pt x="41" y="134"/>
                    <a:pt x="40" y="134"/>
                  </a:cubicBezTo>
                  <a:cubicBezTo>
                    <a:pt x="14" y="180"/>
                    <a:pt x="14" y="180"/>
                    <a:pt x="14" y="180"/>
                  </a:cubicBezTo>
                  <a:cubicBezTo>
                    <a:pt x="13" y="182"/>
                    <a:pt x="14" y="184"/>
                    <a:pt x="16" y="185"/>
                  </a:cubicBezTo>
                  <a:cubicBezTo>
                    <a:pt x="169" y="273"/>
                    <a:pt x="169" y="273"/>
                    <a:pt x="169" y="273"/>
                  </a:cubicBezTo>
                  <a:cubicBezTo>
                    <a:pt x="170" y="274"/>
                    <a:pt x="172" y="273"/>
                    <a:pt x="174" y="272"/>
                  </a:cubicBezTo>
                  <a:cubicBezTo>
                    <a:pt x="206" y="229"/>
                    <a:pt x="206" y="229"/>
                    <a:pt x="206" y="229"/>
                  </a:cubicBezTo>
                  <a:cubicBezTo>
                    <a:pt x="207" y="229"/>
                    <a:pt x="207" y="228"/>
                    <a:pt x="207" y="227"/>
                  </a:cubicBezTo>
                  <a:cubicBezTo>
                    <a:pt x="206" y="226"/>
                    <a:pt x="206" y="225"/>
                    <a:pt x="205" y="224"/>
                  </a:cubicBezTo>
                  <a:cubicBezTo>
                    <a:pt x="53" y="140"/>
                    <a:pt x="53" y="140"/>
                    <a:pt x="53" y="140"/>
                  </a:cubicBezTo>
                  <a:cubicBezTo>
                    <a:pt x="215" y="54"/>
                    <a:pt x="215" y="54"/>
                    <a:pt x="215" y="54"/>
                  </a:cubicBezTo>
                  <a:cubicBezTo>
                    <a:pt x="215" y="160"/>
                    <a:pt x="215" y="160"/>
                    <a:pt x="215" y="160"/>
                  </a:cubicBezTo>
                  <a:cubicBezTo>
                    <a:pt x="175" y="183"/>
                    <a:pt x="175" y="183"/>
                    <a:pt x="175" y="183"/>
                  </a:cubicBezTo>
                  <a:cubicBezTo>
                    <a:pt x="174" y="184"/>
                    <a:pt x="173" y="185"/>
                    <a:pt x="173" y="186"/>
                  </a:cubicBezTo>
                  <a:cubicBezTo>
                    <a:pt x="173" y="187"/>
                    <a:pt x="174" y="189"/>
                    <a:pt x="175" y="189"/>
                  </a:cubicBezTo>
                  <a:cubicBezTo>
                    <a:pt x="219" y="213"/>
                    <a:pt x="219" y="213"/>
                    <a:pt x="219" y="213"/>
                  </a:cubicBezTo>
                  <a:cubicBezTo>
                    <a:pt x="220" y="214"/>
                    <a:pt x="221" y="214"/>
                    <a:pt x="222" y="213"/>
                  </a:cubicBezTo>
                  <a:cubicBezTo>
                    <a:pt x="266" y="189"/>
                    <a:pt x="266" y="189"/>
                    <a:pt x="266" y="189"/>
                  </a:cubicBezTo>
                  <a:cubicBezTo>
                    <a:pt x="267" y="189"/>
                    <a:pt x="268" y="187"/>
                    <a:pt x="268" y="186"/>
                  </a:cubicBezTo>
                  <a:cubicBezTo>
                    <a:pt x="268" y="185"/>
                    <a:pt x="267" y="184"/>
                    <a:pt x="266" y="183"/>
                  </a:cubicBezTo>
                  <a:cubicBezTo>
                    <a:pt x="226" y="160"/>
                    <a:pt x="226" y="160"/>
                    <a:pt x="226" y="160"/>
                  </a:cubicBezTo>
                  <a:cubicBezTo>
                    <a:pt x="226" y="54"/>
                    <a:pt x="226" y="54"/>
                    <a:pt x="226" y="54"/>
                  </a:cubicBezTo>
                  <a:cubicBezTo>
                    <a:pt x="389" y="140"/>
                    <a:pt x="389" y="140"/>
                    <a:pt x="389" y="140"/>
                  </a:cubicBezTo>
                  <a:cubicBezTo>
                    <a:pt x="236" y="224"/>
                    <a:pt x="236" y="224"/>
                    <a:pt x="236" y="224"/>
                  </a:cubicBezTo>
                  <a:cubicBezTo>
                    <a:pt x="235" y="225"/>
                    <a:pt x="235" y="226"/>
                    <a:pt x="235" y="227"/>
                  </a:cubicBezTo>
                  <a:cubicBezTo>
                    <a:pt x="234" y="228"/>
                    <a:pt x="235" y="229"/>
                    <a:pt x="235" y="229"/>
                  </a:cubicBezTo>
                  <a:cubicBezTo>
                    <a:pt x="268" y="272"/>
                    <a:pt x="268" y="272"/>
                    <a:pt x="268" y="272"/>
                  </a:cubicBezTo>
                  <a:cubicBezTo>
                    <a:pt x="268" y="273"/>
                    <a:pt x="269" y="273"/>
                    <a:pt x="270" y="273"/>
                  </a:cubicBezTo>
                  <a:cubicBezTo>
                    <a:pt x="271" y="273"/>
                    <a:pt x="272" y="273"/>
                    <a:pt x="272" y="273"/>
                  </a:cubicBezTo>
                  <a:cubicBezTo>
                    <a:pt x="426" y="185"/>
                    <a:pt x="426" y="185"/>
                    <a:pt x="426" y="185"/>
                  </a:cubicBezTo>
                  <a:cubicBezTo>
                    <a:pt x="427" y="184"/>
                    <a:pt x="428" y="182"/>
                    <a:pt x="427" y="180"/>
                  </a:cubicBezTo>
                  <a:cubicBezTo>
                    <a:pt x="401" y="134"/>
                    <a:pt x="401" y="134"/>
                    <a:pt x="401" y="134"/>
                  </a:cubicBezTo>
                  <a:cubicBezTo>
                    <a:pt x="401" y="134"/>
                    <a:pt x="400" y="133"/>
                    <a:pt x="399" y="133"/>
                  </a:cubicBezTo>
                  <a:cubicBezTo>
                    <a:pt x="392" y="129"/>
                    <a:pt x="392" y="129"/>
                    <a:pt x="392" y="129"/>
                  </a:cubicBezTo>
                  <a:cubicBezTo>
                    <a:pt x="440" y="82"/>
                    <a:pt x="440" y="82"/>
                    <a:pt x="440" y="82"/>
                  </a:cubicBezTo>
                  <a:cubicBezTo>
                    <a:pt x="441" y="82"/>
                    <a:pt x="441" y="80"/>
                    <a:pt x="441" y="79"/>
                  </a:cubicBezTo>
                  <a:close/>
                </a:path>
              </a:pathLst>
            </a:custGeom>
            <a:solidFill>
              <a:schemeClr val="bg1"/>
            </a:solidFill>
            <a:ln>
              <a:noFill/>
            </a:ln>
          </p:spPr>
          <p:txBody>
            <a:bodyPr vert="horz" wrap="square" lIns="51435" tIns="25718" rIns="51435" bIns="25718" numCol="1" anchor="t" anchorCtr="0" compatLnSpc="1"/>
            <a:lstStyle/>
            <a:p>
              <a:endParaRPr lang="zh-CN" altLang="en-US" sz="760">
                <a:solidFill>
                  <a:schemeClr val="accent1"/>
                </a:solidFill>
              </a:endParaRPr>
            </a:p>
          </p:txBody>
        </p:sp>
      </p:grpSp>
      <p:sp>
        <p:nvSpPr>
          <p:cNvPr id="12" name="文本框 11"/>
          <p:cNvSpPr txBox="1"/>
          <p:nvPr/>
        </p:nvSpPr>
        <p:spPr>
          <a:xfrm>
            <a:off x="4255250" y="2061238"/>
            <a:ext cx="763351" cy="1529329"/>
          </a:xfrm>
          <a:prstGeom prst="rect">
            <a:avLst/>
          </a:prstGeom>
          <a:noFill/>
        </p:spPr>
        <p:txBody>
          <a:bodyPr wrap="none" rtlCol="0">
            <a:spAutoFit/>
          </a:bodyPr>
          <a:lstStyle/>
          <a:p>
            <a:r>
              <a:rPr lang="en-US" altLang="zh-CN" sz="9340" dirty="0">
                <a:solidFill>
                  <a:schemeClr val="bg2"/>
                </a:solidFill>
                <a:latin typeface="微软雅黑" panose="020B0503020204020204" pitchFamily="34" charset="-122"/>
                <a:ea typeface="微软雅黑" panose="020B0503020204020204" pitchFamily="34" charset="-122"/>
              </a:rPr>
              <a:t>?</a:t>
            </a:r>
            <a:endParaRPr lang="zh-CN" altLang="en-US" sz="9340" dirty="0">
              <a:solidFill>
                <a:schemeClr val="bg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388652" y="2152561"/>
            <a:ext cx="2359403" cy="2164171"/>
            <a:chOff x="4518202" y="2870081"/>
            <a:chExt cx="3145871" cy="2885561"/>
          </a:xfrm>
        </p:grpSpPr>
        <p:sp>
          <p:nvSpPr>
            <p:cNvPr id="14" name="空心弧 13"/>
            <p:cNvSpPr/>
            <p:nvPr/>
          </p:nvSpPr>
          <p:spPr>
            <a:xfrm rot="10800000">
              <a:off x="4653219" y="2870081"/>
              <a:ext cx="2885561" cy="2885561"/>
            </a:xfrm>
            <a:prstGeom prst="blockArc">
              <a:avLst>
                <a:gd name="adj1" fmla="val 10800000"/>
                <a:gd name="adj2" fmla="val 21583707"/>
                <a:gd name="adj3" fmla="val 0"/>
              </a:avLst>
            </a:prstGeom>
            <a:solidFill>
              <a:srgbClr val="FF5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60">
                <a:solidFill>
                  <a:schemeClr val="accent1"/>
                </a:solidFill>
              </a:endParaRPr>
            </a:p>
          </p:txBody>
        </p:sp>
        <p:sp>
          <p:nvSpPr>
            <p:cNvPr id="15" name="椭圆 14"/>
            <p:cNvSpPr/>
            <p:nvPr/>
          </p:nvSpPr>
          <p:spPr>
            <a:xfrm>
              <a:off x="4518202" y="4102095"/>
              <a:ext cx="270030" cy="2700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60">
                <a:solidFill>
                  <a:schemeClr val="accent1"/>
                </a:solidFill>
              </a:endParaRPr>
            </a:p>
          </p:txBody>
        </p:sp>
        <p:sp>
          <p:nvSpPr>
            <p:cNvPr id="16" name="等腰三角形 15"/>
            <p:cNvSpPr/>
            <p:nvPr/>
          </p:nvSpPr>
          <p:spPr>
            <a:xfrm>
              <a:off x="7413485" y="4129098"/>
              <a:ext cx="250588" cy="21602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60">
                <a:solidFill>
                  <a:schemeClr val="accent1"/>
                </a:solidFill>
              </a:endParaRPr>
            </a:p>
          </p:txBody>
        </p:sp>
      </p:grpSp>
      <p:sp>
        <p:nvSpPr>
          <p:cNvPr id="17" name="矩形 16"/>
          <p:cNvSpPr/>
          <p:nvPr/>
        </p:nvSpPr>
        <p:spPr>
          <a:xfrm>
            <a:off x="4042074" y="1261150"/>
            <a:ext cx="1027194" cy="328931"/>
          </a:xfrm>
          <a:prstGeom prst="rect">
            <a:avLst/>
          </a:prstGeom>
        </p:spPr>
        <p:txBody>
          <a:bodyPr wrap="none" lIns="51430" tIns="25715" rIns="51430" bIns="25715">
            <a:spAutoFit/>
          </a:bodyPr>
          <a:lstStyle/>
          <a:p>
            <a:pPr algn="ctr"/>
            <a:r>
              <a:rPr lang="zh-CN" altLang="en-US" sz="1800" b="1" dirty="0" smtClean="0">
                <a:solidFill>
                  <a:schemeClr val="bg2"/>
                </a:solidFill>
                <a:latin typeface="微软雅黑" panose="020B0503020204020204" pitchFamily="34" charset="-122"/>
                <a:ea typeface="微软雅黑" panose="020B0503020204020204" pitchFamily="34" charset="-122"/>
              </a:rPr>
              <a:t>标题内容</a:t>
            </a:r>
            <a:endParaRPr lang="en-US" altLang="zh-CN" sz="1800" b="1" dirty="0">
              <a:solidFill>
                <a:schemeClr val="bg2"/>
              </a:solidFill>
              <a:latin typeface="微软雅黑" panose="020B0503020204020204" pitchFamily="34" charset="-122"/>
              <a:ea typeface="微软雅黑" panose="020B0503020204020204" pitchFamily="34" charset="-122"/>
            </a:endParaRPr>
          </a:p>
        </p:txBody>
      </p:sp>
      <p:sp>
        <p:nvSpPr>
          <p:cNvPr id="18" name="TextBox 30"/>
          <p:cNvSpPr txBox="1"/>
          <p:nvPr/>
        </p:nvSpPr>
        <p:spPr>
          <a:xfrm>
            <a:off x="3131840" y="1609204"/>
            <a:ext cx="2838655" cy="397032"/>
          </a:xfrm>
          <a:prstGeom prst="rect">
            <a:avLst/>
          </a:prstGeom>
          <a:noFill/>
        </p:spPr>
        <p:txBody>
          <a:bodyPr wrap="square" rtlCol="0">
            <a:spAutoFit/>
          </a:bodyPr>
          <a:lstStyle/>
          <a:p>
            <a:pPr algn="ct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单击此处添加文本内容，文字内容需概括精炼，建议与标题单击此处添加文本内容，</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6939457" y="2837443"/>
            <a:ext cx="1027194" cy="328931"/>
          </a:xfrm>
          <a:prstGeom prst="rect">
            <a:avLst/>
          </a:prstGeom>
        </p:spPr>
        <p:txBody>
          <a:bodyPr wrap="none" lIns="51430" tIns="25715" rIns="51430" bIns="25715">
            <a:spAutoFit/>
          </a:bodyPr>
          <a:lstStyle/>
          <a:p>
            <a:pPr algn="ctr"/>
            <a:r>
              <a:rPr lang="zh-CN" altLang="en-US" b="1" dirty="0">
                <a:solidFill>
                  <a:schemeClr val="tx2"/>
                </a:solidFill>
                <a:latin typeface="微软雅黑" panose="020B0503020204020204" pitchFamily="34" charset="-122"/>
                <a:ea typeface="微软雅黑" panose="020B0503020204020204" pitchFamily="34" charset="-122"/>
              </a:rPr>
              <a:t>标题内容</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20" name="TextBox 30"/>
          <p:cNvSpPr txBox="1"/>
          <p:nvPr/>
        </p:nvSpPr>
        <p:spPr>
          <a:xfrm>
            <a:off x="6241006" y="3278199"/>
            <a:ext cx="2424096" cy="386388"/>
          </a:xfrm>
          <a:prstGeom prst="rect">
            <a:avLst/>
          </a:prstGeom>
          <a:noFill/>
        </p:spPr>
        <p:txBody>
          <a:bodyPr wrap="square" rtlCol="0">
            <a:spAutoFit/>
          </a:bodyPr>
          <a:lstStyle/>
          <a:p>
            <a:pP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单击此处添加文本内容，文字内容需概括精炼，建议与标题单击此处添加文本内容，</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1351933" y="2837443"/>
            <a:ext cx="1027194" cy="328931"/>
          </a:xfrm>
          <a:prstGeom prst="rect">
            <a:avLst/>
          </a:prstGeom>
        </p:spPr>
        <p:txBody>
          <a:bodyPr wrap="none" lIns="51430" tIns="25715" rIns="51430" bIns="25715">
            <a:spAutoFit/>
          </a:bodyPr>
          <a:lstStyle/>
          <a:p>
            <a:pPr algn="ctr"/>
            <a:r>
              <a:rPr lang="zh-CN" altLang="en-US" b="1" dirty="0">
                <a:latin typeface="微软雅黑" panose="020B0503020204020204" pitchFamily="34" charset="-122"/>
                <a:ea typeface="微软雅黑" panose="020B0503020204020204" pitchFamily="34" charset="-122"/>
              </a:rPr>
              <a:t>标题内容</a:t>
            </a:r>
            <a:endParaRPr lang="en-US" altLang="zh-CN" b="1" dirty="0">
              <a:latin typeface="微软雅黑" panose="020B0503020204020204" pitchFamily="34" charset="-122"/>
              <a:ea typeface="微软雅黑" panose="020B0503020204020204" pitchFamily="34" charset="-122"/>
            </a:endParaRPr>
          </a:p>
        </p:txBody>
      </p:sp>
      <p:sp>
        <p:nvSpPr>
          <p:cNvPr id="22" name="TextBox 30"/>
          <p:cNvSpPr txBox="1"/>
          <p:nvPr/>
        </p:nvSpPr>
        <p:spPr>
          <a:xfrm>
            <a:off x="653482" y="3278199"/>
            <a:ext cx="2424096" cy="386388"/>
          </a:xfrm>
          <a:prstGeom prst="rect">
            <a:avLst/>
          </a:prstGeom>
          <a:noFill/>
        </p:spPr>
        <p:txBody>
          <a:bodyPr wrap="square" rtlCol="0">
            <a:spAutoFit/>
          </a:bodyPr>
          <a:lstStyle/>
          <a:p>
            <a:pPr>
              <a:lnSpc>
                <a:spcPct val="110000"/>
              </a:lnSpc>
              <a:defRPr/>
            </a:pPr>
            <a:r>
              <a:rPr lang="zh-CN" altLang="en-US" sz="900" kern="3000" spc="23" dirty="0">
                <a:solidFill>
                  <a:schemeClr val="accent1"/>
                </a:solidFill>
                <a:latin typeface="微软雅黑" panose="020B0503020204020204" pitchFamily="34" charset="-122"/>
                <a:ea typeface="微软雅黑" panose="020B0503020204020204" pitchFamily="34" charset="-122"/>
              </a:rPr>
              <a:t>单击此处添加文本内容，文字内容需概括精炼，建议与标题单击此处添加文本内容，</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fill="hold" nodeType="withEffect" p14:presetBounceEnd="18000">
                                      <p:stCondLst>
                                        <p:cond delay="0"/>
                                      </p:stCondLst>
                                      <p:childTnLst>
                                        <p:animMotion origin="layout" path="M 0 3.7037E-7 L 0 -0.1037 " pathEditMode="relative" rAng="0" ptsTypes="AA" p14:bounceEnd="18000">
                                          <p:cBhvr>
                                            <p:cTn id="22" dur="500" spd="-100000" fill="hold"/>
                                            <p:tgtEl>
                                              <p:spTgt spid="5"/>
                                            </p:tgtEl>
                                            <p:attrNameLst>
                                              <p:attrName>ppt_x</p:attrName>
                                              <p:attrName>ppt_y</p:attrName>
                                            </p:attrNameLst>
                                          </p:cBhvr>
                                          <p:rCtr x="0" y="-5185"/>
                                        </p:animMotion>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500" fill="hold"/>
                                            <p:tgtEl>
                                              <p:spTgt spid="12"/>
                                            </p:tgtEl>
                                            <p:attrNameLst>
                                              <p:attrName>ppt_y</p:attrName>
                                            </p:attrNameLst>
                                          </p:cBhvr>
                                          <p:tavLst>
                                            <p:tav tm="0">
                                              <p:val>
                                                <p:strVal val="#ppt_y+.1"/>
                                              </p:val>
                                            </p:tav>
                                            <p:tav tm="100000">
                                              <p:val>
                                                <p:strVal val="#ppt_y"/>
                                              </p:val>
                                            </p:tav>
                                          </p:tavLst>
                                        </p:anim>
                                      </p:childTnLst>
                                    </p:cTn>
                                  </p:par>
                                  <p:par>
                                    <p:cTn id="32" presetID="16" presetClass="entr" presetSubtype="37" fill="hold" grpId="0"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barn(outVertical)">
                                          <p:cBhvr>
                                            <p:cTn id="34" dur="500"/>
                                            <p:tgtEl>
                                              <p:spTgt spid="17"/>
                                            </p:tgtEl>
                                          </p:cBhvr>
                                        </p:animEffect>
                                      </p:childTnLst>
                                    </p:cTn>
                                  </p:par>
                                  <p:par>
                                    <p:cTn id="35" presetID="16" presetClass="entr" presetSubtype="37"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barn(outVertical)">
                                          <p:cBhvr>
                                            <p:cTn id="37" dur="500"/>
                                            <p:tgtEl>
                                              <p:spTgt spid="21"/>
                                            </p:tgtEl>
                                          </p:cBhvr>
                                        </p:animEffect>
                                      </p:childTnLst>
                                    </p:cTn>
                                  </p:par>
                                  <p:par>
                                    <p:cTn id="38" presetID="16" presetClass="entr" presetSubtype="37"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Effect transition="in" filter="barn(outVertical)">
                                          <p:cBhvr>
                                            <p:cTn id="40" dur="500"/>
                                            <p:tgtEl>
                                              <p:spTgt spid="19"/>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7" grpId="0"/>
          <p:bldP spid="18" grpId="0"/>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fill="hold" nodeType="withEffect">
                                      <p:stCondLst>
                                        <p:cond delay="0"/>
                                      </p:stCondLst>
                                      <p:childTnLst>
                                        <p:animMotion origin="layout" path="M 0 3.7037E-7 L 0 -0.1037 " pathEditMode="relative" rAng="0" ptsTypes="AA">
                                          <p:cBhvr>
                                            <p:cTn id="22" dur="500" spd="-100000" fill="hold"/>
                                            <p:tgtEl>
                                              <p:spTgt spid="5"/>
                                            </p:tgtEl>
                                            <p:attrNameLst>
                                              <p:attrName>ppt_x</p:attrName>
                                              <p:attrName>ppt_y</p:attrName>
                                            </p:attrNameLst>
                                          </p:cBhvr>
                                          <p:rCtr x="0" y="-5185"/>
                                        </p:animMotion>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500" fill="hold"/>
                                            <p:tgtEl>
                                              <p:spTgt spid="12"/>
                                            </p:tgtEl>
                                            <p:attrNameLst>
                                              <p:attrName>ppt_y</p:attrName>
                                            </p:attrNameLst>
                                          </p:cBhvr>
                                          <p:tavLst>
                                            <p:tav tm="0">
                                              <p:val>
                                                <p:strVal val="#ppt_y+.1"/>
                                              </p:val>
                                            </p:tav>
                                            <p:tav tm="100000">
                                              <p:val>
                                                <p:strVal val="#ppt_y"/>
                                              </p:val>
                                            </p:tav>
                                          </p:tavLst>
                                        </p:anim>
                                      </p:childTnLst>
                                    </p:cTn>
                                  </p:par>
                                  <p:par>
                                    <p:cTn id="32" presetID="16" presetClass="entr" presetSubtype="37" fill="hold" grpId="0"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barn(outVertical)">
                                          <p:cBhvr>
                                            <p:cTn id="34" dur="500"/>
                                            <p:tgtEl>
                                              <p:spTgt spid="17"/>
                                            </p:tgtEl>
                                          </p:cBhvr>
                                        </p:animEffect>
                                      </p:childTnLst>
                                    </p:cTn>
                                  </p:par>
                                  <p:par>
                                    <p:cTn id="35" presetID="16" presetClass="entr" presetSubtype="37"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barn(outVertical)">
                                          <p:cBhvr>
                                            <p:cTn id="37" dur="500"/>
                                            <p:tgtEl>
                                              <p:spTgt spid="21"/>
                                            </p:tgtEl>
                                          </p:cBhvr>
                                        </p:animEffect>
                                      </p:childTnLst>
                                    </p:cTn>
                                  </p:par>
                                  <p:par>
                                    <p:cTn id="38" presetID="16" presetClass="entr" presetSubtype="37"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Effect transition="in" filter="barn(outVertical)">
                                          <p:cBhvr>
                                            <p:cTn id="40" dur="500"/>
                                            <p:tgtEl>
                                              <p:spTgt spid="19"/>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7" grpId="0"/>
          <p:bldP spid="18" grpId="0"/>
          <p:bldP spid="19" grpId="0"/>
          <p:bldP spid="20" grpId="0"/>
          <p:bldP spid="21" grpId="0"/>
          <p:bldP spid="2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Freeform 6"/>
          <p:cNvSpPr/>
          <p:nvPr/>
        </p:nvSpPr>
        <p:spPr bwMode="auto">
          <a:xfrm>
            <a:off x="2206678" y="1431769"/>
            <a:ext cx="1015584" cy="1013552"/>
          </a:xfrm>
          <a:custGeom>
            <a:avLst/>
            <a:gdLst>
              <a:gd name="T0" fmla="*/ 635 w 635"/>
              <a:gd name="T1" fmla="*/ 345 h 634"/>
              <a:gd name="T2" fmla="*/ 600 w 635"/>
              <a:gd name="T3" fmla="*/ 283 h 634"/>
              <a:gd name="T4" fmla="*/ 553 w 635"/>
              <a:gd name="T5" fmla="*/ 220 h 634"/>
              <a:gd name="T6" fmla="*/ 606 w 635"/>
              <a:gd name="T7" fmla="*/ 184 h 634"/>
              <a:gd name="T8" fmla="*/ 544 w 635"/>
              <a:gd name="T9" fmla="*/ 146 h 634"/>
              <a:gd name="T10" fmla="*/ 473 w 635"/>
              <a:gd name="T11" fmla="*/ 116 h 634"/>
              <a:gd name="T12" fmla="*/ 501 w 635"/>
              <a:gd name="T13" fmla="*/ 57 h 634"/>
              <a:gd name="T14" fmla="*/ 430 w 635"/>
              <a:gd name="T15" fmla="*/ 56 h 634"/>
              <a:gd name="T16" fmla="*/ 351 w 635"/>
              <a:gd name="T17" fmla="*/ 65 h 634"/>
              <a:gd name="T18" fmla="*/ 345 w 635"/>
              <a:gd name="T19" fmla="*/ 0 h 634"/>
              <a:gd name="T20" fmla="*/ 284 w 635"/>
              <a:gd name="T21" fmla="*/ 35 h 634"/>
              <a:gd name="T22" fmla="*/ 220 w 635"/>
              <a:gd name="T23" fmla="*/ 82 h 634"/>
              <a:gd name="T24" fmla="*/ 184 w 635"/>
              <a:gd name="T25" fmla="*/ 29 h 634"/>
              <a:gd name="T26" fmla="*/ 148 w 635"/>
              <a:gd name="T27" fmla="*/ 91 h 634"/>
              <a:gd name="T28" fmla="*/ 116 w 635"/>
              <a:gd name="T29" fmla="*/ 161 h 634"/>
              <a:gd name="T30" fmla="*/ 58 w 635"/>
              <a:gd name="T31" fmla="*/ 134 h 634"/>
              <a:gd name="T32" fmla="*/ 56 w 635"/>
              <a:gd name="T33" fmla="*/ 205 h 634"/>
              <a:gd name="T34" fmla="*/ 65 w 635"/>
              <a:gd name="T35" fmla="*/ 283 h 634"/>
              <a:gd name="T36" fmla="*/ 0 w 635"/>
              <a:gd name="T37" fmla="*/ 289 h 634"/>
              <a:gd name="T38" fmla="*/ 36 w 635"/>
              <a:gd name="T39" fmla="*/ 351 h 634"/>
              <a:gd name="T40" fmla="*/ 82 w 635"/>
              <a:gd name="T41" fmla="*/ 413 h 634"/>
              <a:gd name="T42" fmla="*/ 29 w 635"/>
              <a:gd name="T43" fmla="*/ 450 h 634"/>
              <a:gd name="T44" fmla="*/ 91 w 635"/>
              <a:gd name="T45" fmla="*/ 487 h 634"/>
              <a:gd name="T46" fmla="*/ 162 w 635"/>
              <a:gd name="T47" fmla="*/ 518 h 634"/>
              <a:gd name="T48" fmla="*/ 134 w 635"/>
              <a:gd name="T49" fmla="*/ 577 h 634"/>
              <a:gd name="T50" fmla="*/ 207 w 635"/>
              <a:gd name="T51" fmla="*/ 578 h 634"/>
              <a:gd name="T52" fmla="*/ 284 w 635"/>
              <a:gd name="T53" fmla="*/ 569 h 634"/>
              <a:gd name="T54" fmla="*/ 290 w 635"/>
              <a:gd name="T55" fmla="*/ 634 h 634"/>
              <a:gd name="T56" fmla="*/ 351 w 635"/>
              <a:gd name="T57" fmla="*/ 598 h 634"/>
              <a:gd name="T58" fmla="*/ 415 w 635"/>
              <a:gd name="T59" fmla="*/ 553 h 634"/>
              <a:gd name="T60" fmla="*/ 451 w 635"/>
              <a:gd name="T61" fmla="*/ 605 h 634"/>
              <a:gd name="T62" fmla="*/ 489 w 635"/>
              <a:gd name="T63" fmla="*/ 544 h 634"/>
              <a:gd name="T64" fmla="*/ 519 w 635"/>
              <a:gd name="T65" fmla="*/ 473 h 634"/>
              <a:gd name="T66" fmla="*/ 577 w 635"/>
              <a:gd name="T67" fmla="*/ 500 h 634"/>
              <a:gd name="T68" fmla="*/ 579 w 635"/>
              <a:gd name="T69" fmla="*/ 428 h 634"/>
              <a:gd name="T70" fmla="*/ 570 w 635"/>
              <a:gd name="T71" fmla="*/ 351 h 634"/>
              <a:gd name="T72" fmla="*/ 600 w 635"/>
              <a:gd name="T73" fmla="*/ 351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5" h="634">
                <a:moveTo>
                  <a:pt x="600" y="351"/>
                </a:moveTo>
                <a:cubicBezTo>
                  <a:pt x="635" y="345"/>
                  <a:pt x="635" y="345"/>
                  <a:pt x="635" y="345"/>
                </a:cubicBezTo>
                <a:cubicBezTo>
                  <a:pt x="635" y="289"/>
                  <a:pt x="635" y="289"/>
                  <a:pt x="635" y="289"/>
                </a:cubicBezTo>
                <a:cubicBezTo>
                  <a:pt x="600" y="283"/>
                  <a:pt x="600" y="283"/>
                  <a:pt x="600" y="283"/>
                </a:cubicBezTo>
                <a:cubicBezTo>
                  <a:pt x="570" y="283"/>
                  <a:pt x="570" y="283"/>
                  <a:pt x="570" y="283"/>
                </a:cubicBezTo>
                <a:cubicBezTo>
                  <a:pt x="567" y="261"/>
                  <a:pt x="561" y="240"/>
                  <a:pt x="553" y="220"/>
                </a:cubicBezTo>
                <a:cubicBezTo>
                  <a:pt x="579" y="205"/>
                  <a:pt x="579" y="205"/>
                  <a:pt x="579" y="205"/>
                </a:cubicBezTo>
                <a:cubicBezTo>
                  <a:pt x="606" y="184"/>
                  <a:pt x="606" y="184"/>
                  <a:pt x="606" y="184"/>
                </a:cubicBezTo>
                <a:cubicBezTo>
                  <a:pt x="577" y="134"/>
                  <a:pt x="577" y="134"/>
                  <a:pt x="577" y="134"/>
                </a:cubicBezTo>
                <a:cubicBezTo>
                  <a:pt x="544" y="146"/>
                  <a:pt x="544" y="146"/>
                  <a:pt x="544" y="146"/>
                </a:cubicBezTo>
                <a:cubicBezTo>
                  <a:pt x="519" y="161"/>
                  <a:pt x="519" y="161"/>
                  <a:pt x="519" y="161"/>
                </a:cubicBezTo>
                <a:cubicBezTo>
                  <a:pt x="507" y="145"/>
                  <a:pt x="490" y="128"/>
                  <a:pt x="473" y="116"/>
                </a:cubicBezTo>
                <a:cubicBezTo>
                  <a:pt x="489" y="91"/>
                  <a:pt x="489" y="91"/>
                  <a:pt x="489" y="91"/>
                </a:cubicBezTo>
                <a:cubicBezTo>
                  <a:pt x="501" y="57"/>
                  <a:pt x="501" y="57"/>
                  <a:pt x="501" y="57"/>
                </a:cubicBezTo>
                <a:cubicBezTo>
                  <a:pt x="451" y="29"/>
                  <a:pt x="451" y="29"/>
                  <a:pt x="451" y="29"/>
                </a:cubicBezTo>
                <a:cubicBezTo>
                  <a:pt x="430" y="56"/>
                  <a:pt x="430" y="56"/>
                  <a:pt x="430" y="56"/>
                </a:cubicBezTo>
                <a:cubicBezTo>
                  <a:pt x="415" y="82"/>
                  <a:pt x="415" y="82"/>
                  <a:pt x="415" y="82"/>
                </a:cubicBezTo>
                <a:cubicBezTo>
                  <a:pt x="395" y="74"/>
                  <a:pt x="374" y="68"/>
                  <a:pt x="351" y="65"/>
                </a:cubicBezTo>
                <a:cubicBezTo>
                  <a:pt x="351" y="35"/>
                  <a:pt x="351" y="35"/>
                  <a:pt x="351" y="35"/>
                </a:cubicBezTo>
                <a:cubicBezTo>
                  <a:pt x="345" y="0"/>
                  <a:pt x="345" y="0"/>
                  <a:pt x="345" y="0"/>
                </a:cubicBezTo>
                <a:cubicBezTo>
                  <a:pt x="290" y="0"/>
                  <a:pt x="290" y="0"/>
                  <a:pt x="290" y="0"/>
                </a:cubicBezTo>
                <a:cubicBezTo>
                  <a:pt x="284" y="35"/>
                  <a:pt x="284" y="35"/>
                  <a:pt x="284" y="35"/>
                </a:cubicBezTo>
                <a:cubicBezTo>
                  <a:pt x="284" y="65"/>
                  <a:pt x="284" y="65"/>
                  <a:pt x="284" y="65"/>
                </a:cubicBezTo>
                <a:cubicBezTo>
                  <a:pt x="261" y="68"/>
                  <a:pt x="241" y="74"/>
                  <a:pt x="220" y="82"/>
                </a:cubicBezTo>
                <a:cubicBezTo>
                  <a:pt x="207" y="56"/>
                  <a:pt x="207" y="56"/>
                  <a:pt x="207" y="56"/>
                </a:cubicBezTo>
                <a:cubicBezTo>
                  <a:pt x="184" y="29"/>
                  <a:pt x="184" y="29"/>
                  <a:pt x="184" y="29"/>
                </a:cubicBezTo>
                <a:cubicBezTo>
                  <a:pt x="134" y="57"/>
                  <a:pt x="134" y="57"/>
                  <a:pt x="134" y="57"/>
                </a:cubicBezTo>
                <a:cubicBezTo>
                  <a:pt x="148" y="91"/>
                  <a:pt x="148" y="91"/>
                  <a:pt x="148" y="91"/>
                </a:cubicBezTo>
                <a:cubicBezTo>
                  <a:pt x="162" y="116"/>
                  <a:pt x="162" y="116"/>
                  <a:pt x="162" y="116"/>
                </a:cubicBezTo>
                <a:cubicBezTo>
                  <a:pt x="145" y="128"/>
                  <a:pt x="130" y="145"/>
                  <a:pt x="116" y="161"/>
                </a:cubicBezTo>
                <a:cubicBezTo>
                  <a:pt x="91" y="146"/>
                  <a:pt x="91" y="146"/>
                  <a:pt x="91" y="146"/>
                </a:cubicBezTo>
                <a:cubicBezTo>
                  <a:pt x="58" y="134"/>
                  <a:pt x="58" y="134"/>
                  <a:pt x="58" y="134"/>
                </a:cubicBezTo>
                <a:cubicBezTo>
                  <a:pt x="29" y="184"/>
                  <a:pt x="29" y="184"/>
                  <a:pt x="29" y="184"/>
                </a:cubicBezTo>
                <a:cubicBezTo>
                  <a:pt x="56" y="205"/>
                  <a:pt x="56" y="205"/>
                  <a:pt x="56" y="205"/>
                </a:cubicBezTo>
                <a:cubicBezTo>
                  <a:pt x="82" y="220"/>
                  <a:pt x="82" y="220"/>
                  <a:pt x="82" y="220"/>
                </a:cubicBezTo>
                <a:cubicBezTo>
                  <a:pt x="74" y="240"/>
                  <a:pt x="68" y="261"/>
                  <a:pt x="65" y="283"/>
                </a:cubicBezTo>
                <a:cubicBezTo>
                  <a:pt x="36" y="283"/>
                  <a:pt x="36" y="283"/>
                  <a:pt x="36" y="283"/>
                </a:cubicBezTo>
                <a:cubicBezTo>
                  <a:pt x="0" y="289"/>
                  <a:pt x="0" y="289"/>
                  <a:pt x="0" y="289"/>
                </a:cubicBezTo>
                <a:cubicBezTo>
                  <a:pt x="0" y="345"/>
                  <a:pt x="0" y="345"/>
                  <a:pt x="0" y="345"/>
                </a:cubicBezTo>
                <a:cubicBezTo>
                  <a:pt x="36" y="351"/>
                  <a:pt x="36" y="351"/>
                  <a:pt x="36" y="351"/>
                </a:cubicBezTo>
                <a:cubicBezTo>
                  <a:pt x="65" y="351"/>
                  <a:pt x="65" y="351"/>
                  <a:pt x="65" y="351"/>
                </a:cubicBezTo>
                <a:cubicBezTo>
                  <a:pt x="68" y="372"/>
                  <a:pt x="74" y="393"/>
                  <a:pt x="82" y="413"/>
                </a:cubicBezTo>
                <a:cubicBezTo>
                  <a:pt x="56" y="428"/>
                  <a:pt x="56" y="428"/>
                  <a:pt x="56" y="428"/>
                </a:cubicBezTo>
                <a:cubicBezTo>
                  <a:pt x="29" y="450"/>
                  <a:pt x="29" y="450"/>
                  <a:pt x="29" y="450"/>
                </a:cubicBezTo>
                <a:cubicBezTo>
                  <a:pt x="58" y="500"/>
                  <a:pt x="58" y="500"/>
                  <a:pt x="58" y="500"/>
                </a:cubicBezTo>
                <a:cubicBezTo>
                  <a:pt x="91" y="487"/>
                  <a:pt x="91" y="487"/>
                  <a:pt x="91" y="487"/>
                </a:cubicBezTo>
                <a:cubicBezTo>
                  <a:pt x="116" y="473"/>
                  <a:pt x="116" y="473"/>
                  <a:pt x="116" y="473"/>
                </a:cubicBezTo>
                <a:cubicBezTo>
                  <a:pt x="130" y="490"/>
                  <a:pt x="145" y="505"/>
                  <a:pt x="162" y="518"/>
                </a:cubicBezTo>
                <a:cubicBezTo>
                  <a:pt x="148" y="544"/>
                  <a:pt x="148" y="544"/>
                  <a:pt x="148" y="544"/>
                </a:cubicBezTo>
                <a:cubicBezTo>
                  <a:pt x="134" y="577"/>
                  <a:pt x="134" y="577"/>
                  <a:pt x="134" y="577"/>
                </a:cubicBezTo>
                <a:cubicBezTo>
                  <a:pt x="184" y="605"/>
                  <a:pt x="184" y="605"/>
                  <a:pt x="184" y="605"/>
                </a:cubicBezTo>
                <a:cubicBezTo>
                  <a:pt x="207" y="578"/>
                  <a:pt x="207" y="578"/>
                  <a:pt x="207" y="578"/>
                </a:cubicBezTo>
                <a:cubicBezTo>
                  <a:pt x="220" y="553"/>
                  <a:pt x="220" y="553"/>
                  <a:pt x="220" y="553"/>
                </a:cubicBezTo>
                <a:cubicBezTo>
                  <a:pt x="241" y="560"/>
                  <a:pt x="261" y="566"/>
                  <a:pt x="284" y="569"/>
                </a:cubicBezTo>
                <a:cubicBezTo>
                  <a:pt x="284" y="598"/>
                  <a:pt x="284" y="598"/>
                  <a:pt x="284" y="598"/>
                </a:cubicBezTo>
                <a:cubicBezTo>
                  <a:pt x="290" y="634"/>
                  <a:pt x="290" y="634"/>
                  <a:pt x="290" y="634"/>
                </a:cubicBezTo>
                <a:cubicBezTo>
                  <a:pt x="345" y="634"/>
                  <a:pt x="345" y="634"/>
                  <a:pt x="345" y="634"/>
                </a:cubicBezTo>
                <a:cubicBezTo>
                  <a:pt x="351" y="598"/>
                  <a:pt x="351" y="598"/>
                  <a:pt x="351" y="598"/>
                </a:cubicBezTo>
                <a:cubicBezTo>
                  <a:pt x="351" y="569"/>
                  <a:pt x="351" y="569"/>
                  <a:pt x="351" y="569"/>
                </a:cubicBezTo>
                <a:cubicBezTo>
                  <a:pt x="374" y="566"/>
                  <a:pt x="395" y="560"/>
                  <a:pt x="415" y="553"/>
                </a:cubicBezTo>
                <a:cubicBezTo>
                  <a:pt x="430" y="578"/>
                  <a:pt x="430" y="578"/>
                  <a:pt x="430" y="578"/>
                </a:cubicBezTo>
                <a:cubicBezTo>
                  <a:pt x="451" y="605"/>
                  <a:pt x="451" y="605"/>
                  <a:pt x="451" y="605"/>
                </a:cubicBezTo>
                <a:cubicBezTo>
                  <a:pt x="501" y="577"/>
                  <a:pt x="501" y="577"/>
                  <a:pt x="501" y="577"/>
                </a:cubicBezTo>
                <a:cubicBezTo>
                  <a:pt x="489" y="544"/>
                  <a:pt x="489" y="544"/>
                  <a:pt x="489" y="544"/>
                </a:cubicBezTo>
                <a:cubicBezTo>
                  <a:pt x="473" y="518"/>
                  <a:pt x="473" y="518"/>
                  <a:pt x="473" y="518"/>
                </a:cubicBezTo>
                <a:cubicBezTo>
                  <a:pt x="490" y="505"/>
                  <a:pt x="507" y="490"/>
                  <a:pt x="519" y="473"/>
                </a:cubicBezTo>
                <a:cubicBezTo>
                  <a:pt x="544" y="487"/>
                  <a:pt x="544" y="487"/>
                  <a:pt x="544" y="487"/>
                </a:cubicBezTo>
                <a:cubicBezTo>
                  <a:pt x="577" y="500"/>
                  <a:pt x="577" y="500"/>
                  <a:pt x="577" y="500"/>
                </a:cubicBezTo>
                <a:cubicBezTo>
                  <a:pt x="606" y="450"/>
                  <a:pt x="606" y="450"/>
                  <a:pt x="606" y="450"/>
                </a:cubicBezTo>
                <a:cubicBezTo>
                  <a:pt x="579" y="428"/>
                  <a:pt x="579" y="428"/>
                  <a:pt x="579" y="428"/>
                </a:cubicBezTo>
                <a:cubicBezTo>
                  <a:pt x="553" y="413"/>
                  <a:pt x="553" y="413"/>
                  <a:pt x="553" y="413"/>
                </a:cubicBezTo>
                <a:cubicBezTo>
                  <a:pt x="561" y="393"/>
                  <a:pt x="567" y="372"/>
                  <a:pt x="570" y="351"/>
                </a:cubicBezTo>
                <a:cubicBezTo>
                  <a:pt x="600" y="351"/>
                  <a:pt x="600" y="351"/>
                  <a:pt x="600" y="351"/>
                </a:cubicBezTo>
                <a:cubicBezTo>
                  <a:pt x="600" y="351"/>
                  <a:pt x="600" y="351"/>
                  <a:pt x="600" y="351"/>
                </a:cubicBezTo>
                <a:close/>
              </a:path>
            </a:pathLst>
          </a:cu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5" b="1">
              <a:solidFill>
                <a:schemeClr val="bg1"/>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2852601" y="2076197"/>
            <a:ext cx="1274896" cy="1271511"/>
          </a:xfrm>
          <a:custGeom>
            <a:avLst/>
            <a:gdLst>
              <a:gd name="T0" fmla="*/ 797 w 797"/>
              <a:gd name="T1" fmla="*/ 426 h 795"/>
              <a:gd name="T2" fmla="*/ 762 w 797"/>
              <a:gd name="T3" fmla="*/ 363 h 795"/>
              <a:gd name="T4" fmla="*/ 721 w 797"/>
              <a:gd name="T5" fmla="*/ 301 h 795"/>
              <a:gd name="T6" fmla="*/ 777 w 797"/>
              <a:gd name="T7" fmla="*/ 271 h 795"/>
              <a:gd name="T8" fmla="*/ 721 w 797"/>
              <a:gd name="T9" fmla="*/ 227 h 795"/>
              <a:gd name="T10" fmla="*/ 660 w 797"/>
              <a:gd name="T11" fmla="*/ 185 h 795"/>
              <a:gd name="T12" fmla="*/ 700 w 797"/>
              <a:gd name="T13" fmla="*/ 135 h 795"/>
              <a:gd name="T14" fmla="*/ 633 w 797"/>
              <a:gd name="T15" fmla="*/ 116 h 795"/>
              <a:gd name="T16" fmla="*/ 559 w 797"/>
              <a:gd name="T17" fmla="*/ 100 h 795"/>
              <a:gd name="T18" fmla="*/ 577 w 797"/>
              <a:gd name="T19" fmla="*/ 40 h 795"/>
              <a:gd name="T20" fmla="*/ 506 w 797"/>
              <a:gd name="T21" fmla="*/ 48 h 795"/>
              <a:gd name="T22" fmla="*/ 434 w 797"/>
              <a:gd name="T23" fmla="*/ 63 h 795"/>
              <a:gd name="T24" fmla="*/ 428 w 797"/>
              <a:gd name="T25" fmla="*/ 0 h 795"/>
              <a:gd name="T26" fmla="*/ 365 w 797"/>
              <a:gd name="T27" fmla="*/ 34 h 795"/>
              <a:gd name="T28" fmla="*/ 303 w 797"/>
              <a:gd name="T29" fmla="*/ 75 h 795"/>
              <a:gd name="T30" fmla="*/ 273 w 797"/>
              <a:gd name="T31" fmla="*/ 19 h 795"/>
              <a:gd name="T32" fmla="*/ 229 w 797"/>
              <a:gd name="T33" fmla="*/ 75 h 795"/>
              <a:gd name="T34" fmla="*/ 187 w 797"/>
              <a:gd name="T35" fmla="*/ 137 h 795"/>
              <a:gd name="T36" fmla="*/ 137 w 797"/>
              <a:gd name="T37" fmla="*/ 96 h 795"/>
              <a:gd name="T38" fmla="*/ 118 w 797"/>
              <a:gd name="T39" fmla="*/ 164 h 795"/>
              <a:gd name="T40" fmla="*/ 103 w 797"/>
              <a:gd name="T41" fmla="*/ 238 h 795"/>
              <a:gd name="T42" fmla="*/ 42 w 797"/>
              <a:gd name="T43" fmla="*/ 218 h 795"/>
              <a:gd name="T44" fmla="*/ 50 w 797"/>
              <a:gd name="T45" fmla="*/ 290 h 795"/>
              <a:gd name="T46" fmla="*/ 63 w 797"/>
              <a:gd name="T47" fmla="*/ 363 h 795"/>
              <a:gd name="T48" fmla="*/ 0 w 797"/>
              <a:gd name="T49" fmla="*/ 369 h 795"/>
              <a:gd name="T50" fmla="*/ 36 w 797"/>
              <a:gd name="T51" fmla="*/ 432 h 795"/>
              <a:gd name="T52" fmla="*/ 77 w 797"/>
              <a:gd name="T53" fmla="*/ 494 h 795"/>
              <a:gd name="T54" fmla="*/ 20 w 797"/>
              <a:gd name="T55" fmla="*/ 524 h 795"/>
              <a:gd name="T56" fmla="*/ 77 w 797"/>
              <a:gd name="T57" fmla="*/ 567 h 795"/>
              <a:gd name="T58" fmla="*/ 139 w 797"/>
              <a:gd name="T59" fmla="*/ 610 h 795"/>
              <a:gd name="T60" fmla="*/ 98 w 797"/>
              <a:gd name="T61" fmla="*/ 659 h 795"/>
              <a:gd name="T62" fmla="*/ 166 w 797"/>
              <a:gd name="T63" fmla="*/ 679 h 795"/>
              <a:gd name="T64" fmla="*/ 240 w 797"/>
              <a:gd name="T65" fmla="*/ 694 h 795"/>
              <a:gd name="T66" fmla="*/ 220 w 797"/>
              <a:gd name="T67" fmla="*/ 754 h 795"/>
              <a:gd name="T68" fmla="*/ 291 w 797"/>
              <a:gd name="T69" fmla="*/ 747 h 795"/>
              <a:gd name="T70" fmla="*/ 365 w 797"/>
              <a:gd name="T71" fmla="*/ 731 h 795"/>
              <a:gd name="T72" fmla="*/ 371 w 797"/>
              <a:gd name="T73" fmla="*/ 795 h 795"/>
              <a:gd name="T74" fmla="*/ 434 w 797"/>
              <a:gd name="T75" fmla="*/ 760 h 795"/>
              <a:gd name="T76" fmla="*/ 495 w 797"/>
              <a:gd name="T77" fmla="*/ 719 h 795"/>
              <a:gd name="T78" fmla="*/ 526 w 797"/>
              <a:gd name="T79" fmla="*/ 777 h 795"/>
              <a:gd name="T80" fmla="*/ 569 w 797"/>
              <a:gd name="T81" fmla="*/ 719 h 795"/>
              <a:gd name="T82" fmla="*/ 611 w 797"/>
              <a:gd name="T83" fmla="*/ 658 h 795"/>
              <a:gd name="T84" fmla="*/ 661 w 797"/>
              <a:gd name="T85" fmla="*/ 698 h 795"/>
              <a:gd name="T86" fmla="*/ 681 w 797"/>
              <a:gd name="T87" fmla="*/ 631 h 795"/>
              <a:gd name="T88" fmla="*/ 696 w 797"/>
              <a:gd name="T89" fmla="*/ 557 h 795"/>
              <a:gd name="T90" fmla="*/ 756 w 797"/>
              <a:gd name="T91" fmla="*/ 576 h 795"/>
              <a:gd name="T92" fmla="*/ 747 w 797"/>
              <a:gd name="T93" fmla="*/ 504 h 795"/>
              <a:gd name="T94" fmla="*/ 733 w 797"/>
              <a:gd name="T95" fmla="*/ 432 h 795"/>
              <a:gd name="T96" fmla="*/ 762 w 797"/>
              <a:gd name="T97" fmla="*/ 43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7" h="795">
                <a:moveTo>
                  <a:pt x="762" y="432"/>
                </a:moveTo>
                <a:cubicBezTo>
                  <a:pt x="797" y="426"/>
                  <a:pt x="797" y="426"/>
                  <a:pt x="797" y="426"/>
                </a:cubicBezTo>
                <a:cubicBezTo>
                  <a:pt x="797" y="369"/>
                  <a:pt x="797" y="369"/>
                  <a:pt x="797" y="369"/>
                </a:cubicBezTo>
                <a:cubicBezTo>
                  <a:pt x="762" y="363"/>
                  <a:pt x="762" y="363"/>
                  <a:pt x="762" y="363"/>
                </a:cubicBezTo>
                <a:cubicBezTo>
                  <a:pt x="733" y="363"/>
                  <a:pt x="733" y="363"/>
                  <a:pt x="733" y="363"/>
                </a:cubicBezTo>
                <a:cubicBezTo>
                  <a:pt x="732" y="341"/>
                  <a:pt x="727" y="320"/>
                  <a:pt x="721" y="301"/>
                </a:cubicBezTo>
                <a:cubicBezTo>
                  <a:pt x="747" y="290"/>
                  <a:pt x="747" y="290"/>
                  <a:pt x="747" y="290"/>
                </a:cubicBezTo>
                <a:cubicBezTo>
                  <a:pt x="777" y="271"/>
                  <a:pt x="777" y="271"/>
                  <a:pt x="777" y="271"/>
                </a:cubicBezTo>
                <a:cubicBezTo>
                  <a:pt x="756" y="218"/>
                  <a:pt x="756" y="218"/>
                  <a:pt x="756" y="218"/>
                </a:cubicBezTo>
                <a:cubicBezTo>
                  <a:pt x="721" y="227"/>
                  <a:pt x="721" y="227"/>
                  <a:pt x="721" y="227"/>
                </a:cubicBezTo>
                <a:cubicBezTo>
                  <a:pt x="696" y="238"/>
                  <a:pt x="696" y="238"/>
                  <a:pt x="696" y="238"/>
                </a:cubicBezTo>
                <a:cubicBezTo>
                  <a:pt x="685" y="218"/>
                  <a:pt x="673" y="201"/>
                  <a:pt x="660" y="185"/>
                </a:cubicBezTo>
                <a:cubicBezTo>
                  <a:pt x="681" y="164"/>
                  <a:pt x="681" y="164"/>
                  <a:pt x="681" y="164"/>
                </a:cubicBezTo>
                <a:cubicBezTo>
                  <a:pt x="700" y="135"/>
                  <a:pt x="700" y="135"/>
                  <a:pt x="700" y="135"/>
                </a:cubicBezTo>
                <a:cubicBezTo>
                  <a:pt x="661" y="96"/>
                  <a:pt x="661" y="96"/>
                  <a:pt x="661" y="96"/>
                </a:cubicBezTo>
                <a:cubicBezTo>
                  <a:pt x="633" y="116"/>
                  <a:pt x="633" y="116"/>
                  <a:pt x="633" y="116"/>
                </a:cubicBezTo>
                <a:cubicBezTo>
                  <a:pt x="611" y="137"/>
                  <a:pt x="611" y="137"/>
                  <a:pt x="611" y="137"/>
                </a:cubicBezTo>
                <a:cubicBezTo>
                  <a:pt x="595" y="123"/>
                  <a:pt x="577" y="111"/>
                  <a:pt x="559" y="100"/>
                </a:cubicBezTo>
                <a:cubicBezTo>
                  <a:pt x="569" y="75"/>
                  <a:pt x="569" y="75"/>
                  <a:pt x="569" y="75"/>
                </a:cubicBezTo>
                <a:cubicBezTo>
                  <a:pt x="577" y="40"/>
                  <a:pt x="577" y="40"/>
                  <a:pt x="577" y="40"/>
                </a:cubicBezTo>
                <a:cubicBezTo>
                  <a:pt x="526" y="19"/>
                  <a:pt x="526" y="19"/>
                  <a:pt x="526" y="19"/>
                </a:cubicBezTo>
                <a:cubicBezTo>
                  <a:pt x="506" y="48"/>
                  <a:pt x="506" y="48"/>
                  <a:pt x="506" y="48"/>
                </a:cubicBezTo>
                <a:cubicBezTo>
                  <a:pt x="495" y="75"/>
                  <a:pt x="495" y="75"/>
                  <a:pt x="495" y="75"/>
                </a:cubicBezTo>
                <a:cubicBezTo>
                  <a:pt x="476" y="69"/>
                  <a:pt x="455" y="64"/>
                  <a:pt x="434" y="63"/>
                </a:cubicBezTo>
                <a:cubicBezTo>
                  <a:pt x="434" y="34"/>
                  <a:pt x="434" y="34"/>
                  <a:pt x="434" y="34"/>
                </a:cubicBezTo>
                <a:cubicBezTo>
                  <a:pt x="428" y="0"/>
                  <a:pt x="428" y="0"/>
                  <a:pt x="428" y="0"/>
                </a:cubicBezTo>
                <a:cubicBezTo>
                  <a:pt x="371" y="0"/>
                  <a:pt x="371" y="0"/>
                  <a:pt x="371" y="0"/>
                </a:cubicBezTo>
                <a:cubicBezTo>
                  <a:pt x="365" y="34"/>
                  <a:pt x="365" y="34"/>
                  <a:pt x="365" y="34"/>
                </a:cubicBezTo>
                <a:cubicBezTo>
                  <a:pt x="365" y="63"/>
                  <a:pt x="365" y="63"/>
                  <a:pt x="365" y="63"/>
                </a:cubicBezTo>
                <a:cubicBezTo>
                  <a:pt x="343" y="64"/>
                  <a:pt x="322" y="69"/>
                  <a:pt x="303" y="75"/>
                </a:cubicBezTo>
                <a:cubicBezTo>
                  <a:pt x="291" y="48"/>
                  <a:pt x="291" y="48"/>
                  <a:pt x="291" y="48"/>
                </a:cubicBezTo>
                <a:cubicBezTo>
                  <a:pt x="273" y="19"/>
                  <a:pt x="273" y="19"/>
                  <a:pt x="273" y="19"/>
                </a:cubicBezTo>
                <a:cubicBezTo>
                  <a:pt x="220" y="40"/>
                  <a:pt x="220" y="40"/>
                  <a:pt x="220" y="40"/>
                </a:cubicBezTo>
                <a:cubicBezTo>
                  <a:pt x="229" y="75"/>
                  <a:pt x="229" y="75"/>
                  <a:pt x="229" y="75"/>
                </a:cubicBezTo>
                <a:cubicBezTo>
                  <a:pt x="240" y="100"/>
                  <a:pt x="240" y="100"/>
                  <a:pt x="240" y="100"/>
                </a:cubicBezTo>
                <a:cubicBezTo>
                  <a:pt x="220" y="111"/>
                  <a:pt x="203" y="123"/>
                  <a:pt x="187" y="137"/>
                </a:cubicBezTo>
                <a:cubicBezTo>
                  <a:pt x="166" y="116"/>
                  <a:pt x="166" y="116"/>
                  <a:pt x="166" y="116"/>
                </a:cubicBezTo>
                <a:cubicBezTo>
                  <a:pt x="137" y="96"/>
                  <a:pt x="137" y="96"/>
                  <a:pt x="137" y="96"/>
                </a:cubicBezTo>
                <a:cubicBezTo>
                  <a:pt x="98" y="135"/>
                  <a:pt x="98" y="135"/>
                  <a:pt x="98" y="135"/>
                </a:cubicBezTo>
                <a:cubicBezTo>
                  <a:pt x="118" y="164"/>
                  <a:pt x="118" y="164"/>
                  <a:pt x="118" y="164"/>
                </a:cubicBezTo>
                <a:cubicBezTo>
                  <a:pt x="139" y="185"/>
                  <a:pt x="139" y="185"/>
                  <a:pt x="139" y="185"/>
                </a:cubicBezTo>
                <a:cubicBezTo>
                  <a:pt x="125" y="201"/>
                  <a:pt x="113" y="218"/>
                  <a:pt x="103" y="238"/>
                </a:cubicBezTo>
                <a:cubicBezTo>
                  <a:pt x="77" y="227"/>
                  <a:pt x="77" y="227"/>
                  <a:pt x="77" y="227"/>
                </a:cubicBezTo>
                <a:cubicBezTo>
                  <a:pt x="42" y="218"/>
                  <a:pt x="42" y="218"/>
                  <a:pt x="42" y="218"/>
                </a:cubicBezTo>
                <a:cubicBezTo>
                  <a:pt x="20" y="271"/>
                  <a:pt x="20" y="271"/>
                  <a:pt x="20" y="271"/>
                </a:cubicBezTo>
                <a:cubicBezTo>
                  <a:pt x="50" y="290"/>
                  <a:pt x="50" y="290"/>
                  <a:pt x="50" y="290"/>
                </a:cubicBezTo>
                <a:cubicBezTo>
                  <a:pt x="77" y="301"/>
                  <a:pt x="77" y="301"/>
                  <a:pt x="77" y="301"/>
                </a:cubicBezTo>
                <a:cubicBezTo>
                  <a:pt x="71" y="320"/>
                  <a:pt x="66" y="341"/>
                  <a:pt x="63" y="363"/>
                </a:cubicBezTo>
                <a:cubicBezTo>
                  <a:pt x="36" y="363"/>
                  <a:pt x="36" y="363"/>
                  <a:pt x="36" y="363"/>
                </a:cubicBezTo>
                <a:cubicBezTo>
                  <a:pt x="0" y="369"/>
                  <a:pt x="0" y="369"/>
                  <a:pt x="0" y="369"/>
                </a:cubicBezTo>
                <a:cubicBezTo>
                  <a:pt x="0" y="426"/>
                  <a:pt x="0" y="426"/>
                  <a:pt x="0" y="426"/>
                </a:cubicBezTo>
                <a:cubicBezTo>
                  <a:pt x="36" y="432"/>
                  <a:pt x="36" y="432"/>
                  <a:pt x="36" y="432"/>
                </a:cubicBezTo>
                <a:cubicBezTo>
                  <a:pt x="63" y="432"/>
                  <a:pt x="63" y="432"/>
                  <a:pt x="63" y="432"/>
                </a:cubicBezTo>
                <a:cubicBezTo>
                  <a:pt x="66" y="453"/>
                  <a:pt x="71" y="474"/>
                  <a:pt x="77" y="494"/>
                </a:cubicBezTo>
                <a:cubicBezTo>
                  <a:pt x="50" y="504"/>
                  <a:pt x="50" y="504"/>
                  <a:pt x="50" y="504"/>
                </a:cubicBezTo>
                <a:cubicBezTo>
                  <a:pt x="20" y="524"/>
                  <a:pt x="20" y="524"/>
                  <a:pt x="20" y="524"/>
                </a:cubicBezTo>
                <a:cubicBezTo>
                  <a:pt x="42" y="576"/>
                  <a:pt x="42" y="576"/>
                  <a:pt x="42" y="576"/>
                </a:cubicBezTo>
                <a:cubicBezTo>
                  <a:pt x="77" y="567"/>
                  <a:pt x="77" y="567"/>
                  <a:pt x="77" y="567"/>
                </a:cubicBezTo>
                <a:cubicBezTo>
                  <a:pt x="103" y="557"/>
                  <a:pt x="103" y="557"/>
                  <a:pt x="103" y="557"/>
                </a:cubicBezTo>
                <a:cubicBezTo>
                  <a:pt x="113" y="576"/>
                  <a:pt x="125" y="593"/>
                  <a:pt x="139" y="610"/>
                </a:cubicBezTo>
                <a:cubicBezTo>
                  <a:pt x="118" y="631"/>
                  <a:pt x="118" y="631"/>
                  <a:pt x="118" y="631"/>
                </a:cubicBezTo>
                <a:cubicBezTo>
                  <a:pt x="98" y="659"/>
                  <a:pt x="98" y="659"/>
                  <a:pt x="98" y="659"/>
                </a:cubicBezTo>
                <a:cubicBezTo>
                  <a:pt x="137" y="698"/>
                  <a:pt x="137" y="698"/>
                  <a:pt x="137" y="698"/>
                </a:cubicBezTo>
                <a:cubicBezTo>
                  <a:pt x="166" y="679"/>
                  <a:pt x="166" y="679"/>
                  <a:pt x="166" y="679"/>
                </a:cubicBezTo>
                <a:cubicBezTo>
                  <a:pt x="187" y="658"/>
                  <a:pt x="187" y="658"/>
                  <a:pt x="187" y="658"/>
                </a:cubicBezTo>
                <a:cubicBezTo>
                  <a:pt x="203" y="671"/>
                  <a:pt x="220" y="683"/>
                  <a:pt x="240" y="694"/>
                </a:cubicBezTo>
                <a:cubicBezTo>
                  <a:pt x="229" y="719"/>
                  <a:pt x="229" y="719"/>
                  <a:pt x="229" y="719"/>
                </a:cubicBezTo>
                <a:cubicBezTo>
                  <a:pt x="220" y="754"/>
                  <a:pt x="220" y="754"/>
                  <a:pt x="220" y="754"/>
                </a:cubicBezTo>
                <a:cubicBezTo>
                  <a:pt x="273" y="777"/>
                  <a:pt x="273" y="777"/>
                  <a:pt x="273" y="777"/>
                </a:cubicBezTo>
                <a:cubicBezTo>
                  <a:pt x="291" y="747"/>
                  <a:pt x="291" y="747"/>
                  <a:pt x="291" y="747"/>
                </a:cubicBezTo>
                <a:cubicBezTo>
                  <a:pt x="303" y="719"/>
                  <a:pt x="303" y="719"/>
                  <a:pt x="303" y="719"/>
                </a:cubicBezTo>
                <a:cubicBezTo>
                  <a:pt x="322" y="725"/>
                  <a:pt x="343" y="730"/>
                  <a:pt x="365" y="731"/>
                </a:cubicBezTo>
                <a:cubicBezTo>
                  <a:pt x="365" y="760"/>
                  <a:pt x="365" y="760"/>
                  <a:pt x="365" y="760"/>
                </a:cubicBezTo>
                <a:cubicBezTo>
                  <a:pt x="371" y="795"/>
                  <a:pt x="371" y="795"/>
                  <a:pt x="371" y="795"/>
                </a:cubicBezTo>
                <a:cubicBezTo>
                  <a:pt x="428" y="795"/>
                  <a:pt x="428" y="795"/>
                  <a:pt x="428" y="795"/>
                </a:cubicBezTo>
                <a:cubicBezTo>
                  <a:pt x="434" y="760"/>
                  <a:pt x="434" y="760"/>
                  <a:pt x="434" y="760"/>
                </a:cubicBezTo>
                <a:cubicBezTo>
                  <a:pt x="434" y="731"/>
                  <a:pt x="434" y="731"/>
                  <a:pt x="434" y="731"/>
                </a:cubicBezTo>
                <a:cubicBezTo>
                  <a:pt x="455" y="730"/>
                  <a:pt x="476" y="725"/>
                  <a:pt x="495" y="719"/>
                </a:cubicBezTo>
                <a:cubicBezTo>
                  <a:pt x="506" y="747"/>
                  <a:pt x="506" y="747"/>
                  <a:pt x="506" y="747"/>
                </a:cubicBezTo>
                <a:cubicBezTo>
                  <a:pt x="526" y="777"/>
                  <a:pt x="526" y="777"/>
                  <a:pt x="526" y="777"/>
                </a:cubicBezTo>
                <a:cubicBezTo>
                  <a:pt x="577" y="754"/>
                  <a:pt x="577" y="754"/>
                  <a:pt x="577" y="754"/>
                </a:cubicBezTo>
                <a:cubicBezTo>
                  <a:pt x="569" y="719"/>
                  <a:pt x="569" y="719"/>
                  <a:pt x="569" y="719"/>
                </a:cubicBezTo>
                <a:cubicBezTo>
                  <a:pt x="559" y="694"/>
                  <a:pt x="559" y="694"/>
                  <a:pt x="559" y="694"/>
                </a:cubicBezTo>
                <a:cubicBezTo>
                  <a:pt x="577" y="683"/>
                  <a:pt x="595" y="671"/>
                  <a:pt x="611" y="658"/>
                </a:cubicBezTo>
                <a:cubicBezTo>
                  <a:pt x="633" y="679"/>
                  <a:pt x="633" y="679"/>
                  <a:pt x="633" y="679"/>
                </a:cubicBezTo>
                <a:cubicBezTo>
                  <a:pt x="661" y="698"/>
                  <a:pt x="661" y="698"/>
                  <a:pt x="661" y="698"/>
                </a:cubicBezTo>
                <a:cubicBezTo>
                  <a:pt x="700" y="659"/>
                  <a:pt x="700" y="659"/>
                  <a:pt x="700" y="659"/>
                </a:cubicBezTo>
                <a:cubicBezTo>
                  <a:pt x="681" y="631"/>
                  <a:pt x="681" y="631"/>
                  <a:pt x="681" y="631"/>
                </a:cubicBezTo>
                <a:cubicBezTo>
                  <a:pt x="660" y="610"/>
                  <a:pt x="660" y="610"/>
                  <a:pt x="660" y="610"/>
                </a:cubicBezTo>
                <a:cubicBezTo>
                  <a:pt x="673" y="593"/>
                  <a:pt x="685" y="576"/>
                  <a:pt x="696" y="557"/>
                </a:cubicBezTo>
                <a:cubicBezTo>
                  <a:pt x="721" y="567"/>
                  <a:pt x="721" y="567"/>
                  <a:pt x="721" y="567"/>
                </a:cubicBezTo>
                <a:cubicBezTo>
                  <a:pt x="756" y="576"/>
                  <a:pt x="756" y="576"/>
                  <a:pt x="756" y="576"/>
                </a:cubicBezTo>
                <a:cubicBezTo>
                  <a:pt x="777" y="524"/>
                  <a:pt x="777" y="524"/>
                  <a:pt x="777" y="524"/>
                </a:cubicBezTo>
                <a:cubicBezTo>
                  <a:pt x="747" y="504"/>
                  <a:pt x="747" y="504"/>
                  <a:pt x="747" y="504"/>
                </a:cubicBezTo>
                <a:cubicBezTo>
                  <a:pt x="721" y="494"/>
                  <a:pt x="721" y="494"/>
                  <a:pt x="721" y="494"/>
                </a:cubicBezTo>
                <a:cubicBezTo>
                  <a:pt x="727" y="474"/>
                  <a:pt x="732" y="453"/>
                  <a:pt x="733" y="432"/>
                </a:cubicBezTo>
                <a:cubicBezTo>
                  <a:pt x="762" y="432"/>
                  <a:pt x="762" y="432"/>
                  <a:pt x="762" y="432"/>
                </a:cubicBezTo>
                <a:cubicBezTo>
                  <a:pt x="762" y="432"/>
                  <a:pt x="762" y="432"/>
                  <a:pt x="762" y="432"/>
                </a:cubicBezTo>
                <a:close/>
              </a:path>
            </a:pathLst>
          </a:cu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5" b="1">
              <a:solidFill>
                <a:schemeClr val="bg1"/>
              </a:solidFill>
              <a:latin typeface="微软雅黑" panose="020B0503020204020204" pitchFamily="34" charset="-122"/>
              <a:ea typeface="微软雅黑" panose="020B0503020204020204" pitchFamily="34" charset="-122"/>
            </a:endParaRPr>
          </a:p>
        </p:txBody>
      </p:sp>
      <p:sp>
        <p:nvSpPr>
          <p:cNvPr id="7" name="Freeform 8"/>
          <p:cNvSpPr/>
          <p:nvPr/>
        </p:nvSpPr>
        <p:spPr bwMode="auto">
          <a:xfrm>
            <a:off x="3974921" y="1813659"/>
            <a:ext cx="834809" cy="847674"/>
          </a:xfrm>
          <a:custGeom>
            <a:avLst/>
            <a:gdLst>
              <a:gd name="T0" fmla="*/ 465 w 522"/>
              <a:gd name="T1" fmla="*/ 265 h 530"/>
              <a:gd name="T2" fmla="*/ 491 w 522"/>
              <a:gd name="T3" fmla="*/ 226 h 530"/>
              <a:gd name="T4" fmla="*/ 504 w 522"/>
              <a:gd name="T5" fmla="*/ 155 h 530"/>
              <a:gd name="T6" fmla="*/ 442 w 522"/>
              <a:gd name="T7" fmla="*/ 170 h 530"/>
              <a:gd name="T8" fmla="*/ 424 w 522"/>
              <a:gd name="T9" fmla="*/ 98 h 530"/>
              <a:gd name="T10" fmla="*/ 394 w 522"/>
              <a:gd name="T11" fmla="*/ 33 h 530"/>
              <a:gd name="T12" fmla="*/ 352 w 522"/>
              <a:gd name="T13" fmla="*/ 81 h 530"/>
              <a:gd name="T14" fmla="*/ 295 w 522"/>
              <a:gd name="T15" fmla="*/ 35 h 530"/>
              <a:gd name="T16" fmla="*/ 233 w 522"/>
              <a:gd name="T17" fmla="*/ 0 h 530"/>
              <a:gd name="T18" fmla="*/ 227 w 522"/>
              <a:gd name="T19" fmla="*/ 63 h 530"/>
              <a:gd name="T20" fmla="*/ 153 w 522"/>
              <a:gd name="T21" fmla="*/ 59 h 530"/>
              <a:gd name="T22" fmla="*/ 83 w 522"/>
              <a:gd name="T23" fmla="*/ 66 h 530"/>
              <a:gd name="T24" fmla="*/ 116 w 522"/>
              <a:gd name="T25" fmla="*/ 122 h 530"/>
              <a:gd name="T26" fmla="*/ 53 w 522"/>
              <a:gd name="T27" fmla="*/ 161 h 530"/>
              <a:gd name="T28" fmla="*/ 0 w 522"/>
              <a:gd name="T29" fmla="*/ 209 h 530"/>
              <a:gd name="T30" fmla="*/ 59 w 522"/>
              <a:gd name="T31" fmla="*/ 235 h 530"/>
              <a:gd name="T32" fmla="*/ 59 w 522"/>
              <a:gd name="T33" fmla="*/ 294 h 530"/>
              <a:gd name="T34" fmla="*/ 0 w 522"/>
              <a:gd name="T35" fmla="*/ 319 h 530"/>
              <a:gd name="T36" fmla="*/ 53 w 522"/>
              <a:gd name="T37" fmla="*/ 367 h 530"/>
              <a:gd name="T38" fmla="*/ 116 w 522"/>
              <a:gd name="T39" fmla="*/ 408 h 530"/>
              <a:gd name="T40" fmla="*/ 83 w 522"/>
              <a:gd name="T41" fmla="*/ 462 h 530"/>
              <a:gd name="T42" fmla="*/ 153 w 522"/>
              <a:gd name="T43" fmla="*/ 471 h 530"/>
              <a:gd name="T44" fmla="*/ 227 w 522"/>
              <a:gd name="T45" fmla="*/ 465 h 530"/>
              <a:gd name="T46" fmla="*/ 233 w 522"/>
              <a:gd name="T47" fmla="*/ 530 h 530"/>
              <a:gd name="T48" fmla="*/ 295 w 522"/>
              <a:gd name="T49" fmla="*/ 495 h 530"/>
              <a:gd name="T50" fmla="*/ 352 w 522"/>
              <a:gd name="T51" fmla="*/ 447 h 530"/>
              <a:gd name="T52" fmla="*/ 394 w 522"/>
              <a:gd name="T53" fmla="*/ 495 h 530"/>
              <a:gd name="T54" fmla="*/ 424 w 522"/>
              <a:gd name="T55" fmla="*/ 431 h 530"/>
              <a:gd name="T56" fmla="*/ 442 w 522"/>
              <a:gd name="T57" fmla="*/ 360 h 530"/>
              <a:gd name="T58" fmla="*/ 504 w 522"/>
              <a:gd name="T59" fmla="*/ 373 h 530"/>
              <a:gd name="T60" fmla="*/ 491 w 522"/>
              <a:gd name="T61" fmla="*/ 303 h 530"/>
              <a:gd name="T62" fmla="*/ 463 w 522"/>
              <a:gd name="T63" fmla="*/ 29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30">
                <a:moveTo>
                  <a:pt x="463" y="294"/>
                </a:moveTo>
                <a:cubicBezTo>
                  <a:pt x="465" y="285"/>
                  <a:pt x="465" y="274"/>
                  <a:pt x="465" y="265"/>
                </a:cubicBezTo>
                <a:cubicBezTo>
                  <a:pt x="465" y="254"/>
                  <a:pt x="465" y="244"/>
                  <a:pt x="463" y="235"/>
                </a:cubicBezTo>
                <a:cubicBezTo>
                  <a:pt x="491" y="226"/>
                  <a:pt x="491" y="226"/>
                  <a:pt x="491" y="226"/>
                </a:cubicBezTo>
                <a:cubicBezTo>
                  <a:pt x="522" y="209"/>
                  <a:pt x="522" y="209"/>
                  <a:pt x="522" y="209"/>
                </a:cubicBezTo>
                <a:cubicBezTo>
                  <a:pt x="504" y="155"/>
                  <a:pt x="504" y="155"/>
                  <a:pt x="504" y="155"/>
                </a:cubicBezTo>
                <a:cubicBezTo>
                  <a:pt x="470" y="161"/>
                  <a:pt x="470" y="161"/>
                  <a:pt x="470" y="161"/>
                </a:cubicBezTo>
                <a:cubicBezTo>
                  <a:pt x="442" y="170"/>
                  <a:pt x="442" y="170"/>
                  <a:pt x="442" y="170"/>
                </a:cubicBezTo>
                <a:cubicBezTo>
                  <a:pt x="433" y="152"/>
                  <a:pt x="421" y="136"/>
                  <a:pt x="408" y="122"/>
                </a:cubicBezTo>
                <a:cubicBezTo>
                  <a:pt x="424" y="98"/>
                  <a:pt x="424" y="98"/>
                  <a:pt x="424" y="98"/>
                </a:cubicBezTo>
                <a:cubicBezTo>
                  <a:pt x="439" y="66"/>
                  <a:pt x="439" y="66"/>
                  <a:pt x="439" y="66"/>
                </a:cubicBezTo>
                <a:cubicBezTo>
                  <a:pt x="394" y="33"/>
                  <a:pt x="394" y="33"/>
                  <a:pt x="394" y="33"/>
                </a:cubicBezTo>
                <a:cubicBezTo>
                  <a:pt x="369" y="59"/>
                  <a:pt x="369" y="59"/>
                  <a:pt x="369" y="59"/>
                </a:cubicBezTo>
                <a:cubicBezTo>
                  <a:pt x="352" y="81"/>
                  <a:pt x="352" y="81"/>
                  <a:pt x="352" y="81"/>
                </a:cubicBezTo>
                <a:cubicBezTo>
                  <a:pt x="334" y="72"/>
                  <a:pt x="316" y="66"/>
                  <a:pt x="295" y="63"/>
                </a:cubicBezTo>
                <a:cubicBezTo>
                  <a:pt x="295" y="35"/>
                  <a:pt x="295" y="35"/>
                  <a:pt x="295" y="35"/>
                </a:cubicBezTo>
                <a:cubicBezTo>
                  <a:pt x="289" y="0"/>
                  <a:pt x="289" y="0"/>
                  <a:pt x="289" y="0"/>
                </a:cubicBezTo>
                <a:cubicBezTo>
                  <a:pt x="233" y="0"/>
                  <a:pt x="233" y="0"/>
                  <a:pt x="233" y="0"/>
                </a:cubicBezTo>
                <a:cubicBezTo>
                  <a:pt x="227" y="35"/>
                  <a:pt x="227" y="35"/>
                  <a:pt x="227" y="35"/>
                </a:cubicBezTo>
                <a:cubicBezTo>
                  <a:pt x="227" y="63"/>
                  <a:pt x="227" y="63"/>
                  <a:pt x="227" y="63"/>
                </a:cubicBezTo>
                <a:cubicBezTo>
                  <a:pt x="208" y="66"/>
                  <a:pt x="188" y="72"/>
                  <a:pt x="170" y="81"/>
                </a:cubicBezTo>
                <a:cubicBezTo>
                  <a:pt x="153" y="59"/>
                  <a:pt x="153" y="59"/>
                  <a:pt x="153" y="59"/>
                </a:cubicBezTo>
                <a:cubicBezTo>
                  <a:pt x="128" y="33"/>
                  <a:pt x="128" y="33"/>
                  <a:pt x="128" y="33"/>
                </a:cubicBezTo>
                <a:cubicBezTo>
                  <a:pt x="83" y="66"/>
                  <a:pt x="83" y="66"/>
                  <a:pt x="83" y="66"/>
                </a:cubicBezTo>
                <a:cubicBezTo>
                  <a:pt x="98" y="98"/>
                  <a:pt x="98" y="98"/>
                  <a:pt x="98" y="98"/>
                </a:cubicBezTo>
                <a:cubicBezTo>
                  <a:pt x="116" y="122"/>
                  <a:pt x="116" y="122"/>
                  <a:pt x="116" y="122"/>
                </a:cubicBezTo>
                <a:cubicBezTo>
                  <a:pt x="101" y="136"/>
                  <a:pt x="90" y="152"/>
                  <a:pt x="80" y="170"/>
                </a:cubicBezTo>
                <a:cubicBezTo>
                  <a:pt x="53" y="161"/>
                  <a:pt x="53" y="161"/>
                  <a:pt x="53" y="161"/>
                </a:cubicBezTo>
                <a:cubicBezTo>
                  <a:pt x="18" y="155"/>
                  <a:pt x="18" y="155"/>
                  <a:pt x="18" y="155"/>
                </a:cubicBezTo>
                <a:cubicBezTo>
                  <a:pt x="0" y="209"/>
                  <a:pt x="0" y="209"/>
                  <a:pt x="0" y="209"/>
                </a:cubicBezTo>
                <a:cubicBezTo>
                  <a:pt x="32" y="226"/>
                  <a:pt x="32" y="226"/>
                  <a:pt x="32" y="226"/>
                </a:cubicBezTo>
                <a:cubicBezTo>
                  <a:pt x="59" y="235"/>
                  <a:pt x="59" y="235"/>
                  <a:pt x="59" y="235"/>
                </a:cubicBezTo>
                <a:cubicBezTo>
                  <a:pt x="57" y="244"/>
                  <a:pt x="57" y="254"/>
                  <a:pt x="57" y="265"/>
                </a:cubicBezTo>
                <a:cubicBezTo>
                  <a:pt x="57" y="274"/>
                  <a:pt x="57" y="285"/>
                  <a:pt x="59" y="294"/>
                </a:cubicBezTo>
                <a:cubicBezTo>
                  <a:pt x="32" y="303"/>
                  <a:pt x="32" y="303"/>
                  <a:pt x="32" y="303"/>
                </a:cubicBezTo>
                <a:cubicBezTo>
                  <a:pt x="0" y="319"/>
                  <a:pt x="0" y="319"/>
                  <a:pt x="0" y="319"/>
                </a:cubicBezTo>
                <a:cubicBezTo>
                  <a:pt x="18" y="373"/>
                  <a:pt x="18" y="373"/>
                  <a:pt x="18" y="373"/>
                </a:cubicBezTo>
                <a:cubicBezTo>
                  <a:pt x="53" y="367"/>
                  <a:pt x="53" y="367"/>
                  <a:pt x="53" y="367"/>
                </a:cubicBezTo>
                <a:cubicBezTo>
                  <a:pt x="80" y="360"/>
                  <a:pt x="80" y="360"/>
                  <a:pt x="80" y="360"/>
                </a:cubicBezTo>
                <a:cubicBezTo>
                  <a:pt x="90" y="376"/>
                  <a:pt x="101" y="393"/>
                  <a:pt x="116" y="408"/>
                </a:cubicBezTo>
                <a:cubicBezTo>
                  <a:pt x="98" y="431"/>
                  <a:pt x="98" y="431"/>
                  <a:pt x="98" y="431"/>
                </a:cubicBezTo>
                <a:cubicBezTo>
                  <a:pt x="83" y="462"/>
                  <a:pt x="83" y="462"/>
                  <a:pt x="83" y="462"/>
                </a:cubicBezTo>
                <a:cubicBezTo>
                  <a:pt x="128" y="495"/>
                  <a:pt x="128" y="495"/>
                  <a:pt x="128" y="495"/>
                </a:cubicBezTo>
                <a:cubicBezTo>
                  <a:pt x="153" y="471"/>
                  <a:pt x="153" y="471"/>
                  <a:pt x="153" y="471"/>
                </a:cubicBezTo>
                <a:cubicBezTo>
                  <a:pt x="170" y="447"/>
                  <a:pt x="170" y="447"/>
                  <a:pt x="170" y="447"/>
                </a:cubicBezTo>
                <a:cubicBezTo>
                  <a:pt x="188" y="456"/>
                  <a:pt x="208" y="462"/>
                  <a:pt x="227" y="465"/>
                </a:cubicBezTo>
                <a:cubicBezTo>
                  <a:pt x="227" y="495"/>
                  <a:pt x="227" y="495"/>
                  <a:pt x="227" y="495"/>
                </a:cubicBezTo>
                <a:cubicBezTo>
                  <a:pt x="233" y="530"/>
                  <a:pt x="233" y="530"/>
                  <a:pt x="233" y="530"/>
                </a:cubicBezTo>
                <a:cubicBezTo>
                  <a:pt x="289" y="530"/>
                  <a:pt x="289" y="530"/>
                  <a:pt x="289" y="530"/>
                </a:cubicBezTo>
                <a:cubicBezTo>
                  <a:pt x="295" y="495"/>
                  <a:pt x="295" y="495"/>
                  <a:pt x="295" y="495"/>
                </a:cubicBezTo>
                <a:cubicBezTo>
                  <a:pt x="295" y="465"/>
                  <a:pt x="295" y="465"/>
                  <a:pt x="295" y="465"/>
                </a:cubicBezTo>
                <a:cubicBezTo>
                  <a:pt x="316" y="462"/>
                  <a:pt x="334" y="456"/>
                  <a:pt x="352" y="447"/>
                </a:cubicBezTo>
                <a:cubicBezTo>
                  <a:pt x="369" y="471"/>
                  <a:pt x="369" y="471"/>
                  <a:pt x="369" y="471"/>
                </a:cubicBezTo>
                <a:cubicBezTo>
                  <a:pt x="394" y="495"/>
                  <a:pt x="394" y="495"/>
                  <a:pt x="394" y="495"/>
                </a:cubicBezTo>
                <a:cubicBezTo>
                  <a:pt x="439" y="462"/>
                  <a:pt x="439" y="462"/>
                  <a:pt x="439" y="462"/>
                </a:cubicBezTo>
                <a:cubicBezTo>
                  <a:pt x="424" y="431"/>
                  <a:pt x="424" y="431"/>
                  <a:pt x="424" y="431"/>
                </a:cubicBezTo>
                <a:cubicBezTo>
                  <a:pt x="408" y="408"/>
                  <a:pt x="408" y="408"/>
                  <a:pt x="408" y="408"/>
                </a:cubicBezTo>
                <a:cubicBezTo>
                  <a:pt x="421" y="393"/>
                  <a:pt x="433" y="376"/>
                  <a:pt x="442" y="360"/>
                </a:cubicBezTo>
                <a:cubicBezTo>
                  <a:pt x="470" y="367"/>
                  <a:pt x="470" y="367"/>
                  <a:pt x="470" y="367"/>
                </a:cubicBezTo>
                <a:cubicBezTo>
                  <a:pt x="504" y="373"/>
                  <a:pt x="504" y="373"/>
                  <a:pt x="504" y="373"/>
                </a:cubicBezTo>
                <a:cubicBezTo>
                  <a:pt x="522" y="319"/>
                  <a:pt x="522" y="319"/>
                  <a:pt x="522" y="319"/>
                </a:cubicBezTo>
                <a:cubicBezTo>
                  <a:pt x="491" y="303"/>
                  <a:pt x="491" y="303"/>
                  <a:pt x="491" y="303"/>
                </a:cubicBezTo>
                <a:cubicBezTo>
                  <a:pt x="463" y="294"/>
                  <a:pt x="463" y="294"/>
                  <a:pt x="463" y="294"/>
                </a:cubicBezTo>
                <a:cubicBezTo>
                  <a:pt x="463" y="294"/>
                  <a:pt x="463" y="294"/>
                  <a:pt x="463" y="294"/>
                </a:cubicBezTo>
                <a:close/>
              </a:path>
            </a:pathLst>
          </a:cu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5" b="1">
              <a:solidFill>
                <a:schemeClr val="accent2"/>
              </a:solidFill>
              <a:latin typeface="微软雅黑" panose="020B0503020204020204" pitchFamily="34" charset="-122"/>
              <a:ea typeface="微软雅黑" panose="020B0503020204020204" pitchFamily="34" charset="-122"/>
            </a:endParaRPr>
          </a:p>
        </p:txBody>
      </p:sp>
      <p:sp>
        <p:nvSpPr>
          <p:cNvPr id="11" name="TextBox 38"/>
          <p:cNvSpPr txBox="1"/>
          <p:nvPr/>
        </p:nvSpPr>
        <p:spPr>
          <a:xfrm>
            <a:off x="2487485" y="1742336"/>
            <a:ext cx="453970" cy="415498"/>
          </a:xfrm>
          <a:prstGeom prst="rect">
            <a:avLst/>
          </a:prstGeom>
          <a:noFill/>
        </p:spPr>
        <p:txBody>
          <a:bodyPr wrap="none" rtlCol="0">
            <a:spAutoFit/>
          </a:bodyPr>
          <a:lstStyle/>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标题</a:t>
            </a:r>
            <a:endParaRPr lang="en-US" altLang="zh-CN" sz="1050" b="1"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050" b="1" dirty="0">
                <a:solidFill>
                  <a:schemeClr val="accent2"/>
                </a:solidFill>
                <a:latin typeface="微软雅黑" panose="020B0503020204020204" pitchFamily="34" charset="-122"/>
                <a:ea typeface="微软雅黑" panose="020B0503020204020204" pitchFamily="34" charset="-122"/>
              </a:rPr>
              <a:t>内容</a:t>
            </a:r>
            <a:endParaRPr lang="zh-CN" altLang="en-US" sz="1050" b="1" dirty="0">
              <a:solidFill>
                <a:schemeClr val="accent2"/>
              </a:solidFill>
              <a:latin typeface="微软雅黑" panose="020B0503020204020204" pitchFamily="34" charset="-122"/>
              <a:ea typeface="微软雅黑" panose="020B0503020204020204" pitchFamily="34" charset="-122"/>
            </a:endParaRPr>
          </a:p>
        </p:txBody>
      </p:sp>
      <p:sp>
        <p:nvSpPr>
          <p:cNvPr id="12" name="TextBox 39"/>
          <p:cNvSpPr txBox="1"/>
          <p:nvPr/>
        </p:nvSpPr>
        <p:spPr>
          <a:xfrm>
            <a:off x="3224592" y="2469579"/>
            <a:ext cx="530915" cy="507831"/>
          </a:xfrm>
          <a:prstGeom prst="rect">
            <a:avLst/>
          </a:prstGeom>
          <a:noFill/>
        </p:spPr>
        <p:txBody>
          <a:bodyPr wrap="none" rtlCol="0">
            <a:spAutoFit/>
          </a:bodyPr>
          <a:lstStyle>
            <a:defPPr>
              <a:defRPr lang="zh-CN"/>
            </a:defPPr>
            <a:lvl1pPr>
              <a:defRPr sz="1400">
                <a:gradFill>
                  <a:gsLst>
                    <a:gs pos="30000">
                      <a:srgbClr val="E9DAB8"/>
                    </a:gs>
                    <a:gs pos="100000">
                      <a:srgbClr val="C29F67"/>
                    </a:gs>
                    <a:gs pos="0">
                      <a:srgbClr val="C29F67"/>
                    </a:gs>
                    <a:gs pos="66000">
                      <a:srgbClr val="99763C"/>
                    </a:gs>
                  </a:gsLst>
                  <a:lin ang="54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ctr"/>
            <a:r>
              <a:rPr lang="zh-CN" altLang="en-US" sz="1350" b="1" dirty="0" smtClean="0">
                <a:solidFill>
                  <a:schemeClr val="accent2"/>
                </a:solidFill>
                <a:effectLst/>
              </a:rPr>
              <a:t>标题</a:t>
            </a:r>
            <a:endParaRPr lang="en-US" altLang="zh-CN" sz="1350" b="1" dirty="0" smtClean="0">
              <a:solidFill>
                <a:schemeClr val="accent2"/>
              </a:solidFill>
              <a:effectLst/>
            </a:endParaRPr>
          </a:p>
          <a:p>
            <a:pPr algn="ctr"/>
            <a:r>
              <a:rPr lang="zh-CN" altLang="en-US" sz="1350" b="1" dirty="0" smtClean="0">
                <a:solidFill>
                  <a:schemeClr val="accent2"/>
                </a:solidFill>
                <a:effectLst/>
              </a:rPr>
              <a:t>内容</a:t>
            </a:r>
            <a:endParaRPr lang="zh-CN" altLang="en-US" sz="1350" b="1" dirty="0">
              <a:solidFill>
                <a:schemeClr val="accent2"/>
              </a:solidFill>
              <a:effectLst/>
            </a:endParaRPr>
          </a:p>
        </p:txBody>
      </p:sp>
      <p:sp>
        <p:nvSpPr>
          <p:cNvPr id="13" name="TextBox 40"/>
          <p:cNvSpPr txBox="1"/>
          <p:nvPr/>
        </p:nvSpPr>
        <p:spPr>
          <a:xfrm>
            <a:off x="4184576" y="2064372"/>
            <a:ext cx="415498" cy="369332"/>
          </a:xfrm>
          <a:prstGeom prst="rect">
            <a:avLst/>
          </a:prstGeom>
          <a:noFill/>
        </p:spPr>
        <p:txBody>
          <a:bodyPr wrap="none" rtlCol="0">
            <a:spAutoFit/>
          </a:bodyPr>
          <a:lstStyle/>
          <a:p>
            <a:pPr algn="ctr"/>
            <a:r>
              <a:rPr lang="zh-CN" altLang="en-US" sz="900" b="1" dirty="0" smtClean="0">
                <a:solidFill>
                  <a:schemeClr val="accent2"/>
                </a:solidFill>
                <a:latin typeface="微软雅黑" panose="020B0503020204020204" pitchFamily="34" charset="-122"/>
                <a:ea typeface="微软雅黑" panose="020B0503020204020204" pitchFamily="34" charset="-122"/>
              </a:rPr>
              <a:t>标题</a:t>
            </a:r>
            <a:endParaRPr lang="en-US" altLang="zh-CN" sz="900" b="1"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900" b="1" dirty="0">
                <a:solidFill>
                  <a:schemeClr val="accent2"/>
                </a:solidFill>
                <a:latin typeface="微软雅黑" panose="020B0503020204020204" pitchFamily="34" charset="-122"/>
                <a:ea typeface="微软雅黑" panose="020B0503020204020204" pitchFamily="34" charset="-122"/>
              </a:rPr>
              <a:t>内容</a:t>
            </a:r>
            <a:endParaRPr lang="zh-CN" altLang="en-US" sz="900" b="1" dirty="0">
              <a:solidFill>
                <a:schemeClr val="accent2"/>
              </a:solidFill>
              <a:latin typeface="微软雅黑" panose="020B0503020204020204" pitchFamily="34" charset="-122"/>
              <a:ea typeface="微软雅黑" panose="020B0503020204020204" pitchFamily="34" charset="-122"/>
            </a:endParaRPr>
          </a:p>
        </p:txBody>
      </p:sp>
      <p:sp>
        <p:nvSpPr>
          <p:cNvPr id="14" name="Freeform 6"/>
          <p:cNvSpPr/>
          <p:nvPr/>
        </p:nvSpPr>
        <p:spPr bwMode="auto">
          <a:xfrm>
            <a:off x="4718716" y="1484507"/>
            <a:ext cx="1015584" cy="1013552"/>
          </a:xfrm>
          <a:custGeom>
            <a:avLst/>
            <a:gdLst>
              <a:gd name="T0" fmla="*/ 635 w 635"/>
              <a:gd name="T1" fmla="*/ 345 h 634"/>
              <a:gd name="T2" fmla="*/ 600 w 635"/>
              <a:gd name="T3" fmla="*/ 283 h 634"/>
              <a:gd name="T4" fmla="*/ 553 w 635"/>
              <a:gd name="T5" fmla="*/ 220 h 634"/>
              <a:gd name="T6" fmla="*/ 606 w 635"/>
              <a:gd name="T7" fmla="*/ 184 h 634"/>
              <a:gd name="T8" fmla="*/ 544 w 635"/>
              <a:gd name="T9" fmla="*/ 146 h 634"/>
              <a:gd name="T10" fmla="*/ 473 w 635"/>
              <a:gd name="T11" fmla="*/ 116 h 634"/>
              <a:gd name="T12" fmla="*/ 501 w 635"/>
              <a:gd name="T13" fmla="*/ 57 h 634"/>
              <a:gd name="T14" fmla="*/ 430 w 635"/>
              <a:gd name="T15" fmla="*/ 56 h 634"/>
              <a:gd name="T16" fmla="*/ 351 w 635"/>
              <a:gd name="T17" fmla="*/ 65 h 634"/>
              <a:gd name="T18" fmla="*/ 345 w 635"/>
              <a:gd name="T19" fmla="*/ 0 h 634"/>
              <a:gd name="T20" fmla="*/ 284 w 635"/>
              <a:gd name="T21" fmla="*/ 35 h 634"/>
              <a:gd name="T22" fmla="*/ 220 w 635"/>
              <a:gd name="T23" fmla="*/ 82 h 634"/>
              <a:gd name="T24" fmla="*/ 184 w 635"/>
              <a:gd name="T25" fmla="*/ 29 h 634"/>
              <a:gd name="T26" fmla="*/ 148 w 635"/>
              <a:gd name="T27" fmla="*/ 91 h 634"/>
              <a:gd name="T28" fmla="*/ 116 w 635"/>
              <a:gd name="T29" fmla="*/ 161 h 634"/>
              <a:gd name="T30" fmla="*/ 58 w 635"/>
              <a:gd name="T31" fmla="*/ 134 h 634"/>
              <a:gd name="T32" fmla="*/ 56 w 635"/>
              <a:gd name="T33" fmla="*/ 205 h 634"/>
              <a:gd name="T34" fmla="*/ 65 w 635"/>
              <a:gd name="T35" fmla="*/ 283 h 634"/>
              <a:gd name="T36" fmla="*/ 0 w 635"/>
              <a:gd name="T37" fmla="*/ 289 h 634"/>
              <a:gd name="T38" fmla="*/ 36 w 635"/>
              <a:gd name="T39" fmla="*/ 351 h 634"/>
              <a:gd name="T40" fmla="*/ 82 w 635"/>
              <a:gd name="T41" fmla="*/ 413 h 634"/>
              <a:gd name="T42" fmla="*/ 29 w 635"/>
              <a:gd name="T43" fmla="*/ 450 h 634"/>
              <a:gd name="T44" fmla="*/ 91 w 635"/>
              <a:gd name="T45" fmla="*/ 487 h 634"/>
              <a:gd name="T46" fmla="*/ 162 w 635"/>
              <a:gd name="T47" fmla="*/ 518 h 634"/>
              <a:gd name="T48" fmla="*/ 134 w 635"/>
              <a:gd name="T49" fmla="*/ 577 h 634"/>
              <a:gd name="T50" fmla="*/ 207 w 635"/>
              <a:gd name="T51" fmla="*/ 578 h 634"/>
              <a:gd name="T52" fmla="*/ 284 w 635"/>
              <a:gd name="T53" fmla="*/ 569 h 634"/>
              <a:gd name="T54" fmla="*/ 290 w 635"/>
              <a:gd name="T55" fmla="*/ 634 h 634"/>
              <a:gd name="T56" fmla="*/ 351 w 635"/>
              <a:gd name="T57" fmla="*/ 598 h 634"/>
              <a:gd name="T58" fmla="*/ 415 w 635"/>
              <a:gd name="T59" fmla="*/ 553 h 634"/>
              <a:gd name="T60" fmla="*/ 451 w 635"/>
              <a:gd name="T61" fmla="*/ 605 h 634"/>
              <a:gd name="T62" fmla="*/ 489 w 635"/>
              <a:gd name="T63" fmla="*/ 544 h 634"/>
              <a:gd name="T64" fmla="*/ 519 w 635"/>
              <a:gd name="T65" fmla="*/ 473 h 634"/>
              <a:gd name="T66" fmla="*/ 577 w 635"/>
              <a:gd name="T67" fmla="*/ 500 h 634"/>
              <a:gd name="T68" fmla="*/ 579 w 635"/>
              <a:gd name="T69" fmla="*/ 428 h 634"/>
              <a:gd name="T70" fmla="*/ 570 w 635"/>
              <a:gd name="T71" fmla="*/ 351 h 634"/>
              <a:gd name="T72" fmla="*/ 600 w 635"/>
              <a:gd name="T73" fmla="*/ 351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5" h="634">
                <a:moveTo>
                  <a:pt x="600" y="351"/>
                </a:moveTo>
                <a:cubicBezTo>
                  <a:pt x="635" y="345"/>
                  <a:pt x="635" y="345"/>
                  <a:pt x="635" y="345"/>
                </a:cubicBezTo>
                <a:cubicBezTo>
                  <a:pt x="635" y="289"/>
                  <a:pt x="635" y="289"/>
                  <a:pt x="635" y="289"/>
                </a:cubicBezTo>
                <a:cubicBezTo>
                  <a:pt x="600" y="283"/>
                  <a:pt x="600" y="283"/>
                  <a:pt x="600" y="283"/>
                </a:cubicBezTo>
                <a:cubicBezTo>
                  <a:pt x="570" y="283"/>
                  <a:pt x="570" y="283"/>
                  <a:pt x="570" y="283"/>
                </a:cubicBezTo>
                <a:cubicBezTo>
                  <a:pt x="567" y="261"/>
                  <a:pt x="561" y="240"/>
                  <a:pt x="553" y="220"/>
                </a:cubicBezTo>
                <a:cubicBezTo>
                  <a:pt x="579" y="205"/>
                  <a:pt x="579" y="205"/>
                  <a:pt x="579" y="205"/>
                </a:cubicBezTo>
                <a:cubicBezTo>
                  <a:pt x="606" y="184"/>
                  <a:pt x="606" y="184"/>
                  <a:pt x="606" y="184"/>
                </a:cubicBezTo>
                <a:cubicBezTo>
                  <a:pt x="577" y="134"/>
                  <a:pt x="577" y="134"/>
                  <a:pt x="577" y="134"/>
                </a:cubicBezTo>
                <a:cubicBezTo>
                  <a:pt x="544" y="146"/>
                  <a:pt x="544" y="146"/>
                  <a:pt x="544" y="146"/>
                </a:cubicBezTo>
                <a:cubicBezTo>
                  <a:pt x="519" y="161"/>
                  <a:pt x="519" y="161"/>
                  <a:pt x="519" y="161"/>
                </a:cubicBezTo>
                <a:cubicBezTo>
                  <a:pt x="507" y="145"/>
                  <a:pt x="490" y="128"/>
                  <a:pt x="473" y="116"/>
                </a:cubicBezTo>
                <a:cubicBezTo>
                  <a:pt x="489" y="91"/>
                  <a:pt x="489" y="91"/>
                  <a:pt x="489" y="91"/>
                </a:cubicBezTo>
                <a:cubicBezTo>
                  <a:pt x="501" y="57"/>
                  <a:pt x="501" y="57"/>
                  <a:pt x="501" y="57"/>
                </a:cubicBezTo>
                <a:cubicBezTo>
                  <a:pt x="451" y="29"/>
                  <a:pt x="451" y="29"/>
                  <a:pt x="451" y="29"/>
                </a:cubicBezTo>
                <a:cubicBezTo>
                  <a:pt x="430" y="56"/>
                  <a:pt x="430" y="56"/>
                  <a:pt x="430" y="56"/>
                </a:cubicBezTo>
                <a:cubicBezTo>
                  <a:pt x="415" y="82"/>
                  <a:pt x="415" y="82"/>
                  <a:pt x="415" y="82"/>
                </a:cubicBezTo>
                <a:cubicBezTo>
                  <a:pt x="395" y="74"/>
                  <a:pt x="374" y="68"/>
                  <a:pt x="351" y="65"/>
                </a:cubicBezTo>
                <a:cubicBezTo>
                  <a:pt x="351" y="35"/>
                  <a:pt x="351" y="35"/>
                  <a:pt x="351" y="35"/>
                </a:cubicBezTo>
                <a:cubicBezTo>
                  <a:pt x="345" y="0"/>
                  <a:pt x="345" y="0"/>
                  <a:pt x="345" y="0"/>
                </a:cubicBezTo>
                <a:cubicBezTo>
                  <a:pt x="290" y="0"/>
                  <a:pt x="290" y="0"/>
                  <a:pt x="290" y="0"/>
                </a:cubicBezTo>
                <a:cubicBezTo>
                  <a:pt x="284" y="35"/>
                  <a:pt x="284" y="35"/>
                  <a:pt x="284" y="35"/>
                </a:cubicBezTo>
                <a:cubicBezTo>
                  <a:pt x="284" y="65"/>
                  <a:pt x="284" y="65"/>
                  <a:pt x="284" y="65"/>
                </a:cubicBezTo>
                <a:cubicBezTo>
                  <a:pt x="261" y="68"/>
                  <a:pt x="241" y="74"/>
                  <a:pt x="220" y="82"/>
                </a:cubicBezTo>
                <a:cubicBezTo>
                  <a:pt x="207" y="56"/>
                  <a:pt x="207" y="56"/>
                  <a:pt x="207" y="56"/>
                </a:cubicBezTo>
                <a:cubicBezTo>
                  <a:pt x="184" y="29"/>
                  <a:pt x="184" y="29"/>
                  <a:pt x="184" y="29"/>
                </a:cubicBezTo>
                <a:cubicBezTo>
                  <a:pt x="134" y="57"/>
                  <a:pt x="134" y="57"/>
                  <a:pt x="134" y="57"/>
                </a:cubicBezTo>
                <a:cubicBezTo>
                  <a:pt x="148" y="91"/>
                  <a:pt x="148" y="91"/>
                  <a:pt x="148" y="91"/>
                </a:cubicBezTo>
                <a:cubicBezTo>
                  <a:pt x="162" y="116"/>
                  <a:pt x="162" y="116"/>
                  <a:pt x="162" y="116"/>
                </a:cubicBezTo>
                <a:cubicBezTo>
                  <a:pt x="145" y="128"/>
                  <a:pt x="130" y="145"/>
                  <a:pt x="116" y="161"/>
                </a:cubicBezTo>
                <a:cubicBezTo>
                  <a:pt x="91" y="146"/>
                  <a:pt x="91" y="146"/>
                  <a:pt x="91" y="146"/>
                </a:cubicBezTo>
                <a:cubicBezTo>
                  <a:pt x="58" y="134"/>
                  <a:pt x="58" y="134"/>
                  <a:pt x="58" y="134"/>
                </a:cubicBezTo>
                <a:cubicBezTo>
                  <a:pt x="29" y="184"/>
                  <a:pt x="29" y="184"/>
                  <a:pt x="29" y="184"/>
                </a:cubicBezTo>
                <a:cubicBezTo>
                  <a:pt x="56" y="205"/>
                  <a:pt x="56" y="205"/>
                  <a:pt x="56" y="205"/>
                </a:cubicBezTo>
                <a:cubicBezTo>
                  <a:pt x="82" y="220"/>
                  <a:pt x="82" y="220"/>
                  <a:pt x="82" y="220"/>
                </a:cubicBezTo>
                <a:cubicBezTo>
                  <a:pt x="74" y="240"/>
                  <a:pt x="68" y="261"/>
                  <a:pt x="65" y="283"/>
                </a:cubicBezTo>
                <a:cubicBezTo>
                  <a:pt x="36" y="283"/>
                  <a:pt x="36" y="283"/>
                  <a:pt x="36" y="283"/>
                </a:cubicBezTo>
                <a:cubicBezTo>
                  <a:pt x="0" y="289"/>
                  <a:pt x="0" y="289"/>
                  <a:pt x="0" y="289"/>
                </a:cubicBezTo>
                <a:cubicBezTo>
                  <a:pt x="0" y="345"/>
                  <a:pt x="0" y="345"/>
                  <a:pt x="0" y="345"/>
                </a:cubicBezTo>
                <a:cubicBezTo>
                  <a:pt x="36" y="351"/>
                  <a:pt x="36" y="351"/>
                  <a:pt x="36" y="351"/>
                </a:cubicBezTo>
                <a:cubicBezTo>
                  <a:pt x="65" y="351"/>
                  <a:pt x="65" y="351"/>
                  <a:pt x="65" y="351"/>
                </a:cubicBezTo>
                <a:cubicBezTo>
                  <a:pt x="68" y="372"/>
                  <a:pt x="74" y="393"/>
                  <a:pt x="82" y="413"/>
                </a:cubicBezTo>
                <a:cubicBezTo>
                  <a:pt x="56" y="428"/>
                  <a:pt x="56" y="428"/>
                  <a:pt x="56" y="428"/>
                </a:cubicBezTo>
                <a:cubicBezTo>
                  <a:pt x="29" y="450"/>
                  <a:pt x="29" y="450"/>
                  <a:pt x="29" y="450"/>
                </a:cubicBezTo>
                <a:cubicBezTo>
                  <a:pt x="58" y="500"/>
                  <a:pt x="58" y="500"/>
                  <a:pt x="58" y="500"/>
                </a:cubicBezTo>
                <a:cubicBezTo>
                  <a:pt x="91" y="487"/>
                  <a:pt x="91" y="487"/>
                  <a:pt x="91" y="487"/>
                </a:cubicBezTo>
                <a:cubicBezTo>
                  <a:pt x="116" y="473"/>
                  <a:pt x="116" y="473"/>
                  <a:pt x="116" y="473"/>
                </a:cubicBezTo>
                <a:cubicBezTo>
                  <a:pt x="130" y="490"/>
                  <a:pt x="145" y="505"/>
                  <a:pt x="162" y="518"/>
                </a:cubicBezTo>
                <a:cubicBezTo>
                  <a:pt x="148" y="544"/>
                  <a:pt x="148" y="544"/>
                  <a:pt x="148" y="544"/>
                </a:cubicBezTo>
                <a:cubicBezTo>
                  <a:pt x="134" y="577"/>
                  <a:pt x="134" y="577"/>
                  <a:pt x="134" y="577"/>
                </a:cubicBezTo>
                <a:cubicBezTo>
                  <a:pt x="184" y="605"/>
                  <a:pt x="184" y="605"/>
                  <a:pt x="184" y="605"/>
                </a:cubicBezTo>
                <a:cubicBezTo>
                  <a:pt x="207" y="578"/>
                  <a:pt x="207" y="578"/>
                  <a:pt x="207" y="578"/>
                </a:cubicBezTo>
                <a:cubicBezTo>
                  <a:pt x="220" y="553"/>
                  <a:pt x="220" y="553"/>
                  <a:pt x="220" y="553"/>
                </a:cubicBezTo>
                <a:cubicBezTo>
                  <a:pt x="241" y="560"/>
                  <a:pt x="261" y="566"/>
                  <a:pt x="284" y="569"/>
                </a:cubicBezTo>
                <a:cubicBezTo>
                  <a:pt x="284" y="598"/>
                  <a:pt x="284" y="598"/>
                  <a:pt x="284" y="598"/>
                </a:cubicBezTo>
                <a:cubicBezTo>
                  <a:pt x="290" y="634"/>
                  <a:pt x="290" y="634"/>
                  <a:pt x="290" y="634"/>
                </a:cubicBezTo>
                <a:cubicBezTo>
                  <a:pt x="345" y="634"/>
                  <a:pt x="345" y="634"/>
                  <a:pt x="345" y="634"/>
                </a:cubicBezTo>
                <a:cubicBezTo>
                  <a:pt x="351" y="598"/>
                  <a:pt x="351" y="598"/>
                  <a:pt x="351" y="598"/>
                </a:cubicBezTo>
                <a:cubicBezTo>
                  <a:pt x="351" y="569"/>
                  <a:pt x="351" y="569"/>
                  <a:pt x="351" y="569"/>
                </a:cubicBezTo>
                <a:cubicBezTo>
                  <a:pt x="374" y="566"/>
                  <a:pt x="395" y="560"/>
                  <a:pt x="415" y="553"/>
                </a:cubicBezTo>
                <a:cubicBezTo>
                  <a:pt x="430" y="578"/>
                  <a:pt x="430" y="578"/>
                  <a:pt x="430" y="578"/>
                </a:cubicBezTo>
                <a:cubicBezTo>
                  <a:pt x="451" y="605"/>
                  <a:pt x="451" y="605"/>
                  <a:pt x="451" y="605"/>
                </a:cubicBezTo>
                <a:cubicBezTo>
                  <a:pt x="501" y="577"/>
                  <a:pt x="501" y="577"/>
                  <a:pt x="501" y="577"/>
                </a:cubicBezTo>
                <a:cubicBezTo>
                  <a:pt x="489" y="544"/>
                  <a:pt x="489" y="544"/>
                  <a:pt x="489" y="544"/>
                </a:cubicBezTo>
                <a:cubicBezTo>
                  <a:pt x="473" y="518"/>
                  <a:pt x="473" y="518"/>
                  <a:pt x="473" y="518"/>
                </a:cubicBezTo>
                <a:cubicBezTo>
                  <a:pt x="490" y="505"/>
                  <a:pt x="507" y="490"/>
                  <a:pt x="519" y="473"/>
                </a:cubicBezTo>
                <a:cubicBezTo>
                  <a:pt x="544" y="487"/>
                  <a:pt x="544" y="487"/>
                  <a:pt x="544" y="487"/>
                </a:cubicBezTo>
                <a:cubicBezTo>
                  <a:pt x="577" y="500"/>
                  <a:pt x="577" y="500"/>
                  <a:pt x="577" y="500"/>
                </a:cubicBezTo>
                <a:cubicBezTo>
                  <a:pt x="606" y="450"/>
                  <a:pt x="606" y="450"/>
                  <a:pt x="606" y="450"/>
                </a:cubicBezTo>
                <a:cubicBezTo>
                  <a:pt x="579" y="428"/>
                  <a:pt x="579" y="428"/>
                  <a:pt x="579" y="428"/>
                </a:cubicBezTo>
                <a:cubicBezTo>
                  <a:pt x="553" y="413"/>
                  <a:pt x="553" y="413"/>
                  <a:pt x="553" y="413"/>
                </a:cubicBezTo>
                <a:cubicBezTo>
                  <a:pt x="561" y="393"/>
                  <a:pt x="567" y="372"/>
                  <a:pt x="570" y="351"/>
                </a:cubicBezTo>
                <a:cubicBezTo>
                  <a:pt x="600" y="351"/>
                  <a:pt x="600" y="351"/>
                  <a:pt x="600" y="351"/>
                </a:cubicBezTo>
                <a:cubicBezTo>
                  <a:pt x="600" y="351"/>
                  <a:pt x="600" y="351"/>
                  <a:pt x="600" y="351"/>
                </a:cubicBezTo>
                <a:close/>
              </a:path>
            </a:pathLst>
          </a:cu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5" b="1">
              <a:solidFill>
                <a:schemeClr val="accent2"/>
              </a:solidFill>
              <a:latin typeface="微软雅黑" panose="020B0503020204020204" pitchFamily="34" charset="-122"/>
              <a:ea typeface="微软雅黑" panose="020B0503020204020204" pitchFamily="34" charset="-122"/>
            </a:endParaRPr>
          </a:p>
        </p:txBody>
      </p:sp>
      <p:sp>
        <p:nvSpPr>
          <p:cNvPr id="15" name="TextBox 42"/>
          <p:cNvSpPr txBox="1"/>
          <p:nvPr/>
        </p:nvSpPr>
        <p:spPr>
          <a:xfrm>
            <a:off x="4999524" y="1795074"/>
            <a:ext cx="453970" cy="415498"/>
          </a:xfrm>
          <a:prstGeom prst="rect">
            <a:avLst/>
          </a:prstGeom>
          <a:noFill/>
        </p:spPr>
        <p:txBody>
          <a:bodyPr wrap="none" rtlCol="0">
            <a:spAutoFit/>
          </a:bodyPr>
          <a:lstStyle/>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标题</a:t>
            </a:r>
            <a:endParaRPr lang="en-US" altLang="zh-CN" sz="1050" b="1"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050" b="1" dirty="0" smtClean="0">
                <a:solidFill>
                  <a:schemeClr val="accent2"/>
                </a:solidFill>
                <a:latin typeface="微软雅黑" panose="020B0503020204020204" pitchFamily="34" charset="-122"/>
                <a:ea typeface="微软雅黑" panose="020B0503020204020204" pitchFamily="34" charset="-122"/>
              </a:rPr>
              <a:t>内容</a:t>
            </a:r>
            <a:endParaRPr lang="zh-CN" altLang="en-US" sz="1050" b="1" dirty="0">
              <a:solidFill>
                <a:schemeClr val="accent2"/>
              </a:solidFill>
              <a:latin typeface="微软雅黑" panose="020B0503020204020204" pitchFamily="34" charset="-122"/>
              <a:ea typeface="微软雅黑" panose="020B0503020204020204" pitchFamily="34" charset="-122"/>
            </a:endParaRPr>
          </a:p>
        </p:txBody>
      </p:sp>
      <p:sp>
        <p:nvSpPr>
          <p:cNvPr id="16" name="Freeform 7"/>
          <p:cNvSpPr/>
          <p:nvPr/>
        </p:nvSpPr>
        <p:spPr bwMode="auto">
          <a:xfrm>
            <a:off x="5511351" y="1934567"/>
            <a:ext cx="1274896" cy="1271511"/>
          </a:xfrm>
          <a:custGeom>
            <a:avLst/>
            <a:gdLst>
              <a:gd name="T0" fmla="*/ 797 w 797"/>
              <a:gd name="T1" fmla="*/ 426 h 795"/>
              <a:gd name="T2" fmla="*/ 762 w 797"/>
              <a:gd name="T3" fmla="*/ 363 h 795"/>
              <a:gd name="T4" fmla="*/ 721 w 797"/>
              <a:gd name="T5" fmla="*/ 301 h 795"/>
              <a:gd name="T6" fmla="*/ 777 w 797"/>
              <a:gd name="T7" fmla="*/ 271 h 795"/>
              <a:gd name="T8" fmla="*/ 721 w 797"/>
              <a:gd name="T9" fmla="*/ 227 h 795"/>
              <a:gd name="T10" fmla="*/ 660 w 797"/>
              <a:gd name="T11" fmla="*/ 185 h 795"/>
              <a:gd name="T12" fmla="*/ 700 w 797"/>
              <a:gd name="T13" fmla="*/ 135 h 795"/>
              <a:gd name="T14" fmla="*/ 633 w 797"/>
              <a:gd name="T15" fmla="*/ 116 h 795"/>
              <a:gd name="T16" fmla="*/ 559 w 797"/>
              <a:gd name="T17" fmla="*/ 100 h 795"/>
              <a:gd name="T18" fmla="*/ 577 w 797"/>
              <a:gd name="T19" fmla="*/ 40 h 795"/>
              <a:gd name="T20" fmla="*/ 506 w 797"/>
              <a:gd name="T21" fmla="*/ 48 h 795"/>
              <a:gd name="T22" fmla="*/ 434 w 797"/>
              <a:gd name="T23" fmla="*/ 63 h 795"/>
              <a:gd name="T24" fmla="*/ 428 w 797"/>
              <a:gd name="T25" fmla="*/ 0 h 795"/>
              <a:gd name="T26" fmla="*/ 365 w 797"/>
              <a:gd name="T27" fmla="*/ 34 h 795"/>
              <a:gd name="T28" fmla="*/ 303 w 797"/>
              <a:gd name="T29" fmla="*/ 75 h 795"/>
              <a:gd name="T30" fmla="*/ 273 w 797"/>
              <a:gd name="T31" fmla="*/ 19 h 795"/>
              <a:gd name="T32" fmla="*/ 229 w 797"/>
              <a:gd name="T33" fmla="*/ 75 h 795"/>
              <a:gd name="T34" fmla="*/ 187 w 797"/>
              <a:gd name="T35" fmla="*/ 137 h 795"/>
              <a:gd name="T36" fmla="*/ 137 w 797"/>
              <a:gd name="T37" fmla="*/ 96 h 795"/>
              <a:gd name="T38" fmla="*/ 118 w 797"/>
              <a:gd name="T39" fmla="*/ 164 h 795"/>
              <a:gd name="T40" fmla="*/ 103 w 797"/>
              <a:gd name="T41" fmla="*/ 238 h 795"/>
              <a:gd name="T42" fmla="*/ 42 w 797"/>
              <a:gd name="T43" fmla="*/ 218 h 795"/>
              <a:gd name="T44" fmla="*/ 50 w 797"/>
              <a:gd name="T45" fmla="*/ 290 h 795"/>
              <a:gd name="T46" fmla="*/ 63 w 797"/>
              <a:gd name="T47" fmla="*/ 363 h 795"/>
              <a:gd name="T48" fmla="*/ 0 w 797"/>
              <a:gd name="T49" fmla="*/ 369 h 795"/>
              <a:gd name="T50" fmla="*/ 36 w 797"/>
              <a:gd name="T51" fmla="*/ 432 h 795"/>
              <a:gd name="T52" fmla="*/ 77 w 797"/>
              <a:gd name="T53" fmla="*/ 494 h 795"/>
              <a:gd name="T54" fmla="*/ 20 w 797"/>
              <a:gd name="T55" fmla="*/ 524 h 795"/>
              <a:gd name="T56" fmla="*/ 77 w 797"/>
              <a:gd name="T57" fmla="*/ 567 h 795"/>
              <a:gd name="T58" fmla="*/ 139 w 797"/>
              <a:gd name="T59" fmla="*/ 610 h 795"/>
              <a:gd name="T60" fmla="*/ 98 w 797"/>
              <a:gd name="T61" fmla="*/ 659 h 795"/>
              <a:gd name="T62" fmla="*/ 166 w 797"/>
              <a:gd name="T63" fmla="*/ 679 h 795"/>
              <a:gd name="T64" fmla="*/ 240 w 797"/>
              <a:gd name="T65" fmla="*/ 694 h 795"/>
              <a:gd name="T66" fmla="*/ 220 w 797"/>
              <a:gd name="T67" fmla="*/ 754 h 795"/>
              <a:gd name="T68" fmla="*/ 291 w 797"/>
              <a:gd name="T69" fmla="*/ 747 h 795"/>
              <a:gd name="T70" fmla="*/ 365 w 797"/>
              <a:gd name="T71" fmla="*/ 731 h 795"/>
              <a:gd name="T72" fmla="*/ 371 w 797"/>
              <a:gd name="T73" fmla="*/ 795 h 795"/>
              <a:gd name="T74" fmla="*/ 434 w 797"/>
              <a:gd name="T75" fmla="*/ 760 h 795"/>
              <a:gd name="T76" fmla="*/ 495 w 797"/>
              <a:gd name="T77" fmla="*/ 719 h 795"/>
              <a:gd name="T78" fmla="*/ 526 w 797"/>
              <a:gd name="T79" fmla="*/ 777 h 795"/>
              <a:gd name="T80" fmla="*/ 569 w 797"/>
              <a:gd name="T81" fmla="*/ 719 h 795"/>
              <a:gd name="T82" fmla="*/ 611 w 797"/>
              <a:gd name="T83" fmla="*/ 658 h 795"/>
              <a:gd name="T84" fmla="*/ 661 w 797"/>
              <a:gd name="T85" fmla="*/ 698 h 795"/>
              <a:gd name="T86" fmla="*/ 681 w 797"/>
              <a:gd name="T87" fmla="*/ 631 h 795"/>
              <a:gd name="T88" fmla="*/ 696 w 797"/>
              <a:gd name="T89" fmla="*/ 557 h 795"/>
              <a:gd name="T90" fmla="*/ 756 w 797"/>
              <a:gd name="T91" fmla="*/ 576 h 795"/>
              <a:gd name="T92" fmla="*/ 747 w 797"/>
              <a:gd name="T93" fmla="*/ 504 h 795"/>
              <a:gd name="T94" fmla="*/ 733 w 797"/>
              <a:gd name="T95" fmla="*/ 432 h 795"/>
              <a:gd name="T96" fmla="*/ 762 w 797"/>
              <a:gd name="T97" fmla="*/ 43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7" h="795">
                <a:moveTo>
                  <a:pt x="762" y="432"/>
                </a:moveTo>
                <a:cubicBezTo>
                  <a:pt x="797" y="426"/>
                  <a:pt x="797" y="426"/>
                  <a:pt x="797" y="426"/>
                </a:cubicBezTo>
                <a:cubicBezTo>
                  <a:pt x="797" y="369"/>
                  <a:pt x="797" y="369"/>
                  <a:pt x="797" y="369"/>
                </a:cubicBezTo>
                <a:cubicBezTo>
                  <a:pt x="762" y="363"/>
                  <a:pt x="762" y="363"/>
                  <a:pt x="762" y="363"/>
                </a:cubicBezTo>
                <a:cubicBezTo>
                  <a:pt x="733" y="363"/>
                  <a:pt x="733" y="363"/>
                  <a:pt x="733" y="363"/>
                </a:cubicBezTo>
                <a:cubicBezTo>
                  <a:pt x="732" y="341"/>
                  <a:pt x="727" y="320"/>
                  <a:pt x="721" y="301"/>
                </a:cubicBezTo>
                <a:cubicBezTo>
                  <a:pt x="747" y="290"/>
                  <a:pt x="747" y="290"/>
                  <a:pt x="747" y="290"/>
                </a:cubicBezTo>
                <a:cubicBezTo>
                  <a:pt x="777" y="271"/>
                  <a:pt x="777" y="271"/>
                  <a:pt x="777" y="271"/>
                </a:cubicBezTo>
                <a:cubicBezTo>
                  <a:pt x="756" y="218"/>
                  <a:pt x="756" y="218"/>
                  <a:pt x="756" y="218"/>
                </a:cubicBezTo>
                <a:cubicBezTo>
                  <a:pt x="721" y="227"/>
                  <a:pt x="721" y="227"/>
                  <a:pt x="721" y="227"/>
                </a:cubicBezTo>
                <a:cubicBezTo>
                  <a:pt x="696" y="238"/>
                  <a:pt x="696" y="238"/>
                  <a:pt x="696" y="238"/>
                </a:cubicBezTo>
                <a:cubicBezTo>
                  <a:pt x="685" y="218"/>
                  <a:pt x="673" y="201"/>
                  <a:pt x="660" y="185"/>
                </a:cubicBezTo>
                <a:cubicBezTo>
                  <a:pt x="681" y="164"/>
                  <a:pt x="681" y="164"/>
                  <a:pt x="681" y="164"/>
                </a:cubicBezTo>
                <a:cubicBezTo>
                  <a:pt x="700" y="135"/>
                  <a:pt x="700" y="135"/>
                  <a:pt x="700" y="135"/>
                </a:cubicBezTo>
                <a:cubicBezTo>
                  <a:pt x="661" y="96"/>
                  <a:pt x="661" y="96"/>
                  <a:pt x="661" y="96"/>
                </a:cubicBezTo>
                <a:cubicBezTo>
                  <a:pt x="633" y="116"/>
                  <a:pt x="633" y="116"/>
                  <a:pt x="633" y="116"/>
                </a:cubicBezTo>
                <a:cubicBezTo>
                  <a:pt x="611" y="137"/>
                  <a:pt x="611" y="137"/>
                  <a:pt x="611" y="137"/>
                </a:cubicBezTo>
                <a:cubicBezTo>
                  <a:pt x="595" y="123"/>
                  <a:pt x="577" y="111"/>
                  <a:pt x="559" y="100"/>
                </a:cubicBezTo>
                <a:cubicBezTo>
                  <a:pt x="569" y="75"/>
                  <a:pt x="569" y="75"/>
                  <a:pt x="569" y="75"/>
                </a:cubicBezTo>
                <a:cubicBezTo>
                  <a:pt x="577" y="40"/>
                  <a:pt x="577" y="40"/>
                  <a:pt x="577" y="40"/>
                </a:cubicBezTo>
                <a:cubicBezTo>
                  <a:pt x="526" y="19"/>
                  <a:pt x="526" y="19"/>
                  <a:pt x="526" y="19"/>
                </a:cubicBezTo>
                <a:cubicBezTo>
                  <a:pt x="506" y="48"/>
                  <a:pt x="506" y="48"/>
                  <a:pt x="506" y="48"/>
                </a:cubicBezTo>
                <a:cubicBezTo>
                  <a:pt x="495" y="75"/>
                  <a:pt x="495" y="75"/>
                  <a:pt x="495" y="75"/>
                </a:cubicBezTo>
                <a:cubicBezTo>
                  <a:pt x="476" y="69"/>
                  <a:pt x="455" y="64"/>
                  <a:pt x="434" y="63"/>
                </a:cubicBezTo>
                <a:cubicBezTo>
                  <a:pt x="434" y="34"/>
                  <a:pt x="434" y="34"/>
                  <a:pt x="434" y="34"/>
                </a:cubicBezTo>
                <a:cubicBezTo>
                  <a:pt x="428" y="0"/>
                  <a:pt x="428" y="0"/>
                  <a:pt x="428" y="0"/>
                </a:cubicBezTo>
                <a:cubicBezTo>
                  <a:pt x="371" y="0"/>
                  <a:pt x="371" y="0"/>
                  <a:pt x="371" y="0"/>
                </a:cubicBezTo>
                <a:cubicBezTo>
                  <a:pt x="365" y="34"/>
                  <a:pt x="365" y="34"/>
                  <a:pt x="365" y="34"/>
                </a:cubicBezTo>
                <a:cubicBezTo>
                  <a:pt x="365" y="63"/>
                  <a:pt x="365" y="63"/>
                  <a:pt x="365" y="63"/>
                </a:cubicBezTo>
                <a:cubicBezTo>
                  <a:pt x="343" y="64"/>
                  <a:pt x="322" y="69"/>
                  <a:pt x="303" y="75"/>
                </a:cubicBezTo>
                <a:cubicBezTo>
                  <a:pt x="291" y="48"/>
                  <a:pt x="291" y="48"/>
                  <a:pt x="291" y="48"/>
                </a:cubicBezTo>
                <a:cubicBezTo>
                  <a:pt x="273" y="19"/>
                  <a:pt x="273" y="19"/>
                  <a:pt x="273" y="19"/>
                </a:cubicBezTo>
                <a:cubicBezTo>
                  <a:pt x="220" y="40"/>
                  <a:pt x="220" y="40"/>
                  <a:pt x="220" y="40"/>
                </a:cubicBezTo>
                <a:cubicBezTo>
                  <a:pt x="229" y="75"/>
                  <a:pt x="229" y="75"/>
                  <a:pt x="229" y="75"/>
                </a:cubicBezTo>
                <a:cubicBezTo>
                  <a:pt x="240" y="100"/>
                  <a:pt x="240" y="100"/>
                  <a:pt x="240" y="100"/>
                </a:cubicBezTo>
                <a:cubicBezTo>
                  <a:pt x="220" y="111"/>
                  <a:pt x="203" y="123"/>
                  <a:pt x="187" y="137"/>
                </a:cubicBezTo>
                <a:cubicBezTo>
                  <a:pt x="166" y="116"/>
                  <a:pt x="166" y="116"/>
                  <a:pt x="166" y="116"/>
                </a:cubicBezTo>
                <a:cubicBezTo>
                  <a:pt x="137" y="96"/>
                  <a:pt x="137" y="96"/>
                  <a:pt x="137" y="96"/>
                </a:cubicBezTo>
                <a:cubicBezTo>
                  <a:pt x="98" y="135"/>
                  <a:pt x="98" y="135"/>
                  <a:pt x="98" y="135"/>
                </a:cubicBezTo>
                <a:cubicBezTo>
                  <a:pt x="118" y="164"/>
                  <a:pt x="118" y="164"/>
                  <a:pt x="118" y="164"/>
                </a:cubicBezTo>
                <a:cubicBezTo>
                  <a:pt x="139" y="185"/>
                  <a:pt x="139" y="185"/>
                  <a:pt x="139" y="185"/>
                </a:cubicBezTo>
                <a:cubicBezTo>
                  <a:pt x="125" y="201"/>
                  <a:pt x="113" y="218"/>
                  <a:pt x="103" y="238"/>
                </a:cubicBezTo>
                <a:cubicBezTo>
                  <a:pt x="77" y="227"/>
                  <a:pt x="77" y="227"/>
                  <a:pt x="77" y="227"/>
                </a:cubicBezTo>
                <a:cubicBezTo>
                  <a:pt x="42" y="218"/>
                  <a:pt x="42" y="218"/>
                  <a:pt x="42" y="218"/>
                </a:cubicBezTo>
                <a:cubicBezTo>
                  <a:pt x="20" y="271"/>
                  <a:pt x="20" y="271"/>
                  <a:pt x="20" y="271"/>
                </a:cubicBezTo>
                <a:cubicBezTo>
                  <a:pt x="50" y="290"/>
                  <a:pt x="50" y="290"/>
                  <a:pt x="50" y="290"/>
                </a:cubicBezTo>
                <a:cubicBezTo>
                  <a:pt x="77" y="301"/>
                  <a:pt x="77" y="301"/>
                  <a:pt x="77" y="301"/>
                </a:cubicBezTo>
                <a:cubicBezTo>
                  <a:pt x="71" y="320"/>
                  <a:pt x="66" y="341"/>
                  <a:pt x="63" y="363"/>
                </a:cubicBezTo>
                <a:cubicBezTo>
                  <a:pt x="36" y="363"/>
                  <a:pt x="36" y="363"/>
                  <a:pt x="36" y="363"/>
                </a:cubicBezTo>
                <a:cubicBezTo>
                  <a:pt x="0" y="369"/>
                  <a:pt x="0" y="369"/>
                  <a:pt x="0" y="369"/>
                </a:cubicBezTo>
                <a:cubicBezTo>
                  <a:pt x="0" y="426"/>
                  <a:pt x="0" y="426"/>
                  <a:pt x="0" y="426"/>
                </a:cubicBezTo>
                <a:cubicBezTo>
                  <a:pt x="36" y="432"/>
                  <a:pt x="36" y="432"/>
                  <a:pt x="36" y="432"/>
                </a:cubicBezTo>
                <a:cubicBezTo>
                  <a:pt x="63" y="432"/>
                  <a:pt x="63" y="432"/>
                  <a:pt x="63" y="432"/>
                </a:cubicBezTo>
                <a:cubicBezTo>
                  <a:pt x="66" y="453"/>
                  <a:pt x="71" y="474"/>
                  <a:pt x="77" y="494"/>
                </a:cubicBezTo>
                <a:cubicBezTo>
                  <a:pt x="50" y="504"/>
                  <a:pt x="50" y="504"/>
                  <a:pt x="50" y="504"/>
                </a:cubicBezTo>
                <a:cubicBezTo>
                  <a:pt x="20" y="524"/>
                  <a:pt x="20" y="524"/>
                  <a:pt x="20" y="524"/>
                </a:cubicBezTo>
                <a:cubicBezTo>
                  <a:pt x="42" y="576"/>
                  <a:pt x="42" y="576"/>
                  <a:pt x="42" y="576"/>
                </a:cubicBezTo>
                <a:cubicBezTo>
                  <a:pt x="77" y="567"/>
                  <a:pt x="77" y="567"/>
                  <a:pt x="77" y="567"/>
                </a:cubicBezTo>
                <a:cubicBezTo>
                  <a:pt x="103" y="557"/>
                  <a:pt x="103" y="557"/>
                  <a:pt x="103" y="557"/>
                </a:cubicBezTo>
                <a:cubicBezTo>
                  <a:pt x="113" y="576"/>
                  <a:pt x="125" y="593"/>
                  <a:pt x="139" y="610"/>
                </a:cubicBezTo>
                <a:cubicBezTo>
                  <a:pt x="118" y="631"/>
                  <a:pt x="118" y="631"/>
                  <a:pt x="118" y="631"/>
                </a:cubicBezTo>
                <a:cubicBezTo>
                  <a:pt x="98" y="659"/>
                  <a:pt x="98" y="659"/>
                  <a:pt x="98" y="659"/>
                </a:cubicBezTo>
                <a:cubicBezTo>
                  <a:pt x="137" y="698"/>
                  <a:pt x="137" y="698"/>
                  <a:pt x="137" y="698"/>
                </a:cubicBezTo>
                <a:cubicBezTo>
                  <a:pt x="166" y="679"/>
                  <a:pt x="166" y="679"/>
                  <a:pt x="166" y="679"/>
                </a:cubicBezTo>
                <a:cubicBezTo>
                  <a:pt x="187" y="658"/>
                  <a:pt x="187" y="658"/>
                  <a:pt x="187" y="658"/>
                </a:cubicBezTo>
                <a:cubicBezTo>
                  <a:pt x="203" y="671"/>
                  <a:pt x="220" y="683"/>
                  <a:pt x="240" y="694"/>
                </a:cubicBezTo>
                <a:cubicBezTo>
                  <a:pt x="229" y="719"/>
                  <a:pt x="229" y="719"/>
                  <a:pt x="229" y="719"/>
                </a:cubicBezTo>
                <a:cubicBezTo>
                  <a:pt x="220" y="754"/>
                  <a:pt x="220" y="754"/>
                  <a:pt x="220" y="754"/>
                </a:cubicBezTo>
                <a:cubicBezTo>
                  <a:pt x="273" y="777"/>
                  <a:pt x="273" y="777"/>
                  <a:pt x="273" y="777"/>
                </a:cubicBezTo>
                <a:cubicBezTo>
                  <a:pt x="291" y="747"/>
                  <a:pt x="291" y="747"/>
                  <a:pt x="291" y="747"/>
                </a:cubicBezTo>
                <a:cubicBezTo>
                  <a:pt x="303" y="719"/>
                  <a:pt x="303" y="719"/>
                  <a:pt x="303" y="719"/>
                </a:cubicBezTo>
                <a:cubicBezTo>
                  <a:pt x="322" y="725"/>
                  <a:pt x="343" y="730"/>
                  <a:pt x="365" y="731"/>
                </a:cubicBezTo>
                <a:cubicBezTo>
                  <a:pt x="365" y="760"/>
                  <a:pt x="365" y="760"/>
                  <a:pt x="365" y="760"/>
                </a:cubicBezTo>
                <a:cubicBezTo>
                  <a:pt x="371" y="795"/>
                  <a:pt x="371" y="795"/>
                  <a:pt x="371" y="795"/>
                </a:cubicBezTo>
                <a:cubicBezTo>
                  <a:pt x="428" y="795"/>
                  <a:pt x="428" y="795"/>
                  <a:pt x="428" y="795"/>
                </a:cubicBezTo>
                <a:cubicBezTo>
                  <a:pt x="434" y="760"/>
                  <a:pt x="434" y="760"/>
                  <a:pt x="434" y="760"/>
                </a:cubicBezTo>
                <a:cubicBezTo>
                  <a:pt x="434" y="731"/>
                  <a:pt x="434" y="731"/>
                  <a:pt x="434" y="731"/>
                </a:cubicBezTo>
                <a:cubicBezTo>
                  <a:pt x="455" y="730"/>
                  <a:pt x="476" y="725"/>
                  <a:pt x="495" y="719"/>
                </a:cubicBezTo>
                <a:cubicBezTo>
                  <a:pt x="506" y="747"/>
                  <a:pt x="506" y="747"/>
                  <a:pt x="506" y="747"/>
                </a:cubicBezTo>
                <a:cubicBezTo>
                  <a:pt x="526" y="777"/>
                  <a:pt x="526" y="777"/>
                  <a:pt x="526" y="777"/>
                </a:cubicBezTo>
                <a:cubicBezTo>
                  <a:pt x="577" y="754"/>
                  <a:pt x="577" y="754"/>
                  <a:pt x="577" y="754"/>
                </a:cubicBezTo>
                <a:cubicBezTo>
                  <a:pt x="569" y="719"/>
                  <a:pt x="569" y="719"/>
                  <a:pt x="569" y="719"/>
                </a:cubicBezTo>
                <a:cubicBezTo>
                  <a:pt x="559" y="694"/>
                  <a:pt x="559" y="694"/>
                  <a:pt x="559" y="694"/>
                </a:cubicBezTo>
                <a:cubicBezTo>
                  <a:pt x="577" y="683"/>
                  <a:pt x="595" y="671"/>
                  <a:pt x="611" y="658"/>
                </a:cubicBezTo>
                <a:cubicBezTo>
                  <a:pt x="633" y="679"/>
                  <a:pt x="633" y="679"/>
                  <a:pt x="633" y="679"/>
                </a:cubicBezTo>
                <a:cubicBezTo>
                  <a:pt x="661" y="698"/>
                  <a:pt x="661" y="698"/>
                  <a:pt x="661" y="698"/>
                </a:cubicBezTo>
                <a:cubicBezTo>
                  <a:pt x="700" y="659"/>
                  <a:pt x="700" y="659"/>
                  <a:pt x="700" y="659"/>
                </a:cubicBezTo>
                <a:cubicBezTo>
                  <a:pt x="681" y="631"/>
                  <a:pt x="681" y="631"/>
                  <a:pt x="681" y="631"/>
                </a:cubicBezTo>
                <a:cubicBezTo>
                  <a:pt x="660" y="610"/>
                  <a:pt x="660" y="610"/>
                  <a:pt x="660" y="610"/>
                </a:cubicBezTo>
                <a:cubicBezTo>
                  <a:pt x="673" y="593"/>
                  <a:pt x="685" y="576"/>
                  <a:pt x="696" y="557"/>
                </a:cubicBezTo>
                <a:cubicBezTo>
                  <a:pt x="721" y="567"/>
                  <a:pt x="721" y="567"/>
                  <a:pt x="721" y="567"/>
                </a:cubicBezTo>
                <a:cubicBezTo>
                  <a:pt x="756" y="576"/>
                  <a:pt x="756" y="576"/>
                  <a:pt x="756" y="576"/>
                </a:cubicBezTo>
                <a:cubicBezTo>
                  <a:pt x="777" y="524"/>
                  <a:pt x="777" y="524"/>
                  <a:pt x="777" y="524"/>
                </a:cubicBezTo>
                <a:cubicBezTo>
                  <a:pt x="747" y="504"/>
                  <a:pt x="747" y="504"/>
                  <a:pt x="747" y="504"/>
                </a:cubicBezTo>
                <a:cubicBezTo>
                  <a:pt x="721" y="494"/>
                  <a:pt x="721" y="494"/>
                  <a:pt x="721" y="494"/>
                </a:cubicBezTo>
                <a:cubicBezTo>
                  <a:pt x="727" y="474"/>
                  <a:pt x="732" y="453"/>
                  <a:pt x="733" y="432"/>
                </a:cubicBezTo>
                <a:cubicBezTo>
                  <a:pt x="762" y="432"/>
                  <a:pt x="762" y="432"/>
                  <a:pt x="762" y="432"/>
                </a:cubicBezTo>
                <a:cubicBezTo>
                  <a:pt x="762" y="432"/>
                  <a:pt x="762" y="432"/>
                  <a:pt x="762" y="432"/>
                </a:cubicBezTo>
                <a:close/>
              </a:path>
            </a:pathLst>
          </a:cu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5" b="1">
              <a:solidFill>
                <a:schemeClr val="bg1"/>
              </a:solidFill>
              <a:latin typeface="微软雅黑" panose="020B0503020204020204" pitchFamily="34" charset="-122"/>
              <a:ea typeface="微软雅黑" panose="020B0503020204020204" pitchFamily="34" charset="-122"/>
            </a:endParaRPr>
          </a:p>
        </p:txBody>
      </p:sp>
      <p:sp>
        <p:nvSpPr>
          <p:cNvPr id="17" name="TextBox 44"/>
          <p:cNvSpPr txBox="1"/>
          <p:nvPr/>
        </p:nvSpPr>
        <p:spPr>
          <a:xfrm>
            <a:off x="5883340" y="2327949"/>
            <a:ext cx="530915" cy="507831"/>
          </a:xfrm>
          <a:prstGeom prst="rect">
            <a:avLst/>
          </a:prstGeom>
          <a:noFill/>
        </p:spPr>
        <p:txBody>
          <a:bodyPr wrap="none" rtlCol="0">
            <a:spAutoFit/>
          </a:bodyPr>
          <a:lstStyle>
            <a:defPPr>
              <a:defRPr lang="zh-CN"/>
            </a:defPPr>
            <a:lvl1pPr>
              <a:defRPr sz="1400">
                <a:gradFill>
                  <a:gsLst>
                    <a:gs pos="30000">
                      <a:srgbClr val="E9DAB8"/>
                    </a:gs>
                    <a:gs pos="100000">
                      <a:srgbClr val="C29F67"/>
                    </a:gs>
                    <a:gs pos="0">
                      <a:srgbClr val="C29F67"/>
                    </a:gs>
                    <a:gs pos="66000">
                      <a:srgbClr val="99763C"/>
                    </a:gs>
                  </a:gsLst>
                  <a:lin ang="54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ctr"/>
            <a:r>
              <a:rPr lang="zh-CN" altLang="en-US" sz="1350" b="1" dirty="0" smtClean="0">
                <a:solidFill>
                  <a:schemeClr val="accent2"/>
                </a:solidFill>
                <a:effectLst/>
              </a:rPr>
              <a:t>标题</a:t>
            </a:r>
            <a:endParaRPr lang="en-US" altLang="zh-CN" sz="1350" b="1" dirty="0" smtClean="0">
              <a:solidFill>
                <a:schemeClr val="accent2"/>
              </a:solidFill>
              <a:effectLst/>
            </a:endParaRPr>
          </a:p>
          <a:p>
            <a:pPr algn="ctr"/>
            <a:r>
              <a:rPr lang="zh-CN" altLang="en-US" sz="1350" b="1" dirty="0">
                <a:solidFill>
                  <a:schemeClr val="accent2"/>
                </a:solidFill>
                <a:effectLst/>
              </a:rPr>
              <a:t>内容</a:t>
            </a:r>
            <a:endParaRPr lang="zh-CN" altLang="en-US" sz="1350" b="1" dirty="0">
              <a:solidFill>
                <a:schemeClr val="accent2"/>
              </a:solidFill>
              <a:effectLst/>
            </a:endParaRPr>
          </a:p>
        </p:txBody>
      </p:sp>
      <p:cxnSp>
        <p:nvCxnSpPr>
          <p:cNvPr id="18" name="肘形连接符 17"/>
          <p:cNvCxnSpPr/>
          <p:nvPr/>
        </p:nvCxnSpPr>
        <p:spPr>
          <a:xfrm rot="10800000" flipV="1">
            <a:off x="562212" y="1934564"/>
            <a:ext cx="1641145" cy="476057"/>
          </a:xfrm>
          <a:prstGeom prst="bentConnector3">
            <a:avLst>
              <a:gd name="adj1" fmla="val 12855"/>
            </a:avLst>
          </a:prstGeom>
          <a:ln>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9" name="TextBox 46"/>
          <p:cNvSpPr txBox="1"/>
          <p:nvPr/>
        </p:nvSpPr>
        <p:spPr>
          <a:xfrm>
            <a:off x="562210" y="1627128"/>
            <a:ext cx="1417502" cy="656590"/>
          </a:xfrm>
          <a:prstGeom prst="rect">
            <a:avLst/>
          </a:prstGeom>
          <a:noFill/>
        </p:spPr>
        <p:txBody>
          <a:bodyPr wrap="square" rtlCol="0">
            <a:spAutoFit/>
          </a:bodyPr>
          <a:lstStyle/>
          <a:p>
            <a:pPr>
              <a:lnSpc>
                <a:spcPts val="1125"/>
              </a:lnSpc>
            </a:pPr>
            <a:r>
              <a:rPr lang="zh-CN" altLang="en-US" sz="75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750" dirty="0" smtClean="0">
                <a:solidFill>
                  <a:schemeClr val="accent1"/>
                </a:solidFill>
                <a:latin typeface="微软雅黑" panose="020B0503020204020204" pitchFamily="34" charset="-122"/>
                <a:ea typeface="微软雅黑" panose="020B0503020204020204" pitchFamily="34" charset="-122"/>
              </a:rPr>
              <a:t>这里</a:t>
            </a:r>
            <a:endParaRPr lang="zh-CN" altLang="en-US" sz="750" dirty="0">
              <a:solidFill>
                <a:schemeClr val="accent1"/>
              </a:solidFill>
              <a:latin typeface="微软雅黑" panose="020B0503020204020204" pitchFamily="34" charset="-122"/>
              <a:ea typeface="微软雅黑" panose="020B0503020204020204" pitchFamily="34" charset="-122"/>
            </a:endParaRPr>
          </a:p>
        </p:txBody>
      </p:sp>
      <p:cxnSp>
        <p:nvCxnSpPr>
          <p:cNvPr id="20" name="肘形连接符 19"/>
          <p:cNvCxnSpPr/>
          <p:nvPr/>
        </p:nvCxnSpPr>
        <p:spPr>
          <a:xfrm rot="10800000" flipV="1">
            <a:off x="562213" y="2712887"/>
            <a:ext cx="2244671" cy="896379"/>
          </a:xfrm>
          <a:prstGeom prst="bentConnector3">
            <a:avLst>
              <a:gd name="adj1" fmla="val 16392"/>
            </a:avLst>
          </a:prstGeom>
          <a:ln>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21" name="TextBox 48"/>
          <p:cNvSpPr txBox="1"/>
          <p:nvPr/>
        </p:nvSpPr>
        <p:spPr>
          <a:xfrm>
            <a:off x="562210" y="2992328"/>
            <a:ext cx="1813706" cy="515526"/>
          </a:xfrm>
          <a:prstGeom prst="rect">
            <a:avLst/>
          </a:prstGeom>
          <a:noFill/>
        </p:spPr>
        <p:txBody>
          <a:bodyPr wrap="square" rtlCol="0">
            <a:spAutoFit/>
          </a:bodyPr>
          <a:lstStyle/>
          <a:p>
            <a:pPr>
              <a:lnSpc>
                <a:spcPts val="1125"/>
              </a:lnSpc>
            </a:pPr>
            <a:r>
              <a:rPr lang="zh-CN" altLang="en-US" sz="75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750" dirty="0" smtClean="0">
                <a:solidFill>
                  <a:schemeClr val="accent1"/>
                </a:solidFill>
                <a:latin typeface="微软雅黑" panose="020B0503020204020204" pitchFamily="34" charset="-122"/>
                <a:ea typeface="微软雅黑" panose="020B0503020204020204" pitchFamily="34" charset="-122"/>
              </a:rPr>
              <a:t>这里</a:t>
            </a:r>
            <a:endParaRPr lang="zh-CN" altLang="en-US" sz="750" dirty="0">
              <a:solidFill>
                <a:schemeClr val="accent1"/>
              </a:solidFill>
              <a:latin typeface="微软雅黑" panose="020B0503020204020204" pitchFamily="34" charset="-122"/>
              <a:ea typeface="微软雅黑" panose="020B0503020204020204" pitchFamily="34" charset="-122"/>
            </a:endParaRPr>
          </a:p>
        </p:txBody>
      </p:sp>
      <p:cxnSp>
        <p:nvCxnSpPr>
          <p:cNvPr id="22" name="肘形连接符 21"/>
          <p:cNvCxnSpPr/>
          <p:nvPr/>
        </p:nvCxnSpPr>
        <p:spPr>
          <a:xfrm rot="16200000" flipH="1">
            <a:off x="4380308" y="2723969"/>
            <a:ext cx="635756" cy="611723"/>
          </a:xfrm>
          <a:prstGeom prst="bentConnector3">
            <a:avLst>
              <a:gd name="adj1" fmla="val 50000"/>
            </a:avLst>
          </a:prstGeom>
          <a:ln cmpd="sng">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23" name="TextBox 50"/>
          <p:cNvSpPr txBox="1"/>
          <p:nvPr/>
        </p:nvSpPr>
        <p:spPr>
          <a:xfrm>
            <a:off x="3790246" y="3421425"/>
            <a:ext cx="2872523" cy="374461"/>
          </a:xfrm>
          <a:prstGeom prst="rect">
            <a:avLst/>
          </a:prstGeom>
          <a:noFill/>
        </p:spPr>
        <p:txBody>
          <a:bodyPr wrap="square" rtlCol="0">
            <a:spAutoFit/>
          </a:bodyPr>
          <a:lstStyle/>
          <a:p>
            <a:pPr>
              <a:lnSpc>
                <a:spcPts val="1125"/>
              </a:lnSpc>
            </a:pPr>
            <a:r>
              <a:rPr lang="zh-CN" altLang="en-US" sz="75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a:t>
            </a:r>
            <a:r>
              <a:rPr lang="en-US" altLang="zh-CN" sz="750" dirty="0">
                <a:solidFill>
                  <a:schemeClr val="accent1"/>
                </a:solidFill>
                <a:latin typeface="微软雅黑" panose="020B0503020204020204" pitchFamily="34" charset="-122"/>
                <a:ea typeface="微软雅黑" panose="020B0503020204020204" pitchFamily="34" charset="-122"/>
              </a:rPr>
              <a:t>i</a:t>
            </a:r>
            <a:r>
              <a:rPr lang="zh-CN" altLang="en-US" sz="750" dirty="0">
                <a:solidFill>
                  <a:schemeClr val="accent1"/>
                </a:solidFill>
                <a:latin typeface="微软雅黑" panose="020B0503020204020204" pitchFamily="34" charset="-122"/>
                <a:ea typeface="微软雅黑" panose="020B0503020204020204" pitchFamily="34" charset="-122"/>
              </a:rPr>
              <a:t>只保留文字。您的内容打在这里，或者通过复制</a:t>
            </a:r>
            <a:r>
              <a:rPr lang="zh-CN" altLang="en-US" sz="750" dirty="0" smtClean="0">
                <a:solidFill>
                  <a:schemeClr val="accent1"/>
                </a:solidFill>
                <a:latin typeface="微软雅黑" panose="020B0503020204020204" pitchFamily="34" charset="-122"/>
                <a:ea typeface="微软雅黑" panose="020B0503020204020204" pitchFamily="34" charset="-122"/>
              </a:rPr>
              <a:t>您</a:t>
            </a:r>
            <a:endParaRPr lang="zh-CN" altLang="en-US" sz="750" dirty="0">
              <a:solidFill>
                <a:schemeClr val="accent1"/>
              </a:solidFill>
              <a:latin typeface="微软雅黑" panose="020B0503020204020204" pitchFamily="34" charset="-122"/>
              <a:ea typeface="微软雅黑" panose="020B0503020204020204" pitchFamily="34" charset="-122"/>
            </a:endParaRPr>
          </a:p>
        </p:txBody>
      </p:sp>
      <p:cxnSp>
        <p:nvCxnSpPr>
          <p:cNvPr id="24" name="肘形连接符 23"/>
          <p:cNvCxnSpPr/>
          <p:nvPr/>
        </p:nvCxnSpPr>
        <p:spPr>
          <a:xfrm rot="10800000">
            <a:off x="5498152" y="1500666"/>
            <a:ext cx="2806529" cy="241673"/>
          </a:xfrm>
          <a:prstGeom prst="bentConnector3">
            <a:avLst>
              <a:gd name="adj1" fmla="val 78237"/>
            </a:avLst>
          </a:prstGeom>
          <a:ln>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25" name="TextBox 52"/>
          <p:cNvSpPr txBox="1"/>
          <p:nvPr/>
        </p:nvSpPr>
        <p:spPr>
          <a:xfrm>
            <a:off x="6144440" y="1261185"/>
            <a:ext cx="2160240" cy="374461"/>
          </a:xfrm>
          <a:prstGeom prst="rect">
            <a:avLst/>
          </a:prstGeom>
          <a:noFill/>
        </p:spPr>
        <p:txBody>
          <a:bodyPr wrap="square" rtlCol="0">
            <a:spAutoFit/>
          </a:bodyPr>
          <a:lstStyle/>
          <a:p>
            <a:pPr>
              <a:lnSpc>
                <a:spcPts val="1125"/>
              </a:lnSpc>
            </a:pPr>
            <a:r>
              <a:rPr lang="zh-CN" altLang="en-US" sz="75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a:t>
            </a:r>
            <a:r>
              <a:rPr lang="en-US" altLang="zh-CN" sz="750" dirty="0">
                <a:solidFill>
                  <a:schemeClr val="accent1"/>
                </a:solidFill>
                <a:latin typeface="微软雅黑" panose="020B0503020204020204" pitchFamily="34" charset="-122"/>
                <a:ea typeface="微软雅黑" panose="020B0503020204020204" pitchFamily="34" charset="-122"/>
              </a:rPr>
              <a:t>c</a:t>
            </a:r>
            <a:r>
              <a:rPr lang="zh-CN" altLang="en-US" sz="750" dirty="0">
                <a:solidFill>
                  <a:schemeClr val="accent1"/>
                </a:solidFill>
                <a:latin typeface="微软雅黑" panose="020B0503020204020204" pitchFamily="34" charset="-122"/>
                <a:ea typeface="微软雅黑" panose="020B0503020204020204" pitchFamily="34" charset="-122"/>
              </a:rPr>
              <a:t>中选择粘贴，并选择只保留文字</a:t>
            </a:r>
            <a:r>
              <a:rPr lang="zh-CN" altLang="en-US" sz="750" dirty="0" smtClean="0">
                <a:solidFill>
                  <a:schemeClr val="accent1"/>
                </a:solidFill>
                <a:latin typeface="微软雅黑" panose="020B0503020204020204" pitchFamily="34" charset="-122"/>
                <a:ea typeface="微软雅黑" panose="020B0503020204020204" pitchFamily="34" charset="-122"/>
              </a:rPr>
              <a:t>。</a:t>
            </a:r>
            <a:endParaRPr lang="zh-CN" altLang="en-US" sz="750" dirty="0">
              <a:solidFill>
                <a:schemeClr val="accent1"/>
              </a:solidFill>
              <a:latin typeface="微软雅黑" panose="020B0503020204020204" pitchFamily="34" charset="-122"/>
              <a:ea typeface="微软雅黑" panose="020B0503020204020204" pitchFamily="34" charset="-122"/>
            </a:endParaRPr>
          </a:p>
        </p:txBody>
      </p:sp>
      <p:cxnSp>
        <p:nvCxnSpPr>
          <p:cNvPr id="26" name="肘形连接符 25"/>
          <p:cNvCxnSpPr/>
          <p:nvPr/>
        </p:nvCxnSpPr>
        <p:spPr>
          <a:xfrm rot="10800000">
            <a:off x="6786249" y="2540498"/>
            <a:ext cx="1620178" cy="1068769"/>
          </a:xfrm>
          <a:prstGeom prst="bentConnector3">
            <a:avLst>
              <a:gd name="adj1" fmla="val 85979"/>
            </a:avLst>
          </a:prstGeom>
          <a:ln>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27" name="TextBox 54"/>
          <p:cNvSpPr txBox="1"/>
          <p:nvPr/>
        </p:nvSpPr>
        <p:spPr>
          <a:xfrm>
            <a:off x="7030065" y="2859782"/>
            <a:ext cx="1538379" cy="656590"/>
          </a:xfrm>
          <a:prstGeom prst="rect">
            <a:avLst/>
          </a:prstGeom>
          <a:noFill/>
        </p:spPr>
        <p:txBody>
          <a:bodyPr wrap="square" rtlCol="0">
            <a:spAutoFit/>
          </a:bodyPr>
          <a:lstStyle/>
          <a:p>
            <a:pPr>
              <a:lnSpc>
                <a:spcPts val="1125"/>
              </a:lnSpc>
            </a:pPr>
            <a:r>
              <a:rPr lang="zh-CN" altLang="en-US" sz="75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a:t>
            </a:r>
            <a:r>
              <a:rPr lang="en-US" altLang="zh-CN" sz="750" dirty="0">
                <a:solidFill>
                  <a:schemeClr val="accent1"/>
                </a:solidFill>
                <a:latin typeface="微软雅黑" panose="020B0503020204020204" pitchFamily="34" charset="-122"/>
                <a:ea typeface="微软雅黑" panose="020B0503020204020204" pitchFamily="34" charset="-122"/>
              </a:rPr>
              <a:t>n</a:t>
            </a:r>
            <a:r>
              <a:rPr lang="zh-CN" altLang="en-US" sz="750" dirty="0">
                <a:solidFill>
                  <a:schemeClr val="accent1"/>
                </a:solidFill>
                <a:latin typeface="微软雅黑" panose="020B0503020204020204" pitchFamily="34" charset="-122"/>
                <a:ea typeface="微软雅黑" panose="020B0503020204020204" pitchFamily="34" charset="-122"/>
              </a:rPr>
              <a:t>保留文字。您的内容打在这里，或者通过复制</a:t>
            </a:r>
            <a:r>
              <a:rPr lang="zh-CN" altLang="en-US" sz="750" dirty="0" smtClean="0">
                <a:solidFill>
                  <a:schemeClr val="accent1"/>
                </a:solidFill>
                <a:latin typeface="微软雅黑" panose="020B0503020204020204" pitchFamily="34" charset="-122"/>
                <a:ea typeface="微软雅黑" panose="020B0503020204020204" pitchFamily="34" charset="-122"/>
              </a:rPr>
              <a:t>您</a:t>
            </a:r>
            <a:endParaRPr lang="zh-CN" altLang="en-US" sz="7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5"/>
                                        </p:tgtEl>
                                        <p:attrNameLst>
                                          <p:attrName>r</p:attrName>
                                        </p:attrNameLst>
                                      </p:cBhvr>
                                    </p:animRo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22" presetClass="entr" presetSubtype="2"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right)">
                                      <p:cBhvr>
                                        <p:cTn id="27" dur="500"/>
                                        <p:tgtEl>
                                          <p:spTgt spid="18"/>
                                        </p:tgtEl>
                                      </p:cBhvr>
                                    </p:animEffect>
                                  </p:childTnLst>
                                </p:cTn>
                              </p:par>
                              <p:par>
                                <p:cTn id="28" presetID="22" presetClass="entr" presetSubtype="8" fill="hold" grpId="0" nodeType="withEffect">
                                  <p:stCondLst>
                                    <p:cond delay="0"/>
                                  </p:stCondLst>
                                  <p:iterate type="lt">
                                    <p:tmPct val="30000"/>
                                  </p:iterate>
                                  <p:childTnLst>
                                    <p:set>
                                      <p:cBhvr>
                                        <p:cTn id="29" dur="1" fill="hold">
                                          <p:stCondLst>
                                            <p:cond delay="0"/>
                                          </p:stCondLst>
                                        </p:cTn>
                                        <p:tgtEl>
                                          <p:spTgt spid="19">
                                            <p:txEl>
                                              <p:pRg st="0" end="0"/>
                                            </p:txEl>
                                          </p:spTgt>
                                        </p:tgtEl>
                                        <p:attrNameLst>
                                          <p:attrName>style.visibility</p:attrName>
                                        </p:attrNameLst>
                                      </p:cBhvr>
                                      <p:to>
                                        <p:strVal val="visible"/>
                                      </p:to>
                                    </p:set>
                                    <p:animEffect transition="in" filter="wipe(left)">
                                      <p:cBhvr>
                                        <p:cTn id="30" dur="100"/>
                                        <p:tgtEl>
                                          <p:spTgt spid="19">
                                            <p:txEl>
                                              <p:pRg st="0" end="0"/>
                                            </p:txEl>
                                          </p:spTgt>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8" presetClass="emph" presetSubtype="0" repeatCount="indefinite" fill="hold" grpId="1" nodeType="withEffect">
                                  <p:stCondLst>
                                    <p:cond delay="500"/>
                                  </p:stCondLst>
                                  <p:childTnLst>
                                    <p:animRot by="76680000">
                                      <p:cBhvr>
                                        <p:cTn id="35" dur="7500" fill="hold"/>
                                        <p:tgtEl>
                                          <p:spTgt spid="6"/>
                                        </p:tgtEl>
                                        <p:attrNameLst>
                                          <p:attrName>r</p:attrName>
                                        </p:attrNameLst>
                                      </p:cBhvr>
                                    </p:animRot>
                                  </p:childTnLst>
                                </p:cTn>
                              </p:par>
                              <p:par>
                                <p:cTn id="36" presetID="10" presetClass="entr" presetSubtype="0" fill="hold" grpId="0" nodeType="withEffect">
                                  <p:stCondLst>
                                    <p:cond delay="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22" presetClass="entr" presetSubtype="2" fill="hold"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wipe(right)">
                                      <p:cBhvr>
                                        <p:cTn id="41" dur="500"/>
                                        <p:tgtEl>
                                          <p:spTgt spid="20"/>
                                        </p:tgtEl>
                                      </p:cBhvr>
                                    </p:animEffect>
                                  </p:childTnLst>
                                </p:cTn>
                              </p:par>
                              <p:par>
                                <p:cTn id="42" presetID="22" presetClass="entr" presetSubtype="8" fill="hold" grpId="0" nodeType="withEffect">
                                  <p:stCondLst>
                                    <p:cond delay="500"/>
                                  </p:stCondLst>
                                  <p:iterate type="lt">
                                    <p:tmPct val="30000"/>
                                  </p:iterate>
                                  <p:childTnLst>
                                    <p:set>
                                      <p:cBhvr>
                                        <p:cTn id="43" dur="1" fill="hold">
                                          <p:stCondLst>
                                            <p:cond delay="0"/>
                                          </p:stCondLst>
                                        </p:cTn>
                                        <p:tgtEl>
                                          <p:spTgt spid="21">
                                            <p:txEl>
                                              <p:pRg st="0" end="0"/>
                                            </p:txEl>
                                          </p:spTgt>
                                        </p:tgtEl>
                                        <p:attrNameLst>
                                          <p:attrName>style.visibility</p:attrName>
                                        </p:attrNameLst>
                                      </p:cBhvr>
                                      <p:to>
                                        <p:strVal val="visible"/>
                                      </p:to>
                                    </p:set>
                                    <p:animEffect transition="in" filter="wipe(left)">
                                      <p:cBhvr>
                                        <p:cTn id="44" dur="100"/>
                                        <p:tgtEl>
                                          <p:spTgt spid="21">
                                            <p:txEl>
                                              <p:pRg st="0" end="0"/>
                                            </p:txEl>
                                          </p:spTgt>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par>
                                <p:cTn id="48" presetID="8" presetClass="emph" presetSubtype="0" repeatCount="indefinite" fill="hold" grpId="1" nodeType="withEffect">
                                  <p:stCondLst>
                                    <p:cond delay="1000"/>
                                  </p:stCondLst>
                                  <p:childTnLst>
                                    <p:animRot by="-108000000">
                                      <p:cBhvr>
                                        <p:cTn id="49" dur="7000" fill="hold"/>
                                        <p:tgtEl>
                                          <p:spTgt spid="7"/>
                                        </p:tgtEl>
                                        <p:attrNameLst>
                                          <p:attrName>r</p:attrName>
                                        </p:attrNameLst>
                                      </p:cBhvr>
                                    </p:animRot>
                                  </p:childTnLst>
                                </p:cTn>
                              </p:par>
                              <p:par>
                                <p:cTn id="50" presetID="10" presetClass="entr" presetSubtype="0" fill="hold" grpId="0" nodeType="withEffect">
                                  <p:stCondLst>
                                    <p:cond delay="10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22" presetClass="entr" presetSubtype="1" fill="hold" nodeType="withEffect">
                                  <p:stCondLst>
                                    <p:cond delay="1000"/>
                                  </p:stCondLst>
                                  <p:childTnLst>
                                    <p:set>
                                      <p:cBhvr>
                                        <p:cTn id="54" dur="1" fill="hold">
                                          <p:stCondLst>
                                            <p:cond delay="0"/>
                                          </p:stCondLst>
                                        </p:cTn>
                                        <p:tgtEl>
                                          <p:spTgt spid="22"/>
                                        </p:tgtEl>
                                        <p:attrNameLst>
                                          <p:attrName>style.visibility</p:attrName>
                                        </p:attrNameLst>
                                      </p:cBhvr>
                                      <p:to>
                                        <p:strVal val="visible"/>
                                      </p:to>
                                    </p:set>
                                    <p:animEffect transition="in" filter="wipe(up)">
                                      <p:cBhvr>
                                        <p:cTn id="55" dur="500"/>
                                        <p:tgtEl>
                                          <p:spTgt spid="22"/>
                                        </p:tgtEl>
                                      </p:cBhvr>
                                    </p:animEffect>
                                  </p:childTnLst>
                                </p:cTn>
                              </p:par>
                              <p:par>
                                <p:cTn id="56" presetID="22" presetClass="entr" presetSubtype="8" fill="hold" grpId="0" nodeType="withEffect">
                                  <p:stCondLst>
                                    <p:cond delay="1000"/>
                                  </p:stCondLst>
                                  <p:iterate type="lt">
                                    <p:tmPct val="30000"/>
                                  </p:iterate>
                                  <p:childTnLst>
                                    <p:set>
                                      <p:cBhvr>
                                        <p:cTn id="57" dur="1" fill="hold">
                                          <p:stCondLst>
                                            <p:cond delay="0"/>
                                          </p:stCondLst>
                                        </p:cTn>
                                        <p:tgtEl>
                                          <p:spTgt spid="23">
                                            <p:txEl>
                                              <p:pRg st="0" end="0"/>
                                            </p:txEl>
                                          </p:spTgt>
                                        </p:tgtEl>
                                        <p:attrNameLst>
                                          <p:attrName>style.visibility</p:attrName>
                                        </p:attrNameLst>
                                      </p:cBhvr>
                                      <p:to>
                                        <p:strVal val="visible"/>
                                      </p:to>
                                    </p:set>
                                    <p:animEffect transition="in" filter="wipe(left)">
                                      <p:cBhvr>
                                        <p:cTn id="58" dur="100"/>
                                        <p:tgtEl>
                                          <p:spTgt spid="23">
                                            <p:txEl>
                                              <p:pRg st="0" end="0"/>
                                            </p:txEl>
                                          </p:spTgt>
                                        </p:tgtEl>
                                      </p:cBhvr>
                                    </p:animEffect>
                                  </p:childTnLst>
                                </p:cTn>
                              </p:par>
                              <p:par>
                                <p:cTn id="59" presetID="10" presetClass="entr" presetSubtype="0" fill="hold" grpId="0" nodeType="withEffect">
                                  <p:stCondLst>
                                    <p:cond delay="15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8" presetClass="emph" presetSubtype="0" repeatCount="indefinite" fill="hold" grpId="1" nodeType="withEffect">
                                  <p:stCondLst>
                                    <p:cond delay="1500"/>
                                  </p:stCondLst>
                                  <p:childTnLst>
                                    <p:animRot by="86400000">
                                      <p:cBhvr>
                                        <p:cTn id="63" dur="6500" fill="hold"/>
                                        <p:tgtEl>
                                          <p:spTgt spid="14"/>
                                        </p:tgtEl>
                                        <p:attrNameLst>
                                          <p:attrName>r</p:attrName>
                                        </p:attrNameLst>
                                      </p:cBhvr>
                                    </p:animRot>
                                  </p:childTnLst>
                                </p:cTn>
                              </p:par>
                              <p:par>
                                <p:cTn id="64" presetID="10" presetClass="entr" presetSubtype="0" fill="hold" grpId="0" nodeType="withEffect">
                                  <p:stCondLst>
                                    <p:cond delay="150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childTnLst>
                                </p:cTn>
                              </p:par>
                              <p:par>
                                <p:cTn id="67" presetID="22" presetClass="entr" presetSubtype="8" fill="hold" nodeType="withEffect">
                                  <p:stCondLst>
                                    <p:cond delay="150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par>
                                <p:cTn id="70" presetID="22" presetClass="entr" presetSubtype="8" fill="hold" grpId="0" nodeType="withEffect">
                                  <p:stCondLst>
                                    <p:cond delay="1500"/>
                                  </p:stCondLst>
                                  <p:iterate type="lt">
                                    <p:tmPct val="30000"/>
                                  </p:iterate>
                                  <p:childTnLst>
                                    <p:set>
                                      <p:cBhvr>
                                        <p:cTn id="71" dur="1" fill="hold">
                                          <p:stCondLst>
                                            <p:cond delay="0"/>
                                          </p:stCondLst>
                                        </p:cTn>
                                        <p:tgtEl>
                                          <p:spTgt spid="25">
                                            <p:txEl>
                                              <p:pRg st="0" end="0"/>
                                            </p:txEl>
                                          </p:spTgt>
                                        </p:tgtEl>
                                        <p:attrNameLst>
                                          <p:attrName>style.visibility</p:attrName>
                                        </p:attrNameLst>
                                      </p:cBhvr>
                                      <p:to>
                                        <p:strVal val="visible"/>
                                      </p:to>
                                    </p:set>
                                    <p:animEffect transition="in" filter="wipe(left)">
                                      <p:cBhvr>
                                        <p:cTn id="72" dur="100"/>
                                        <p:tgtEl>
                                          <p:spTgt spid="25">
                                            <p:txEl>
                                              <p:pRg st="0" end="0"/>
                                            </p:txEl>
                                          </p:spTgt>
                                        </p:tgtEl>
                                      </p:cBhvr>
                                    </p:animEffect>
                                  </p:childTnLst>
                                </p:cTn>
                              </p:par>
                              <p:par>
                                <p:cTn id="73" presetID="10" presetClass="entr" presetSubtype="0" fill="hold" grpId="0" nodeType="withEffect">
                                  <p:stCondLst>
                                    <p:cond delay="200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childTnLst>
                                </p:cTn>
                              </p:par>
                              <p:par>
                                <p:cTn id="76" presetID="8" presetClass="emph" presetSubtype="0" repeatCount="indefinite" fill="hold" grpId="1" nodeType="withEffect">
                                  <p:stCondLst>
                                    <p:cond delay="2000"/>
                                  </p:stCondLst>
                                  <p:childTnLst>
                                    <p:animRot by="-76680000">
                                      <p:cBhvr>
                                        <p:cTn id="77" dur="6000" fill="hold"/>
                                        <p:tgtEl>
                                          <p:spTgt spid="16"/>
                                        </p:tgtEl>
                                        <p:attrNameLst>
                                          <p:attrName>r</p:attrName>
                                        </p:attrNameLst>
                                      </p:cBhvr>
                                    </p:animRot>
                                  </p:childTnLst>
                                </p:cTn>
                              </p:par>
                              <p:par>
                                <p:cTn id="78" presetID="10" presetClass="entr" presetSubtype="0" fill="hold" grpId="0" nodeType="withEffect">
                                  <p:stCondLst>
                                    <p:cond delay="200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par>
                                <p:cTn id="81" presetID="22" presetClass="entr" presetSubtype="8" fill="hold" nodeType="withEffect">
                                  <p:stCondLst>
                                    <p:cond delay="2000"/>
                                  </p:stCondLst>
                                  <p:childTnLst>
                                    <p:set>
                                      <p:cBhvr>
                                        <p:cTn id="82" dur="1" fill="hold">
                                          <p:stCondLst>
                                            <p:cond delay="0"/>
                                          </p:stCondLst>
                                        </p:cTn>
                                        <p:tgtEl>
                                          <p:spTgt spid="26"/>
                                        </p:tgtEl>
                                        <p:attrNameLst>
                                          <p:attrName>style.visibility</p:attrName>
                                        </p:attrNameLst>
                                      </p:cBhvr>
                                      <p:to>
                                        <p:strVal val="visible"/>
                                      </p:to>
                                    </p:set>
                                    <p:animEffect transition="in" filter="wipe(left)">
                                      <p:cBhvr>
                                        <p:cTn id="83" dur="500"/>
                                        <p:tgtEl>
                                          <p:spTgt spid="26"/>
                                        </p:tgtEl>
                                      </p:cBhvr>
                                    </p:animEffect>
                                  </p:childTnLst>
                                </p:cTn>
                              </p:par>
                              <p:par>
                                <p:cTn id="84" presetID="22" presetClass="entr" presetSubtype="8" fill="hold" grpId="0" nodeType="withEffect">
                                  <p:stCondLst>
                                    <p:cond delay="2000"/>
                                  </p:stCondLst>
                                  <p:iterate type="lt">
                                    <p:tmPct val="30000"/>
                                  </p:iterate>
                                  <p:childTnLst>
                                    <p:set>
                                      <p:cBhvr>
                                        <p:cTn id="85" dur="1" fill="hold">
                                          <p:stCondLst>
                                            <p:cond delay="0"/>
                                          </p:stCondLst>
                                        </p:cTn>
                                        <p:tgtEl>
                                          <p:spTgt spid="27">
                                            <p:txEl>
                                              <p:pRg st="0" end="0"/>
                                            </p:txEl>
                                          </p:spTgt>
                                        </p:tgtEl>
                                        <p:attrNameLst>
                                          <p:attrName>style.visibility</p:attrName>
                                        </p:attrNameLst>
                                      </p:cBhvr>
                                      <p:to>
                                        <p:strVal val="visible"/>
                                      </p:to>
                                    </p:set>
                                    <p:animEffect transition="in" filter="wipe(left)">
                                      <p:cBhvr>
                                        <p:cTn id="86" dur="1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animBg="1"/>
      <p:bldP spid="5" grpId="1" animBg="1"/>
      <p:bldP spid="6" grpId="0" animBg="1"/>
      <p:bldP spid="6" grpId="1" animBg="1"/>
      <p:bldP spid="7" grpId="0" animBg="1"/>
      <p:bldP spid="7" grpId="1" animBg="1"/>
      <p:bldP spid="11" grpId="0"/>
      <p:bldP spid="12" grpId="0"/>
      <p:bldP spid="13" grpId="0"/>
      <p:bldP spid="14" grpId="0" animBg="1"/>
      <p:bldP spid="14" grpId="1" animBg="1"/>
      <p:bldP spid="15" grpId="0"/>
      <p:bldP spid="16" grpId="0" animBg="1"/>
      <p:bldP spid="16" grpId="1" animBg="1"/>
      <p:bldP spid="17" grpId="0"/>
      <p:bldP spid="19" grpId="0" build="p"/>
      <p:bldP spid="21" grpId="0" build="p"/>
      <p:bldP spid="23" grpId="0" build="p"/>
      <p:bldP spid="25" grpId="0" build="p"/>
      <p:bldP spid="2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484416" y="1675978"/>
            <a:ext cx="3894137" cy="1368823"/>
            <a:chOff x="1980253" y="2205769"/>
            <a:chExt cx="5194887" cy="1826048"/>
          </a:xfrm>
        </p:grpSpPr>
        <p:sp>
          <p:nvSpPr>
            <p:cNvPr id="6" name="圆角矩形 5"/>
            <p:cNvSpPr/>
            <p:nvPr/>
          </p:nvSpPr>
          <p:spPr>
            <a:xfrm>
              <a:off x="1980253" y="3815867"/>
              <a:ext cx="5194887" cy="21595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980253" y="3287108"/>
              <a:ext cx="5194887" cy="21595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980253" y="2737706"/>
              <a:ext cx="5194887" cy="217537"/>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980253" y="2205769"/>
              <a:ext cx="5194887" cy="21595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grpSp>
      <p:sp>
        <p:nvSpPr>
          <p:cNvPr id="13" name="文本框 12"/>
          <p:cNvSpPr txBox="1">
            <a:spLocks noChangeArrowheads="1"/>
          </p:cNvSpPr>
          <p:nvPr/>
        </p:nvSpPr>
        <p:spPr bwMode="auto">
          <a:xfrm>
            <a:off x="428728" y="1566129"/>
            <a:ext cx="914400" cy="27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9" tIns="40815" rIns="81629" bIns="4081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425" dirty="0" smtClean="0">
                <a:solidFill>
                  <a:schemeClr val="bg1"/>
                </a:solidFill>
                <a:latin typeface="微软雅黑" panose="020B0503020204020204" pitchFamily="34" charset="-122"/>
                <a:ea typeface="微软雅黑" panose="020B0503020204020204" pitchFamily="34" charset="-122"/>
              </a:rPr>
              <a:t>标题内容</a:t>
            </a:r>
            <a:endParaRPr lang="zh-CN" altLang="en-US" sz="1425"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a:spLocks noChangeArrowheads="1"/>
          </p:cNvSpPr>
          <p:nvPr/>
        </p:nvSpPr>
        <p:spPr bwMode="auto">
          <a:xfrm>
            <a:off x="5796067" y="1586364"/>
            <a:ext cx="719137" cy="26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75" dirty="0">
                <a:solidFill>
                  <a:schemeClr val="bg1"/>
                </a:solidFill>
                <a:latin typeface="微软雅黑" panose="020B0503020204020204" pitchFamily="34" charset="-122"/>
                <a:ea typeface="微软雅黑" panose="020B0503020204020204" pitchFamily="34" charset="-122"/>
              </a:rPr>
              <a:t>40</a:t>
            </a:r>
            <a:r>
              <a:rPr lang="en-US" altLang="zh-CN" sz="1425" dirty="0">
                <a:solidFill>
                  <a:schemeClr val="bg1"/>
                </a:solidFill>
                <a:latin typeface="微软雅黑" panose="020B0503020204020204" pitchFamily="34" charset="-122"/>
                <a:ea typeface="微软雅黑" panose="020B0503020204020204" pitchFamily="34" charset="-122"/>
              </a:rPr>
              <a:t>%</a:t>
            </a:r>
            <a:endParaRPr lang="zh-CN" altLang="en-US" sz="1425" dirty="0">
              <a:solidFill>
                <a:schemeClr val="bg1"/>
              </a:solidFill>
              <a:latin typeface="微软雅黑" panose="020B0503020204020204" pitchFamily="34" charset="-122"/>
              <a:ea typeface="微软雅黑" panose="020B0503020204020204" pitchFamily="34" charset="-122"/>
            </a:endParaRPr>
          </a:p>
        </p:txBody>
      </p:sp>
      <p:sp>
        <p:nvSpPr>
          <p:cNvPr id="15" name="文本框 23"/>
          <p:cNvSpPr txBox="1">
            <a:spLocks noChangeArrowheads="1"/>
          </p:cNvSpPr>
          <p:nvPr/>
        </p:nvSpPr>
        <p:spPr bwMode="auto">
          <a:xfrm>
            <a:off x="428728" y="1968443"/>
            <a:ext cx="914400" cy="27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9" tIns="40815" rIns="81629" bIns="4081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425" dirty="0">
                <a:latin typeface="微软雅黑" panose="020B0503020204020204" pitchFamily="34" charset="-122"/>
                <a:ea typeface="微软雅黑" panose="020B0503020204020204" pitchFamily="34" charset="-122"/>
              </a:rPr>
              <a:t>标题内容</a:t>
            </a:r>
            <a:endParaRPr lang="zh-CN" altLang="en-US" sz="1425" dirty="0">
              <a:latin typeface="微软雅黑" panose="020B0503020204020204" pitchFamily="34" charset="-122"/>
              <a:ea typeface="微软雅黑" panose="020B0503020204020204" pitchFamily="34" charset="-122"/>
            </a:endParaRPr>
          </a:p>
        </p:txBody>
      </p:sp>
      <p:sp>
        <p:nvSpPr>
          <p:cNvPr id="16" name="文本框 24"/>
          <p:cNvSpPr txBox="1">
            <a:spLocks noChangeArrowheads="1"/>
          </p:cNvSpPr>
          <p:nvPr/>
        </p:nvSpPr>
        <p:spPr bwMode="auto">
          <a:xfrm>
            <a:off x="5796067" y="1988679"/>
            <a:ext cx="719137" cy="26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75" dirty="0">
                <a:latin typeface="微软雅黑" panose="020B0503020204020204" pitchFamily="34" charset="-122"/>
                <a:ea typeface="微软雅黑" panose="020B0503020204020204" pitchFamily="34" charset="-122"/>
              </a:rPr>
              <a:t>50</a:t>
            </a:r>
            <a:r>
              <a:rPr lang="en-US" altLang="zh-CN" sz="1425" dirty="0">
                <a:latin typeface="微软雅黑" panose="020B0503020204020204" pitchFamily="34" charset="-122"/>
                <a:ea typeface="微软雅黑" panose="020B0503020204020204" pitchFamily="34" charset="-122"/>
              </a:rPr>
              <a:t>%</a:t>
            </a:r>
            <a:endParaRPr lang="zh-CN" altLang="en-US" sz="1425" dirty="0">
              <a:latin typeface="微软雅黑" panose="020B0503020204020204" pitchFamily="34" charset="-122"/>
              <a:ea typeface="微软雅黑" panose="020B0503020204020204" pitchFamily="34" charset="-122"/>
            </a:endParaRPr>
          </a:p>
        </p:txBody>
      </p:sp>
      <p:sp>
        <p:nvSpPr>
          <p:cNvPr id="17" name="文本框 27"/>
          <p:cNvSpPr txBox="1">
            <a:spLocks noChangeArrowheads="1"/>
          </p:cNvSpPr>
          <p:nvPr/>
        </p:nvSpPr>
        <p:spPr bwMode="auto">
          <a:xfrm>
            <a:off x="428728" y="2370759"/>
            <a:ext cx="914400" cy="27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9" tIns="40815" rIns="81629" bIns="4081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425" dirty="0">
                <a:solidFill>
                  <a:schemeClr val="bg2"/>
                </a:solidFill>
                <a:latin typeface="微软雅黑" panose="020B0503020204020204" pitchFamily="34" charset="-122"/>
                <a:ea typeface="微软雅黑" panose="020B0503020204020204" pitchFamily="34" charset="-122"/>
              </a:rPr>
              <a:t>标题内容</a:t>
            </a:r>
            <a:endParaRPr lang="zh-CN" altLang="en-US" sz="1425" dirty="0">
              <a:solidFill>
                <a:schemeClr val="bg2"/>
              </a:solidFill>
              <a:latin typeface="微软雅黑" panose="020B0503020204020204" pitchFamily="34" charset="-122"/>
              <a:ea typeface="微软雅黑" panose="020B0503020204020204" pitchFamily="34" charset="-122"/>
            </a:endParaRPr>
          </a:p>
        </p:txBody>
      </p:sp>
      <p:sp>
        <p:nvSpPr>
          <p:cNvPr id="18" name="文本框 28"/>
          <p:cNvSpPr txBox="1">
            <a:spLocks noChangeArrowheads="1"/>
          </p:cNvSpPr>
          <p:nvPr/>
        </p:nvSpPr>
        <p:spPr bwMode="auto">
          <a:xfrm>
            <a:off x="5796067" y="2392184"/>
            <a:ext cx="719137" cy="26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75" dirty="0">
                <a:solidFill>
                  <a:schemeClr val="bg2"/>
                </a:solidFill>
                <a:latin typeface="微软雅黑" panose="020B0503020204020204" pitchFamily="34" charset="-122"/>
                <a:ea typeface="微软雅黑" panose="020B0503020204020204" pitchFamily="34" charset="-122"/>
              </a:rPr>
              <a:t>80</a:t>
            </a:r>
            <a:r>
              <a:rPr lang="en-US" altLang="zh-CN" sz="1425" dirty="0">
                <a:solidFill>
                  <a:schemeClr val="bg2"/>
                </a:solidFill>
                <a:latin typeface="微软雅黑" panose="020B0503020204020204" pitchFamily="34" charset="-122"/>
                <a:ea typeface="微软雅黑" panose="020B0503020204020204" pitchFamily="34" charset="-122"/>
              </a:rPr>
              <a:t>%</a:t>
            </a:r>
            <a:endParaRPr lang="zh-CN" altLang="en-US" sz="1425" dirty="0">
              <a:solidFill>
                <a:schemeClr val="bg2"/>
              </a:solidFill>
              <a:latin typeface="微软雅黑" panose="020B0503020204020204" pitchFamily="34" charset="-122"/>
              <a:ea typeface="微软雅黑" panose="020B0503020204020204" pitchFamily="34" charset="-122"/>
            </a:endParaRPr>
          </a:p>
        </p:txBody>
      </p:sp>
      <p:sp>
        <p:nvSpPr>
          <p:cNvPr id="19" name="文本框 31"/>
          <p:cNvSpPr txBox="1">
            <a:spLocks noChangeArrowheads="1"/>
          </p:cNvSpPr>
          <p:nvPr/>
        </p:nvSpPr>
        <p:spPr bwMode="auto">
          <a:xfrm>
            <a:off x="428728" y="2773073"/>
            <a:ext cx="914400" cy="27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9" tIns="40815" rIns="81629" bIns="4081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425" dirty="0">
                <a:solidFill>
                  <a:schemeClr val="tx2"/>
                </a:solidFill>
                <a:latin typeface="微软雅黑" panose="020B0503020204020204" pitchFamily="34" charset="-122"/>
                <a:ea typeface="微软雅黑" panose="020B0503020204020204" pitchFamily="34" charset="-122"/>
              </a:rPr>
              <a:t>标题内容</a:t>
            </a:r>
            <a:endParaRPr lang="zh-CN" altLang="en-US" sz="1425" dirty="0">
              <a:solidFill>
                <a:schemeClr val="tx2"/>
              </a:solidFill>
              <a:latin typeface="微软雅黑" panose="020B0503020204020204" pitchFamily="34" charset="-122"/>
              <a:ea typeface="微软雅黑" panose="020B0503020204020204" pitchFamily="34" charset="-122"/>
            </a:endParaRPr>
          </a:p>
        </p:txBody>
      </p:sp>
      <p:sp>
        <p:nvSpPr>
          <p:cNvPr id="20" name="文本框 32"/>
          <p:cNvSpPr txBox="1">
            <a:spLocks noChangeArrowheads="1"/>
          </p:cNvSpPr>
          <p:nvPr/>
        </p:nvSpPr>
        <p:spPr bwMode="auto">
          <a:xfrm>
            <a:off x="5796067" y="2794499"/>
            <a:ext cx="719137" cy="26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75" dirty="0">
                <a:solidFill>
                  <a:schemeClr val="tx2"/>
                </a:solidFill>
                <a:latin typeface="微软雅黑" panose="020B0503020204020204" pitchFamily="34" charset="-122"/>
                <a:ea typeface="微软雅黑" panose="020B0503020204020204" pitchFamily="34" charset="-122"/>
              </a:rPr>
              <a:t>20</a:t>
            </a:r>
            <a:r>
              <a:rPr lang="en-US" altLang="zh-CN" sz="1425" dirty="0">
                <a:solidFill>
                  <a:schemeClr val="tx2"/>
                </a:solidFill>
                <a:latin typeface="微软雅黑" panose="020B0503020204020204" pitchFamily="34" charset="-122"/>
                <a:ea typeface="微软雅黑" panose="020B0503020204020204" pitchFamily="34" charset="-122"/>
              </a:rPr>
              <a:t>%</a:t>
            </a:r>
            <a:endParaRPr lang="zh-CN" altLang="en-US" sz="1425" dirty="0">
              <a:solidFill>
                <a:schemeClr val="tx2"/>
              </a:solidFill>
              <a:latin typeface="微软雅黑" panose="020B0503020204020204" pitchFamily="34" charset="-122"/>
              <a:ea typeface="微软雅黑" panose="020B0503020204020204" pitchFamily="34" charset="-122"/>
            </a:endParaRPr>
          </a:p>
        </p:txBody>
      </p:sp>
      <p:sp>
        <p:nvSpPr>
          <p:cNvPr id="21" name="矩形 20"/>
          <p:cNvSpPr/>
          <p:nvPr/>
        </p:nvSpPr>
        <p:spPr>
          <a:xfrm>
            <a:off x="399433" y="3381418"/>
            <a:ext cx="5991225" cy="949844"/>
          </a:xfrm>
          <a:prstGeom prst="rect">
            <a:avLst/>
          </a:prstGeom>
        </p:spPr>
        <p:txBody>
          <a:bodyPr lIns="81629" tIns="40815" rIns="81629" bIns="40815"/>
          <a:lstStyle/>
          <a:p>
            <a:pPr algn="just">
              <a:lnSpc>
                <a:spcPct val="130000"/>
              </a:lnSpc>
              <a:spcBef>
                <a:spcPts val="535"/>
              </a:spcBef>
              <a:spcAft>
                <a:spcPts val="535"/>
              </a:spcAft>
              <a:buClr>
                <a:srgbClr val="00B050"/>
              </a:buClr>
              <a:buSzPct val="80000"/>
              <a:defRPr/>
            </a:pPr>
            <a:r>
              <a:rPr lang="zh-CN" altLang="en-US" sz="1000" dirty="0">
                <a:solidFill>
                  <a:schemeClr val="accent1"/>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484416" y="1654209"/>
            <a:ext cx="3346450" cy="1368823"/>
            <a:chOff x="1980252" y="2205769"/>
            <a:chExt cx="4464257" cy="1826048"/>
          </a:xfrm>
        </p:grpSpPr>
        <p:sp>
          <p:nvSpPr>
            <p:cNvPr id="23" name="圆角矩形 22"/>
            <p:cNvSpPr/>
            <p:nvPr/>
          </p:nvSpPr>
          <p:spPr>
            <a:xfrm>
              <a:off x="1980253" y="2737706"/>
              <a:ext cx="2551911" cy="21753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1980252" y="3287108"/>
              <a:ext cx="4464257" cy="215950"/>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1980253" y="3815867"/>
              <a:ext cx="1274897" cy="21595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1980252" y="2205769"/>
              <a:ext cx="1912345" cy="21595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1629" tIns="40815" rIns="81629" bIns="40815" anchor="ctr"/>
            <a:lstStyle/>
            <a:p>
              <a:pPr algn="ctr">
                <a:defRPr/>
              </a:pPr>
              <a:endParaRPr lang="zh-CN" altLang="en-US" sz="1180">
                <a:solidFill>
                  <a:schemeClr val="accent1"/>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6785094" y="1752511"/>
            <a:ext cx="1834928" cy="2492553"/>
          </a:xfrm>
          <a:prstGeom prst="rect">
            <a:avLst/>
          </a:prstGeom>
        </p:spPr>
        <p:txBody>
          <a:bodyPr lIns="81629" tIns="40815" rIns="81629" bIns="40815"/>
          <a:lstStyle/>
          <a:p>
            <a:pPr algn="just">
              <a:lnSpc>
                <a:spcPct val="130000"/>
              </a:lnSpc>
              <a:spcBef>
                <a:spcPts val="535"/>
              </a:spcBef>
              <a:spcAft>
                <a:spcPts val="535"/>
              </a:spcAft>
              <a:buClr>
                <a:srgbClr val="00B050"/>
              </a:buClr>
              <a:buSzPct val="80000"/>
              <a:defRPr/>
            </a:pPr>
            <a:r>
              <a:rPr lang="zh-CN" altLang="en-US" sz="1000" dirty="0">
                <a:solidFill>
                  <a:schemeClr val="accent1"/>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1250"/>
                                        <p:tgtEl>
                                          <p:spTgt spid="5"/>
                                        </p:tgtEl>
                                      </p:cBhvr>
                                    </p:animEffect>
                                  </p:childTnLst>
                                </p:cTn>
                              </p:par>
                              <p:par>
                                <p:cTn id="39" presetID="22" presetClass="entr" presetSubtype="8" fill="hold" nodeType="withEffect">
                                  <p:stCondLst>
                                    <p:cond delay="25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125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1000"/>
                                        <p:tgtEl>
                                          <p:spTgt spid="21"/>
                                        </p:tgtEl>
                                      </p:cBhvr>
                                    </p:animEffect>
                                    <p:anim calcmode="lin" valueType="num">
                                      <p:cBhvr>
                                        <p:cTn id="61" dur="1000" fill="hold"/>
                                        <p:tgtEl>
                                          <p:spTgt spid="21"/>
                                        </p:tgtEl>
                                        <p:attrNameLst>
                                          <p:attrName>ppt_x</p:attrName>
                                        </p:attrNameLst>
                                      </p:cBhvr>
                                      <p:tavLst>
                                        <p:tav tm="0">
                                          <p:val>
                                            <p:strVal val="#ppt_x"/>
                                          </p:val>
                                        </p:tav>
                                        <p:tav tm="100000">
                                          <p:val>
                                            <p:strVal val="#ppt_x"/>
                                          </p:val>
                                        </p:tav>
                                      </p:tavLst>
                                    </p:anim>
                                    <p:anim calcmode="lin" valueType="num">
                                      <p:cBhvr>
                                        <p:cTn id="6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5" grpId="0"/>
      <p:bldP spid="16" grpId="0"/>
      <p:bldP spid="17" grpId="0"/>
      <p:bldP spid="18" grpId="0"/>
      <p:bldP spid="19" grpId="0"/>
      <p:bldP spid="20" grpId="0"/>
      <p:bldP spid="21"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9"/>
          <p:cNvSpPr txBox="1"/>
          <p:nvPr/>
        </p:nvSpPr>
        <p:spPr>
          <a:xfrm>
            <a:off x="5148064" y="749824"/>
            <a:ext cx="3599032" cy="36004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6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9" name="Text Placeholder 40"/>
          <p:cNvSpPr txBox="1"/>
          <p:nvPr/>
        </p:nvSpPr>
        <p:spPr>
          <a:xfrm>
            <a:off x="5148064" y="339502"/>
            <a:ext cx="3615867"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3000" dirty="0" smtClean="0">
                <a:solidFill>
                  <a:schemeClr val="tx2"/>
                </a:solidFill>
                <a:latin typeface="微软雅黑" panose="020B0503020204020204" pitchFamily="34" charset="-122"/>
                <a:ea typeface="微软雅黑" panose="020B0503020204020204" pitchFamily="34" charset="-122"/>
              </a:rPr>
              <a:t>标题内容</a:t>
            </a:r>
            <a:endParaRPr lang="en-US" altLang="zh-CN" sz="3000" dirty="0">
              <a:solidFill>
                <a:schemeClr val="tx2"/>
              </a:solidFill>
              <a:latin typeface="微软雅黑" panose="020B0503020204020204" pitchFamily="34" charset="-122"/>
              <a:ea typeface="微软雅黑" panose="020B0503020204020204" pitchFamily="34" charset="-122"/>
            </a:endParaRPr>
          </a:p>
        </p:txBody>
      </p:sp>
      <p:cxnSp>
        <p:nvCxnSpPr>
          <p:cNvPr id="10" name="Straight Connector 28"/>
          <p:cNvCxnSpPr/>
          <p:nvPr/>
        </p:nvCxnSpPr>
        <p:spPr>
          <a:xfrm>
            <a:off x="8752204" y="415012"/>
            <a:ext cx="0" cy="54864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Freeform 14"/>
          <p:cNvSpPr/>
          <p:nvPr/>
        </p:nvSpPr>
        <p:spPr bwMode="auto">
          <a:xfrm rot="13500000">
            <a:off x="2742255" y="2172664"/>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 name="Freeform 6"/>
          <p:cNvSpPr/>
          <p:nvPr/>
        </p:nvSpPr>
        <p:spPr bwMode="auto">
          <a:xfrm>
            <a:off x="-22870" y="2000289"/>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 name="Freeform 13"/>
          <p:cNvSpPr/>
          <p:nvPr/>
        </p:nvSpPr>
        <p:spPr bwMode="auto">
          <a:xfrm>
            <a:off x="5547486" y="3084248"/>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1" name="Group 19"/>
          <p:cNvGrpSpPr/>
          <p:nvPr/>
        </p:nvGrpSpPr>
        <p:grpSpPr>
          <a:xfrm>
            <a:off x="559226" y="2909854"/>
            <a:ext cx="1517831" cy="958441"/>
            <a:chOff x="552376" y="2667382"/>
            <a:chExt cx="1499240" cy="958587"/>
          </a:xfrm>
        </p:grpSpPr>
        <p:sp>
          <p:nvSpPr>
            <p:cNvPr id="12" name="Rectangle 26"/>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字之内。</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4" name="Freeform 13"/>
          <p:cNvSpPr/>
          <p:nvPr/>
        </p:nvSpPr>
        <p:spPr bwMode="auto">
          <a:xfrm rot="5910658">
            <a:off x="6141224" y="2006253"/>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5" name="Group 129"/>
          <p:cNvGrpSpPr/>
          <p:nvPr/>
        </p:nvGrpSpPr>
        <p:grpSpPr>
          <a:xfrm>
            <a:off x="2114720" y="2151508"/>
            <a:ext cx="1379845" cy="852220"/>
            <a:chOff x="696724" y="2667382"/>
            <a:chExt cx="1362945" cy="852351"/>
          </a:xfrm>
        </p:grpSpPr>
        <p:sp>
          <p:nvSpPr>
            <p:cNvPr id="16"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8" name="Group 132"/>
          <p:cNvGrpSpPr/>
          <p:nvPr/>
        </p:nvGrpSpPr>
        <p:grpSpPr>
          <a:xfrm>
            <a:off x="4918723" y="1512873"/>
            <a:ext cx="1379845" cy="867219"/>
            <a:chOff x="696724" y="2667383"/>
            <a:chExt cx="1362945" cy="867352"/>
          </a:xfrm>
        </p:grpSpPr>
        <p:sp>
          <p:nvSpPr>
            <p:cNvPr id="19"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Rectangle 27"/>
            <p:cNvSpPr/>
            <p:nvPr/>
          </p:nvSpPr>
          <p:spPr bwMode="auto">
            <a:xfrm>
              <a:off x="696724" y="2667383"/>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1" name="Group 135"/>
          <p:cNvGrpSpPr/>
          <p:nvPr/>
        </p:nvGrpSpPr>
        <p:grpSpPr>
          <a:xfrm>
            <a:off x="4412533" y="4292644"/>
            <a:ext cx="1517831" cy="830458"/>
            <a:chOff x="552376" y="2667382"/>
            <a:chExt cx="1499240" cy="830586"/>
          </a:xfrm>
        </p:grpSpPr>
        <p:sp>
          <p:nvSpPr>
            <p:cNvPr id="22"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3"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bg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dirty="0">
                <a:solidFill>
                  <a:schemeClr val="bg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4" name="Group 138"/>
          <p:cNvGrpSpPr/>
          <p:nvPr/>
        </p:nvGrpSpPr>
        <p:grpSpPr>
          <a:xfrm>
            <a:off x="6216072" y="3834035"/>
            <a:ext cx="1517831" cy="831898"/>
            <a:chOff x="552376" y="2667382"/>
            <a:chExt cx="1499240" cy="832026"/>
          </a:xfrm>
        </p:grpSpPr>
        <p:sp>
          <p:nvSpPr>
            <p:cNvPr id="25"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7" name="Group 141"/>
          <p:cNvGrpSpPr/>
          <p:nvPr/>
        </p:nvGrpSpPr>
        <p:grpSpPr>
          <a:xfrm>
            <a:off x="7349516" y="2456223"/>
            <a:ext cx="1517831" cy="838204"/>
            <a:chOff x="552376" y="2667382"/>
            <a:chExt cx="1499240" cy="838333"/>
          </a:xfrm>
        </p:grpSpPr>
        <p:sp>
          <p:nvSpPr>
            <p:cNvPr id="28"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9"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30" name="Group 15"/>
          <p:cNvGrpSpPr/>
          <p:nvPr/>
        </p:nvGrpSpPr>
        <p:grpSpPr>
          <a:xfrm>
            <a:off x="6672044" y="3181878"/>
            <a:ext cx="473092" cy="467227"/>
            <a:chOff x="6590322" y="2740893"/>
            <a:chExt cx="467298" cy="467298"/>
          </a:xfrm>
        </p:grpSpPr>
        <p:sp>
          <p:nvSpPr>
            <p:cNvPr id="31" name="Freeform 11"/>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bg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2"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33" name="Group 1"/>
          <p:cNvGrpSpPr/>
          <p:nvPr/>
        </p:nvGrpSpPr>
        <p:grpSpPr>
          <a:xfrm>
            <a:off x="1079303" y="2259794"/>
            <a:ext cx="470773" cy="467227"/>
            <a:chOff x="1066082" y="1818668"/>
            <a:chExt cx="465007" cy="467298"/>
          </a:xfrm>
        </p:grpSpPr>
        <p:sp>
          <p:nvSpPr>
            <p:cNvPr id="34"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bg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5"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36" name="Group 2"/>
          <p:cNvGrpSpPr/>
          <p:nvPr/>
        </p:nvGrpSpPr>
        <p:grpSpPr>
          <a:xfrm>
            <a:off x="3680984" y="2266256"/>
            <a:ext cx="470773" cy="464935"/>
            <a:chOff x="3635896" y="1825130"/>
            <a:chExt cx="465007" cy="465007"/>
          </a:xfrm>
        </p:grpSpPr>
        <p:sp>
          <p:nvSpPr>
            <p:cNvPr id="37"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8"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39" name="Group 17"/>
          <p:cNvGrpSpPr/>
          <p:nvPr/>
        </p:nvGrpSpPr>
        <p:grpSpPr>
          <a:xfrm>
            <a:off x="6444316" y="1428830"/>
            <a:ext cx="473092" cy="464935"/>
            <a:chOff x="6365383" y="987574"/>
            <a:chExt cx="467298" cy="465007"/>
          </a:xfrm>
        </p:grpSpPr>
        <p:sp>
          <p:nvSpPr>
            <p:cNvPr id="40"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1"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2" name="Group 3"/>
          <p:cNvGrpSpPr/>
          <p:nvPr/>
        </p:nvGrpSpPr>
        <p:grpSpPr>
          <a:xfrm>
            <a:off x="4830076" y="3531854"/>
            <a:ext cx="470773" cy="469518"/>
            <a:chOff x="4770914" y="3090921"/>
            <a:chExt cx="465007" cy="469589"/>
          </a:xfrm>
        </p:grpSpPr>
        <p:sp>
          <p:nvSpPr>
            <p:cNvPr id="43" name="Freeform 9"/>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bg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4"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5" name="Group 18"/>
          <p:cNvGrpSpPr/>
          <p:nvPr/>
        </p:nvGrpSpPr>
        <p:grpSpPr>
          <a:xfrm>
            <a:off x="7948130" y="1779732"/>
            <a:ext cx="473092" cy="467227"/>
            <a:chOff x="7850778" y="1338532"/>
            <a:chExt cx="467298" cy="467298"/>
          </a:xfrm>
        </p:grpSpPr>
        <p:sp>
          <p:nvSpPr>
            <p:cNvPr id="46" name="Freeform 12"/>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7"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par>
                                <p:cTn id="34" presetID="53" presetClass="entr" presetSubtype="16"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500"/>
                                        <p:tgtEl>
                                          <p:spTgt spid="15"/>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Effect transition="in" filter="fade">
                                      <p:cBhvr>
                                        <p:cTn id="48" dur="500"/>
                                        <p:tgtEl>
                                          <p:spTgt spid="42"/>
                                        </p:tgtEl>
                                      </p:cBhvr>
                                    </p:animEffect>
                                  </p:childTnLst>
                                </p:cTn>
                              </p:par>
                            </p:childTnLst>
                          </p:cTn>
                        </p:par>
                        <p:par>
                          <p:cTn id="49" fill="hold">
                            <p:stCondLst>
                              <p:cond delay="450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par>
                                <p:cTn id="57" presetID="53" presetClass="entr" presetSubtype="16"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par>
                          <p:cTn id="62" fill="hold">
                            <p:stCondLst>
                              <p:cond delay="5500"/>
                            </p:stCondLst>
                            <p:childTnLst>
                              <p:par>
                                <p:cTn id="63" presetID="22" presetClass="entr" presetSubtype="1"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up)">
                                      <p:cBhvr>
                                        <p:cTn id="65" dur="500"/>
                                        <p:tgtEl>
                                          <p:spTgt spid="24"/>
                                        </p:tgtEl>
                                      </p:cBhvr>
                                    </p:animEffect>
                                  </p:childTnLst>
                                </p:cTn>
                              </p:par>
                            </p:childTnLst>
                          </p:cTn>
                        </p:par>
                        <p:par>
                          <p:cTn id="66" fill="hold">
                            <p:stCondLst>
                              <p:cond delay="6000"/>
                            </p:stCondLst>
                            <p:childTnLst>
                              <p:par>
                                <p:cTn id="67" presetID="22" presetClass="entr" presetSubtype="4"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down)">
                                      <p:cBhvr>
                                        <p:cTn id="69" dur="500"/>
                                        <p:tgtEl>
                                          <p:spTgt spid="14"/>
                                        </p:tgtEl>
                                      </p:cBhvr>
                                    </p:animEffect>
                                  </p:childTnLst>
                                </p:cTn>
                              </p:par>
                              <p:par>
                                <p:cTn id="70" presetID="53" presetClass="entr" presetSubtype="16" fill="hold"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p:cTn id="72" dur="500" fill="hold"/>
                                        <p:tgtEl>
                                          <p:spTgt spid="39"/>
                                        </p:tgtEl>
                                        <p:attrNameLst>
                                          <p:attrName>ppt_w</p:attrName>
                                        </p:attrNameLst>
                                      </p:cBhvr>
                                      <p:tavLst>
                                        <p:tav tm="0">
                                          <p:val>
                                            <p:fltVal val="0"/>
                                          </p:val>
                                        </p:tav>
                                        <p:tav tm="100000">
                                          <p:val>
                                            <p:strVal val="#ppt_w"/>
                                          </p:val>
                                        </p:tav>
                                      </p:tavLst>
                                    </p:anim>
                                    <p:anim calcmode="lin" valueType="num">
                                      <p:cBhvr>
                                        <p:cTn id="73" dur="500" fill="hold"/>
                                        <p:tgtEl>
                                          <p:spTgt spid="39"/>
                                        </p:tgtEl>
                                        <p:attrNameLst>
                                          <p:attrName>ppt_h</p:attrName>
                                        </p:attrNameLst>
                                      </p:cBhvr>
                                      <p:tavLst>
                                        <p:tav tm="0">
                                          <p:val>
                                            <p:fltVal val="0"/>
                                          </p:val>
                                        </p:tav>
                                        <p:tav tm="100000">
                                          <p:val>
                                            <p:strVal val="#ppt_h"/>
                                          </p:val>
                                        </p:tav>
                                      </p:tavLst>
                                    </p:anim>
                                    <p:animEffect transition="in" filter="fade">
                                      <p:cBhvr>
                                        <p:cTn id="74" dur="500"/>
                                        <p:tgtEl>
                                          <p:spTgt spid="39"/>
                                        </p:tgtEl>
                                      </p:cBhvr>
                                    </p:animEffect>
                                  </p:childTnLst>
                                </p:cTn>
                              </p:par>
                            </p:childTnLst>
                          </p:cTn>
                        </p:par>
                        <p:par>
                          <p:cTn id="75" fill="hold">
                            <p:stCondLst>
                              <p:cond delay="6500"/>
                            </p:stCondLst>
                            <p:childTnLst>
                              <p:par>
                                <p:cTn id="76" presetID="22" presetClass="entr" presetSubtype="1"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up)">
                                      <p:cBhvr>
                                        <p:cTn id="78" dur="500"/>
                                        <p:tgtEl>
                                          <p:spTgt spid="18"/>
                                        </p:tgtEl>
                                      </p:cBhvr>
                                    </p:animEffect>
                                  </p:childTnLst>
                                </p:cTn>
                              </p:par>
                            </p:childTnLst>
                          </p:cTn>
                        </p:par>
                        <p:par>
                          <p:cTn id="79" fill="hold">
                            <p:stCondLst>
                              <p:cond delay="7000"/>
                            </p:stCondLst>
                            <p:childTnLst>
                              <p:par>
                                <p:cTn id="80" presetID="53" presetClass="entr" presetSubtype="16" fill="hold"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childTnLst>
                          </p:cTn>
                        </p:par>
                        <p:par>
                          <p:cTn id="85" fill="hold">
                            <p:stCondLst>
                              <p:cond delay="7500"/>
                            </p:stCondLst>
                            <p:childTnLst>
                              <p:par>
                                <p:cTn id="86" presetID="22" presetClass="entr" presetSubtype="1" fill="hold"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up)">
                                      <p:cBhvr>
                                        <p:cTn id="8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animBg="1"/>
      <p:bldP spid="6" grpId="0" animBg="1"/>
      <p:bldP spid="7"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0" y="318521"/>
            <a:ext cx="9144000" cy="3657600"/>
          </a:xfrm>
          <a:prstGeom prst="rect">
            <a:avLst/>
          </a:prstGeom>
        </p:spPr>
      </p:pic>
      <p:pic>
        <p:nvPicPr>
          <p:cNvPr id="9" name="儿童音乐 - 欢喜快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665093" y="7100592"/>
            <a:ext cx="609600" cy="609600"/>
          </a:xfrm>
          <a:prstGeom prst="rect">
            <a:avLst/>
          </a:prstGeom>
        </p:spPr>
      </p:pic>
      <p:sp>
        <p:nvSpPr>
          <p:cNvPr id="8" name="圆角矩形 7"/>
          <p:cNvSpPr/>
          <p:nvPr/>
        </p:nvSpPr>
        <p:spPr>
          <a:xfrm>
            <a:off x="3406276" y="3811077"/>
            <a:ext cx="2327299" cy="30828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275856" y="3147814"/>
            <a:ext cx="2664063" cy="707886"/>
          </a:xfrm>
          <a:prstGeom prst="rect">
            <a:avLst/>
          </a:prstGeom>
          <a:noFill/>
        </p:spPr>
        <p:txBody>
          <a:bodyPr wrap="none" rtlCol="0">
            <a:spAutoFit/>
          </a:bodyPr>
          <a:lstStyle/>
          <a:p>
            <a:r>
              <a:rPr lang="en-US" altLang="zh-CN" sz="4000" dirty="0" smtClean="0">
                <a:solidFill>
                  <a:schemeClr val="accent1"/>
                </a:solidFill>
                <a:latin typeface="Avant Garde BQ" pitchFamily="50" charset="0"/>
              </a:rPr>
              <a:t>THANKYOU</a:t>
            </a:r>
            <a:endParaRPr lang="zh-CN" altLang="en-US" sz="4000" dirty="0">
              <a:solidFill>
                <a:schemeClr val="accent1"/>
              </a:solidFill>
              <a:latin typeface="Avant Garde BQ" pitchFamily="50" charset="0"/>
            </a:endParaRPr>
          </a:p>
        </p:txBody>
      </p:sp>
      <p:sp>
        <p:nvSpPr>
          <p:cNvPr id="13" name="文本框 12"/>
          <p:cNvSpPr txBox="1"/>
          <p:nvPr/>
        </p:nvSpPr>
        <p:spPr>
          <a:xfrm>
            <a:off x="3678756" y="3802492"/>
            <a:ext cx="1857432" cy="353943"/>
          </a:xfrm>
          <a:prstGeom prst="rect">
            <a:avLst/>
          </a:prstGeom>
          <a:noFill/>
        </p:spPr>
        <p:txBody>
          <a:bodyPr wrap="none" rtlCol="0">
            <a:spAutoFit/>
          </a:bodyPr>
          <a:lstStyle/>
          <a:p>
            <a:r>
              <a:rPr lang="en-US" altLang="zh-CN" sz="1700" spc="600" dirty="0" smtClean="0">
                <a:solidFill>
                  <a:srgbClr val="FFFFFF"/>
                </a:solidFill>
                <a:latin typeface="Avant Garde BQ" pitchFamily="50" charset="0"/>
              </a:rPr>
              <a:t>COLORFUL</a:t>
            </a:r>
            <a:endParaRPr lang="zh-CN" altLang="en-US" sz="1700" spc="600" dirty="0">
              <a:solidFill>
                <a:srgbClr val="FFFFFF"/>
              </a:solidFill>
              <a:latin typeface="Avant Garde BQ" pitchFamily="50" charset="0"/>
            </a:endParaRPr>
          </a:p>
        </p:txBody>
      </p:sp>
      <p:sp>
        <p:nvSpPr>
          <p:cNvPr id="14" name="文本框 13"/>
          <p:cNvSpPr txBox="1"/>
          <p:nvPr/>
        </p:nvSpPr>
        <p:spPr>
          <a:xfrm>
            <a:off x="2099859" y="4314170"/>
            <a:ext cx="5010653" cy="261610"/>
          </a:xfrm>
          <a:prstGeom prst="rect">
            <a:avLst/>
          </a:prstGeom>
          <a:noFill/>
        </p:spPr>
        <p:txBody>
          <a:bodyPr wrap="square" rtlCol="0">
            <a:spAutoFit/>
          </a:bodyPr>
          <a:lstStyle/>
          <a:p>
            <a:r>
              <a:rPr lang="en-US" altLang="zh-CN" sz="1100" dirty="0" smtClean="0">
                <a:solidFill>
                  <a:schemeClr val="accent1"/>
                </a:solidFill>
                <a:latin typeface="Avant Garde BQ" pitchFamily="50" charset="0"/>
              </a:rPr>
              <a:t>ADD YOUR TEXT  </a:t>
            </a:r>
            <a:r>
              <a:rPr lang="zh-CN" altLang="en-US" sz="1100" dirty="0" smtClean="0">
                <a:solidFill>
                  <a:schemeClr val="accent1"/>
                </a:solidFill>
                <a:latin typeface="Avant Garde BQ" pitchFamily="50" charset="0"/>
              </a:rPr>
              <a:t>│  </a:t>
            </a:r>
            <a:r>
              <a:rPr lang="en-US" altLang="zh-CN" sz="1100" dirty="0" smtClean="0">
                <a:solidFill>
                  <a:schemeClr val="accent1"/>
                </a:solidFill>
                <a:latin typeface="Avant Garde BQ" pitchFamily="50" charset="0"/>
              </a:rPr>
              <a:t>ADD </a:t>
            </a:r>
            <a:r>
              <a:rPr lang="en-US" altLang="zh-CN" sz="1100" dirty="0">
                <a:solidFill>
                  <a:schemeClr val="accent1"/>
                </a:solidFill>
                <a:latin typeface="Avant Garde BQ" pitchFamily="50" charset="0"/>
              </a:rPr>
              <a:t>YOUR TEXT  </a:t>
            </a:r>
            <a:r>
              <a:rPr lang="zh-CN" altLang="en-US" sz="1100" dirty="0" smtClean="0">
                <a:solidFill>
                  <a:schemeClr val="accent1"/>
                </a:solidFill>
                <a:latin typeface="Avant Garde BQ" pitchFamily="50" charset="0"/>
              </a:rPr>
              <a:t>│  </a:t>
            </a:r>
            <a:r>
              <a:rPr lang="en-US" altLang="zh-CN" sz="1100" dirty="0" smtClean="0">
                <a:solidFill>
                  <a:schemeClr val="accent1"/>
                </a:solidFill>
                <a:latin typeface="Avant Garde BQ" pitchFamily="50" charset="0"/>
              </a:rPr>
              <a:t>ADD </a:t>
            </a:r>
            <a:r>
              <a:rPr lang="en-US" altLang="zh-CN" sz="1100" dirty="0">
                <a:solidFill>
                  <a:schemeClr val="accent1"/>
                </a:solidFill>
                <a:latin typeface="Avant Garde BQ" pitchFamily="50" charset="0"/>
              </a:rPr>
              <a:t>YOUR TEXT  </a:t>
            </a:r>
            <a:r>
              <a:rPr lang="zh-CN" altLang="en-US" sz="1100" dirty="0" smtClean="0">
                <a:solidFill>
                  <a:schemeClr val="accent1"/>
                </a:solidFill>
                <a:latin typeface="Avant Garde BQ" pitchFamily="50" charset="0"/>
              </a:rPr>
              <a:t>│</a:t>
            </a:r>
            <a:r>
              <a:rPr lang="en-US" altLang="zh-CN" sz="1100" dirty="0">
                <a:solidFill>
                  <a:schemeClr val="accent1"/>
                </a:solidFill>
                <a:latin typeface="Avant Garde BQ" pitchFamily="50" charset="0"/>
              </a:rPr>
              <a:t>ADD YOUR TEXT  </a:t>
            </a:r>
            <a:r>
              <a:rPr lang="zh-CN" altLang="en-US" sz="1100" dirty="0" smtClean="0">
                <a:solidFill>
                  <a:schemeClr val="accent1"/>
                </a:solidFill>
                <a:latin typeface="Avant Garde BQ" pitchFamily="50" charset="0"/>
              </a:rPr>
              <a:t>│</a:t>
            </a:r>
            <a:endParaRPr lang="zh-CN" altLang="en-US" sz="1100" dirty="0" smtClean="0">
              <a:solidFill>
                <a:schemeClr val="accent1"/>
              </a:solidFill>
              <a:latin typeface="Avant Garde BQ" pitchFamily="50"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0">
        <p:fade/>
      </p:transition>
    </mc:Choice>
    <mc:Fallback>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grpId="1" nodeType="clickEffect">
                                  <p:stCondLst>
                                    <p:cond delay="0"/>
                                  </p:stCondLst>
                                  <p:childTnLst>
                                    <p:animEffect transition="out" filter="fade">
                                      <p:cBhvr>
                                        <p:cTn id="24" dur="500" tmFilter="0, 0; .2, .5; .8, .5; 1, 0"/>
                                        <p:tgtEl>
                                          <p:spTgt spid="10">
                                            <p:txEl>
                                              <p:pRg st="0" end="0"/>
                                            </p:txEl>
                                          </p:spTgt>
                                        </p:tgtEl>
                                      </p:cBhvr>
                                    </p:animEffect>
                                    <p:animScale>
                                      <p:cBhvr>
                                        <p:cTn id="25" dur="250" autoRev="1" fill="hold"/>
                                        <p:tgtEl>
                                          <p:spTgt spid="10">
                                            <p:txEl>
                                              <p:pRg st="0" end="0"/>
                                            </p:txEl>
                                          </p:spTgt>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grpId="0" nodeType="clickEffect">
                                  <p:stCondLst>
                                    <p:cond delay="0"/>
                                  </p:stCondLst>
                                  <p:iterate type="lt">
                                    <p:tmPct val="10000"/>
                                  </p:iterate>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4"/>
                                        </p:tgtEl>
                                        <p:attrNameLst>
                                          <p:attrName>ppt_y</p:attrName>
                                        </p:attrNameLst>
                                      </p:cBhvr>
                                      <p:tavLst>
                                        <p:tav tm="0">
                                          <p:val>
                                            <p:strVal val="#ppt_y"/>
                                          </p:val>
                                        </p:tav>
                                        <p:tav tm="100000">
                                          <p:val>
                                            <p:strVal val="#ppt_y"/>
                                          </p:val>
                                        </p:tav>
                                      </p:tavLst>
                                    </p:anim>
                                    <p:anim calcmode="lin" valueType="num">
                                      <p:cBhvr>
                                        <p:cTn id="4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9"/>
                </p:tgtEl>
              </p:cMediaNode>
            </p:audio>
          </p:childTnLst>
        </p:cTn>
      </p:par>
    </p:tnLst>
    <p:bldLst>
      <p:bldP spid="8" grpId="0" animBg="1"/>
      <p:bldP spid="10" grpId="0"/>
      <p:bldP spid="10" grpId="1" build="allAtOnce"/>
      <p:bldP spid="13" grpId="0"/>
      <p:bldP spid="14" grpId="0"/>
    </p:bldLst>
  </p:timing>
</p:sld>
</file>

<file path=ppt/theme/theme1.xml><?xml version="1.0" encoding="utf-8"?>
<a:theme xmlns:a="http://schemas.openxmlformats.org/drawingml/2006/main" name="Office 主题​​">
  <a:themeElements>
    <a:clrScheme name="自定义 249">
      <a:dk1>
        <a:srgbClr val="5F5F5F"/>
      </a:dk1>
      <a:lt1>
        <a:srgbClr val="333333"/>
      </a:lt1>
      <a:dk2>
        <a:srgbClr val="5F5F5F"/>
      </a:dk2>
      <a:lt2>
        <a:srgbClr val="333333"/>
      </a:lt2>
      <a:accent1>
        <a:srgbClr val="000000"/>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5382</Words>
  <Application>WPS 演示</Application>
  <PresentationFormat>全屏显示(16:9)</PresentationFormat>
  <Paragraphs>604</Paragraphs>
  <Slides>31</Slides>
  <Notes>31</Notes>
  <HiddenSlides>0</HiddenSlides>
  <MMClips>2</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31</vt:i4>
      </vt:variant>
    </vt:vector>
  </HeadingPairs>
  <TitlesOfParts>
    <vt:vector size="53" baseType="lpstr">
      <vt:lpstr>Arial</vt:lpstr>
      <vt:lpstr>宋体</vt:lpstr>
      <vt:lpstr>Wingdings</vt:lpstr>
      <vt:lpstr>Avant Garde BQ</vt:lpstr>
      <vt:lpstr>微软雅黑</vt:lpstr>
      <vt:lpstr>Calibri</vt:lpstr>
      <vt:lpstr>Impact</vt:lpstr>
      <vt:lpstr>华文黑体</vt:lpstr>
      <vt:lpstr>Segoe Print</vt:lpstr>
      <vt:lpstr>Arial Unicode MS</vt:lpstr>
      <vt:lpstr>Arial</vt:lpstr>
      <vt:lpstr>方正兰亭黑_GBK</vt:lpstr>
      <vt:lpstr>方正中等线简体</vt:lpstr>
      <vt:lpstr>Adobe 黑体 Std R</vt:lpstr>
      <vt:lpstr>Calibri Light</vt:lpstr>
      <vt:lpstr>Open Sans Light</vt:lpstr>
      <vt:lpstr>Open Sans</vt:lpstr>
      <vt:lpstr>Gill Sans</vt:lpstr>
      <vt:lpstr>Lato Light</vt:lpstr>
      <vt:lpstr>Bebas Neue</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ddd</dc:creator>
  <cp:lastModifiedBy>Administrator</cp:lastModifiedBy>
  <cp:revision>4630</cp:revision>
  <dcterms:created xsi:type="dcterms:W3CDTF">2014-06-06T07:22:00Z</dcterms:created>
  <dcterms:modified xsi:type="dcterms:W3CDTF">2017-09-19T09:25:10Z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