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81" r:id="rId6"/>
    <p:sldId id="282" r:id="rId7"/>
    <p:sldId id="283" r:id="rId8"/>
    <p:sldId id="284" r:id="rId9"/>
    <p:sldId id="270" r:id="rId10"/>
    <p:sldId id="259" r:id="rId11"/>
    <p:sldId id="269" r:id="rId12"/>
    <p:sldId id="285" r:id="rId13"/>
    <p:sldId id="272" r:id="rId14"/>
    <p:sldId id="275" r:id="rId15"/>
    <p:sldId id="276" r:id="rId16"/>
    <p:sldId id="288" r:id="rId17"/>
    <p:sldId id="271" r:id="rId18"/>
    <p:sldId id="277" r:id="rId19"/>
    <p:sldId id="278" r:id="rId20"/>
    <p:sldId id="279" r:id="rId21"/>
    <p:sldId id="274" r:id="rId22"/>
    <p:sldId id="273" r:id="rId23"/>
    <p:sldId id="280" r:id="rId24"/>
    <p:sldId id="289" r:id="rId25"/>
    <p:sldId id="268" r:id="rId26"/>
  </p:sldIdLst>
  <p:sldSz cx="12192000" cy="6858000"/>
  <p:notesSz cx="6858000" cy="9144000"/>
  <p:embeddedFontLst>
    <p:embeddedFont>
      <p:font typeface="微软雅黑" panose="020B0503020204020204" pitchFamily="34" charset="-122"/>
      <p:regular r:id="rId30"/>
    </p:embeddedFont>
    <p:embeddedFont>
      <p:font typeface="等线" panose="02010600030101010101" charset="0"/>
      <p:regular r:id="rId31"/>
      <p:bold r:id="rId32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C324"/>
    <a:srgbClr val="2B59B2"/>
    <a:srgbClr val="F3F3F3"/>
    <a:srgbClr val="F7FCFE"/>
    <a:srgbClr val="FFFFFC"/>
    <a:srgbClr val="FFFFFF"/>
    <a:srgbClr val="E6E6E6"/>
    <a:srgbClr val="44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9" autoAdjust="0"/>
    <p:restoredTop sz="94618" autoAdjust="0"/>
  </p:normalViewPr>
  <p:slideViewPr>
    <p:cSldViewPr snapToGrid="0" showGuides="1">
      <p:cViewPr varScale="1">
        <p:scale>
          <a:sx n="74" d="100"/>
          <a:sy n="74" d="100"/>
        </p:scale>
        <p:origin x="576" y="84"/>
      </p:cViewPr>
      <p:guideLst>
        <p:guide orient="horz" pos="129"/>
        <p:guide orient="horz" pos="4190"/>
        <p:guide pos="230"/>
        <p:guide pos="7449"/>
        <p:guide orient="horz" pos="561"/>
        <p:guide orient="horz" pos="691"/>
        <p:guide orient="horz" pos="4017"/>
        <p:guide orient="horz" pos="38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font" Target="fonts/font3.fntdata"/><Relationship Id="rId31" Type="http://schemas.openxmlformats.org/officeDocument/2006/relationships/font" Target="fonts/font2.fntdata"/><Relationship Id="rId30" Type="http://schemas.openxmlformats.org/officeDocument/2006/relationships/font" Target="fonts/font1.fntdata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doors dir="vert"/>
      </p:transition>
    </mc:Choice>
    <mc:Fallback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45143" y="-130629"/>
            <a:ext cx="12453257" cy="7112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45143" y="-130629"/>
            <a:ext cx="12453257" cy="7112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:blinds dir="vert"/>
      </p:transition>
    </mc:Choice>
    <mc:Fallback>
      <p:transition spd="slow" advClick="0" advTm="5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microsoft.com/office/2007/relationships/media" Target="../media/media1.mp3"/><Relationship Id="rId7" Type="http://schemas.openxmlformats.org/officeDocument/2006/relationships/audio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tags" Target="../tags/tag6.xml"/><Relationship Id="rId7" Type="http://schemas.openxmlformats.org/officeDocument/2006/relationships/image" Target="../media/image10.png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image" Target="../media/image9.png"/><Relationship Id="rId39" Type="http://schemas.openxmlformats.org/officeDocument/2006/relationships/notesSlide" Target="../notesSlides/notesSlide2.xml"/><Relationship Id="rId38" Type="http://schemas.openxmlformats.org/officeDocument/2006/relationships/slideLayout" Target="../slideLayouts/slideLayout2.xml"/><Relationship Id="rId37" Type="http://schemas.openxmlformats.org/officeDocument/2006/relationships/image" Target="../media/image5.jpeg"/><Relationship Id="rId36" Type="http://schemas.openxmlformats.org/officeDocument/2006/relationships/tags" Target="../tags/tag21.xml"/><Relationship Id="rId35" Type="http://schemas.openxmlformats.org/officeDocument/2006/relationships/image" Target="../media/image23.png"/><Relationship Id="rId34" Type="http://schemas.openxmlformats.org/officeDocument/2006/relationships/tags" Target="../tags/tag20.xml"/><Relationship Id="rId33" Type="http://schemas.openxmlformats.org/officeDocument/2006/relationships/image" Target="../media/image22.png"/><Relationship Id="rId32" Type="http://schemas.openxmlformats.org/officeDocument/2006/relationships/tags" Target="../tags/tag19.xml"/><Relationship Id="rId31" Type="http://schemas.openxmlformats.org/officeDocument/2006/relationships/image" Target="../media/image21.png"/><Relationship Id="rId30" Type="http://schemas.openxmlformats.org/officeDocument/2006/relationships/tags" Target="../tags/tag18.xml"/><Relationship Id="rId3" Type="http://schemas.openxmlformats.org/officeDocument/2006/relationships/tags" Target="../tags/tag3.xml"/><Relationship Id="rId29" Type="http://schemas.openxmlformats.org/officeDocument/2006/relationships/image" Target="../media/image20.png"/><Relationship Id="rId28" Type="http://schemas.openxmlformats.org/officeDocument/2006/relationships/tags" Target="../tags/tag17.xml"/><Relationship Id="rId27" Type="http://schemas.openxmlformats.org/officeDocument/2006/relationships/image" Target="../media/image19.png"/><Relationship Id="rId26" Type="http://schemas.openxmlformats.org/officeDocument/2006/relationships/tags" Target="../tags/tag16.xml"/><Relationship Id="rId25" Type="http://schemas.openxmlformats.org/officeDocument/2006/relationships/tags" Target="../tags/tag15.xml"/><Relationship Id="rId24" Type="http://schemas.openxmlformats.org/officeDocument/2006/relationships/image" Target="../media/image18.png"/><Relationship Id="rId23" Type="http://schemas.openxmlformats.org/officeDocument/2006/relationships/tags" Target="../tags/tag14.xml"/><Relationship Id="rId22" Type="http://schemas.openxmlformats.org/officeDocument/2006/relationships/image" Target="../media/image17.png"/><Relationship Id="rId21" Type="http://schemas.openxmlformats.org/officeDocument/2006/relationships/tags" Target="../tags/tag13.xml"/><Relationship Id="rId20" Type="http://schemas.openxmlformats.org/officeDocument/2006/relationships/image" Target="../media/image16.png"/><Relationship Id="rId2" Type="http://schemas.openxmlformats.org/officeDocument/2006/relationships/tags" Target="../tags/tag2.xml"/><Relationship Id="rId19" Type="http://schemas.openxmlformats.org/officeDocument/2006/relationships/tags" Target="../tags/tag12.xml"/><Relationship Id="rId18" Type="http://schemas.openxmlformats.org/officeDocument/2006/relationships/image" Target="../media/image15.png"/><Relationship Id="rId17" Type="http://schemas.openxmlformats.org/officeDocument/2006/relationships/tags" Target="../tags/tag11.xml"/><Relationship Id="rId16" Type="http://schemas.openxmlformats.org/officeDocument/2006/relationships/tags" Target="../tags/tag10.xml"/><Relationship Id="rId15" Type="http://schemas.openxmlformats.org/officeDocument/2006/relationships/image" Target="../media/image14.png"/><Relationship Id="rId14" Type="http://schemas.openxmlformats.org/officeDocument/2006/relationships/tags" Target="../tags/tag9.xml"/><Relationship Id="rId13" Type="http://schemas.openxmlformats.org/officeDocument/2006/relationships/image" Target="../media/image13.png"/><Relationship Id="rId12" Type="http://schemas.openxmlformats.org/officeDocument/2006/relationships/tags" Target="../tags/tag8.xml"/><Relationship Id="rId11" Type="http://schemas.openxmlformats.org/officeDocument/2006/relationships/image" Target="../media/image12.png"/><Relationship Id="rId10" Type="http://schemas.openxmlformats.org/officeDocument/2006/relationships/tags" Target="../tags/tag7.xml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image" Target="../media/image16.png"/><Relationship Id="rId7" Type="http://schemas.openxmlformats.org/officeDocument/2006/relationships/image" Target="../media/image15.pn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9" Type="http://schemas.openxmlformats.org/officeDocument/2006/relationships/notesSlide" Target="../notesSlides/notesSlide7.xml"/><Relationship Id="rId18" Type="http://schemas.openxmlformats.org/officeDocument/2006/relationships/slideLayout" Target="../slideLayouts/slideLayout3.xml"/><Relationship Id="rId17" Type="http://schemas.openxmlformats.org/officeDocument/2006/relationships/image" Target="../media/image9.png"/><Relationship Id="rId16" Type="http://schemas.openxmlformats.org/officeDocument/2006/relationships/image" Target="../media/image5.jpeg"/><Relationship Id="rId15" Type="http://schemas.openxmlformats.org/officeDocument/2006/relationships/image" Target="../media/image23.png"/><Relationship Id="rId14" Type="http://schemas.openxmlformats.org/officeDocument/2006/relationships/image" Target="../media/image22.png"/><Relationship Id="rId13" Type="http://schemas.openxmlformats.org/officeDocument/2006/relationships/image" Target="../media/image21.png"/><Relationship Id="rId12" Type="http://schemas.openxmlformats.org/officeDocument/2006/relationships/image" Target="../media/image20.png"/><Relationship Id="rId11" Type="http://schemas.openxmlformats.org/officeDocument/2006/relationships/image" Target="../media/image19.png"/><Relationship Id="rId10" Type="http://schemas.openxmlformats.org/officeDocument/2006/relationships/image" Target="../media/image18.png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image" Target="../media/image5.jpeg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image" Target="../media/image25.jpeg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0" Type="http://schemas.openxmlformats.org/officeDocument/2006/relationships/notesSlide" Target="../notesSlides/notesSlide8.xml"/><Relationship Id="rId1" Type="http://schemas.openxmlformats.org/officeDocument/2006/relationships/tags" Target="../tags/tag22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5.jpeg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7.png"/><Relationship Id="rId1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5.jpeg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5.jpeg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tags" Target="../tags/tag34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5.jpeg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7.png"/><Relationship Id="rId1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5.jpeg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31.jpeg"/><Relationship Id="rId5" Type="http://schemas.openxmlformats.org/officeDocument/2006/relationships/image" Target="../media/image29.png"/><Relationship Id="rId4" Type="http://schemas.openxmlformats.org/officeDocument/2006/relationships/image" Target="../media/image5.jpeg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tags" Target="../tags/tag4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32.jpeg"/><Relationship Id="rId5" Type="http://schemas.openxmlformats.org/officeDocument/2006/relationships/image" Target="../media/image29.png"/><Relationship Id="rId4" Type="http://schemas.openxmlformats.org/officeDocument/2006/relationships/image" Target="../media/image5.jpeg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5.jpeg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7.png"/><Relationship Id="rId2" Type="http://schemas.openxmlformats.org/officeDocument/2006/relationships/image" Target="../media/image5.jpeg"/><Relationship Id="rId1" Type="http://schemas.openxmlformats.org/officeDocument/2006/relationships/tags" Target="../tags/tag52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0.xml"/><Relationship Id="rId8" Type="http://schemas.openxmlformats.org/officeDocument/2006/relationships/slideLayout" Target="../slideLayouts/slideLayout3.xml"/><Relationship Id="rId7" Type="http://schemas.openxmlformats.org/officeDocument/2006/relationships/image" Target="../media/image35.png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5.jpeg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5.jpeg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tags" Target="../tags/tag56.xml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7.png"/><Relationship Id="rId2" Type="http://schemas.openxmlformats.org/officeDocument/2006/relationships/image" Target="../media/image5.jpeg"/><Relationship Id="rId1" Type="http://schemas.openxmlformats.org/officeDocument/2006/relationships/tags" Target="../tags/tag59.xml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3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tags" Target="../tags/tag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任意多边形 2"/>
          <p:cNvSpPr/>
          <p:nvPr>
            <p:custDataLst>
              <p:tags r:id="rId1"/>
            </p:custDataLst>
          </p:nvPr>
        </p:nvSpPr>
        <p:spPr>
          <a:xfrm>
            <a:off x="0" y="-1"/>
            <a:ext cx="12192001" cy="6858001"/>
          </a:xfrm>
          <a:custGeom>
            <a:avLst/>
            <a:gdLst/>
            <a:ahLst/>
            <a:cxnLst/>
            <a:rect l="0" t="0" r="0" b="0"/>
            <a:pathLst>
              <a:path w="12192001" h="6858001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369" y="-1"/>
            <a:ext cx="5944632" cy="6858000"/>
          </a:xfrm>
          <a:prstGeom prst="rect">
            <a:avLst/>
          </a:prstGeom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78" y="1306285"/>
            <a:ext cx="6787444" cy="3887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7"/>
          <p:cNvSpPr txBox="1">
            <a:spLocks noChangeArrowheads="1"/>
          </p:cNvSpPr>
          <p:nvPr/>
        </p:nvSpPr>
        <p:spPr bwMode="auto">
          <a:xfrm>
            <a:off x="2228591" y="1665509"/>
            <a:ext cx="3467617" cy="1077218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marL="0" algn="ctr" defTabSz="914400" eaLnBrk="1" latinLnBrk="0" hangingPunct="1">
              <a:defRPr sz="6600" b="1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defTabSz="914400" eaLnBrk="1" latinLnBrk="0" hangingPunct="1">
              <a:defRPr sz="1800">
                <a:latin typeface="+mn-lt"/>
                <a:ea typeface="+mn-ea"/>
              </a:defRPr>
            </a:lvl2pPr>
            <a:lvl3pPr defTabSz="914400" eaLnBrk="1" latinLnBrk="0" hangingPunct="1">
              <a:defRPr sz="1800">
                <a:latin typeface="+mn-lt"/>
                <a:ea typeface="+mn-ea"/>
              </a:defRPr>
            </a:lvl3pPr>
            <a:lvl4pPr defTabSz="914400" eaLnBrk="1" latinLnBrk="0" hangingPunct="1">
              <a:defRPr sz="1800">
                <a:latin typeface="+mn-lt"/>
                <a:ea typeface="+mn-ea"/>
              </a:defRPr>
            </a:lvl4pPr>
            <a:lvl5pPr defTabSz="914400" eaLnBrk="1" latinLnBrk="0" hangingPunct="1">
              <a:defRPr sz="1800">
                <a:latin typeface="+mn-lt"/>
                <a:ea typeface="+mn-ea"/>
              </a:defRPr>
            </a:lvl5pPr>
            <a:lvl6pPr>
              <a:defRPr sz="1800">
                <a:latin typeface="+mn-lt"/>
                <a:ea typeface="+mn-ea"/>
              </a:defRPr>
            </a:lvl6pPr>
            <a:lvl7pPr>
              <a:defRPr sz="1800">
                <a:latin typeface="+mn-lt"/>
                <a:ea typeface="+mn-ea"/>
              </a:defRPr>
            </a:lvl7pPr>
            <a:lvl8pPr>
              <a:defRPr sz="1800">
                <a:latin typeface="+mn-lt"/>
                <a:ea typeface="+mn-ea"/>
              </a:defRPr>
            </a:lvl8pPr>
            <a:lvl9pPr>
              <a:defRPr sz="1800">
                <a:latin typeface="+mn-lt"/>
                <a:ea typeface="+mn-ea"/>
              </a:defRPr>
            </a:lvl9pPr>
          </a:lstStyle>
          <a:p>
            <a:r>
              <a:rPr lang="en-US" altLang="zh-CN" sz="3200" dirty="0"/>
              <a:t>2018-2019</a:t>
            </a:r>
            <a:endParaRPr lang="en-US" altLang="zh-CN" sz="3200" dirty="0"/>
          </a:p>
          <a:p>
            <a:r>
              <a:rPr lang="zh-CN" altLang="en-US" sz="3200" dirty="0"/>
              <a:t>年度优秀员工表彰</a:t>
            </a:r>
            <a:endParaRPr lang="zh-CN" altLang="en-US" sz="3200" dirty="0"/>
          </a:p>
        </p:txBody>
      </p:sp>
      <p:sp>
        <p:nvSpPr>
          <p:cNvPr id="16" name="TextBox 20"/>
          <p:cNvSpPr txBox="1">
            <a:spLocks noChangeArrowheads="1"/>
          </p:cNvSpPr>
          <p:nvPr/>
        </p:nvSpPr>
        <p:spPr bwMode="auto">
          <a:xfrm>
            <a:off x="2593313" y="4294918"/>
            <a:ext cx="2646879" cy="584775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marL="0" algn="ctr" defTabSz="914400" eaLnBrk="1" latinLnBrk="0" hangingPunct="1">
              <a:defRPr sz="2800" b="1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defTabSz="914400" eaLnBrk="1" latinLnBrk="0" hangingPunct="1">
              <a:defRPr sz="1800">
                <a:latin typeface="+mn-lt"/>
                <a:ea typeface="+mn-ea"/>
              </a:defRPr>
            </a:lvl2pPr>
            <a:lvl3pPr defTabSz="914400" eaLnBrk="1" latinLnBrk="0" hangingPunct="1">
              <a:defRPr sz="1800">
                <a:latin typeface="+mn-lt"/>
                <a:ea typeface="+mn-ea"/>
              </a:defRPr>
            </a:lvl3pPr>
            <a:lvl4pPr defTabSz="914400" eaLnBrk="1" latinLnBrk="0" hangingPunct="1">
              <a:defRPr sz="1800">
                <a:latin typeface="+mn-lt"/>
                <a:ea typeface="+mn-ea"/>
              </a:defRPr>
            </a:lvl4pPr>
            <a:lvl5pPr defTabSz="914400" eaLnBrk="1" latinLnBrk="0" hangingPunct="1">
              <a:defRPr sz="1800">
                <a:latin typeface="+mn-lt"/>
                <a:ea typeface="+mn-ea"/>
              </a:defRPr>
            </a:lvl5pPr>
            <a:lvl6pPr>
              <a:defRPr sz="1800">
                <a:latin typeface="+mn-lt"/>
                <a:ea typeface="+mn-ea"/>
              </a:defRPr>
            </a:lvl6pPr>
            <a:lvl7pPr>
              <a:defRPr sz="1800">
                <a:latin typeface="+mn-lt"/>
                <a:ea typeface="+mn-ea"/>
              </a:defRPr>
            </a:lvl7pPr>
            <a:lvl8pPr>
              <a:defRPr sz="1800">
                <a:latin typeface="+mn-lt"/>
                <a:ea typeface="+mn-ea"/>
              </a:defRPr>
            </a:lvl8pPr>
            <a:lvl9pPr>
              <a:defRPr sz="1800">
                <a:latin typeface="+mn-lt"/>
                <a:ea typeface="+mn-ea"/>
              </a:defRPr>
            </a:lvl9pPr>
          </a:lstStyle>
          <a:p>
            <a:r>
              <a:rPr lang="zh-CN" altLang="en-US" sz="3200" dirty="0"/>
              <a:t>企业公司名称</a:t>
            </a:r>
            <a:endParaRPr lang="zh-CN" altLang="en-US" sz="3200" dirty="0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94841" y="2204118"/>
            <a:ext cx="4752528" cy="1941385"/>
          </a:xfrm>
          <a:prstGeom prst="rect">
            <a:avLst/>
          </a:prstGeom>
        </p:spPr>
      </p:pic>
      <p:pic>
        <p:nvPicPr>
          <p:cNvPr id="18" name="Position Music - Man At Arms(纯音乐版)">
            <a:hlinkClick r:id="" action="ppaction://media"/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378575" y="-21748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5000">
        <p15:prstTrans prst="curtains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1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45143" y="-116114"/>
            <a:ext cx="12438743" cy="7112000"/>
          </a:xfrm>
          <a:prstGeom prst="rect">
            <a:avLst/>
          </a:prstGeom>
        </p:spPr>
      </p:pic>
      <p:grpSp>
        <p:nvGrpSpPr>
          <p:cNvPr id="25" name="组合 24"/>
          <p:cNvGrpSpPr/>
          <p:nvPr>
            <p:custDataLst>
              <p:tags r:id="rId2"/>
            </p:custDataLst>
          </p:nvPr>
        </p:nvGrpSpPr>
        <p:grpSpPr>
          <a:xfrm>
            <a:off x="791797" y="1415029"/>
            <a:ext cx="10065557" cy="4592093"/>
            <a:chOff x="1343340" y="2010115"/>
            <a:chExt cx="8569252" cy="4592093"/>
          </a:xfrm>
        </p:grpSpPr>
        <p:pic>
          <p:nvPicPr>
            <p:cNvPr id="5" name="PA_图片 27" descr="光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343340" y="3102265"/>
              <a:ext cx="4368807" cy="142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A_图片 27" descr="光"/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312693" y="2010115"/>
              <a:ext cx="3689362" cy="11909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A_图片 2" descr="PPECLOGO-eff-0-1"/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>
            <a:blip r:embed="rId7" cstate="screen"/>
            <a:srcRect/>
            <a:stretch>
              <a:fillRect/>
            </a:stretch>
          </p:blipFill>
          <p:spPr bwMode="auto">
            <a:xfrm>
              <a:off x="4363034" y="2891971"/>
              <a:ext cx="606320" cy="539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A_图片 3" descr="PPECLOGO-eff-0-2"/>
            <p:cNvPicPr>
              <a:picLocks noChangeAspect="1" noChangeArrowheads="1"/>
            </p:cNvPicPr>
            <p:nvPr>
              <p:custDataLst>
                <p:tags r:id="rId8"/>
              </p:custDataLst>
            </p:nvPr>
          </p:nvPicPr>
          <p:blipFill>
            <a:blip r:embed="rId9" cstate="screen"/>
            <a:srcRect/>
            <a:stretch>
              <a:fillRect/>
            </a:stretch>
          </p:blipFill>
          <p:spPr bwMode="auto">
            <a:xfrm>
              <a:off x="6998621" y="2868159"/>
              <a:ext cx="561877" cy="50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A_图片 5" descr="PPECLOGO-eff-0-1"/>
            <p:cNvPicPr>
              <a:picLocks noChangeAspect="1" noChangeArrowheads="1"/>
            </p:cNvPicPr>
            <p:nvPr>
              <p:custDataLst>
                <p:tags r:id="rId10"/>
              </p:custDataLst>
            </p:nvPr>
          </p:nvPicPr>
          <p:blipFill>
            <a:blip r:embed="rId11" cstate="screen"/>
            <a:srcRect/>
            <a:stretch>
              <a:fillRect/>
            </a:stretch>
          </p:blipFill>
          <p:spPr bwMode="auto">
            <a:xfrm>
              <a:off x="4615402" y="3466646"/>
              <a:ext cx="299986" cy="268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A_图片 6" descr="PPECLOGO-eff-0-1"/>
            <p:cNvPicPr>
              <a:picLocks noChangeAspect="1" noChangeArrowheads="1"/>
            </p:cNvPicPr>
            <p:nvPr>
              <p:custDataLst>
                <p:tags r:id="rId12"/>
              </p:custDataLst>
            </p:nvPr>
          </p:nvPicPr>
          <p:blipFill>
            <a:blip r:embed="rId13" cstate="screen"/>
            <a:srcRect/>
            <a:stretch>
              <a:fillRect/>
            </a:stretch>
          </p:blipFill>
          <p:spPr bwMode="auto">
            <a:xfrm>
              <a:off x="6296273" y="2925310"/>
              <a:ext cx="228560" cy="204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A_图片 7" descr="PPECLOGO-eff-0-1"/>
            <p:cNvPicPr>
              <a:picLocks noChangeAspect="1" noChangeArrowheads="1"/>
            </p:cNvPicPr>
            <p:nvPr>
              <p:custDataLst>
                <p:tags r:id="rId14"/>
              </p:custDataLst>
            </p:nvPr>
          </p:nvPicPr>
          <p:blipFill>
            <a:blip r:embed="rId15" cstate="screen"/>
            <a:srcRect/>
            <a:stretch>
              <a:fillRect/>
            </a:stretch>
          </p:blipFill>
          <p:spPr bwMode="auto">
            <a:xfrm>
              <a:off x="5537580" y="3520622"/>
              <a:ext cx="112692" cy="1000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A_图片 8" descr="PPECLOGO-eff-0-2"/>
            <p:cNvPicPr>
              <a:picLocks noChangeAspect="1" noChangeArrowheads="1"/>
            </p:cNvPicPr>
            <p:nvPr>
              <p:custDataLst>
                <p:tags r:id="rId16"/>
              </p:custDataLst>
            </p:nvPr>
          </p:nvPicPr>
          <p:blipFill>
            <a:blip r:embed="rId9" cstate="screen"/>
            <a:srcRect/>
            <a:stretch>
              <a:fillRect/>
            </a:stretch>
          </p:blipFill>
          <p:spPr bwMode="auto">
            <a:xfrm>
              <a:off x="5253467" y="2696709"/>
              <a:ext cx="561877" cy="50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A_图片 9" descr="PPECLOGO-eff-5-4"/>
            <p:cNvPicPr>
              <a:picLocks noChangeAspect="1" noChangeArrowheads="1"/>
            </p:cNvPicPr>
            <p:nvPr>
              <p:custDataLst>
                <p:tags r:id="rId17"/>
              </p:custDataLst>
            </p:nvPr>
          </p:nvPicPr>
          <p:blipFill>
            <a:blip r:embed="rId18" cstate="screen"/>
            <a:srcRect/>
            <a:stretch>
              <a:fillRect/>
            </a:stretch>
          </p:blipFill>
          <p:spPr bwMode="auto">
            <a:xfrm>
              <a:off x="3666242" y="3077709"/>
              <a:ext cx="844403" cy="7604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A_图片 10" descr="PPECLOGO-eff-5-2"/>
            <p:cNvPicPr>
              <a:picLocks noChangeAspect="1" noChangeArrowheads="1"/>
            </p:cNvPicPr>
            <p:nvPr>
              <p:custDataLst>
                <p:tags r:id="rId19"/>
              </p:custDataLst>
            </p:nvPr>
          </p:nvPicPr>
          <p:blipFill>
            <a:blip r:embed="rId20" cstate="screen"/>
            <a:srcRect/>
            <a:stretch>
              <a:fillRect/>
            </a:stretch>
          </p:blipFill>
          <p:spPr bwMode="auto">
            <a:xfrm>
              <a:off x="5312194" y="3214234"/>
              <a:ext cx="1047568" cy="9715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A_图片 11" descr="PPECLOGO-eff-5-4"/>
            <p:cNvPicPr>
              <a:picLocks noChangeAspect="1" noChangeArrowheads="1"/>
            </p:cNvPicPr>
            <p:nvPr>
              <p:custDataLst>
                <p:tags r:id="rId21"/>
              </p:custDataLst>
            </p:nvPr>
          </p:nvPicPr>
          <p:blipFill>
            <a:blip r:embed="rId22" cstate="screen"/>
            <a:srcRect/>
            <a:stretch>
              <a:fillRect/>
            </a:stretch>
          </p:blipFill>
          <p:spPr bwMode="auto">
            <a:xfrm>
              <a:off x="7819215" y="2787197"/>
              <a:ext cx="638064" cy="5762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A_图片 12" descr="PPECLOGO-eff-0-1"/>
            <p:cNvPicPr>
              <a:picLocks noChangeAspect="1" noChangeArrowheads="1"/>
            </p:cNvPicPr>
            <p:nvPr>
              <p:custDataLst>
                <p:tags r:id="rId23"/>
              </p:custDataLst>
            </p:nvPr>
          </p:nvPicPr>
          <p:blipFill>
            <a:blip r:embed="rId24" cstate="screen"/>
            <a:srcRect/>
            <a:stretch>
              <a:fillRect/>
            </a:stretch>
          </p:blipFill>
          <p:spPr bwMode="auto">
            <a:xfrm>
              <a:off x="6524040" y="3374571"/>
              <a:ext cx="298398" cy="266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A_图片 13" descr="PPECLOGO-eff-0-1"/>
            <p:cNvPicPr>
              <a:picLocks noChangeAspect="1" noChangeArrowheads="1"/>
            </p:cNvPicPr>
            <p:nvPr>
              <p:custDataLst>
                <p:tags r:id="rId25"/>
              </p:custDataLst>
            </p:nvPr>
          </p:nvPicPr>
          <p:blipFill>
            <a:blip r:embed="rId24" cstate="screen"/>
            <a:srcRect/>
            <a:stretch>
              <a:fillRect/>
            </a:stretch>
          </p:blipFill>
          <p:spPr bwMode="auto">
            <a:xfrm>
              <a:off x="8896941" y="2580821"/>
              <a:ext cx="298398" cy="266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A_图片 14" descr="PPECLOGO-eff2-1-2"/>
            <p:cNvPicPr>
              <a:picLocks noChangeAspect="1" noChangeArrowheads="1"/>
            </p:cNvPicPr>
            <p:nvPr>
              <p:custDataLst>
                <p:tags r:id="rId26"/>
              </p:custDataLst>
            </p:nvPr>
          </p:nvPicPr>
          <p:blipFill>
            <a:blip r:embed="rId27"/>
            <a:srcRect/>
            <a:stretch>
              <a:fillRect/>
            </a:stretch>
          </p:blipFill>
          <p:spPr bwMode="auto">
            <a:xfrm>
              <a:off x="2715495" y="2804660"/>
              <a:ext cx="969794" cy="966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A_图片 15" descr="PPECLOGO-eff2-1-3"/>
            <p:cNvPicPr>
              <a:picLocks noChangeAspect="1" noChangeArrowheads="1"/>
            </p:cNvPicPr>
            <p:nvPr>
              <p:custDataLst>
                <p:tags r:id="rId28"/>
              </p:custDataLst>
            </p:nvPr>
          </p:nvPicPr>
          <p:blipFill>
            <a:blip r:embed="rId29" cstate="screen"/>
            <a:srcRect/>
            <a:stretch>
              <a:fillRect/>
            </a:stretch>
          </p:blipFill>
          <p:spPr bwMode="auto">
            <a:xfrm>
              <a:off x="4234469" y="2847521"/>
              <a:ext cx="250781" cy="247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A_图片 16" descr="PPECLOGO-eff2-1-4"/>
            <p:cNvPicPr>
              <a:picLocks noChangeAspect="1" noChangeArrowheads="1"/>
            </p:cNvPicPr>
            <p:nvPr>
              <p:custDataLst>
                <p:tags r:id="rId30"/>
              </p:custDataLst>
            </p:nvPr>
          </p:nvPicPr>
          <p:blipFill>
            <a:blip r:embed="rId31" cstate="screen"/>
            <a:srcRect/>
            <a:stretch>
              <a:fillRect/>
            </a:stretch>
          </p:blipFill>
          <p:spPr bwMode="auto">
            <a:xfrm>
              <a:off x="6977986" y="3177722"/>
              <a:ext cx="401568" cy="396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A_图片 17" descr="PPECLOGO-eff2-1-3"/>
            <p:cNvPicPr>
              <a:picLocks noChangeAspect="1" noChangeArrowheads="1"/>
            </p:cNvPicPr>
            <p:nvPr>
              <p:custDataLst>
                <p:tags r:id="rId32"/>
              </p:custDataLst>
            </p:nvPr>
          </p:nvPicPr>
          <p:blipFill>
            <a:blip r:embed="rId33" cstate="screen"/>
            <a:srcRect/>
            <a:stretch>
              <a:fillRect/>
            </a:stretch>
          </p:blipFill>
          <p:spPr bwMode="auto">
            <a:xfrm>
              <a:off x="7544626" y="2928485"/>
              <a:ext cx="206339" cy="204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A_图片 18" descr="PPECLOGO-eff2-1-3"/>
            <p:cNvPicPr>
              <a:picLocks noChangeAspect="1" noChangeArrowheads="1"/>
            </p:cNvPicPr>
            <p:nvPr>
              <p:custDataLst>
                <p:tags r:id="rId34"/>
              </p:custDataLst>
            </p:nvPr>
          </p:nvPicPr>
          <p:blipFill>
            <a:blip r:embed="rId35" cstate="screen"/>
            <a:srcRect/>
            <a:stretch>
              <a:fillRect/>
            </a:stretch>
          </p:blipFill>
          <p:spPr bwMode="auto">
            <a:xfrm>
              <a:off x="7943019" y="3269796"/>
              <a:ext cx="161897" cy="1603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PA_矩形 23"/>
            <p:cNvSpPr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1614900" y="2447224"/>
              <a:ext cx="8297692" cy="415498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  <a:scene3d>
                <a:camera prst="orthographicFront"/>
                <a:lightRig rig="threePt" dir="t"/>
              </a:scene3d>
              <a:sp3d extrusionH="31750" prstMaterial="powder">
                <a:bevelT w="69850" h="19050" prst="softRound"/>
              </a:sp3d>
            </a:bodyPr>
            <a:lstStyle/>
            <a:p>
              <a:pPr algn="ctr"/>
              <a:r>
                <a:rPr lang="zh-CN" altLang="en-US" sz="6600" b="1" dirty="0">
                  <a:blipFill dpi="0" rotWithShape="1">
                    <a:blip r:embed="rId37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回首</a:t>
              </a:r>
              <a:r>
                <a:rPr lang="en-US" altLang="zh-CN" sz="6600" b="1" dirty="0" smtClean="0">
                  <a:blipFill dpi="0" rotWithShape="1">
                    <a:blip r:embed="rId37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2017  </a:t>
              </a:r>
              <a:endParaRPr lang="en-US" altLang="zh-CN" sz="6600" b="1" dirty="0">
                <a:blipFill dpi="0" rotWithShape="1"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/>
              <a:r>
                <a:rPr lang="en-US" altLang="zh-CN" sz="6600" b="1" dirty="0">
                  <a:blipFill dpi="0" rotWithShape="1">
                    <a:blip r:embed="rId37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zh-CN" altLang="en-US" sz="6600" b="1" dirty="0">
                  <a:blipFill dpi="0" rotWithShape="1">
                    <a:blip r:embed="rId37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我们团结一心、顽强拼搏</a:t>
              </a:r>
              <a:endParaRPr lang="en-US" altLang="zh-CN" sz="6600" b="1" dirty="0">
                <a:blipFill dpi="0" rotWithShape="1"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/>
              <a:r>
                <a:rPr lang="zh-CN" altLang="en-US" sz="6600" b="1" dirty="0">
                  <a:blipFill dpi="0" rotWithShape="1">
                    <a:blip r:embed="rId37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取得了卓越的成绩！</a:t>
              </a:r>
              <a:endParaRPr lang="zh-CN" altLang="en-US" sz="6600" b="1" dirty="0">
                <a:blipFill dpi="0" rotWithShape="1"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/>
              <a:endParaRPr lang="zh-CN" altLang="en-US" sz="6600" b="1" dirty="0">
                <a:blipFill dpi="0" rotWithShape="1">
                  <a:blip r:embed="rId3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doors dir="vert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/>
          <p:nvPr/>
        </p:nvSpPr>
        <p:spPr>
          <a:xfrm>
            <a:off x="1478065" y="3065519"/>
            <a:ext cx="9632765" cy="1200329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marL="0" algn="ctr" defTabSz="914400" eaLnBrk="1" latinLnBrk="0" hangingPunct="1">
              <a:defRPr sz="2800" b="1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defTabSz="914400" eaLnBrk="1" latinLnBrk="0" hangingPunct="1">
              <a:defRPr sz="1800">
                <a:latin typeface="+mn-lt"/>
                <a:ea typeface="+mn-ea"/>
              </a:defRPr>
            </a:lvl2pPr>
            <a:lvl3pPr defTabSz="914400" eaLnBrk="1" latinLnBrk="0" hangingPunct="1">
              <a:defRPr sz="1800">
                <a:latin typeface="+mn-lt"/>
                <a:ea typeface="+mn-ea"/>
              </a:defRPr>
            </a:lvl3pPr>
            <a:lvl4pPr defTabSz="914400" eaLnBrk="1" latinLnBrk="0" hangingPunct="1">
              <a:defRPr sz="1800">
                <a:latin typeface="+mn-lt"/>
                <a:ea typeface="+mn-ea"/>
              </a:defRPr>
            </a:lvl4pPr>
            <a:lvl5pPr defTabSz="914400" eaLnBrk="1" latinLnBrk="0" hangingPunct="1">
              <a:defRPr sz="1800">
                <a:latin typeface="+mn-lt"/>
                <a:ea typeface="+mn-ea"/>
              </a:defRPr>
            </a:lvl5pPr>
            <a:lvl6pPr>
              <a:defRPr sz="1800">
                <a:latin typeface="+mn-lt"/>
                <a:ea typeface="+mn-ea"/>
              </a:defRPr>
            </a:lvl6pPr>
            <a:lvl7pPr>
              <a:defRPr sz="1800">
                <a:latin typeface="+mn-lt"/>
                <a:ea typeface="+mn-ea"/>
              </a:defRPr>
            </a:lvl7pPr>
            <a:lvl8pPr>
              <a:defRPr sz="1800">
                <a:latin typeface="+mn-lt"/>
                <a:ea typeface="+mn-ea"/>
              </a:defRPr>
            </a:lvl8pPr>
            <a:lvl9pPr>
              <a:defRPr sz="1800">
                <a:latin typeface="+mn-lt"/>
                <a:ea typeface="+mn-ea"/>
              </a:defRPr>
            </a:lvl9pPr>
          </a:lstStyle>
          <a:p>
            <a:r>
              <a:rPr lang="zh-CN" altLang="en-US" sz="7200" dirty="0"/>
              <a:t>公司营业总收入</a:t>
            </a:r>
            <a:r>
              <a:rPr lang="en-US" altLang="zh-CN" sz="7200" dirty="0"/>
              <a:t>18</a:t>
            </a:r>
            <a:r>
              <a:rPr lang="zh-CN" altLang="en-US" sz="7200" dirty="0"/>
              <a:t>亿元</a:t>
            </a:r>
            <a:endParaRPr lang="zh-CN" altLang="en-US" sz="7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0522" y="2902901"/>
            <a:ext cx="10482357" cy="1107996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marL="0" algn="ctr" defTabSz="914400" eaLnBrk="1" latinLnBrk="0" hangingPunct="1">
              <a:defRPr sz="2800" b="1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defTabSz="914400" eaLnBrk="1" latinLnBrk="0" hangingPunct="1">
              <a:defRPr sz="1800">
                <a:latin typeface="+mn-lt"/>
                <a:ea typeface="+mn-ea"/>
              </a:defRPr>
            </a:lvl2pPr>
            <a:lvl3pPr defTabSz="914400" eaLnBrk="1" latinLnBrk="0" hangingPunct="1">
              <a:defRPr sz="1800">
                <a:latin typeface="+mn-lt"/>
                <a:ea typeface="+mn-ea"/>
              </a:defRPr>
            </a:lvl3pPr>
            <a:lvl4pPr defTabSz="914400" eaLnBrk="1" latinLnBrk="0" hangingPunct="1">
              <a:defRPr sz="1800">
                <a:latin typeface="+mn-lt"/>
                <a:ea typeface="+mn-ea"/>
              </a:defRPr>
            </a:lvl4pPr>
            <a:lvl5pPr defTabSz="914400" eaLnBrk="1" latinLnBrk="0" hangingPunct="1">
              <a:defRPr sz="1800">
                <a:latin typeface="+mn-lt"/>
                <a:ea typeface="+mn-ea"/>
              </a:defRPr>
            </a:lvl5pPr>
            <a:lvl6pPr>
              <a:defRPr sz="1800">
                <a:latin typeface="+mn-lt"/>
                <a:ea typeface="+mn-ea"/>
              </a:defRPr>
            </a:lvl6pPr>
            <a:lvl7pPr>
              <a:defRPr sz="1800">
                <a:latin typeface="+mn-lt"/>
                <a:ea typeface="+mn-ea"/>
              </a:defRPr>
            </a:lvl7pPr>
            <a:lvl8pPr>
              <a:defRPr sz="1800">
                <a:latin typeface="+mn-lt"/>
                <a:ea typeface="+mn-ea"/>
              </a:defRPr>
            </a:lvl8pPr>
            <a:lvl9pPr>
              <a:defRPr sz="1800">
                <a:latin typeface="+mn-lt"/>
                <a:ea typeface="+mn-ea"/>
              </a:defRPr>
            </a:lvl9pPr>
          </a:lstStyle>
          <a:p>
            <a:r>
              <a:rPr lang="zh-CN" altLang="en-US" sz="6600" dirty="0"/>
              <a:t>总收入比去年同期增长</a:t>
            </a:r>
            <a:r>
              <a:rPr lang="en-US" altLang="zh-CN" sz="6600" dirty="0"/>
              <a:t>36%</a:t>
            </a:r>
            <a:endParaRPr lang="zh-CN" altLang="en-US" sz="6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/>
          <p:cNvSpPr txBox="1"/>
          <p:nvPr/>
        </p:nvSpPr>
        <p:spPr>
          <a:xfrm>
            <a:off x="2356148" y="2721029"/>
            <a:ext cx="7651454" cy="1446550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marL="0" algn="ctr" defTabSz="914400" eaLnBrk="1" latinLnBrk="0" hangingPunct="1">
              <a:defRPr sz="2800" b="1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defTabSz="914400" eaLnBrk="1" latinLnBrk="0" hangingPunct="1">
              <a:defRPr sz="1800">
                <a:latin typeface="+mn-lt"/>
                <a:ea typeface="+mn-ea"/>
              </a:defRPr>
            </a:lvl2pPr>
            <a:lvl3pPr defTabSz="914400" eaLnBrk="1" latinLnBrk="0" hangingPunct="1">
              <a:defRPr sz="1800">
                <a:latin typeface="+mn-lt"/>
                <a:ea typeface="+mn-ea"/>
              </a:defRPr>
            </a:lvl3pPr>
            <a:lvl4pPr defTabSz="914400" eaLnBrk="1" latinLnBrk="0" hangingPunct="1">
              <a:defRPr sz="1800">
                <a:latin typeface="+mn-lt"/>
                <a:ea typeface="+mn-ea"/>
              </a:defRPr>
            </a:lvl4pPr>
            <a:lvl5pPr defTabSz="914400" eaLnBrk="1" latinLnBrk="0" hangingPunct="1">
              <a:defRPr sz="1800">
                <a:latin typeface="+mn-lt"/>
                <a:ea typeface="+mn-ea"/>
              </a:defRPr>
            </a:lvl5pPr>
            <a:lvl6pPr>
              <a:defRPr sz="1800">
                <a:latin typeface="+mn-lt"/>
                <a:ea typeface="+mn-ea"/>
              </a:defRPr>
            </a:lvl6pPr>
            <a:lvl7pPr>
              <a:defRPr sz="1800">
                <a:latin typeface="+mn-lt"/>
                <a:ea typeface="+mn-ea"/>
              </a:defRPr>
            </a:lvl7pPr>
            <a:lvl8pPr>
              <a:defRPr sz="1800">
                <a:latin typeface="+mn-lt"/>
                <a:ea typeface="+mn-ea"/>
              </a:defRPr>
            </a:lvl8pPr>
            <a:lvl9pPr>
              <a:defRPr sz="1800">
                <a:latin typeface="+mn-lt"/>
                <a:ea typeface="+mn-ea"/>
              </a:defRPr>
            </a:lvl9pPr>
          </a:lstStyle>
          <a:p>
            <a:r>
              <a:rPr lang="zh-CN" altLang="en-US" sz="8800" dirty="0"/>
              <a:t>利润总额</a:t>
            </a:r>
            <a:r>
              <a:rPr lang="en-US" altLang="zh-CN" sz="8800" dirty="0"/>
              <a:t>5</a:t>
            </a:r>
            <a:r>
              <a:rPr lang="zh-CN" altLang="en-US" sz="8800" dirty="0"/>
              <a:t>亿元</a:t>
            </a:r>
            <a:endParaRPr lang="zh-CN" altLang="en-US" sz="8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/>
          <p:cNvSpPr txBox="1"/>
          <p:nvPr/>
        </p:nvSpPr>
        <p:spPr>
          <a:xfrm>
            <a:off x="1548901" y="2990005"/>
            <a:ext cx="9635971" cy="1107996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marL="0" algn="ctr" defTabSz="914400" eaLnBrk="1" latinLnBrk="0" hangingPunct="1">
              <a:defRPr sz="2800" b="1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defTabSz="914400" eaLnBrk="1" latinLnBrk="0" hangingPunct="1">
              <a:defRPr sz="1800">
                <a:latin typeface="+mn-lt"/>
                <a:ea typeface="+mn-ea"/>
              </a:defRPr>
            </a:lvl2pPr>
            <a:lvl3pPr defTabSz="914400" eaLnBrk="1" latinLnBrk="0" hangingPunct="1">
              <a:defRPr sz="1800">
                <a:latin typeface="+mn-lt"/>
                <a:ea typeface="+mn-ea"/>
              </a:defRPr>
            </a:lvl3pPr>
            <a:lvl4pPr defTabSz="914400" eaLnBrk="1" latinLnBrk="0" hangingPunct="1">
              <a:defRPr sz="1800">
                <a:latin typeface="+mn-lt"/>
                <a:ea typeface="+mn-ea"/>
              </a:defRPr>
            </a:lvl4pPr>
            <a:lvl5pPr defTabSz="914400" eaLnBrk="1" latinLnBrk="0" hangingPunct="1">
              <a:defRPr sz="1800">
                <a:latin typeface="+mn-lt"/>
                <a:ea typeface="+mn-ea"/>
              </a:defRPr>
            </a:lvl5pPr>
            <a:lvl6pPr>
              <a:defRPr sz="1800">
                <a:latin typeface="+mn-lt"/>
                <a:ea typeface="+mn-ea"/>
              </a:defRPr>
            </a:lvl6pPr>
            <a:lvl7pPr>
              <a:defRPr sz="1800">
                <a:latin typeface="+mn-lt"/>
                <a:ea typeface="+mn-ea"/>
              </a:defRPr>
            </a:lvl7pPr>
            <a:lvl8pPr>
              <a:defRPr sz="1800">
                <a:latin typeface="+mn-lt"/>
                <a:ea typeface="+mn-ea"/>
              </a:defRPr>
            </a:lvl8pPr>
            <a:lvl9pPr>
              <a:defRPr sz="1800">
                <a:latin typeface="+mn-lt"/>
                <a:ea typeface="+mn-ea"/>
              </a:defRPr>
            </a:lvl9pPr>
          </a:lstStyle>
          <a:p>
            <a:r>
              <a:rPr lang="zh-CN" altLang="en-US" sz="6600" dirty="0"/>
              <a:t>利润比去年同期增长</a:t>
            </a:r>
            <a:r>
              <a:rPr lang="en-US" altLang="zh-CN" sz="6600" dirty="0"/>
              <a:t>49%</a:t>
            </a:r>
            <a:endParaRPr lang="en-US" altLang="zh-CN" sz="6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PECLOGO-eff-0-1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4116290" y="2775857"/>
            <a:ext cx="606320" cy="53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PPECLOGO-eff-0-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751877" y="2752045"/>
            <a:ext cx="561877" cy="5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PPECLOGO-eff-0-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0377" y="1794782"/>
            <a:ext cx="1722139" cy="1608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PPECLOGO-eff-0-1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368658" y="3350532"/>
            <a:ext cx="299986" cy="268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PPECLOGO-eff-0-1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049529" y="2809196"/>
            <a:ext cx="228560" cy="204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PPECLOGO-eff-0-1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5290836" y="3404508"/>
            <a:ext cx="112692" cy="10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PPECLOGO-eff-0-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006723" y="2580595"/>
            <a:ext cx="561877" cy="5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9" descr="PPECLOGO-eff-5-4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3419498" y="2961595"/>
            <a:ext cx="844403" cy="760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PPECLOGO-eff-5-2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5065450" y="3098120"/>
            <a:ext cx="1047568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1" descr="PPECLOGO-eff-5-4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7572471" y="2671083"/>
            <a:ext cx="638064" cy="57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PPECLOGO-eff-0-1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6277296" y="3258457"/>
            <a:ext cx="298398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3" descr="PPECLOGO-eff-0-1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8650197" y="2464707"/>
            <a:ext cx="298398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4" descr="PPECLOGO-eff2-1-2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468751" y="2688546"/>
            <a:ext cx="969794" cy="96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5" descr="PPECLOGO-eff2-1-3"/>
          <p:cNvPicPr>
            <a:picLocks noChangeAspect="1" noChangeArrowheads="1"/>
          </p:cNvPicPr>
          <p:nvPr/>
        </p:nvPicPr>
        <p:blipFill>
          <a:blip r:embed="rId12" cstate="screen"/>
          <a:srcRect/>
          <a:stretch>
            <a:fillRect/>
          </a:stretch>
        </p:blipFill>
        <p:spPr bwMode="auto">
          <a:xfrm>
            <a:off x="3987725" y="2731407"/>
            <a:ext cx="250781" cy="24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6" descr="PPECLOGO-eff2-1-4"/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6731242" y="3061608"/>
            <a:ext cx="401568" cy="39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7" descr="PPECLOGO-eff2-1-3"/>
          <p:cNvPicPr>
            <a:picLocks noChangeAspect="1" noChangeArrowheads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7297882" y="2812371"/>
            <a:ext cx="206339" cy="204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8" descr="PPECLOGO-eff2-1-3"/>
          <p:cNvPicPr>
            <a:picLocks noChangeAspect="1" noChangeArrowheads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7696275" y="3153682"/>
            <a:ext cx="161897" cy="160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-136411" y="1367516"/>
            <a:ext cx="12090092" cy="4708981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ctr"/>
            <a:r>
              <a:rPr lang="zh-CN" altLang="en-US" sz="6000" b="1" dirty="0">
                <a:blipFill dpi="0" rotWithShape="1">
                  <a:blip r:embed="rId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展望</a:t>
            </a:r>
            <a:r>
              <a:rPr lang="en-US" altLang="zh-CN" sz="6000" b="1" dirty="0" smtClean="0">
                <a:blipFill dpi="0" rotWithShape="1">
                  <a:blip r:embed="rId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   </a:t>
            </a:r>
            <a:endParaRPr lang="en-US" altLang="zh-CN" sz="6000" b="1" dirty="0">
              <a:blipFill dpi="0" rotWithShape="1"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/>
            <a:r>
              <a:rPr lang="zh-CN" altLang="en-US" sz="6000" b="1" dirty="0">
                <a:blipFill dpi="0" rotWithShape="1">
                  <a:blip r:embed="rId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  我们将开拓创新、与时俱进</a:t>
            </a:r>
            <a:endParaRPr lang="en-US" altLang="zh-CN" sz="6000" b="1" dirty="0">
              <a:blipFill dpi="0" rotWithShape="1"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/>
            <a:r>
              <a:rPr lang="zh-CN" altLang="en-US" sz="6000" b="1" dirty="0">
                <a:blipFill dpi="0" rotWithShape="1">
                  <a:blip r:embed="rId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以新的姿态、新的步伐，</a:t>
            </a:r>
            <a:endParaRPr lang="en-US" altLang="zh-CN" sz="6000" b="1" dirty="0">
              <a:blipFill dpi="0" rotWithShape="1"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/>
            <a:r>
              <a:rPr lang="zh-CN" altLang="en-US" sz="6000" b="1" dirty="0">
                <a:blipFill dpi="0" rotWithShape="1">
                  <a:blip r:embed="rId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谱写新的篇章</a:t>
            </a:r>
            <a:r>
              <a:rPr lang="en-US" altLang="zh-CN" sz="6000" b="1" dirty="0">
                <a:blipFill dpi="0" rotWithShape="1">
                  <a:blip r:embed="rId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!</a:t>
            </a:r>
            <a:endParaRPr lang="zh-CN" altLang="en-US" sz="6000" b="1" dirty="0">
              <a:blipFill dpi="0" rotWithShape="1"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/>
            <a:endParaRPr lang="zh-CN" altLang="en-US" sz="6000" b="1" dirty="0">
              <a:blipFill dpi="0" rotWithShape="1"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0" name="Picture 27" descr="光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1401343" y="3570401"/>
            <a:ext cx="4368807" cy="142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7" descr="光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7032815" y="1554723"/>
            <a:ext cx="3689362" cy="1190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>
            <p:custDataLst>
              <p:tags r:id="rId1"/>
            </p:custDataLst>
          </p:nvPr>
        </p:nvGrpSpPr>
        <p:grpSpPr>
          <a:xfrm>
            <a:off x="805487" y="784051"/>
            <a:ext cx="10123770" cy="5255882"/>
            <a:chOff x="1197374" y="1120171"/>
            <a:chExt cx="7521525" cy="3904894"/>
          </a:xfrm>
        </p:grpSpPr>
        <p:sp>
          <p:nvSpPr>
            <p:cNvPr id="3" name="PA_剪去单角的矩形 15"/>
            <p:cNvSpPr/>
            <p:nvPr>
              <p:custDataLst>
                <p:tags r:id="rId2"/>
              </p:custDataLst>
            </p:nvPr>
          </p:nvSpPr>
          <p:spPr>
            <a:xfrm>
              <a:off x="2428267" y="1454252"/>
              <a:ext cx="6290632" cy="3516392"/>
            </a:xfrm>
            <a:prstGeom prst="snip1Rect">
              <a:avLst/>
            </a:prstGeom>
            <a:solidFill>
              <a:schemeClr val="accent6">
                <a:alpha val="54000"/>
              </a:schemeClr>
            </a:solidFill>
            <a:ln>
              <a:gradFill flip="none" rotWithShape="1">
                <a:gsLst>
                  <a:gs pos="0">
                    <a:schemeClr val="accent6">
                      <a:lumMod val="0"/>
                      <a:lumOff val="100000"/>
                    </a:schemeClr>
                  </a:gs>
                  <a:gs pos="35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" name="PA_文本框 16"/>
            <p:cNvSpPr txBox="1"/>
            <p:nvPr>
              <p:custDataLst>
                <p:tags r:id="rId3"/>
              </p:custDataLst>
            </p:nvPr>
          </p:nvSpPr>
          <p:spPr>
            <a:xfrm>
              <a:off x="2901889" y="1835192"/>
              <a:ext cx="5568990" cy="3189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      2018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年，是我们公司为新一轮发展积蓄力量的重要一年，是我们乘风破浪、克难而进，发展成果丰硕的一年。</a:t>
              </a:r>
              <a:endPara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      好的企业，不仅重视对外的发展合作，更在于追求优秀、完善的团队建设。”这是董事长对企业发展的一贯要求。 让客户全心满意、信赖，让员工发挥创新精神，是我们公司的企业核心动力，也是持续发展的永恒主题。企业的发展离不开客户的支持、员工的努力。在曾经共同奋斗的岁月里，是大家的支持，我们才会乘风破浪、高速发展；在未来壮阔的市场浪潮中，我们将继续携手并进，共创美好未来。</a:t>
              </a:r>
              <a:endPara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    “长风破浪会有时，直挂云帆济沧海”。我相信，通过我们不懈的努力，我们公司必将走向更加成熟的巅峰。</a:t>
              </a:r>
              <a:endPara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      最后，预祝大家在新的一年身体健康、万事如意！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pic>
          <p:nvPicPr>
            <p:cNvPr id="5" name="PA_图片 5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5" cstate="screen"/>
            <a:stretch>
              <a:fillRect/>
            </a:stretch>
          </p:blipFill>
          <p:spPr bwMode="auto">
            <a:xfrm>
              <a:off x="1197374" y="2186697"/>
              <a:ext cx="1411557" cy="1407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PA_矩形 5"/>
            <p:cNvSpPr/>
            <p:nvPr>
              <p:custDataLst>
                <p:tags r:id="rId6"/>
              </p:custDataLst>
            </p:nvPr>
          </p:nvSpPr>
          <p:spPr>
            <a:xfrm>
              <a:off x="1507025" y="3880799"/>
              <a:ext cx="80021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董事长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" name="PA_文本框 19"/>
            <p:cNvSpPr txBox="1"/>
            <p:nvPr>
              <p:custDataLst>
                <p:tags r:id="rId7"/>
              </p:custDataLst>
            </p:nvPr>
          </p:nvSpPr>
          <p:spPr>
            <a:xfrm>
              <a:off x="2721225" y="1120171"/>
              <a:ext cx="2441695" cy="76944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  <a:scene3d>
                <a:camera prst="orthographicFront"/>
                <a:lightRig rig="threePt" dir="t"/>
              </a:scene3d>
              <a:sp3d extrusionH="31750" prstMaterial="powder">
                <a:bevelT w="38100" h="12700" prst="softRound"/>
              </a:sp3d>
            </a:bodyPr>
            <a:lstStyle>
              <a:defPPr>
                <a:defRPr lang="zh-CN"/>
              </a:defPPr>
              <a:lvl1pPr algn="ctr">
                <a:defRPr sz="4400" b="1">
                  <a:blipFill dpi="0" rotWithShape="1">
                    <a:blip r:embed="rId8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outerShdw blurRad="241300" algn="ctr" rotWithShape="0">
                      <a:srgbClr val="FFC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ym typeface="微软雅黑" panose="020B0503020204020204" pitchFamily="34" charset="-122"/>
                </a:rPr>
                <a:t>领导寄语</a:t>
              </a:r>
              <a:endParaRPr lang="zh-CN" altLang="en-US" dirty="0"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>
            <p:custDataLst>
              <p:tags r:id="rId1"/>
            </p:custDataLst>
          </p:nvPr>
        </p:nvGrpSpPr>
        <p:grpSpPr>
          <a:xfrm>
            <a:off x="1219200" y="848993"/>
            <a:ext cx="9826171" cy="5117690"/>
            <a:chOff x="1504745" y="1168421"/>
            <a:chExt cx="7300422" cy="3802223"/>
          </a:xfrm>
        </p:grpSpPr>
        <p:sp>
          <p:nvSpPr>
            <p:cNvPr id="22" name="PA_剪去单角的矩形 15"/>
            <p:cNvSpPr/>
            <p:nvPr>
              <p:custDataLst>
                <p:tags r:id="rId2"/>
              </p:custDataLst>
            </p:nvPr>
          </p:nvSpPr>
          <p:spPr>
            <a:xfrm>
              <a:off x="1504745" y="1454252"/>
              <a:ext cx="7300422" cy="3516392"/>
            </a:xfrm>
            <a:prstGeom prst="snip1Rect">
              <a:avLst/>
            </a:prstGeom>
            <a:solidFill>
              <a:schemeClr val="accent6">
                <a:alpha val="54000"/>
              </a:schemeClr>
            </a:solidFill>
            <a:ln>
              <a:gradFill flip="none" rotWithShape="1">
                <a:gsLst>
                  <a:gs pos="0">
                    <a:schemeClr val="accent6">
                      <a:lumMod val="0"/>
                      <a:lumOff val="100000"/>
                    </a:schemeClr>
                  </a:gs>
                  <a:gs pos="35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6" name="PA_文本框 19"/>
            <p:cNvSpPr txBox="1"/>
            <p:nvPr>
              <p:custDataLst>
                <p:tags r:id="rId3"/>
              </p:custDataLst>
            </p:nvPr>
          </p:nvSpPr>
          <p:spPr>
            <a:xfrm>
              <a:off x="1779183" y="1168421"/>
              <a:ext cx="1814074" cy="57166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  <a:scene3d>
                <a:camera prst="orthographicFront"/>
                <a:lightRig rig="threePt" dir="t"/>
              </a:scene3d>
              <a:sp3d extrusionH="31750" prstMaterial="powder">
                <a:bevelT w="38100" h="12700" prst="softRound"/>
              </a:sp3d>
            </a:bodyPr>
            <a:lstStyle>
              <a:defPPr>
                <a:defRPr lang="zh-CN"/>
              </a:defPPr>
              <a:lvl1pPr algn="ctr">
                <a:defRPr sz="4400" b="1"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outerShdw blurRad="241300" algn="ctr" rotWithShape="0">
                      <a:srgbClr val="FFC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ym typeface="微软雅黑" panose="020B0503020204020204" pitchFamily="34" charset="-122"/>
                </a:rPr>
                <a:t>晚会流程</a:t>
              </a:r>
              <a:endParaRPr lang="zh-CN" altLang="en-US" dirty="0">
                <a:sym typeface="微软雅黑" panose="020B0503020204020204" pitchFamily="34" charset="-122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2868162" y="2214456"/>
            <a:ext cx="3385863" cy="830997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ctr"/>
            <a:r>
              <a:rPr lang="en-US" altLang="zh-CN" sz="48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 </a:t>
            </a:r>
            <a:r>
              <a:rPr lang="zh-CN" altLang="en-US" sz="48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才艺汇演</a:t>
            </a:r>
            <a:endParaRPr lang="zh-CN" altLang="en-US" sz="48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868163" y="3235694"/>
            <a:ext cx="3385863" cy="830997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ctr"/>
            <a:r>
              <a:rPr lang="en-US" altLang="zh-CN" sz="48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2. </a:t>
            </a:r>
            <a:r>
              <a:rPr lang="zh-CN" altLang="en-US" sz="48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颁奖典礼</a:t>
            </a:r>
            <a:endParaRPr lang="zh-CN" altLang="en-US" sz="48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868163" y="4102105"/>
            <a:ext cx="3385863" cy="830997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ctr"/>
            <a:r>
              <a:rPr lang="en-US" altLang="zh-CN" sz="48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3. </a:t>
            </a:r>
            <a:r>
              <a:rPr lang="zh-CN" altLang="en-US" sz="48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抽奖活动</a:t>
            </a:r>
            <a:endParaRPr lang="zh-CN" altLang="en-US" sz="48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682" y="222193"/>
            <a:ext cx="4653379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158143" y="2542876"/>
            <a:ext cx="621035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才 艺 汇 演</a:t>
            </a:r>
            <a:endParaRPr lang="zh-CN" altLang="en-US" sz="96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45"/>
          <a:stretch>
            <a:fillRect/>
          </a:stretch>
        </p:blipFill>
        <p:spPr>
          <a:xfrm>
            <a:off x="0" y="-100900"/>
            <a:ext cx="4152900" cy="998881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29"/>
          <a:stretch>
            <a:fillRect/>
          </a:stretch>
        </p:blipFill>
        <p:spPr>
          <a:xfrm>
            <a:off x="7866345" y="-100900"/>
            <a:ext cx="4778686" cy="101302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>
            <p:custDataLst>
              <p:tags r:id="rId1"/>
            </p:custDataLst>
          </p:nvPr>
        </p:nvGrpSpPr>
        <p:grpSpPr>
          <a:xfrm>
            <a:off x="1219201" y="848993"/>
            <a:ext cx="9826170" cy="5117690"/>
            <a:chOff x="1504745" y="1168421"/>
            <a:chExt cx="7300422" cy="3802223"/>
          </a:xfrm>
        </p:grpSpPr>
        <p:sp>
          <p:nvSpPr>
            <p:cNvPr id="8" name="PA_剪去单角的矩形 15"/>
            <p:cNvSpPr/>
            <p:nvPr>
              <p:custDataLst>
                <p:tags r:id="rId2"/>
              </p:custDataLst>
            </p:nvPr>
          </p:nvSpPr>
          <p:spPr>
            <a:xfrm>
              <a:off x="1504745" y="1454252"/>
              <a:ext cx="7300422" cy="3516392"/>
            </a:xfrm>
            <a:prstGeom prst="snip1Rect">
              <a:avLst/>
            </a:prstGeom>
            <a:solidFill>
              <a:schemeClr val="accent6">
                <a:alpha val="54000"/>
              </a:schemeClr>
            </a:solidFill>
            <a:ln>
              <a:gradFill flip="none" rotWithShape="1">
                <a:gsLst>
                  <a:gs pos="0">
                    <a:schemeClr val="accent6">
                      <a:lumMod val="0"/>
                      <a:lumOff val="100000"/>
                    </a:schemeClr>
                  </a:gs>
                  <a:gs pos="35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PA_文本框 19"/>
            <p:cNvSpPr txBox="1"/>
            <p:nvPr>
              <p:custDataLst>
                <p:tags r:id="rId3"/>
              </p:custDataLst>
            </p:nvPr>
          </p:nvSpPr>
          <p:spPr>
            <a:xfrm>
              <a:off x="1779185" y="1168421"/>
              <a:ext cx="1814074" cy="57166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  <a:scene3d>
                <a:camera prst="orthographicFront"/>
                <a:lightRig rig="threePt" dir="t"/>
              </a:scene3d>
              <a:sp3d extrusionH="31750" prstMaterial="powder">
                <a:bevelT w="38100" h="12700" prst="softRound"/>
              </a:sp3d>
            </a:bodyPr>
            <a:lstStyle>
              <a:defPPr>
                <a:defRPr lang="zh-CN"/>
              </a:defPPr>
              <a:lvl1pPr algn="ctr">
                <a:defRPr sz="4400" b="1"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outerShdw blurRad="241300" algn="ctr" rotWithShape="0">
                      <a:srgbClr val="FFC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ym typeface="微软雅黑" panose="020B0503020204020204" pitchFamily="34" charset="-122"/>
                </a:rPr>
                <a:t>才艺表演</a:t>
              </a:r>
              <a:endParaRPr lang="zh-CN" altLang="en-US" dirty="0">
                <a:sym typeface="微软雅黑" panose="020B0503020204020204" pitchFamily="34" charset="-122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8344" y="3904344"/>
            <a:ext cx="2953656" cy="2953656"/>
          </a:xfrm>
          <a:prstGeom prst="rect">
            <a:avLst/>
          </a:prstGeom>
        </p:spPr>
      </p:pic>
      <p:sp>
        <p:nvSpPr>
          <p:cNvPr id="12" name="TextBox 6"/>
          <p:cNvSpPr txBox="1"/>
          <p:nvPr/>
        </p:nvSpPr>
        <p:spPr>
          <a:xfrm>
            <a:off x="1680923" y="3092367"/>
            <a:ext cx="8648521" cy="1015663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marL="0" algn="ctr" defTabSz="914400" eaLnBrk="1" latinLnBrk="0" hangingPunct="1">
              <a:defRPr sz="5400" b="1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defTabSz="914400" eaLnBrk="1" latinLnBrk="0" hangingPunct="1">
              <a:defRPr sz="1800">
                <a:latin typeface="+mn-lt"/>
                <a:ea typeface="+mn-ea"/>
              </a:defRPr>
            </a:lvl2pPr>
            <a:lvl3pPr defTabSz="914400" eaLnBrk="1" latinLnBrk="0" hangingPunct="1">
              <a:defRPr sz="1800">
                <a:latin typeface="+mn-lt"/>
                <a:ea typeface="+mn-ea"/>
              </a:defRPr>
            </a:lvl3pPr>
            <a:lvl4pPr defTabSz="914400" eaLnBrk="1" latinLnBrk="0" hangingPunct="1">
              <a:defRPr sz="1800">
                <a:latin typeface="+mn-lt"/>
                <a:ea typeface="+mn-ea"/>
              </a:defRPr>
            </a:lvl4pPr>
            <a:lvl5pPr defTabSz="914400" eaLnBrk="1" latinLnBrk="0" hangingPunct="1">
              <a:defRPr sz="1800">
                <a:latin typeface="+mn-lt"/>
                <a:ea typeface="+mn-ea"/>
              </a:defRPr>
            </a:lvl5pPr>
            <a:lvl6pPr>
              <a:defRPr sz="1800">
                <a:latin typeface="+mn-lt"/>
                <a:ea typeface="+mn-ea"/>
              </a:defRPr>
            </a:lvl6pPr>
            <a:lvl7pPr>
              <a:defRPr sz="1800">
                <a:latin typeface="+mn-lt"/>
                <a:ea typeface="+mn-ea"/>
              </a:defRPr>
            </a:lvl7pPr>
            <a:lvl8pPr>
              <a:defRPr sz="1800">
                <a:latin typeface="+mn-lt"/>
                <a:ea typeface="+mn-ea"/>
              </a:defRPr>
            </a:lvl8pPr>
            <a:lvl9pPr>
              <a:defRPr sz="1800">
                <a:latin typeface="+mn-lt"/>
                <a:ea typeface="+mn-ea"/>
              </a:defRPr>
            </a:lvl9pPr>
          </a:lstStyle>
          <a:p>
            <a:r>
              <a:rPr lang="zh-CN" altLang="en-US" sz="6000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小品</a:t>
            </a:r>
            <a:r>
              <a:rPr lang="en-US" altLang="zh-CN" sz="6000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《</a:t>
            </a:r>
            <a:r>
              <a:rPr lang="zh-CN" altLang="en-US" sz="6000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今天是个好日子</a:t>
            </a:r>
            <a:r>
              <a:rPr lang="en-US" altLang="zh-CN" sz="6000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》</a:t>
            </a:r>
            <a:endParaRPr lang="zh-CN" altLang="en-US" sz="6000" dirty="0"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>
            <p:custDataLst>
              <p:tags r:id="rId1"/>
            </p:custDataLst>
          </p:nvPr>
        </p:nvGrpSpPr>
        <p:grpSpPr>
          <a:xfrm>
            <a:off x="1219201" y="848993"/>
            <a:ext cx="9826170" cy="5117690"/>
            <a:chOff x="1504745" y="1168421"/>
            <a:chExt cx="7300422" cy="3802223"/>
          </a:xfrm>
        </p:grpSpPr>
        <p:sp>
          <p:nvSpPr>
            <p:cNvPr id="8" name="PA_剪去单角的矩形 15"/>
            <p:cNvSpPr/>
            <p:nvPr>
              <p:custDataLst>
                <p:tags r:id="rId2"/>
              </p:custDataLst>
            </p:nvPr>
          </p:nvSpPr>
          <p:spPr>
            <a:xfrm>
              <a:off x="1504745" y="1454252"/>
              <a:ext cx="7300422" cy="3516392"/>
            </a:xfrm>
            <a:prstGeom prst="snip1Rect">
              <a:avLst/>
            </a:prstGeom>
            <a:solidFill>
              <a:schemeClr val="accent6">
                <a:alpha val="54000"/>
              </a:schemeClr>
            </a:solidFill>
            <a:ln>
              <a:gradFill flip="none" rotWithShape="1">
                <a:gsLst>
                  <a:gs pos="0">
                    <a:schemeClr val="accent6">
                      <a:lumMod val="0"/>
                      <a:lumOff val="100000"/>
                    </a:schemeClr>
                  </a:gs>
                  <a:gs pos="35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PA_文本框 19"/>
            <p:cNvSpPr txBox="1"/>
            <p:nvPr>
              <p:custDataLst>
                <p:tags r:id="rId3"/>
              </p:custDataLst>
            </p:nvPr>
          </p:nvSpPr>
          <p:spPr>
            <a:xfrm>
              <a:off x="1779185" y="1168421"/>
              <a:ext cx="1814074" cy="57166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  <a:scene3d>
                <a:camera prst="orthographicFront"/>
                <a:lightRig rig="threePt" dir="t"/>
              </a:scene3d>
              <a:sp3d extrusionH="31750" prstMaterial="powder">
                <a:bevelT w="38100" h="12700" prst="softRound"/>
              </a:sp3d>
            </a:bodyPr>
            <a:lstStyle>
              <a:defPPr>
                <a:defRPr lang="zh-CN"/>
              </a:defPPr>
              <a:lvl1pPr algn="ctr">
                <a:defRPr sz="4400" b="1"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outerShdw blurRad="241300" algn="ctr" rotWithShape="0">
                      <a:srgbClr val="FFC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ym typeface="微软雅黑" panose="020B0503020204020204" pitchFamily="34" charset="-122"/>
                </a:rPr>
                <a:t>才艺表演</a:t>
              </a:r>
              <a:endParaRPr lang="zh-CN" altLang="en-US" dirty="0">
                <a:sym typeface="微软雅黑" panose="020B0503020204020204" pitchFamily="34" charset="-122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8344" y="3904344"/>
            <a:ext cx="2953656" cy="2953656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2654410" y="3046200"/>
            <a:ext cx="6955751" cy="1107996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ctr"/>
            <a:r>
              <a:rPr lang="zh-CN" altLang="en-US" sz="6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合唱</a:t>
            </a:r>
            <a:r>
              <a:rPr lang="en-US" altLang="zh-CN" sz="6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6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感恩的心</a:t>
            </a:r>
            <a:r>
              <a:rPr lang="en-US" altLang="zh-CN" sz="6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endParaRPr lang="zh-CN" altLang="en-US" sz="66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>
            <p:custDataLst>
              <p:tags r:id="rId1"/>
            </p:custDataLst>
          </p:nvPr>
        </p:nvGrpSpPr>
        <p:grpSpPr>
          <a:xfrm>
            <a:off x="1219201" y="848993"/>
            <a:ext cx="9826170" cy="5117690"/>
            <a:chOff x="1504745" y="1168421"/>
            <a:chExt cx="7300422" cy="3802223"/>
          </a:xfrm>
        </p:grpSpPr>
        <p:sp>
          <p:nvSpPr>
            <p:cNvPr id="8" name="PA_剪去单角的矩形 15"/>
            <p:cNvSpPr/>
            <p:nvPr>
              <p:custDataLst>
                <p:tags r:id="rId2"/>
              </p:custDataLst>
            </p:nvPr>
          </p:nvSpPr>
          <p:spPr>
            <a:xfrm>
              <a:off x="1504745" y="1454252"/>
              <a:ext cx="7300422" cy="3516392"/>
            </a:xfrm>
            <a:prstGeom prst="snip1Rect">
              <a:avLst/>
            </a:prstGeom>
            <a:solidFill>
              <a:schemeClr val="accent6">
                <a:alpha val="54000"/>
              </a:schemeClr>
            </a:solidFill>
            <a:ln>
              <a:gradFill flip="none" rotWithShape="1">
                <a:gsLst>
                  <a:gs pos="0">
                    <a:schemeClr val="accent6">
                      <a:lumMod val="0"/>
                      <a:lumOff val="100000"/>
                    </a:schemeClr>
                  </a:gs>
                  <a:gs pos="35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PA_文本框 19"/>
            <p:cNvSpPr txBox="1"/>
            <p:nvPr>
              <p:custDataLst>
                <p:tags r:id="rId3"/>
              </p:custDataLst>
            </p:nvPr>
          </p:nvSpPr>
          <p:spPr>
            <a:xfrm>
              <a:off x="1779185" y="1168421"/>
              <a:ext cx="1814074" cy="57166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  <a:scene3d>
                <a:camera prst="orthographicFront"/>
                <a:lightRig rig="threePt" dir="t"/>
              </a:scene3d>
              <a:sp3d extrusionH="31750" prstMaterial="powder">
                <a:bevelT w="38100" h="12700" prst="softRound"/>
              </a:sp3d>
            </a:bodyPr>
            <a:lstStyle>
              <a:defPPr>
                <a:defRPr lang="zh-CN"/>
              </a:defPPr>
              <a:lvl1pPr algn="ctr">
                <a:defRPr sz="4400" b="1"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outerShdw blurRad="241300" algn="ctr" rotWithShape="0">
                      <a:srgbClr val="FFC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ym typeface="微软雅黑" panose="020B0503020204020204" pitchFamily="34" charset="-122"/>
                </a:rPr>
                <a:t>才艺表演</a:t>
              </a:r>
              <a:endParaRPr lang="zh-CN" altLang="en-US" dirty="0">
                <a:sym typeface="微软雅黑" panose="020B0503020204020204" pitchFamily="34" charset="-122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8344" y="3904344"/>
            <a:ext cx="2953656" cy="2953656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2231218" y="3046200"/>
            <a:ext cx="7802136" cy="1107996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ctr"/>
            <a:r>
              <a:rPr lang="zh-CN" altLang="en-US" sz="6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小品</a:t>
            </a:r>
            <a:r>
              <a:rPr lang="en-US" altLang="zh-CN" sz="6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《</a:t>
            </a:r>
            <a:r>
              <a:rPr lang="zh-CN" altLang="en-US" sz="6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安全与责任</a:t>
            </a:r>
            <a:r>
              <a:rPr lang="en-US" altLang="zh-CN" sz="6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》</a:t>
            </a:r>
            <a:endParaRPr lang="zh-CN" altLang="en-US" sz="66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158143" y="2542876"/>
            <a:ext cx="621035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9600" b="1" dirty="0"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颁 奖 典 礼</a:t>
            </a:r>
            <a:endParaRPr lang="zh-CN" altLang="en-US" sz="9600" b="1" dirty="0"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45"/>
          <a:stretch>
            <a:fillRect/>
          </a:stretch>
        </p:blipFill>
        <p:spPr>
          <a:xfrm>
            <a:off x="0" y="-100900"/>
            <a:ext cx="4152900" cy="998881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29"/>
          <a:stretch>
            <a:fillRect/>
          </a:stretch>
        </p:blipFill>
        <p:spPr>
          <a:xfrm>
            <a:off x="7866345" y="-100900"/>
            <a:ext cx="4778686" cy="101302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1219200" y="848993"/>
            <a:ext cx="9826171" cy="5117690"/>
            <a:chOff x="1504745" y="1168421"/>
            <a:chExt cx="7300422" cy="3802223"/>
          </a:xfrm>
        </p:grpSpPr>
        <p:sp>
          <p:nvSpPr>
            <p:cNvPr id="3" name="PA_剪去单角的矩形 15"/>
            <p:cNvSpPr/>
            <p:nvPr>
              <p:custDataLst>
                <p:tags r:id="rId2"/>
              </p:custDataLst>
            </p:nvPr>
          </p:nvSpPr>
          <p:spPr>
            <a:xfrm>
              <a:off x="1504745" y="1454252"/>
              <a:ext cx="7300422" cy="3516392"/>
            </a:xfrm>
            <a:prstGeom prst="snip1Rect">
              <a:avLst/>
            </a:prstGeom>
            <a:solidFill>
              <a:schemeClr val="accent6">
                <a:alpha val="54000"/>
              </a:schemeClr>
            </a:solidFill>
            <a:ln>
              <a:gradFill flip="none" rotWithShape="1">
                <a:gsLst>
                  <a:gs pos="0">
                    <a:schemeClr val="accent6">
                      <a:lumMod val="0"/>
                      <a:lumOff val="100000"/>
                    </a:schemeClr>
                  </a:gs>
                  <a:gs pos="35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" name="PA_文本框 19"/>
            <p:cNvSpPr txBox="1"/>
            <p:nvPr>
              <p:custDataLst>
                <p:tags r:id="rId3"/>
              </p:custDataLst>
            </p:nvPr>
          </p:nvSpPr>
          <p:spPr>
            <a:xfrm>
              <a:off x="1779187" y="1168421"/>
              <a:ext cx="1814074" cy="57166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  <a:scene3d>
                <a:camera prst="orthographicFront"/>
                <a:lightRig rig="threePt" dir="t"/>
              </a:scene3d>
              <a:sp3d extrusionH="31750" prstMaterial="powder">
                <a:bevelT w="38100" h="12700" prst="softRound"/>
              </a:sp3d>
            </a:bodyPr>
            <a:lstStyle>
              <a:defPPr>
                <a:defRPr lang="zh-CN"/>
              </a:defPPr>
              <a:lvl1pPr algn="ctr">
                <a:defRPr sz="4400" b="1"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outerShdw blurRad="241300" algn="ctr" rotWithShape="0">
                      <a:srgbClr val="FFC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ym typeface="微软雅黑" panose="020B0503020204020204" pitchFamily="34" charset="-122"/>
                </a:rPr>
                <a:t>颁奖典礼</a:t>
              </a:r>
              <a:endParaRPr lang="zh-CN" altLang="en-US" dirty="0">
                <a:sym typeface="微软雅黑" panose="020B0503020204020204" pitchFamily="34" charset="-122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1851" y="4048958"/>
            <a:ext cx="2333554" cy="2809042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screen"/>
          <a:stretch>
            <a:fillRect/>
          </a:stretch>
        </p:blipFill>
        <p:spPr bwMode="auto">
          <a:xfrm>
            <a:off x="2394563" y="2466901"/>
            <a:ext cx="1649384" cy="1646884"/>
          </a:xfrm>
          <a:prstGeom prst="rect">
            <a:avLst/>
          </a:prstGeom>
          <a:noFill/>
          <a:ln>
            <a:noFill/>
          </a:ln>
          <a:effectLst>
            <a:reflection blurRad="6350" stA="52000" endA="300" endPos="35000" dir="5400000" sy="-100000" algn="bl" rotWithShape="0"/>
          </a:effectLst>
          <a:scene3d>
            <a:camera prst="perspectiveHeroicExtremeRigh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3"/>
          <p:cNvSpPr txBox="1"/>
          <p:nvPr/>
        </p:nvSpPr>
        <p:spPr>
          <a:xfrm>
            <a:off x="4383962" y="3935937"/>
            <a:ext cx="2723824" cy="1107996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6600" b="1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ym typeface="微软雅黑" panose="020B0503020204020204" pitchFamily="34" charset="-122"/>
              </a:rPr>
              <a:t>罗某某</a:t>
            </a:r>
            <a:endParaRPr lang="zh-CN" altLang="en-US" dirty="0">
              <a:sym typeface="微软雅黑" panose="020B0503020204020204" pitchFamily="34" charset="-122"/>
            </a:endParaRPr>
          </a:p>
        </p:txBody>
      </p:sp>
      <p:sp>
        <p:nvSpPr>
          <p:cNvPr id="8" name="TextBox 15"/>
          <p:cNvSpPr txBox="1"/>
          <p:nvPr/>
        </p:nvSpPr>
        <p:spPr>
          <a:xfrm>
            <a:off x="4383962" y="2612498"/>
            <a:ext cx="5314276" cy="1323439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6600" b="1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8000" dirty="0">
                <a:sym typeface="微软雅黑" panose="020B0503020204020204" pitchFamily="34" charset="-122"/>
              </a:rPr>
              <a:t>最佳员工奖</a:t>
            </a:r>
            <a:endParaRPr lang="zh-CN" altLang="en-US" sz="8000" dirty="0"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1219200" y="848993"/>
            <a:ext cx="9826171" cy="5117690"/>
            <a:chOff x="1504745" y="1168421"/>
            <a:chExt cx="7300422" cy="3802223"/>
          </a:xfrm>
        </p:grpSpPr>
        <p:sp>
          <p:nvSpPr>
            <p:cNvPr id="3" name="PA_剪去单角的矩形 15"/>
            <p:cNvSpPr/>
            <p:nvPr>
              <p:custDataLst>
                <p:tags r:id="rId2"/>
              </p:custDataLst>
            </p:nvPr>
          </p:nvSpPr>
          <p:spPr>
            <a:xfrm>
              <a:off x="1504745" y="1454252"/>
              <a:ext cx="7300422" cy="3516392"/>
            </a:xfrm>
            <a:prstGeom prst="snip1Rect">
              <a:avLst/>
            </a:prstGeom>
            <a:solidFill>
              <a:schemeClr val="accent6">
                <a:alpha val="54000"/>
              </a:schemeClr>
            </a:solidFill>
            <a:ln>
              <a:gradFill flip="none" rotWithShape="1">
                <a:gsLst>
                  <a:gs pos="0">
                    <a:schemeClr val="accent6">
                      <a:lumMod val="0"/>
                      <a:lumOff val="100000"/>
                    </a:schemeClr>
                  </a:gs>
                  <a:gs pos="35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" name="PA_文本框 19"/>
            <p:cNvSpPr txBox="1"/>
            <p:nvPr>
              <p:custDataLst>
                <p:tags r:id="rId3"/>
              </p:custDataLst>
            </p:nvPr>
          </p:nvSpPr>
          <p:spPr>
            <a:xfrm>
              <a:off x="1779187" y="1168421"/>
              <a:ext cx="1814074" cy="57166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  <a:scene3d>
                <a:camera prst="orthographicFront"/>
                <a:lightRig rig="threePt" dir="t"/>
              </a:scene3d>
              <a:sp3d extrusionH="31750" prstMaterial="powder">
                <a:bevelT w="38100" h="12700" prst="softRound"/>
              </a:sp3d>
            </a:bodyPr>
            <a:lstStyle>
              <a:defPPr>
                <a:defRPr lang="zh-CN"/>
              </a:defPPr>
              <a:lvl1pPr algn="ctr">
                <a:defRPr sz="4400" b="1"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outerShdw blurRad="241300" algn="ctr" rotWithShape="0">
                      <a:srgbClr val="FFC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ym typeface="微软雅黑" panose="020B0503020204020204" pitchFamily="34" charset="-122"/>
                </a:rPr>
                <a:t>颁奖典礼</a:t>
              </a:r>
              <a:endParaRPr lang="zh-CN" altLang="en-US" dirty="0">
                <a:sym typeface="微软雅黑" panose="020B0503020204020204" pitchFamily="34" charset="-122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1851" y="4048958"/>
            <a:ext cx="2333554" cy="2809042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screen"/>
          <a:stretch>
            <a:fillRect/>
          </a:stretch>
        </p:blipFill>
        <p:spPr bwMode="auto">
          <a:xfrm>
            <a:off x="2477217" y="2514728"/>
            <a:ext cx="1444550" cy="1442361"/>
          </a:xfrm>
          <a:prstGeom prst="rect">
            <a:avLst/>
          </a:prstGeom>
          <a:noFill/>
          <a:ln>
            <a:noFill/>
          </a:ln>
          <a:effectLst>
            <a:reflection blurRad="6350" stA="52000" endA="300" endPos="35000" dir="5400000" sy="-100000" algn="bl" rotWithShape="0"/>
          </a:effectLst>
          <a:scene3d>
            <a:camera prst="perspectiveHeroicExtremeRigh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13"/>
          <p:cNvSpPr txBox="1"/>
          <p:nvPr/>
        </p:nvSpPr>
        <p:spPr>
          <a:xfrm>
            <a:off x="4660767" y="3655446"/>
            <a:ext cx="2723824" cy="1107996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6600" b="1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ym typeface="微软雅黑" panose="020B0503020204020204" pitchFamily="34" charset="-122"/>
              </a:rPr>
              <a:t>李某某</a:t>
            </a:r>
            <a:endParaRPr lang="zh-CN" altLang="en-US" dirty="0">
              <a:sym typeface="微软雅黑" panose="020B0503020204020204" pitchFamily="34" charset="-122"/>
            </a:endParaRPr>
          </a:p>
        </p:txBody>
      </p:sp>
      <p:sp>
        <p:nvSpPr>
          <p:cNvPr id="11" name="TextBox 15"/>
          <p:cNvSpPr txBox="1"/>
          <p:nvPr/>
        </p:nvSpPr>
        <p:spPr>
          <a:xfrm>
            <a:off x="4591567" y="2431399"/>
            <a:ext cx="4801315" cy="1200329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6600" b="1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7200" dirty="0">
                <a:sym typeface="微软雅黑" panose="020B0503020204020204" pitchFamily="34" charset="-122"/>
              </a:rPr>
              <a:t>最佳销售奖</a:t>
            </a:r>
            <a:endParaRPr lang="zh-CN" altLang="en-US" sz="7200" dirty="0"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3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1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1219200" y="848993"/>
            <a:ext cx="9826171" cy="5117690"/>
            <a:chOff x="1504745" y="1168421"/>
            <a:chExt cx="7300422" cy="3802223"/>
          </a:xfrm>
        </p:grpSpPr>
        <p:sp>
          <p:nvSpPr>
            <p:cNvPr id="3" name="PA_剪去单角的矩形 15"/>
            <p:cNvSpPr/>
            <p:nvPr>
              <p:custDataLst>
                <p:tags r:id="rId2"/>
              </p:custDataLst>
            </p:nvPr>
          </p:nvSpPr>
          <p:spPr>
            <a:xfrm>
              <a:off x="1504745" y="1454252"/>
              <a:ext cx="7300422" cy="3516392"/>
            </a:xfrm>
            <a:prstGeom prst="snip1Rect">
              <a:avLst/>
            </a:prstGeom>
            <a:solidFill>
              <a:schemeClr val="accent6">
                <a:alpha val="54000"/>
              </a:schemeClr>
            </a:solidFill>
            <a:ln>
              <a:gradFill flip="none" rotWithShape="1">
                <a:gsLst>
                  <a:gs pos="0">
                    <a:schemeClr val="accent6">
                      <a:lumMod val="0"/>
                      <a:lumOff val="100000"/>
                    </a:schemeClr>
                  </a:gs>
                  <a:gs pos="35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" name="PA_文本框 19"/>
            <p:cNvSpPr txBox="1"/>
            <p:nvPr>
              <p:custDataLst>
                <p:tags r:id="rId3"/>
              </p:custDataLst>
            </p:nvPr>
          </p:nvSpPr>
          <p:spPr>
            <a:xfrm>
              <a:off x="1779187" y="1168421"/>
              <a:ext cx="1814074" cy="57166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  <a:scene3d>
                <a:camera prst="orthographicFront"/>
                <a:lightRig rig="threePt" dir="t"/>
              </a:scene3d>
              <a:sp3d extrusionH="31750" prstMaterial="powder">
                <a:bevelT w="38100" h="12700" prst="softRound"/>
              </a:sp3d>
            </a:bodyPr>
            <a:lstStyle>
              <a:defPPr>
                <a:defRPr lang="zh-CN"/>
              </a:defPPr>
              <a:lvl1pPr algn="ctr">
                <a:defRPr sz="4400" b="1"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outerShdw blurRad="241300" algn="ctr" rotWithShape="0">
                      <a:srgbClr val="FFC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ym typeface="微软雅黑" panose="020B0503020204020204" pitchFamily="34" charset="-122"/>
                </a:rPr>
                <a:t>颁奖典礼</a:t>
              </a:r>
              <a:endParaRPr lang="zh-CN" altLang="en-US" dirty="0">
                <a:sym typeface="微软雅黑" panose="020B0503020204020204" pitchFamily="34" charset="-122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1851" y="4048958"/>
            <a:ext cx="2333554" cy="2809042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1737480" y="2535246"/>
            <a:ext cx="2599001" cy="1730538"/>
          </a:xfrm>
          <a:prstGeom prst="rect">
            <a:avLst/>
          </a:prstGeom>
          <a:noFill/>
          <a:ln>
            <a:noFill/>
          </a:ln>
          <a:effectLst>
            <a:reflection blurRad="6350" stA="52000" endA="300" endPos="35000" dir="5400000" sy="-100000" algn="bl" rotWithShape="0"/>
          </a:effectLst>
          <a:scene3d>
            <a:camera prst="perspectiveHeroicExtremeRigh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13"/>
          <p:cNvSpPr txBox="1"/>
          <p:nvPr/>
        </p:nvSpPr>
        <p:spPr>
          <a:xfrm>
            <a:off x="4646784" y="3707531"/>
            <a:ext cx="2723824" cy="1107996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6600" b="1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ym typeface="微软雅黑" panose="020B0503020204020204" pitchFamily="34" charset="-122"/>
              </a:rPr>
              <a:t>业务部</a:t>
            </a:r>
            <a:endParaRPr lang="zh-CN" altLang="en-US" dirty="0">
              <a:sym typeface="微软雅黑" panose="020B0503020204020204" pitchFamily="34" charset="-122"/>
            </a:endParaRPr>
          </a:p>
        </p:txBody>
      </p:sp>
      <p:sp>
        <p:nvSpPr>
          <p:cNvPr id="11" name="TextBox 15"/>
          <p:cNvSpPr txBox="1"/>
          <p:nvPr/>
        </p:nvSpPr>
        <p:spPr>
          <a:xfrm>
            <a:off x="4646784" y="2464043"/>
            <a:ext cx="4801315" cy="1200329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6600" b="1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7200" dirty="0">
                <a:sym typeface="微软雅黑" panose="020B0503020204020204" pitchFamily="34" charset="-122"/>
              </a:rPr>
              <a:t>最佳团队奖</a:t>
            </a:r>
            <a:endParaRPr lang="zh-CN" altLang="en-US" sz="7200" dirty="0"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1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1219200" y="848993"/>
            <a:ext cx="9826171" cy="5117690"/>
            <a:chOff x="1504745" y="1168421"/>
            <a:chExt cx="7300422" cy="3802223"/>
          </a:xfrm>
        </p:grpSpPr>
        <p:sp>
          <p:nvSpPr>
            <p:cNvPr id="3" name="PA_剪去单角的矩形 15"/>
            <p:cNvSpPr/>
            <p:nvPr>
              <p:custDataLst>
                <p:tags r:id="rId2"/>
              </p:custDataLst>
            </p:nvPr>
          </p:nvSpPr>
          <p:spPr>
            <a:xfrm>
              <a:off x="1504745" y="1454252"/>
              <a:ext cx="7300422" cy="3516392"/>
            </a:xfrm>
            <a:prstGeom prst="snip1Rect">
              <a:avLst/>
            </a:prstGeom>
            <a:solidFill>
              <a:schemeClr val="accent6">
                <a:alpha val="54000"/>
              </a:schemeClr>
            </a:solidFill>
            <a:ln>
              <a:gradFill flip="none" rotWithShape="1">
                <a:gsLst>
                  <a:gs pos="0">
                    <a:schemeClr val="accent6">
                      <a:lumMod val="0"/>
                      <a:lumOff val="100000"/>
                    </a:schemeClr>
                  </a:gs>
                  <a:gs pos="35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" name="PA_文本框 19"/>
            <p:cNvSpPr txBox="1"/>
            <p:nvPr>
              <p:custDataLst>
                <p:tags r:id="rId3"/>
              </p:custDataLst>
            </p:nvPr>
          </p:nvSpPr>
          <p:spPr>
            <a:xfrm>
              <a:off x="1779187" y="1168421"/>
              <a:ext cx="1814074" cy="57166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  <a:scene3d>
                <a:camera prst="orthographicFront"/>
                <a:lightRig rig="threePt" dir="t"/>
              </a:scene3d>
              <a:sp3d extrusionH="31750" prstMaterial="powder">
                <a:bevelT w="38100" h="12700" prst="softRound"/>
              </a:sp3d>
            </a:bodyPr>
            <a:lstStyle>
              <a:defPPr>
                <a:defRPr lang="zh-CN"/>
              </a:defPPr>
              <a:lvl1pPr algn="ctr">
                <a:defRPr sz="4400" b="1"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outerShdw blurRad="241300" algn="ctr" rotWithShape="0">
                      <a:srgbClr val="FFC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ym typeface="微软雅黑" panose="020B0503020204020204" pitchFamily="34" charset="-122"/>
                </a:rPr>
                <a:t>颁奖典礼</a:t>
              </a:r>
              <a:endParaRPr lang="zh-CN" altLang="en-US" dirty="0">
                <a:sym typeface="微软雅黑" panose="020B0503020204020204" pitchFamily="34" charset="-122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1851" y="4048958"/>
            <a:ext cx="2333554" cy="2809042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screen"/>
          <a:stretch>
            <a:fillRect/>
          </a:stretch>
        </p:blipFill>
        <p:spPr bwMode="auto">
          <a:xfrm>
            <a:off x="2394563" y="2466901"/>
            <a:ext cx="1649384" cy="1646884"/>
          </a:xfrm>
          <a:prstGeom prst="rect">
            <a:avLst/>
          </a:prstGeom>
          <a:noFill/>
          <a:ln>
            <a:noFill/>
          </a:ln>
          <a:effectLst>
            <a:reflection blurRad="6350" stA="52000" endA="300" endPos="35000" dir="5400000" sy="-100000" algn="bl" rotWithShape="0"/>
          </a:effectLst>
          <a:scene3d>
            <a:camera prst="perspectiveHeroicExtremeRigh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3"/>
          <p:cNvSpPr txBox="1"/>
          <p:nvPr/>
        </p:nvSpPr>
        <p:spPr>
          <a:xfrm>
            <a:off x="4408947" y="4084229"/>
            <a:ext cx="2723824" cy="1107996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6600" b="1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ym typeface="微软雅黑" panose="020B0503020204020204" pitchFamily="34" charset="-122"/>
              </a:rPr>
              <a:t>罗某某</a:t>
            </a:r>
            <a:endParaRPr lang="zh-CN" altLang="en-US" dirty="0">
              <a:sym typeface="微软雅黑" panose="020B0503020204020204" pitchFamily="34" charset="-122"/>
            </a:endParaRPr>
          </a:p>
        </p:txBody>
      </p:sp>
      <p:sp>
        <p:nvSpPr>
          <p:cNvPr id="8" name="TextBox 15"/>
          <p:cNvSpPr txBox="1"/>
          <p:nvPr/>
        </p:nvSpPr>
        <p:spPr>
          <a:xfrm>
            <a:off x="4408947" y="2780362"/>
            <a:ext cx="4801315" cy="1200329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6600" b="1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7200" dirty="0">
                <a:sym typeface="微软雅黑" panose="020B0503020204020204" pitchFamily="34" charset="-122"/>
              </a:rPr>
              <a:t>最大进步奖</a:t>
            </a:r>
            <a:endParaRPr lang="zh-CN" altLang="en-US" sz="7200" dirty="0"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8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19"/>
          <p:cNvSpPr txBox="1"/>
          <p:nvPr>
            <p:custDataLst>
              <p:tags r:id="rId1"/>
            </p:custDataLst>
          </p:nvPr>
        </p:nvSpPr>
        <p:spPr>
          <a:xfrm>
            <a:off x="3080652" y="2735452"/>
            <a:ext cx="6210354" cy="1569660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7200" b="1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9600" dirty="0">
                <a:sym typeface="微软雅黑" panose="020B0503020204020204" pitchFamily="34" charset="-122"/>
              </a:rPr>
              <a:t>获 奖 感 言</a:t>
            </a:r>
            <a:endParaRPr lang="zh-CN" altLang="en-US" sz="9600" dirty="0">
              <a:sym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45"/>
          <a:stretch>
            <a:fillRect/>
          </a:stretch>
        </p:blipFill>
        <p:spPr>
          <a:xfrm>
            <a:off x="0" y="-100900"/>
            <a:ext cx="4152900" cy="998881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29"/>
          <a:stretch>
            <a:fillRect/>
          </a:stretch>
        </p:blipFill>
        <p:spPr>
          <a:xfrm>
            <a:off x="7866345" y="-100900"/>
            <a:ext cx="4778686" cy="101302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1219199" y="848993"/>
            <a:ext cx="9826172" cy="5117690"/>
            <a:chOff x="1504745" y="1168421"/>
            <a:chExt cx="7300422" cy="3802223"/>
          </a:xfrm>
        </p:grpSpPr>
        <p:sp>
          <p:nvSpPr>
            <p:cNvPr id="3" name="PA_剪去单角的矩形 15"/>
            <p:cNvSpPr/>
            <p:nvPr>
              <p:custDataLst>
                <p:tags r:id="rId2"/>
              </p:custDataLst>
            </p:nvPr>
          </p:nvSpPr>
          <p:spPr>
            <a:xfrm>
              <a:off x="1504745" y="1454252"/>
              <a:ext cx="7300422" cy="3516392"/>
            </a:xfrm>
            <a:prstGeom prst="snip1Rect">
              <a:avLst/>
            </a:prstGeom>
            <a:solidFill>
              <a:schemeClr val="accent6">
                <a:alpha val="54000"/>
              </a:schemeClr>
            </a:solidFill>
            <a:ln>
              <a:gradFill flip="none" rotWithShape="1">
                <a:gsLst>
                  <a:gs pos="0">
                    <a:schemeClr val="accent6">
                      <a:lumMod val="0"/>
                      <a:lumOff val="100000"/>
                    </a:schemeClr>
                  </a:gs>
                  <a:gs pos="35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" name="PA_文本框 19"/>
            <p:cNvSpPr txBox="1"/>
            <p:nvPr>
              <p:custDataLst>
                <p:tags r:id="rId3"/>
              </p:custDataLst>
            </p:nvPr>
          </p:nvSpPr>
          <p:spPr>
            <a:xfrm>
              <a:off x="1779188" y="1168421"/>
              <a:ext cx="1814073" cy="57166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  <a:scene3d>
                <a:camera prst="orthographicFront"/>
                <a:lightRig rig="threePt" dir="t"/>
              </a:scene3d>
              <a:sp3d extrusionH="31750" prstMaterial="powder">
                <a:bevelT w="38100" h="12700" prst="softRound"/>
              </a:sp3d>
            </a:bodyPr>
            <a:lstStyle>
              <a:defPPr>
                <a:defRPr lang="zh-CN"/>
              </a:defPPr>
              <a:lvl1pPr algn="ctr">
                <a:defRPr sz="4400" b="1"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outerShdw blurRad="241300" algn="ctr" rotWithShape="0">
                      <a:srgbClr val="FFC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ym typeface="微软雅黑" panose="020B0503020204020204" pitchFamily="34" charset="-122"/>
                </a:rPr>
                <a:t>抽奖活动</a:t>
              </a:r>
              <a:endParaRPr lang="zh-CN" altLang="en-US" dirty="0">
                <a:sym typeface="微软雅黑" panose="020B0503020204020204" pitchFamily="34" charset="-122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789" y="4112966"/>
            <a:ext cx="1960478" cy="2745034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email"/>
          <a:stretch>
            <a:fillRect/>
          </a:stretch>
        </p:blipFill>
        <p:spPr bwMode="auto">
          <a:xfrm>
            <a:off x="2811525" y="2602487"/>
            <a:ext cx="5367510" cy="1916455"/>
          </a:xfrm>
          <a:prstGeom prst="rect">
            <a:avLst/>
          </a:prstGeom>
          <a:noFill/>
          <a:effectLst>
            <a:outerShdw blurRad="558800" dist="139700" dir="5400000" sx="90000" sy="-19000" rotWithShape="0">
              <a:srgbClr val="32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91"/>
          <p:cNvSpPr txBox="1"/>
          <p:nvPr/>
        </p:nvSpPr>
        <p:spPr>
          <a:xfrm>
            <a:off x="3479345" y="3045055"/>
            <a:ext cx="4031874" cy="1015791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8000" b="1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6000" dirty="0">
                <a:sym typeface="微软雅黑" panose="020B0503020204020204" pitchFamily="34" charset="-122"/>
              </a:rPr>
              <a:t>幸运大抽奖</a:t>
            </a:r>
            <a:endParaRPr lang="zh-CN" altLang="en-US" sz="6000" dirty="0">
              <a:sym typeface="微软雅黑" panose="020B0503020204020204" pitchFamily="34" charset="-122"/>
            </a:endParaRPr>
          </a:p>
        </p:txBody>
      </p:sp>
      <p:pic>
        <p:nvPicPr>
          <p:cNvPr id="8" name="奖" descr="D:\desktop\775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673699" y="3258378"/>
            <a:ext cx="1905248" cy="172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5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2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" fill="hold" nodeType="with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17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18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2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5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2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2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1219200" y="818215"/>
            <a:ext cx="9826172" cy="5148468"/>
            <a:chOff x="1504745" y="1145554"/>
            <a:chExt cx="7300422" cy="3825090"/>
          </a:xfrm>
        </p:grpSpPr>
        <p:sp>
          <p:nvSpPr>
            <p:cNvPr id="3" name="PA_剪去单角的矩形 15"/>
            <p:cNvSpPr/>
            <p:nvPr>
              <p:custDataLst>
                <p:tags r:id="rId2"/>
              </p:custDataLst>
            </p:nvPr>
          </p:nvSpPr>
          <p:spPr>
            <a:xfrm>
              <a:off x="1504745" y="1454252"/>
              <a:ext cx="7300422" cy="3516392"/>
            </a:xfrm>
            <a:prstGeom prst="snip1Rect">
              <a:avLst/>
            </a:prstGeom>
            <a:solidFill>
              <a:schemeClr val="accent6">
                <a:alpha val="54000"/>
              </a:schemeClr>
            </a:solidFill>
            <a:ln>
              <a:gradFill flip="none" rotWithShape="1">
                <a:gsLst>
                  <a:gs pos="0">
                    <a:schemeClr val="accent6">
                      <a:lumMod val="0"/>
                      <a:lumOff val="100000"/>
                    </a:schemeClr>
                  </a:gs>
                  <a:gs pos="35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" name="PA_文本框 19"/>
            <p:cNvSpPr txBox="1"/>
            <p:nvPr>
              <p:custDataLst>
                <p:tags r:id="rId3"/>
              </p:custDataLst>
            </p:nvPr>
          </p:nvSpPr>
          <p:spPr>
            <a:xfrm>
              <a:off x="1702970" y="1145554"/>
              <a:ext cx="1966516" cy="61739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  <a:scene3d>
                <a:camera prst="orthographicFront"/>
                <a:lightRig rig="threePt" dir="t"/>
              </a:scene3d>
              <a:sp3d extrusionH="31750" prstMaterial="powder">
                <a:bevelT w="38100" h="12700" prst="softRound"/>
              </a:sp3d>
            </a:bodyPr>
            <a:lstStyle>
              <a:defPPr>
                <a:defRPr lang="zh-CN"/>
              </a:defPPr>
              <a:lvl1pPr algn="ctr">
                <a:defRPr sz="4400" b="1">
                  <a:blipFill dpi="0" rotWithShape="1">
                    <a:blip r:embed="rId4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effectLst>
                    <a:outerShdw blurRad="241300" algn="ctr" rotWithShape="0">
                      <a:srgbClr val="FFC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4800" dirty="0">
                  <a:sym typeface="微软雅黑" panose="020B0503020204020204" pitchFamily="34" charset="-122"/>
                </a:rPr>
                <a:t>奖品奖项</a:t>
              </a:r>
              <a:endParaRPr lang="zh-CN" altLang="en-US" sz="4800" dirty="0">
                <a:sym typeface="微软雅黑" panose="020B0503020204020204" pitchFamily="34" charset="-122"/>
              </a:endParaRPr>
            </a:p>
          </p:txBody>
        </p:sp>
      </p:grpSp>
      <p:sp>
        <p:nvSpPr>
          <p:cNvPr id="5" name="TextBox 15"/>
          <p:cNvSpPr txBox="1"/>
          <p:nvPr/>
        </p:nvSpPr>
        <p:spPr>
          <a:xfrm>
            <a:off x="2809445" y="2306747"/>
            <a:ext cx="6417141" cy="923330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6600" b="1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5400" dirty="0">
                <a:sym typeface="微软雅黑" panose="020B0503020204020204" pitchFamily="34" charset="-122"/>
              </a:rPr>
              <a:t>一等奖：洗衣机一台</a:t>
            </a:r>
            <a:endParaRPr lang="zh-CN" altLang="en-US" sz="5400" dirty="0">
              <a:sym typeface="微软雅黑" panose="020B0503020204020204" pitchFamily="34" charset="-122"/>
            </a:endParaRPr>
          </a:p>
        </p:txBody>
      </p:sp>
      <p:sp>
        <p:nvSpPr>
          <p:cNvPr id="6" name="TextBox 15"/>
          <p:cNvSpPr txBox="1"/>
          <p:nvPr/>
        </p:nvSpPr>
        <p:spPr>
          <a:xfrm>
            <a:off x="2809444" y="3330893"/>
            <a:ext cx="6417141" cy="923330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6600" b="1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5400" dirty="0">
                <a:sym typeface="微软雅黑" panose="020B0503020204020204" pitchFamily="34" charset="-122"/>
              </a:rPr>
              <a:t>二等奖：自行车一辆</a:t>
            </a:r>
            <a:endParaRPr lang="zh-CN" altLang="en-US" sz="5400" dirty="0">
              <a:sym typeface="微软雅黑" panose="020B0503020204020204" pitchFamily="34" charset="-122"/>
            </a:endParaRPr>
          </a:p>
        </p:txBody>
      </p:sp>
      <p:sp>
        <p:nvSpPr>
          <p:cNvPr id="7" name="TextBox 15"/>
          <p:cNvSpPr txBox="1"/>
          <p:nvPr/>
        </p:nvSpPr>
        <p:spPr>
          <a:xfrm>
            <a:off x="2809443" y="4355039"/>
            <a:ext cx="6417141" cy="923330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6600" b="1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5400" dirty="0">
                <a:sym typeface="微软雅黑" panose="020B0503020204020204" pitchFamily="34" charset="-122"/>
              </a:rPr>
              <a:t>三等奖：饮水机一台</a:t>
            </a:r>
            <a:endParaRPr lang="zh-CN" altLang="en-US" sz="5400" dirty="0"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19"/>
          <p:cNvSpPr txBox="1"/>
          <p:nvPr>
            <p:custDataLst>
              <p:tags r:id="rId1"/>
            </p:custDataLst>
          </p:nvPr>
        </p:nvSpPr>
        <p:spPr>
          <a:xfrm>
            <a:off x="2927222" y="2792602"/>
            <a:ext cx="7441461" cy="1569660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7200" b="1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9600" dirty="0">
                <a:sym typeface="微软雅黑" panose="020B0503020204020204" pitchFamily="34" charset="-122"/>
              </a:rPr>
              <a:t>感 谢 观 看！</a:t>
            </a:r>
            <a:endParaRPr lang="zh-CN" altLang="en-US" sz="9600" dirty="0">
              <a:sym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945"/>
          <a:stretch>
            <a:fillRect/>
          </a:stretch>
        </p:blipFill>
        <p:spPr>
          <a:xfrm>
            <a:off x="0" y="-100900"/>
            <a:ext cx="4152900" cy="998881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29"/>
          <a:stretch>
            <a:fillRect/>
          </a:stretch>
        </p:blipFill>
        <p:spPr>
          <a:xfrm>
            <a:off x="7866345" y="-100900"/>
            <a:ext cx="4778686" cy="101302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任意多边形 2"/>
          <p:cNvSpPr/>
          <p:nvPr>
            <p:custDataLst>
              <p:tags r:id="rId1"/>
            </p:custDataLst>
          </p:nvPr>
        </p:nvSpPr>
        <p:spPr>
          <a:xfrm>
            <a:off x="0" y="-1"/>
            <a:ext cx="12192001" cy="6858001"/>
          </a:xfrm>
          <a:custGeom>
            <a:avLst/>
            <a:gdLst/>
            <a:ahLst/>
            <a:cxnLst/>
            <a:rect l="0" t="0" r="0" b="0"/>
            <a:pathLst>
              <a:path w="12192001" h="6858001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369" y="-1"/>
            <a:ext cx="5944632" cy="6858000"/>
          </a:xfrm>
          <a:prstGeom prst="rect">
            <a:avLst/>
          </a:prstGeom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733" y="1277256"/>
            <a:ext cx="7880969" cy="4513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7"/>
          <p:cNvSpPr txBox="1">
            <a:spLocks noChangeArrowheads="1"/>
          </p:cNvSpPr>
          <p:nvPr/>
        </p:nvSpPr>
        <p:spPr bwMode="auto">
          <a:xfrm>
            <a:off x="1379882" y="2252006"/>
            <a:ext cx="5724644" cy="1754326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algn="ctr">
              <a:defRPr sz="3200" b="1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defTabSz="914400" eaLnBrk="1" latinLnBrk="0" hangingPunct="1">
              <a:defRPr sz="1800">
                <a:latin typeface="+mn-lt"/>
                <a:ea typeface="+mn-ea"/>
              </a:defRPr>
            </a:lvl2pPr>
            <a:lvl3pPr defTabSz="914400" eaLnBrk="1" latinLnBrk="0" hangingPunct="1">
              <a:defRPr sz="1800">
                <a:latin typeface="+mn-lt"/>
                <a:ea typeface="+mn-ea"/>
              </a:defRPr>
            </a:lvl3pPr>
            <a:lvl4pPr defTabSz="914400" eaLnBrk="1" latinLnBrk="0" hangingPunct="1">
              <a:defRPr sz="1800">
                <a:latin typeface="+mn-lt"/>
                <a:ea typeface="+mn-ea"/>
              </a:defRPr>
            </a:lvl4pPr>
            <a:lvl5pPr defTabSz="914400" eaLnBrk="1" latinLnBrk="0" hangingPunct="1">
              <a:defRPr sz="1800">
                <a:latin typeface="+mn-lt"/>
                <a:ea typeface="+mn-ea"/>
              </a:defRPr>
            </a:lvl5pPr>
            <a:lvl6pPr>
              <a:defRPr sz="1800">
                <a:latin typeface="+mn-lt"/>
                <a:ea typeface="+mn-ea"/>
              </a:defRPr>
            </a:lvl6pPr>
            <a:lvl7pPr>
              <a:defRPr sz="1800">
                <a:latin typeface="+mn-lt"/>
                <a:ea typeface="+mn-ea"/>
              </a:defRPr>
            </a:lvl7pPr>
            <a:lvl8pPr>
              <a:defRPr sz="1800">
                <a:latin typeface="+mn-lt"/>
                <a:ea typeface="+mn-ea"/>
              </a:defRPr>
            </a:lvl8pPr>
            <a:lvl9pPr>
              <a:defRPr sz="1800">
                <a:latin typeface="+mn-lt"/>
                <a:ea typeface="+mn-ea"/>
              </a:defRPr>
            </a:lvl9pPr>
          </a:lstStyle>
          <a:p>
            <a:r>
              <a:rPr lang="zh-CN" altLang="en-US" sz="5400" dirty="0"/>
              <a:t>年会结束！</a:t>
            </a:r>
            <a:endParaRPr lang="en-US" altLang="zh-CN" sz="5400" dirty="0"/>
          </a:p>
          <a:p>
            <a:r>
              <a:rPr lang="zh-CN" altLang="en-US" sz="5400" dirty="0"/>
              <a:t>祝大家万事如意！</a:t>
            </a:r>
            <a:endParaRPr lang="zh-CN" altLang="en-US" sz="5400" dirty="0"/>
          </a:p>
        </p:txBody>
      </p:sp>
      <p:sp>
        <p:nvSpPr>
          <p:cNvPr id="16" name="TextBox 20"/>
          <p:cNvSpPr txBox="1">
            <a:spLocks noChangeArrowheads="1"/>
          </p:cNvSpPr>
          <p:nvPr/>
        </p:nvSpPr>
        <p:spPr bwMode="auto">
          <a:xfrm>
            <a:off x="2593313" y="4294918"/>
            <a:ext cx="2646879" cy="584775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>
            <a:defPPr>
              <a:defRPr lang="zh-CN"/>
            </a:defPPr>
            <a:lvl1pPr marL="0" algn="ctr" defTabSz="914400" eaLnBrk="1" latinLnBrk="0" hangingPunct="1">
              <a:defRPr sz="2800" b="1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defTabSz="914400" eaLnBrk="1" latinLnBrk="0" hangingPunct="1">
              <a:defRPr sz="1800">
                <a:latin typeface="+mn-lt"/>
                <a:ea typeface="+mn-ea"/>
              </a:defRPr>
            </a:lvl2pPr>
            <a:lvl3pPr defTabSz="914400" eaLnBrk="1" latinLnBrk="0" hangingPunct="1">
              <a:defRPr sz="1800">
                <a:latin typeface="+mn-lt"/>
                <a:ea typeface="+mn-ea"/>
              </a:defRPr>
            </a:lvl3pPr>
            <a:lvl4pPr defTabSz="914400" eaLnBrk="1" latinLnBrk="0" hangingPunct="1">
              <a:defRPr sz="1800">
                <a:latin typeface="+mn-lt"/>
                <a:ea typeface="+mn-ea"/>
              </a:defRPr>
            </a:lvl4pPr>
            <a:lvl5pPr defTabSz="914400" eaLnBrk="1" latinLnBrk="0" hangingPunct="1">
              <a:defRPr sz="1800">
                <a:latin typeface="+mn-lt"/>
                <a:ea typeface="+mn-ea"/>
              </a:defRPr>
            </a:lvl5pPr>
            <a:lvl6pPr>
              <a:defRPr sz="1800">
                <a:latin typeface="+mn-lt"/>
                <a:ea typeface="+mn-ea"/>
              </a:defRPr>
            </a:lvl6pPr>
            <a:lvl7pPr>
              <a:defRPr sz="1800">
                <a:latin typeface="+mn-lt"/>
                <a:ea typeface="+mn-ea"/>
              </a:defRPr>
            </a:lvl7pPr>
            <a:lvl8pPr>
              <a:defRPr sz="1800">
                <a:latin typeface="+mn-lt"/>
                <a:ea typeface="+mn-ea"/>
              </a:defRPr>
            </a:lvl8pPr>
            <a:lvl9pPr>
              <a:defRPr sz="1800">
                <a:latin typeface="+mn-lt"/>
                <a:ea typeface="+mn-ea"/>
              </a:defRPr>
            </a:lvl9pPr>
          </a:lstStyle>
          <a:p>
            <a:r>
              <a:rPr lang="zh-CN" altLang="en-US" sz="3200" dirty="0"/>
              <a:t>企业公司名称</a:t>
            </a:r>
            <a:endParaRPr lang="zh-CN" altLang="en-US" sz="320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5000">
        <p15:prstTrans prst="curtains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tags/tag1.xml><?xml version="1.0" encoding="utf-8"?>
<p:tagLst xmlns:p="http://schemas.openxmlformats.org/presentationml/2006/main">
  <p:tag name="PA" val="v4.0.0"/>
</p:tagLst>
</file>

<file path=ppt/tags/tag2.xml><?xml version="1.0" encoding="utf-8"?>
<p:tagLst xmlns:p="http://schemas.openxmlformats.org/presentationml/2006/main">
  <p:tag name="EFFECT_TARSP_IDS" val="13|9|7|12|14|16|8|15|10|17|11|15|8|10|12|9|11|7|16|17|14|13|13|14|16|11|9|12|8|15|17|7|10|18|19|20|21|22|18|19|20|21|22|23|23|5|5|5|5|6|6|6|6|23|"/>
</p:tagLst>
</file>

<file path=ppt/tags/tag3.xml><?xml version="1.0" encoding="utf-8"?>
<p:tagLst xmlns:p="http://schemas.openxmlformats.org/presentationml/2006/main">
  <p:tag name="PA" val="v4.0.0"/>
</p:tagLst>
</file>

<file path=ppt/tags/tag4.xml><?xml version="1.0" encoding="utf-8"?>
<p:tagLst xmlns:p="http://schemas.openxmlformats.org/presentationml/2006/main">
  <p:tag name="PA" val="v4.0.0"/>
</p:tagLst>
</file>

<file path=ppt/tags/tag5.xml><?xml version="1.0" encoding="utf-8"?>
<p:tagLst xmlns:p="http://schemas.openxmlformats.org/presentationml/2006/main">
  <p:tag name="PA" val="v4.0.0"/>
</p:tagLst>
</file>

<file path=ppt/tags/tag6.xml><?xml version="1.0" encoding="utf-8"?>
<p:tagLst xmlns:p="http://schemas.openxmlformats.org/presentationml/2006/main">
  <p:tag name="PA" val="v4.0.0"/>
</p:tagLst>
</file>

<file path=ppt/tags/tag7.xml><?xml version="1.0" encoding="utf-8"?>
<p:tagLst xmlns:p="http://schemas.openxmlformats.org/presentationml/2006/main">
  <p:tag name="PA" val="v4.0.0"/>
</p:tagLst>
</file>

<file path=ppt/tags/tag8.xml><?xml version="1.0" encoding="utf-8"?>
<p:tagLst xmlns:p="http://schemas.openxmlformats.org/presentationml/2006/main">
  <p:tag name="PA" val="v4.0.0"/>
</p:tagLst>
</file>

<file path=ppt/tags/tag9.xml><?xml version="1.0" encoding="utf-8"?>
<p:tagLst xmlns:p="http://schemas.openxmlformats.org/presentationml/2006/main">
  <p:tag name="PA" val="v4.0.0"/>
</p:tagLst>
</file>

<file path=ppt/tags/tag10.xml><?xml version="1.0" encoding="utf-8"?>
<p:tagLst xmlns:p="http://schemas.openxmlformats.org/presentationml/2006/main">
  <p:tag name="PA" val="v4.0.0"/>
</p:tagLst>
</file>

<file path=ppt/tags/tag11.xml><?xml version="1.0" encoding="utf-8"?>
<p:tagLst xmlns:p="http://schemas.openxmlformats.org/presentationml/2006/main">
  <p:tag name="PA" val="v4.0.0"/>
</p:tagLst>
</file>

<file path=ppt/tags/tag12.xml><?xml version="1.0" encoding="utf-8"?>
<p:tagLst xmlns:p="http://schemas.openxmlformats.org/presentationml/2006/main">
  <p:tag name="PA" val="v4.0.0"/>
</p:tagLst>
</file>

<file path=ppt/tags/tag13.xml><?xml version="1.0" encoding="utf-8"?>
<p:tagLst xmlns:p="http://schemas.openxmlformats.org/presentationml/2006/main">
  <p:tag name="PA" val="v4.0.0"/>
</p:tagLst>
</file>

<file path=ppt/tags/tag14.xml><?xml version="1.0" encoding="utf-8"?>
<p:tagLst xmlns:p="http://schemas.openxmlformats.org/presentationml/2006/main">
  <p:tag name="PA" val="v4.0.0"/>
</p:tagLst>
</file>

<file path=ppt/tags/tag15.xml><?xml version="1.0" encoding="utf-8"?>
<p:tagLst xmlns:p="http://schemas.openxmlformats.org/presentationml/2006/main">
  <p:tag name="PA" val="v4.0.0"/>
</p:tagLst>
</file>

<file path=ppt/tags/tag16.xml><?xml version="1.0" encoding="utf-8"?>
<p:tagLst xmlns:p="http://schemas.openxmlformats.org/presentationml/2006/main">
  <p:tag name="PA" val="v4.0.0"/>
</p:tagLst>
</file>

<file path=ppt/tags/tag17.xml><?xml version="1.0" encoding="utf-8"?>
<p:tagLst xmlns:p="http://schemas.openxmlformats.org/presentationml/2006/main">
  <p:tag name="PA" val="v4.0.0"/>
</p:tagLst>
</file>

<file path=ppt/tags/tag18.xml><?xml version="1.0" encoding="utf-8"?>
<p:tagLst xmlns:p="http://schemas.openxmlformats.org/presentationml/2006/main">
  <p:tag name="PA" val="v4.0.0"/>
</p:tagLst>
</file>

<file path=ppt/tags/tag19.xml><?xml version="1.0" encoding="utf-8"?>
<p:tagLst xmlns:p="http://schemas.openxmlformats.org/presentationml/2006/main">
  <p:tag name="PA" val="v4.0.0"/>
</p:tagLst>
</file>

<file path=ppt/tags/tag20.xml><?xml version="1.0" encoding="utf-8"?>
<p:tagLst xmlns:p="http://schemas.openxmlformats.org/presentationml/2006/main">
  <p:tag name="PA" val="v4.0.0"/>
</p:tagLst>
</file>

<file path=ppt/tags/tag21.xml><?xml version="1.0" encoding="utf-8"?>
<p:tagLst xmlns:p="http://schemas.openxmlformats.org/presentationml/2006/main">
  <p:tag name="PA" val="v4.0.0"/>
</p:tagLst>
</file>

<file path=ppt/tags/tag22.xml><?xml version="1.0" encoding="utf-8"?>
<p:tagLst xmlns:p="http://schemas.openxmlformats.org/presentationml/2006/main">
  <p:tag name="EFFECT_TARSP_IDS" val="3|5|6|7|4|"/>
</p:tagLst>
</file>

<file path=ppt/tags/tag23.xml><?xml version="1.0" encoding="utf-8"?>
<p:tagLst xmlns:p="http://schemas.openxmlformats.org/presentationml/2006/main">
  <p:tag name="PA" val="v4.0.0"/>
</p:tagLst>
</file>

<file path=ppt/tags/tag24.xml><?xml version="1.0" encoding="utf-8"?>
<p:tagLst xmlns:p="http://schemas.openxmlformats.org/presentationml/2006/main">
  <p:tag name="PA" val="v4.0.0"/>
</p:tagLst>
</file>

<file path=ppt/tags/tag25.xml><?xml version="1.0" encoding="utf-8"?>
<p:tagLst xmlns:p="http://schemas.openxmlformats.org/presentationml/2006/main">
  <p:tag name="PA" val="v4.0.0"/>
</p:tagLst>
</file>

<file path=ppt/tags/tag26.xml><?xml version="1.0" encoding="utf-8"?>
<p:tagLst xmlns:p="http://schemas.openxmlformats.org/presentationml/2006/main">
  <p:tag name="PA" val="v4.0.0"/>
</p:tagLst>
</file>

<file path=ppt/tags/tag27.xml><?xml version="1.0" encoding="utf-8"?>
<p:tagLst xmlns:p="http://schemas.openxmlformats.org/presentationml/2006/main">
  <p:tag name="PA" val="v4.0.0"/>
</p:tagLst>
</file>

<file path=ppt/tags/tag28.xml><?xml version="1.0" encoding="utf-8"?>
<p:tagLst xmlns:p="http://schemas.openxmlformats.org/presentationml/2006/main">
  <p:tag name="EFFECT_TARSP_IDS" val="3|5|6|7|4|"/>
</p:tagLst>
</file>

<file path=ppt/tags/tag29.xml><?xml version="1.0" encoding="utf-8"?>
<p:tagLst xmlns:p="http://schemas.openxmlformats.org/presentationml/2006/main">
  <p:tag name="PA" val="v4.0.0"/>
</p:tagLst>
</file>

<file path=ppt/tags/tag30.xml><?xml version="1.0" encoding="utf-8"?>
<p:tagLst xmlns:p="http://schemas.openxmlformats.org/presentationml/2006/main">
  <p:tag name="PA" val="v4.0.0"/>
</p:tagLst>
</file>

<file path=ppt/tags/tag31.xml><?xml version="1.0" encoding="utf-8"?>
<p:tagLst xmlns:p="http://schemas.openxmlformats.org/presentationml/2006/main">
  <p:tag name="EFFECT_TARSP_IDS" val="3|5|6|7|4|"/>
</p:tagLst>
</file>

<file path=ppt/tags/tag32.xml><?xml version="1.0" encoding="utf-8"?>
<p:tagLst xmlns:p="http://schemas.openxmlformats.org/presentationml/2006/main">
  <p:tag name="PA" val="v4.0.0"/>
</p:tagLst>
</file>

<file path=ppt/tags/tag33.xml><?xml version="1.0" encoding="utf-8"?>
<p:tagLst xmlns:p="http://schemas.openxmlformats.org/presentationml/2006/main">
  <p:tag name="PA" val="v4.0.0"/>
</p:tagLst>
</file>

<file path=ppt/tags/tag34.xml><?xml version="1.0" encoding="utf-8"?>
<p:tagLst xmlns:p="http://schemas.openxmlformats.org/presentationml/2006/main">
  <p:tag name="EFFECT_TARSP_IDS" val="3|5|6|7|4|"/>
</p:tagLst>
</file>

<file path=ppt/tags/tag35.xml><?xml version="1.0" encoding="utf-8"?>
<p:tagLst xmlns:p="http://schemas.openxmlformats.org/presentationml/2006/main">
  <p:tag name="PA" val="v4.0.0"/>
</p:tagLst>
</file>

<file path=ppt/tags/tag36.xml><?xml version="1.0" encoding="utf-8"?>
<p:tagLst xmlns:p="http://schemas.openxmlformats.org/presentationml/2006/main">
  <p:tag name="PA" val="v4.0.0"/>
</p:tagLst>
</file>

<file path=ppt/tags/tag37.xml><?xml version="1.0" encoding="utf-8"?>
<p:tagLst xmlns:p="http://schemas.openxmlformats.org/presentationml/2006/main">
  <p:tag name="EFFECT_TARSP_IDS" val="3|5|6|7|4|"/>
</p:tagLst>
</file>

<file path=ppt/tags/tag38.xml><?xml version="1.0" encoding="utf-8"?>
<p:tagLst xmlns:p="http://schemas.openxmlformats.org/presentationml/2006/main">
  <p:tag name="PA" val="v4.0.0"/>
</p:tagLst>
</file>

<file path=ppt/tags/tag39.xml><?xml version="1.0" encoding="utf-8"?>
<p:tagLst xmlns:p="http://schemas.openxmlformats.org/presentationml/2006/main">
  <p:tag name="PA" val="v4.0.0"/>
</p:tagLst>
</file>

<file path=ppt/tags/tag40.xml><?xml version="1.0" encoding="utf-8"?>
<p:tagLst xmlns:p="http://schemas.openxmlformats.org/presentationml/2006/main">
  <p:tag name="EFFECT_TARSP_IDS" val="3|5|6|7|4|"/>
</p:tagLst>
</file>

<file path=ppt/tags/tag41.xml><?xml version="1.0" encoding="utf-8"?>
<p:tagLst xmlns:p="http://schemas.openxmlformats.org/presentationml/2006/main">
  <p:tag name="PA" val="v4.0.0"/>
</p:tagLst>
</file>

<file path=ppt/tags/tag42.xml><?xml version="1.0" encoding="utf-8"?>
<p:tagLst xmlns:p="http://schemas.openxmlformats.org/presentationml/2006/main">
  <p:tag name="PA" val="v4.0.0"/>
</p:tagLst>
</file>

<file path=ppt/tags/tag43.xml><?xml version="1.0" encoding="utf-8"?>
<p:tagLst xmlns:p="http://schemas.openxmlformats.org/presentationml/2006/main">
  <p:tag name="EFFECT_TARSP_IDS" val="3|5|6|7|4|"/>
</p:tagLst>
</file>

<file path=ppt/tags/tag44.xml><?xml version="1.0" encoding="utf-8"?>
<p:tagLst xmlns:p="http://schemas.openxmlformats.org/presentationml/2006/main">
  <p:tag name="PA" val="v4.0.0"/>
</p:tagLst>
</file>

<file path=ppt/tags/tag45.xml><?xml version="1.0" encoding="utf-8"?>
<p:tagLst xmlns:p="http://schemas.openxmlformats.org/presentationml/2006/main">
  <p:tag name="PA" val="v4.0.0"/>
</p:tagLst>
</file>

<file path=ppt/tags/tag46.xml><?xml version="1.0" encoding="utf-8"?>
<p:tagLst xmlns:p="http://schemas.openxmlformats.org/presentationml/2006/main">
  <p:tag name="EFFECT_TARSP_IDS" val="3|5|6|7|4|"/>
</p:tagLst>
</file>

<file path=ppt/tags/tag47.xml><?xml version="1.0" encoding="utf-8"?>
<p:tagLst xmlns:p="http://schemas.openxmlformats.org/presentationml/2006/main">
  <p:tag name="PA" val="v4.0.0"/>
</p:tagLst>
</file>

<file path=ppt/tags/tag48.xml><?xml version="1.0" encoding="utf-8"?>
<p:tagLst xmlns:p="http://schemas.openxmlformats.org/presentationml/2006/main">
  <p:tag name="PA" val="v4.0.0"/>
</p:tagLst>
</file>

<file path=ppt/tags/tag49.xml><?xml version="1.0" encoding="utf-8"?>
<p:tagLst xmlns:p="http://schemas.openxmlformats.org/presentationml/2006/main">
  <p:tag name="EFFECT_TARSP_IDS" val="3|5|6|7|4|"/>
</p:tagLst>
</file>

<file path=ppt/tags/tag50.xml><?xml version="1.0" encoding="utf-8"?>
<p:tagLst xmlns:p="http://schemas.openxmlformats.org/presentationml/2006/main">
  <p:tag name="PA" val="v4.0.0"/>
</p:tagLst>
</file>

<file path=ppt/tags/tag51.xml><?xml version="1.0" encoding="utf-8"?>
<p:tagLst xmlns:p="http://schemas.openxmlformats.org/presentationml/2006/main">
  <p:tag name="PA" val="v4.0.0"/>
</p:tagLst>
</file>

<file path=ppt/tags/tag52.xml><?xml version="1.0" encoding="utf-8"?>
<p:tagLst xmlns:p="http://schemas.openxmlformats.org/presentationml/2006/main">
  <p:tag name="PA" val="v4.0.0"/>
</p:tagLst>
</file>

<file path=ppt/tags/tag53.xml><?xml version="1.0" encoding="utf-8"?>
<p:tagLst xmlns:p="http://schemas.openxmlformats.org/presentationml/2006/main">
  <p:tag name="EFFECT_TARSP_IDS" val="3|5|6|7|4|"/>
</p:tagLst>
</file>

<file path=ppt/tags/tag54.xml><?xml version="1.0" encoding="utf-8"?>
<p:tagLst xmlns:p="http://schemas.openxmlformats.org/presentationml/2006/main">
  <p:tag name="PA" val="v4.0.0"/>
</p:tagLst>
</file>

<file path=ppt/tags/tag55.xml><?xml version="1.0" encoding="utf-8"?>
<p:tagLst xmlns:p="http://schemas.openxmlformats.org/presentationml/2006/main">
  <p:tag name="PA" val="v4.0.0"/>
</p:tagLst>
</file>

<file path=ppt/tags/tag56.xml><?xml version="1.0" encoding="utf-8"?>
<p:tagLst xmlns:p="http://schemas.openxmlformats.org/presentationml/2006/main">
  <p:tag name="EFFECT_TARSP_IDS" val="3|5|6|7|4|"/>
</p:tagLst>
</file>

<file path=ppt/tags/tag57.xml><?xml version="1.0" encoding="utf-8"?>
<p:tagLst xmlns:p="http://schemas.openxmlformats.org/presentationml/2006/main">
  <p:tag name="PA" val="v4.0.0"/>
</p:tagLst>
</file>

<file path=ppt/tags/tag58.xml><?xml version="1.0" encoding="utf-8"?>
<p:tagLst xmlns:p="http://schemas.openxmlformats.org/presentationml/2006/main">
  <p:tag name="PA" val="v4.0.0"/>
</p:tagLst>
</file>

<file path=ppt/tags/tag59.xml><?xml version="1.0" encoding="utf-8"?>
<p:tagLst xmlns:p="http://schemas.openxmlformats.org/presentationml/2006/main">
  <p:tag name="PA" val="v4.0.0"/>
</p:tagLst>
</file>

<file path=ppt/tags/tag60.xml><?xml version="1.0" encoding="utf-8"?>
<p:tagLst xmlns:p="http://schemas.openxmlformats.org/presentationml/2006/main">
  <p:tag name="PA" val="v4.0.0"/>
</p:tagLst>
</file>

<file path=ppt/theme/theme1.xml><?xml version="1.0" encoding="utf-8"?>
<a:theme xmlns:a="http://schemas.openxmlformats.org/drawingml/2006/main" name="PPT定制1801380800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84C33"/>
      </a:accent1>
      <a:accent2>
        <a:srgbClr val="4A9143"/>
      </a:accent2>
      <a:accent3>
        <a:srgbClr val="B22B27"/>
      </a:accent3>
      <a:accent4>
        <a:srgbClr val="01596F"/>
      </a:accent4>
      <a:accent5>
        <a:srgbClr val="E7E2DC"/>
      </a:accent5>
      <a:accent6>
        <a:srgbClr val="071D2B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</Template>
  <TotalTime>0</TotalTime>
  <Words>673</Words>
  <Application>WPS 演示</Application>
  <PresentationFormat>宽屏</PresentationFormat>
  <Paragraphs>102</Paragraphs>
  <Slides>23</Slides>
  <Notes>23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0" baseType="lpstr">
      <vt:lpstr>Arial</vt:lpstr>
      <vt:lpstr>宋体</vt:lpstr>
      <vt:lpstr>Wingdings</vt:lpstr>
      <vt:lpstr>微软雅黑</vt:lpstr>
      <vt:lpstr>Arial Unicode MS</vt:lpstr>
      <vt:lpstr>等线</vt:lpstr>
      <vt:lpstr>PPT定制1801380800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bossppt2017-2018 颁奖晚会盛典派对系列主题模板</dc:title>
  <dc:creator>BOSSPPT 2017-2018</dc:creator>
  <cp:keywords>BOSSPPT顶尖职业文案</cp:keywords>
  <dc:description>BOSSPPT致力于提供高质量，有品质的模板，拒绝垃圾模板！
本模板由bossppt设计师制作或制作师二次制作整理，bossppt为此花费了大量心血。
如果非本店购买，请直接向盗版店进行索赔。
本店淘宝唯一购买网址：https://chinappt.taobao.com</dc:description>
  <dc:subject>BOSSPPT 2017-2018</dc:subject>
  <cp:category>BOSSPPT顶尖职业文案</cp:category>
  <cp:lastModifiedBy>Administrator</cp:lastModifiedBy>
  <cp:revision>2</cp:revision>
  <dcterms:created xsi:type="dcterms:W3CDTF">2017-10-10T00:11:00Z</dcterms:created>
  <dcterms:modified xsi:type="dcterms:W3CDTF">2017-12-17T11:53:31Z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