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362" r:id="rId2"/>
    <p:sldId id="355" r:id="rId3"/>
    <p:sldId id="357" r:id="rId4"/>
    <p:sldId id="269" r:id="rId5"/>
    <p:sldId id="265" r:id="rId6"/>
    <p:sldId id="270" r:id="rId7"/>
    <p:sldId id="271" r:id="rId8"/>
    <p:sldId id="358" r:id="rId9"/>
    <p:sldId id="268" r:id="rId10"/>
    <p:sldId id="272" r:id="rId11"/>
    <p:sldId id="273" r:id="rId12"/>
    <p:sldId id="274" r:id="rId13"/>
    <p:sldId id="359" r:id="rId14"/>
    <p:sldId id="276" r:id="rId15"/>
    <p:sldId id="277" r:id="rId16"/>
    <p:sldId id="279" r:id="rId17"/>
    <p:sldId id="278" r:id="rId18"/>
    <p:sldId id="360" r:id="rId19"/>
    <p:sldId id="318" r:id="rId20"/>
    <p:sldId id="312" r:id="rId21"/>
    <p:sldId id="262" r:id="rId22"/>
    <p:sldId id="267" r:id="rId23"/>
    <p:sldId id="346" r:id="rId24"/>
    <p:sldId id="361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131"/>
    <a:srgbClr val="CBC0A5"/>
    <a:srgbClr val="BCAD89"/>
    <a:srgbClr val="424B50"/>
    <a:srgbClr val="FFFFFF"/>
    <a:srgbClr val="595959"/>
    <a:srgbClr val="88969C"/>
    <a:srgbClr val="A0ABB0"/>
    <a:srgbClr val="F3F8F1"/>
    <a:srgbClr val="292A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49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BA580-3C81-49BC-9C7D-8C3BE3CA1DB1}" type="datetimeFigureOut">
              <a:rPr lang="zh-CN" altLang="en-US" smtClean="0"/>
              <a:t>2018/10/2 Tuesday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31C86-0920-4C24-8472-32115918B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34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295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193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196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088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181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6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406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7459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42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563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9494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279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714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243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87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31C86-0920-4C24-8472-32115918BA7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390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F70DAD-7073-41FC-ADE4-6FCFA09207D8}" type="datetimeFigureOut">
              <a:rPr lang="zh-CN" altLang="en-US" smtClean="0"/>
              <a:t>2018/10/2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11E2A49-FB82-425E-AE34-92E15CA0A1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F70DAD-7073-41FC-ADE4-6FCFA09207D8}" type="datetimeFigureOut">
              <a:rPr lang="zh-CN" altLang="en-US" smtClean="0"/>
              <a:t>2018/10/2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11E2A49-FB82-425E-AE34-92E15CA0A1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F70DAD-7073-41FC-ADE4-6FCFA09207D8}" type="datetimeFigureOut">
              <a:rPr lang="zh-CN" altLang="en-US" smtClean="0"/>
              <a:t>2018/10/2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11E2A49-FB82-425E-AE34-92E15CA0A1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F70DAD-7073-41FC-ADE4-6FCFA09207D8}" type="datetimeFigureOut">
              <a:rPr lang="zh-CN" altLang="en-US" smtClean="0"/>
              <a:t>2018/10/2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11E2A49-FB82-425E-AE34-92E15CA0A1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F70DAD-7073-41FC-ADE4-6FCFA09207D8}" type="datetimeFigureOut">
              <a:rPr lang="zh-CN" altLang="en-US" smtClean="0"/>
              <a:t>2018/10/2 Tuesday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11E2A49-FB82-425E-AE34-92E15CA0A1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F70DAD-7073-41FC-ADE4-6FCFA09207D8}" type="datetimeFigureOut">
              <a:rPr lang="zh-CN" altLang="en-US" smtClean="0"/>
              <a:t>2018/10/2 Tuesday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11E2A49-FB82-425E-AE34-92E15CA0A1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F70DAD-7073-41FC-ADE4-6FCFA09207D8}" type="datetimeFigureOut">
              <a:rPr lang="zh-CN" altLang="en-US" smtClean="0"/>
              <a:t>2018/10/2 Tuesday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11E2A49-FB82-425E-AE34-92E15CA0A1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l="8978" t="5707" r="29662" b="5970"/>
          <a:stretch/>
        </p:blipFill>
        <p:spPr>
          <a:xfrm>
            <a:off x="928958" y="-13648"/>
            <a:ext cx="10334085" cy="68648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F70DAD-7073-41FC-ADE4-6FCFA09207D8}" type="datetimeFigureOut">
              <a:rPr lang="zh-CN" altLang="en-US" smtClean="0"/>
              <a:t>2018/10/2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11E2A49-FB82-425E-AE34-92E15CA0A1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F70DAD-7073-41FC-ADE4-6FCFA09207D8}" type="datetimeFigureOut">
              <a:rPr lang="zh-CN" altLang="en-US" smtClean="0"/>
              <a:t>2018/10/2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11E2A49-FB82-425E-AE34-92E15CA0A1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F70DAD-7073-41FC-ADE4-6FCFA09207D8}" type="datetimeFigureOut">
              <a:rPr lang="zh-CN" altLang="en-US" smtClean="0"/>
              <a:t>2018/10/2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11E2A49-FB82-425E-AE34-92E15CA0A10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11" y="-659442"/>
            <a:ext cx="4404072" cy="361170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/>
          <a:srcRect l="8978" r="89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511" y="377837"/>
            <a:ext cx="5198185" cy="646774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/>
          <a:srcRect l="24" t="16717" r="85833" b="16020"/>
          <a:stretch/>
        </p:blipFill>
        <p:spPr>
          <a:xfrm>
            <a:off x="0" y="1146412"/>
            <a:ext cx="2101755" cy="461294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/>
          <a:srcRect l="24" t="16717" r="85833" b="16020"/>
          <a:stretch/>
        </p:blipFill>
        <p:spPr>
          <a:xfrm flipH="1">
            <a:off x="10090245" y="1146412"/>
            <a:ext cx="2101755" cy="461294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8"/>
          <a:srcRect l="-40" r="75573" b="54826"/>
          <a:stretch/>
        </p:blipFill>
        <p:spPr>
          <a:xfrm flipH="1" flipV="1">
            <a:off x="8561696" y="4210334"/>
            <a:ext cx="3630304" cy="309804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8"/>
          <a:srcRect l="-40" r="75573" b="54826"/>
          <a:stretch/>
        </p:blipFill>
        <p:spPr>
          <a:xfrm flipH="1">
            <a:off x="8676060" y="-1888812"/>
            <a:ext cx="3630304" cy="309804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7529"/>
          <a:stretch>
            <a:fillRect/>
          </a:stretch>
        </p:blipFill>
        <p:spPr>
          <a:xfrm>
            <a:off x="-888492" y="5423981"/>
            <a:ext cx="2589281" cy="1121125"/>
          </a:xfrm>
          <a:custGeom>
            <a:avLst/>
            <a:gdLst>
              <a:gd name="connsiteX0" fmla="*/ 0 w 2589281"/>
              <a:gd name="connsiteY0" fmla="*/ 0 h 1121125"/>
              <a:gd name="connsiteX1" fmla="*/ 2589281 w 2589281"/>
              <a:gd name="connsiteY1" fmla="*/ 0 h 1121125"/>
              <a:gd name="connsiteX2" fmla="*/ 2589281 w 2589281"/>
              <a:gd name="connsiteY2" fmla="*/ 1121125 h 1121125"/>
              <a:gd name="connsiteX3" fmla="*/ 944081 w 2589281"/>
              <a:gd name="connsiteY3" fmla="*/ 1121125 h 1121125"/>
              <a:gd name="connsiteX4" fmla="*/ 944081 w 2589281"/>
              <a:gd name="connsiteY4" fmla="*/ 679706 h 1121125"/>
              <a:gd name="connsiteX5" fmla="*/ 0 w 2589281"/>
              <a:gd name="connsiteY5" fmla="*/ 679706 h 11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281" h="1121125">
                <a:moveTo>
                  <a:pt x="0" y="0"/>
                </a:moveTo>
                <a:lnTo>
                  <a:pt x="2589281" y="0"/>
                </a:lnTo>
                <a:lnTo>
                  <a:pt x="2589281" y="1121125"/>
                </a:lnTo>
                <a:lnTo>
                  <a:pt x="944081" y="1121125"/>
                </a:lnTo>
                <a:lnTo>
                  <a:pt x="944081" y="679706"/>
                </a:lnTo>
                <a:lnTo>
                  <a:pt x="0" y="679706"/>
                </a:lnTo>
                <a:close/>
              </a:path>
            </a:pathLst>
          </a:custGeom>
        </p:spPr>
      </p:pic>
      <p:pic>
        <p:nvPicPr>
          <p:cNvPr id="34" name="5b379cee2478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474133" y="-1005840"/>
            <a:ext cx="609600" cy="6096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7529"/>
          <a:stretch>
            <a:fillRect/>
          </a:stretch>
        </p:blipFill>
        <p:spPr>
          <a:xfrm>
            <a:off x="7615821" y="1955441"/>
            <a:ext cx="2589281" cy="1121125"/>
          </a:xfrm>
          <a:custGeom>
            <a:avLst/>
            <a:gdLst>
              <a:gd name="connsiteX0" fmla="*/ 0 w 2589281"/>
              <a:gd name="connsiteY0" fmla="*/ 0 h 1121125"/>
              <a:gd name="connsiteX1" fmla="*/ 2589281 w 2589281"/>
              <a:gd name="connsiteY1" fmla="*/ 0 h 1121125"/>
              <a:gd name="connsiteX2" fmla="*/ 2589281 w 2589281"/>
              <a:gd name="connsiteY2" fmla="*/ 1121125 h 1121125"/>
              <a:gd name="connsiteX3" fmla="*/ 944081 w 2589281"/>
              <a:gd name="connsiteY3" fmla="*/ 1121125 h 1121125"/>
              <a:gd name="connsiteX4" fmla="*/ 944081 w 2589281"/>
              <a:gd name="connsiteY4" fmla="*/ 679706 h 1121125"/>
              <a:gd name="connsiteX5" fmla="*/ 0 w 2589281"/>
              <a:gd name="connsiteY5" fmla="*/ 679706 h 11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281" h="1121125">
                <a:moveTo>
                  <a:pt x="0" y="0"/>
                </a:moveTo>
                <a:lnTo>
                  <a:pt x="2589281" y="0"/>
                </a:lnTo>
                <a:lnTo>
                  <a:pt x="2589281" y="1121125"/>
                </a:lnTo>
                <a:lnTo>
                  <a:pt x="944081" y="1121125"/>
                </a:lnTo>
                <a:lnTo>
                  <a:pt x="944081" y="679706"/>
                </a:lnTo>
                <a:lnTo>
                  <a:pt x="0" y="679706"/>
                </a:lnTo>
                <a:close/>
              </a:path>
            </a:pathLst>
          </a:custGeom>
        </p:spPr>
      </p:pic>
      <p:pic>
        <p:nvPicPr>
          <p:cNvPr id="23" name="图片 22" descr="9c50704c4ccb3d17497d5f2ef7c4bfa3"/>
          <p:cNvPicPr>
            <a:picLocks noChangeAspect="1"/>
          </p:cNvPicPr>
          <p:nvPr/>
        </p:nvPicPr>
        <p:blipFill rotWithShape="1">
          <a:blip r:embed="rId11"/>
          <a:srcRect l="4692" t="20876" b="24007"/>
          <a:stretch/>
        </p:blipFill>
        <p:spPr>
          <a:xfrm>
            <a:off x="1986899" y="4666529"/>
            <a:ext cx="2289190" cy="132383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5283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/>
          <a:srcRect l="8978" t="5707" r="29662" b="5970"/>
          <a:stretch/>
        </p:blipFill>
        <p:spPr>
          <a:xfrm>
            <a:off x="928958" y="-13648"/>
            <a:ext cx="10334085" cy="686482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/>
          <a:srcRect l="24" t="16717" r="85833" b="16020"/>
          <a:stretch/>
        </p:blipFill>
        <p:spPr>
          <a:xfrm>
            <a:off x="0" y="1146412"/>
            <a:ext cx="2101755" cy="461294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/>
          <a:srcRect l="24" t="16717" r="85833" b="16020"/>
          <a:stretch/>
        </p:blipFill>
        <p:spPr>
          <a:xfrm flipH="1">
            <a:off x="10090245" y="1146412"/>
            <a:ext cx="2101755" cy="461294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24" y="817388"/>
            <a:ext cx="2327953" cy="522322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542002" y="2396173"/>
            <a:ext cx="1107996" cy="20656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目录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944944" y="1869759"/>
            <a:ext cx="677108" cy="33846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第一</a:t>
            </a:r>
            <a:r>
              <a:rPr lang="zh-CN" altLang="en-US" sz="3200" dirty="0" smtClean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章   添加标题</a:t>
            </a:r>
            <a:endParaRPr lang="zh-CN" altLang="en-US" sz="3200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05108" y="1869759"/>
            <a:ext cx="677108" cy="33846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第二章   添加标题</a:t>
            </a:r>
            <a:endParaRPr lang="zh-CN" altLang="en-US" sz="3200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928293" y="1869759"/>
            <a:ext cx="677108" cy="33846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第三章   添加标题</a:t>
            </a:r>
            <a:endParaRPr lang="zh-CN" altLang="en-US" sz="3200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582020" y="1869759"/>
            <a:ext cx="677108" cy="33846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第四章   添加标题</a:t>
            </a:r>
            <a:endParaRPr lang="zh-CN" altLang="en-US" sz="3200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2905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75167" cy="36700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/>
          <a:srcRect l="8978" r="8978"/>
          <a:stretch/>
        </p:blipFill>
        <p:spPr>
          <a:xfrm rot="54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/>
          <a:srcRect l="24" t="16717" r="85833" b="16020"/>
          <a:stretch/>
        </p:blipFill>
        <p:spPr>
          <a:xfrm rot="16200000" flipH="1">
            <a:off x="5045123" y="-1255593"/>
            <a:ext cx="2101755" cy="461294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/>
          <a:srcRect l="24" t="16717" r="85833" b="16020"/>
          <a:stretch/>
        </p:blipFill>
        <p:spPr>
          <a:xfrm rot="5400000" flipH="1" flipV="1">
            <a:off x="5045123" y="3500651"/>
            <a:ext cx="2101755" cy="461294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/>
          <a:srcRect l="-40" r="75573" b="54826"/>
          <a:stretch/>
        </p:blipFill>
        <p:spPr>
          <a:xfrm flipH="1" flipV="1">
            <a:off x="8808293" y="420711"/>
            <a:ext cx="5751670" cy="490838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5495836" y="1886585"/>
            <a:ext cx="1200329" cy="3084830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第一章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372170" y="3429000"/>
            <a:ext cx="723275" cy="30877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500" dirty="0" smtClean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添加您的标题</a:t>
            </a:r>
            <a:endParaRPr lang="zh-CN" altLang="en-US" sz="3500" dirty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/>
          <a:srcRect l="-40" r="75573" b="54826"/>
          <a:stretch/>
        </p:blipFill>
        <p:spPr>
          <a:xfrm rot="17137090">
            <a:off x="-1929192" y="4045146"/>
            <a:ext cx="3630304" cy="3098042"/>
          </a:xfrm>
          <a:prstGeom prst="rect">
            <a:avLst/>
          </a:prstGeom>
        </p:spPr>
      </p:pic>
      <p:pic>
        <p:nvPicPr>
          <p:cNvPr id="39" name="图片 38" descr="9c50704c4ccb3d17497d5f2ef7c4bfa3"/>
          <p:cNvPicPr>
            <a:picLocks noChangeAspect="1"/>
          </p:cNvPicPr>
          <p:nvPr/>
        </p:nvPicPr>
        <p:blipFill rotWithShape="1">
          <a:blip r:embed="rId6"/>
          <a:srcRect l="4692" t="20876" b="24007"/>
          <a:stretch/>
        </p:blipFill>
        <p:spPr>
          <a:xfrm>
            <a:off x="1320889" y="4309498"/>
            <a:ext cx="2289190" cy="1323834"/>
          </a:xfrm>
          <a:prstGeom prst="rect">
            <a:avLst/>
          </a:prstGeom>
          <a:effectLst/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7529"/>
          <a:stretch>
            <a:fillRect/>
          </a:stretch>
        </p:blipFill>
        <p:spPr>
          <a:xfrm>
            <a:off x="7325969" y="2046049"/>
            <a:ext cx="2589281" cy="1121125"/>
          </a:xfrm>
          <a:custGeom>
            <a:avLst/>
            <a:gdLst>
              <a:gd name="connsiteX0" fmla="*/ 0 w 2589281"/>
              <a:gd name="connsiteY0" fmla="*/ 0 h 1121125"/>
              <a:gd name="connsiteX1" fmla="*/ 2589281 w 2589281"/>
              <a:gd name="connsiteY1" fmla="*/ 0 h 1121125"/>
              <a:gd name="connsiteX2" fmla="*/ 2589281 w 2589281"/>
              <a:gd name="connsiteY2" fmla="*/ 1121125 h 1121125"/>
              <a:gd name="connsiteX3" fmla="*/ 944081 w 2589281"/>
              <a:gd name="connsiteY3" fmla="*/ 1121125 h 1121125"/>
              <a:gd name="connsiteX4" fmla="*/ 944081 w 2589281"/>
              <a:gd name="connsiteY4" fmla="*/ 679706 h 1121125"/>
              <a:gd name="connsiteX5" fmla="*/ 0 w 2589281"/>
              <a:gd name="connsiteY5" fmla="*/ 679706 h 11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281" h="1121125">
                <a:moveTo>
                  <a:pt x="0" y="0"/>
                </a:moveTo>
                <a:lnTo>
                  <a:pt x="2589281" y="0"/>
                </a:lnTo>
                <a:lnTo>
                  <a:pt x="2589281" y="1121125"/>
                </a:lnTo>
                <a:lnTo>
                  <a:pt x="944081" y="1121125"/>
                </a:lnTo>
                <a:lnTo>
                  <a:pt x="944081" y="679706"/>
                </a:lnTo>
                <a:lnTo>
                  <a:pt x="0" y="67970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70056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8978" t="5707" r="29662" b="5970"/>
          <a:stretch/>
        </p:blipFill>
        <p:spPr>
          <a:xfrm>
            <a:off x="928958" y="-13648"/>
            <a:ext cx="10334085" cy="6864824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2202179" y="1514900"/>
            <a:ext cx="516064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感月吟风多少事，如今老去无成。谁怜憔悴更凋零。试灯无意思，踏雪没心情。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985" y="0"/>
            <a:ext cx="4481015" cy="3819389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5509259" y="4136180"/>
            <a:ext cx="516064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感月吟风多少事，如今老去无成。谁怜憔悴更凋零。试灯无意思，踏雪没心情。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37731" y="3418764"/>
            <a:ext cx="2213361" cy="2265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2099310" y="3048000"/>
            <a:ext cx="2339341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感月吟风多少事，如今老去无成。谁怜憔悴更凋零。试灯无意思，踏雪没心情。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987290" y="3048000"/>
            <a:ext cx="2339341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感月吟风多少事，如今老去无成。谁怜憔悴更凋零。试灯无意思，踏雪没心情。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875270" y="3048000"/>
            <a:ext cx="2339341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庭院深深深几许？云窗雾阁常扃。柳梢梅萼渐分明。春归秣陵树，人老建康城。</a:t>
            </a:r>
          </a:p>
          <a:p>
            <a:pPr algn="ctr"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感月吟风多少事，如今老去无成。谁怜憔悴更凋零。试灯无意思，踏雪没心情。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187" y="1452007"/>
            <a:ext cx="1515586" cy="151558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167" y="1452007"/>
            <a:ext cx="1515586" cy="151558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147" y="1452007"/>
            <a:ext cx="1515586" cy="1515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63068" y="1801090"/>
            <a:ext cx="626910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050276" y="3342745"/>
            <a:ext cx="798190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050276" y="4564311"/>
            <a:ext cx="798190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4"/>
          <a:stretch/>
        </p:blipFill>
        <p:spPr>
          <a:xfrm>
            <a:off x="-13649" y="0"/>
            <a:ext cx="5167361" cy="52138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8" t="10021" r="24626" b="53663"/>
          <a:stretch/>
        </p:blipFill>
        <p:spPr>
          <a:xfrm>
            <a:off x="1236275" y="3861152"/>
            <a:ext cx="1092530" cy="9619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14398" y="1677471"/>
            <a:ext cx="5554133" cy="473405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6357920" y="4578157"/>
            <a:ext cx="4501991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251160" y="988290"/>
            <a:ext cx="1144929" cy="53221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838" y="776618"/>
            <a:ext cx="3801539" cy="38015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75167" cy="36700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/>
          <a:srcRect l="8978" r="8978"/>
          <a:stretch/>
        </p:blipFill>
        <p:spPr>
          <a:xfrm rot="54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/>
          <a:srcRect l="24" t="16717" r="85833" b="16020"/>
          <a:stretch/>
        </p:blipFill>
        <p:spPr>
          <a:xfrm rot="16200000" flipH="1">
            <a:off x="5045123" y="-1255593"/>
            <a:ext cx="2101755" cy="461294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/>
          <a:srcRect l="24" t="16717" r="85833" b="16020"/>
          <a:stretch/>
        </p:blipFill>
        <p:spPr>
          <a:xfrm rot="5400000" flipH="1" flipV="1">
            <a:off x="5045123" y="3500651"/>
            <a:ext cx="2101755" cy="461294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/>
          <a:srcRect l="-40" r="75573" b="54826"/>
          <a:stretch/>
        </p:blipFill>
        <p:spPr>
          <a:xfrm flipH="1" flipV="1">
            <a:off x="8808293" y="420711"/>
            <a:ext cx="5751670" cy="490838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5495836" y="1886585"/>
            <a:ext cx="1200329" cy="3084830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第</a:t>
            </a:r>
            <a:r>
              <a:rPr lang="zh-CN" altLang="en-US" sz="6600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二</a:t>
            </a:r>
            <a:r>
              <a:rPr lang="zh-CN" altLang="en-US" sz="6600" dirty="0" smtClean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章</a:t>
            </a:r>
            <a:endParaRPr lang="zh-CN" altLang="en-US" sz="6600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372170" y="3429000"/>
            <a:ext cx="723275" cy="30877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500" dirty="0" smtClean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添加您的标题</a:t>
            </a:r>
            <a:endParaRPr lang="zh-CN" altLang="en-US" sz="3500" dirty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/>
          <a:srcRect l="-40" r="75573" b="54826"/>
          <a:stretch/>
        </p:blipFill>
        <p:spPr>
          <a:xfrm rot="17137090">
            <a:off x="-1929192" y="4045146"/>
            <a:ext cx="3630304" cy="3098042"/>
          </a:xfrm>
          <a:prstGeom prst="rect">
            <a:avLst/>
          </a:prstGeom>
        </p:spPr>
      </p:pic>
      <p:pic>
        <p:nvPicPr>
          <p:cNvPr id="39" name="图片 38" descr="9c50704c4ccb3d17497d5f2ef7c4bfa3"/>
          <p:cNvPicPr>
            <a:picLocks noChangeAspect="1"/>
          </p:cNvPicPr>
          <p:nvPr/>
        </p:nvPicPr>
        <p:blipFill rotWithShape="1">
          <a:blip r:embed="rId6"/>
          <a:srcRect l="4692" t="20876" b="24007"/>
          <a:stretch/>
        </p:blipFill>
        <p:spPr>
          <a:xfrm>
            <a:off x="1320889" y="4309498"/>
            <a:ext cx="2289190" cy="1323834"/>
          </a:xfrm>
          <a:prstGeom prst="rect">
            <a:avLst/>
          </a:prstGeom>
          <a:effectLst/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7529"/>
          <a:stretch>
            <a:fillRect/>
          </a:stretch>
        </p:blipFill>
        <p:spPr>
          <a:xfrm>
            <a:off x="7325969" y="2046049"/>
            <a:ext cx="2589281" cy="1121125"/>
          </a:xfrm>
          <a:custGeom>
            <a:avLst/>
            <a:gdLst>
              <a:gd name="connsiteX0" fmla="*/ 0 w 2589281"/>
              <a:gd name="connsiteY0" fmla="*/ 0 h 1121125"/>
              <a:gd name="connsiteX1" fmla="*/ 2589281 w 2589281"/>
              <a:gd name="connsiteY1" fmla="*/ 0 h 1121125"/>
              <a:gd name="connsiteX2" fmla="*/ 2589281 w 2589281"/>
              <a:gd name="connsiteY2" fmla="*/ 1121125 h 1121125"/>
              <a:gd name="connsiteX3" fmla="*/ 944081 w 2589281"/>
              <a:gd name="connsiteY3" fmla="*/ 1121125 h 1121125"/>
              <a:gd name="connsiteX4" fmla="*/ 944081 w 2589281"/>
              <a:gd name="connsiteY4" fmla="*/ 679706 h 1121125"/>
              <a:gd name="connsiteX5" fmla="*/ 0 w 2589281"/>
              <a:gd name="connsiteY5" fmla="*/ 679706 h 11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281" h="1121125">
                <a:moveTo>
                  <a:pt x="0" y="0"/>
                </a:moveTo>
                <a:lnTo>
                  <a:pt x="2589281" y="0"/>
                </a:lnTo>
                <a:lnTo>
                  <a:pt x="2589281" y="1121125"/>
                </a:lnTo>
                <a:lnTo>
                  <a:pt x="944081" y="1121125"/>
                </a:lnTo>
                <a:lnTo>
                  <a:pt x="944081" y="679706"/>
                </a:lnTo>
                <a:lnTo>
                  <a:pt x="0" y="67970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12016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2833510" y="1365955"/>
            <a:ext cx="2551289" cy="4470400"/>
            <a:chOff x="2799645" y="1343378"/>
            <a:chExt cx="2551289" cy="4470400"/>
          </a:xfrm>
        </p:grpSpPr>
        <p:sp>
          <p:nvSpPr>
            <p:cNvPr id="3" name="矩形 2"/>
            <p:cNvSpPr/>
            <p:nvPr/>
          </p:nvSpPr>
          <p:spPr>
            <a:xfrm>
              <a:off x="2799645" y="1343378"/>
              <a:ext cx="2551289" cy="4470400"/>
            </a:xfrm>
            <a:prstGeom prst="rect">
              <a:avLst/>
            </a:prstGeom>
            <a:solidFill>
              <a:schemeClr val="bg2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991555" y="1492246"/>
              <a:ext cx="2167467" cy="4172664"/>
            </a:xfrm>
            <a:prstGeom prst="rect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452602" y="1789544"/>
            <a:ext cx="1661993" cy="37307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7653865" y="1365955"/>
            <a:ext cx="2551289" cy="4470400"/>
            <a:chOff x="2799645" y="1343378"/>
            <a:chExt cx="2551289" cy="4470400"/>
          </a:xfrm>
        </p:grpSpPr>
        <p:sp>
          <p:nvSpPr>
            <p:cNvPr id="11" name="矩形 10"/>
            <p:cNvSpPr/>
            <p:nvPr/>
          </p:nvSpPr>
          <p:spPr>
            <a:xfrm>
              <a:off x="2799645" y="1343378"/>
              <a:ext cx="2551289" cy="4470400"/>
            </a:xfrm>
            <a:prstGeom prst="rect">
              <a:avLst/>
            </a:prstGeom>
            <a:solidFill>
              <a:schemeClr val="bg2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2991555" y="1492246"/>
              <a:ext cx="2167467" cy="4172664"/>
            </a:xfrm>
            <a:prstGeom prst="rect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8272957" y="1789544"/>
            <a:ext cx="1661993" cy="37307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311" y="3754204"/>
            <a:ext cx="2179709" cy="223101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395" y="3754203"/>
            <a:ext cx="2179709" cy="22310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015" y="-1365413"/>
            <a:ext cx="6186985" cy="7170391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3716594" y="2679996"/>
            <a:ext cx="2105192" cy="26932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52" y="957718"/>
            <a:ext cx="3211960" cy="3996420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91022"/>
            <a:ext cx="12192000" cy="2481059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3817920" y="3287272"/>
            <a:ext cx="697425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1955253" y="1364656"/>
            <a:ext cx="697425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521"/>
          <a:stretch>
            <a:fillRect/>
          </a:stretch>
        </p:blipFill>
        <p:spPr>
          <a:xfrm flipH="1">
            <a:off x="9526138" y="-1"/>
            <a:ext cx="2665863" cy="2784143"/>
          </a:xfrm>
          <a:custGeom>
            <a:avLst/>
            <a:gdLst>
              <a:gd name="connsiteX0" fmla="*/ 2665863 w 2665863"/>
              <a:gd name="connsiteY0" fmla="*/ 0 h 2784143"/>
              <a:gd name="connsiteX1" fmla="*/ 0 w 2665863"/>
              <a:gd name="connsiteY1" fmla="*/ 0 h 2784143"/>
              <a:gd name="connsiteX2" fmla="*/ 0 w 2665863"/>
              <a:gd name="connsiteY2" fmla="*/ 2784143 h 2784143"/>
              <a:gd name="connsiteX3" fmla="*/ 2420203 w 2665863"/>
              <a:gd name="connsiteY3" fmla="*/ 2784143 h 2784143"/>
              <a:gd name="connsiteX4" fmla="*/ 2420203 w 2665863"/>
              <a:gd name="connsiteY4" fmla="*/ 1473959 h 2784143"/>
              <a:gd name="connsiteX5" fmla="*/ 2665863 w 2665863"/>
              <a:gd name="connsiteY5" fmla="*/ 1473959 h 2784143"/>
              <a:gd name="connsiteX6" fmla="*/ 2665863 w 2665863"/>
              <a:gd name="connsiteY6" fmla="*/ 1146413 h 2784143"/>
              <a:gd name="connsiteX7" fmla="*/ 2502090 w 2665863"/>
              <a:gd name="connsiteY7" fmla="*/ 1146413 h 2784143"/>
              <a:gd name="connsiteX8" fmla="*/ 2502090 w 2665863"/>
              <a:gd name="connsiteY8" fmla="*/ 1 h 2784143"/>
              <a:gd name="connsiteX9" fmla="*/ 2665863 w 2665863"/>
              <a:gd name="connsiteY9" fmla="*/ 1 h 278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65863" h="2784143">
                <a:moveTo>
                  <a:pt x="2665863" y="0"/>
                </a:moveTo>
                <a:lnTo>
                  <a:pt x="0" y="0"/>
                </a:lnTo>
                <a:lnTo>
                  <a:pt x="0" y="2784143"/>
                </a:lnTo>
                <a:lnTo>
                  <a:pt x="2420203" y="2784143"/>
                </a:lnTo>
                <a:lnTo>
                  <a:pt x="2420203" y="1473959"/>
                </a:lnTo>
                <a:lnTo>
                  <a:pt x="2665863" y="1473959"/>
                </a:lnTo>
                <a:lnTo>
                  <a:pt x="2665863" y="1146413"/>
                </a:lnTo>
                <a:lnTo>
                  <a:pt x="2502090" y="1146413"/>
                </a:lnTo>
                <a:lnTo>
                  <a:pt x="2502090" y="1"/>
                </a:lnTo>
                <a:lnTo>
                  <a:pt x="2665863" y="1"/>
                </a:lnTo>
                <a:close/>
              </a:path>
            </a:pathLst>
          </a:cu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28" y="2784142"/>
            <a:ext cx="1802279" cy="24015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18" y="-982134"/>
            <a:ext cx="8036147" cy="631049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589" y="121147"/>
            <a:ext cx="6781948" cy="6858000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1783540" y="1279439"/>
            <a:ext cx="2154436" cy="42991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75167" cy="36700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/>
          <a:srcRect l="8978" r="8978"/>
          <a:stretch/>
        </p:blipFill>
        <p:spPr>
          <a:xfrm rot="54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/>
          <a:srcRect l="24" t="16717" r="85833" b="16020"/>
          <a:stretch/>
        </p:blipFill>
        <p:spPr>
          <a:xfrm rot="16200000" flipH="1">
            <a:off x="5045123" y="-1255593"/>
            <a:ext cx="2101755" cy="461294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/>
          <a:srcRect l="24" t="16717" r="85833" b="16020"/>
          <a:stretch/>
        </p:blipFill>
        <p:spPr>
          <a:xfrm rot="5400000" flipH="1" flipV="1">
            <a:off x="5045123" y="3500651"/>
            <a:ext cx="2101755" cy="461294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/>
          <a:srcRect l="-40" r="75573" b="54826"/>
          <a:stretch/>
        </p:blipFill>
        <p:spPr>
          <a:xfrm flipH="1" flipV="1">
            <a:off x="8808293" y="420711"/>
            <a:ext cx="5751670" cy="490838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5495836" y="1886585"/>
            <a:ext cx="1200329" cy="3084830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第</a:t>
            </a:r>
            <a:r>
              <a:rPr lang="zh-CN" altLang="en-US" sz="6600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三</a:t>
            </a:r>
            <a:r>
              <a:rPr lang="zh-CN" altLang="en-US" sz="6600" dirty="0" smtClean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章</a:t>
            </a:r>
            <a:endParaRPr lang="zh-CN" altLang="en-US" sz="6600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372170" y="3429000"/>
            <a:ext cx="723275" cy="30877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500" dirty="0" smtClean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添加您的标题</a:t>
            </a:r>
            <a:endParaRPr lang="zh-CN" altLang="en-US" sz="3500" dirty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/>
          <a:srcRect l="-40" r="75573" b="54826"/>
          <a:stretch/>
        </p:blipFill>
        <p:spPr>
          <a:xfrm rot="17137090">
            <a:off x="-1929192" y="4045146"/>
            <a:ext cx="3630304" cy="3098042"/>
          </a:xfrm>
          <a:prstGeom prst="rect">
            <a:avLst/>
          </a:prstGeom>
        </p:spPr>
      </p:pic>
      <p:pic>
        <p:nvPicPr>
          <p:cNvPr id="39" name="图片 38" descr="9c50704c4ccb3d17497d5f2ef7c4bfa3"/>
          <p:cNvPicPr>
            <a:picLocks noChangeAspect="1"/>
          </p:cNvPicPr>
          <p:nvPr/>
        </p:nvPicPr>
        <p:blipFill rotWithShape="1">
          <a:blip r:embed="rId6"/>
          <a:srcRect l="4692" t="20876" b="24007"/>
          <a:stretch/>
        </p:blipFill>
        <p:spPr>
          <a:xfrm>
            <a:off x="1320889" y="4309498"/>
            <a:ext cx="2289190" cy="1323834"/>
          </a:xfrm>
          <a:prstGeom prst="rect">
            <a:avLst/>
          </a:prstGeom>
          <a:effectLst/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7529"/>
          <a:stretch>
            <a:fillRect/>
          </a:stretch>
        </p:blipFill>
        <p:spPr>
          <a:xfrm>
            <a:off x="7325969" y="2046049"/>
            <a:ext cx="2589281" cy="1121125"/>
          </a:xfrm>
          <a:custGeom>
            <a:avLst/>
            <a:gdLst>
              <a:gd name="connsiteX0" fmla="*/ 0 w 2589281"/>
              <a:gd name="connsiteY0" fmla="*/ 0 h 1121125"/>
              <a:gd name="connsiteX1" fmla="*/ 2589281 w 2589281"/>
              <a:gd name="connsiteY1" fmla="*/ 0 h 1121125"/>
              <a:gd name="connsiteX2" fmla="*/ 2589281 w 2589281"/>
              <a:gd name="connsiteY2" fmla="*/ 1121125 h 1121125"/>
              <a:gd name="connsiteX3" fmla="*/ 944081 w 2589281"/>
              <a:gd name="connsiteY3" fmla="*/ 1121125 h 1121125"/>
              <a:gd name="connsiteX4" fmla="*/ 944081 w 2589281"/>
              <a:gd name="connsiteY4" fmla="*/ 679706 h 1121125"/>
              <a:gd name="connsiteX5" fmla="*/ 0 w 2589281"/>
              <a:gd name="connsiteY5" fmla="*/ 679706 h 11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281" h="1121125">
                <a:moveTo>
                  <a:pt x="0" y="0"/>
                </a:moveTo>
                <a:lnTo>
                  <a:pt x="2589281" y="0"/>
                </a:lnTo>
                <a:lnTo>
                  <a:pt x="2589281" y="1121125"/>
                </a:lnTo>
                <a:lnTo>
                  <a:pt x="944081" y="1121125"/>
                </a:lnTo>
                <a:lnTo>
                  <a:pt x="944081" y="679706"/>
                </a:lnTo>
                <a:lnTo>
                  <a:pt x="0" y="67970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6153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0"/>
          <a:stretch/>
        </p:blipFill>
        <p:spPr>
          <a:xfrm>
            <a:off x="0" y="1106311"/>
            <a:ext cx="5755074" cy="6858000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0"/>
          <a:stretch/>
        </p:blipFill>
        <p:spPr>
          <a:xfrm rot="11162503">
            <a:off x="9247594" y="-551032"/>
            <a:ext cx="2852153" cy="3398752"/>
          </a:xfrm>
          <a:prstGeom prst="rect">
            <a:avLst/>
          </a:prstGeom>
        </p:spPr>
      </p:pic>
      <p:sp>
        <p:nvSpPr>
          <p:cNvPr id="81" name="文本框 80"/>
          <p:cNvSpPr txBox="1"/>
          <p:nvPr/>
        </p:nvSpPr>
        <p:spPr>
          <a:xfrm>
            <a:off x="7494474" y="1393226"/>
            <a:ext cx="2446824" cy="467205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4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</a:t>
            </a:r>
            <a:r>
              <a:rPr lang="zh-CN" altLang="en-US" sz="14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  <a:endParaRPr lang="en-US" altLang="zh-CN" sz="1400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庭院深深深几许？云窗雾阁常扃。柳梢梅萼渐分明。春归秣陵树，人老建康城。感月吟风多少事，如今老去无成。谁怜憔悴更凋零。试灯无意思，踏雪没心情。</a:t>
            </a:r>
          </a:p>
          <a:p>
            <a:pPr fontAlgn="auto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83" name="图片 8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268" y="819341"/>
            <a:ext cx="2975206" cy="3701843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57053" y="-609601"/>
            <a:ext cx="7062325" cy="6858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33" y="3044241"/>
            <a:ext cx="3336608" cy="336989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3226271" y="886435"/>
            <a:ext cx="1292662" cy="5085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457053" y="4824917"/>
            <a:ext cx="533512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852" y="902982"/>
            <a:ext cx="4837885" cy="4892135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2142702" y="999581"/>
            <a:ext cx="1661993" cy="5085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876959" y="999581"/>
            <a:ext cx="1661993" cy="5085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2652888" y="1332088"/>
            <a:ext cx="2088446" cy="4470400"/>
            <a:chOff x="2799645" y="1343378"/>
            <a:chExt cx="2551289" cy="4470400"/>
          </a:xfrm>
        </p:grpSpPr>
        <p:sp>
          <p:nvSpPr>
            <p:cNvPr id="45" name="矩形 44"/>
            <p:cNvSpPr/>
            <p:nvPr/>
          </p:nvSpPr>
          <p:spPr>
            <a:xfrm>
              <a:off x="2799645" y="1343378"/>
              <a:ext cx="2551289" cy="4470400"/>
            </a:xfrm>
            <a:prstGeom prst="rect">
              <a:avLst/>
            </a:prstGeom>
            <a:solidFill>
              <a:schemeClr val="bg1"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2991555" y="1492246"/>
              <a:ext cx="2167467" cy="4172664"/>
            </a:xfrm>
            <a:prstGeom prst="rect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531555" y="1332088"/>
            <a:ext cx="2088446" cy="4470400"/>
            <a:chOff x="2799645" y="1343378"/>
            <a:chExt cx="2551289" cy="4470400"/>
          </a:xfrm>
        </p:grpSpPr>
        <p:sp>
          <p:nvSpPr>
            <p:cNvPr id="48" name="矩形 47"/>
            <p:cNvSpPr/>
            <p:nvPr/>
          </p:nvSpPr>
          <p:spPr>
            <a:xfrm>
              <a:off x="2799645" y="1343378"/>
              <a:ext cx="2551289" cy="4470400"/>
            </a:xfrm>
            <a:prstGeom prst="rect">
              <a:avLst/>
            </a:prstGeom>
            <a:solidFill>
              <a:schemeClr val="bg2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2991555" y="1492246"/>
              <a:ext cx="2167467" cy="4172664"/>
            </a:xfrm>
            <a:prstGeom prst="rect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365066" y="1332088"/>
            <a:ext cx="2088446" cy="4470400"/>
            <a:chOff x="2799645" y="1343378"/>
            <a:chExt cx="2551289" cy="4470400"/>
          </a:xfrm>
        </p:grpSpPr>
        <p:sp>
          <p:nvSpPr>
            <p:cNvPr id="54" name="矩形 53"/>
            <p:cNvSpPr/>
            <p:nvPr/>
          </p:nvSpPr>
          <p:spPr>
            <a:xfrm>
              <a:off x="2799645" y="1343378"/>
              <a:ext cx="2551289" cy="4470400"/>
            </a:xfrm>
            <a:prstGeom prst="rect">
              <a:avLst/>
            </a:prstGeom>
            <a:solidFill>
              <a:schemeClr val="bg2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2991555" y="1492246"/>
              <a:ext cx="2167467" cy="4172664"/>
            </a:xfrm>
            <a:prstGeom prst="rect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2866113" y="1627493"/>
            <a:ext cx="1661993" cy="41005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5744780" y="1627493"/>
            <a:ext cx="1661993" cy="41005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8578291" y="1627493"/>
            <a:ext cx="1661993" cy="41005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6497" y="3391286"/>
            <a:ext cx="5318327" cy="34667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75167" cy="36700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/>
          <a:srcRect l="8978" r="8978"/>
          <a:stretch/>
        </p:blipFill>
        <p:spPr>
          <a:xfrm rot="54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/>
          <a:srcRect l="24" t="16717" r="85833" b="16020"/>
          <a:stretch/>
        </p:blipFill>
        <p:spPr>
          <a:xfrm rot="16200000" flipH="1">
            <a:off x="5045123" y="-1255593"/>
            <a:ext cx="2101755" cy="461294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/>
          <a:srcRect l="24" t="16717" r="85833" b="16020"/>
          <a:stretch/>
        </p:blipFill>
        <p:spPr>
          <a:xfrm rot="5400000" flipH="1" flipV="1">
            <a:off x="5045123" y="3500651"/>
            <a:ext cx="2101755" cy="461294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/>
          <a:srcRect l="-40" r="75573" b="54826"/>
          <a:stretch/>
        </p:blipFill>
        <p:spPr>
          <a:xfrm flipH="1" flipV="1">
            <a:off x="8808293" y="420711"/>
            <a:ext cx="5751670" cy="4908380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5495836" y="1886585"/>
            <a:ext cx="1200329" cy="3084830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第四章</a:t>
            </a:r>
            <a:endParaRPr lang="zh-CN" altLang="en-US" sz="6600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372170" y="3429000"/>
            <a:ext cx="723275" cy="30877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500" dirty="0" smtClean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</a:rPr>
              <a:t>添加您的标题</a:t>
            </a:r>
            <a:endParaRPr lang="zh-CN" altLang="en-US" sz="3500" dirty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/>
          <a:srcRect l="-40" r="75573" b="54826"/>
          <a:stretch/>
        </p:blipFill>
        <p:spPr>
          <a:xfrm rot="17137090">
            <a:off x="-1929192" y="4045146"/>
            <a:ext cx="3630304" cy="3098042"/>
          </a:xfrm>
          <a:prstGeom prst="rect">
            <a:avLst/>
          </a:prstGeom>
        </p:spPr>
      </p:pic>
      <p:pic>
        <p:nvPicPr>
          <p:cNvPr id="39" name="图片 38" descr="9c50704c4ccb3d17497d5f2ef7c4bfa3"/>
          <p:cNvPicPr>
            <a:picLocks noChangeAspect="1"/>
          </p:cNvPicPr>
          <p:nvPr/>
        </p:nvPicPr>
        <p:blipFill rotWithShape="1">
          <a:blip r:embed="rId6"/>
          <a:srcRect l="4692" t="20876" b="24007"/>
          <a:stretch/>
        </p:blipFill>
        <p:spPr>
          <a:xfrm>
            <a:off x="1320889" y="4309498"/>
            <a:ext cx="2289190" cy="1323834"/>
          </a:xfrm>
          <a:prstGeom prst="rect">
            <a:avLst/>
          </a:prstGeom>
          <a:effectLst/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7529"/>
          <a:stretch>
            <a:fillRect/>
          </a:stretch>
        </p:blipFill>
        <p:spPr>
          <a:xfrm>
            <a:off x="7325969" y="2046049"/>
            <a:ext cx="2589281" cy="1121125"/>
          </a:xfrm>
          <a:custGeom>
            <a:avLst/>
            <a:gdLst>
              <a:gd name="connsiteX0" fmla="*/ 0 w 2589281"/>
              <a:gd name="connsiteY0" fmla="*/ 0 h 1121125"/>
              <a:gd name="connsiteX1" fmla="*/ 2589281 w 2589281"/>
              <a:gd name="connsiteY1" fmla="*/ 0 h 1121125"/>
              <a:gd name="connsiteX2" fmla="*/ 2589281 w 2589281"/>
              <a:gd name="connsiteY2" fmla="*/ 1121125 h 1121125"/>
              <a:gd name="connsiteX3" fmla="*/ 944081 w 2589281"/>
              <a:gd name="connsiteY3" fmla="*/ 1121125 h 1121125"/>
              <a:gd name="connsiteX4" fmla="*/ 944081 w 2589281"/>
              <a:gd name="connsiteY4" fmla="*/ 679706 h 1121125"/>
              <a:gd name="connsiteX5" fmla="*/ 0 w 2589281"/>
              <a:gd name="connsiteY5" fmla="*/ 679706 h 11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281" h="1121125">
                <a:moveTo>
                  <a:pt x="0" y="0"/>
                </a:moveTo>
                <a:lnTo>
                  <a:pt x="2589281" y="0"/>
                </a:lnTo>
                <a:lnTo>
                  <a:pt x="2589281" y="1121125"/>
                </a:lnTo>
                <a:lnTo>
                  <a:pt x="944081" y="1121125"/>
                </a:lnTo>
                <a:lnTo>
                  <a:pt x="944081" y="679706"/>
                </a:lnTo>
                <a:lnTo>
                  <a:pt x="0" y="67970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7870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036" y="1975556"/>
            <a:ext cx="1449382" cy="1986843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414" y="876692"/>
            <a:ext cx="2250992" cy="3085707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402" y="1975556"/>
            <a:ext cx="1449382" cy="1986843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>
          <a:xfrm>
            <a:off x="4798345" y="4141723"/>
            <a:ext cx="2979130" cy="1472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4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393162" y="4141723"/>
            <a:ext cx="2979130" cy="1472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4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8203528" y="4141723"/>
            <a:ext cx="2979130" cy="1472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4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077157" y="1365955"/>
            <a:ext cx="2032000" cy="424462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77155" y="1883391"/>
            <a:ext cx="3285964" cy="3808259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5226757" y="1365955"/>
            <a:ext cx="2032000" cy="424462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8376357" y="1365955"/>
            <a:ext cx="2032000" cy="424462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5411760" y="1582345"/>
            <a:ext cx="1661993" cy="39449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8561360" y="1582345"/>
            <a:ext cx="1661993" cy="39449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9" grpId="0" animBg="1"/>
      <p:bldP spid="30" grpId="0" animBg="1"/>
      <p:bldP spid="31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5604933" y="1027288"/>
            <a:ext cx="982133" cy="4809068"/>
            <a:chOff x="5604933" y="1027288"/>
            <a:chExt cx="982133" cy="4809068"/>
          </a:xfrm>
        </p:grpSpPr>
        <p:sp>
          <p:nvSpPr>
            <p:cNvPr id="8" name="椭圆 7"/>
            <p:cNvSpPr/>
            <p:nvPr/>
          </p:nvSpPr>
          <p:spPr>
            <a:xfrm>
              <a:off x="5604933" y="1027288"/>
              <a:ext cx="982133" cy="98213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5604933" y="2302933"/>
              <a:ext cx="982133" cy="98213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5604933" y="3578578"/>
              <a:ext cx="982133" cy="98213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5604933" y="4854223"/>
              <a:ext cx="982133" cy="98213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756818" y="1164411"/>
              <a:ext cx="678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传</a:t>
              </a:r>
              <a:endParaRPr lang="zh-CN" altLang="en-US" sz="4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56818" y="2440056"/>
              <a:ext cx="678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统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56818" y="3715701"/>
              <a:ext cx="678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 smtClean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文</a:t>
              </a:r>
              <a:endParaRPr lang="zh-CN" altLang="en-US" sz="4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756818" y="4991346"/>
              <a:ext cx="67836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</a:rPr>
                <a:t>化</a:t>
              </a: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7650372" y="2900093"/>
            <a:ext cx="29791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562497" y="2900093"/>
            <a:ext cx="29791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1" t="29938" r="27587" b="26434"/>
          <a:stretch/>
        </p:blipFill>
        <p:spPr>
          <a:xfrm>
            <a:off x="8176951" y="1343376"/>
            <a:ext cx="1925971" cy="174977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840" y="1332087"/>
            <a:ext cx="1600103" cy="16377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1" r="22762"/>
          <a:stretch/>
        </p:blipFill>
        <p:spPr>
          <a:xfrm rot="16200000">
            <a:off x="6123720" y="-388965"/>
            <a:ext cx="6321779" cy="7099708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>
          <a:xfrm>
            <a:off x="4327806" y="2210938"/>
            <a:ext cx="2646878" cy="36372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645" y="950526"/>
            <a:ext cx="3294522" cy="4099145"/>
          </a:xfrm>
          <a:prstGeom prst="rect">
            <a:avLst/>
          </a:prstGeom>
          <a:effectLst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14409">
            <a:off x="2957688" y="1085855"/>
            <a:ext cx="2144854" cy="208280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2551290" y="1298222"/>
            <a:ext cx="4617155" cy="4617155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169506" y="2736180"/>
            <a:ext cx="33807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庭院深深深几许？云窗雾阁常扃。柳梢梅萼渐分明。春归秣陵树，人老建康城</a:t>
            </a:r>
            <a:r>
              <a:rPr lang="zh-CN" altLang="en-US" sz="16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。感</a:t>
            </a:r>
            <a:r>
              <a:rPr lang="zh-CN" altLang="en-US" sz="16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月吟风多少事，如今老去无成。谁怜憔悴更凋零。试灯无意思，踏雪没心情。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0"/>
          <a:stretch/>
        </p:blipFill>
        <p:spPr>
          <a:xfrm rot="10800000">
            <a:off x="5531556" y="-1277415"/>
            <a:ext cx="6660444" cy="79368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11" y="-659442"/>
            <a:ext cx="4404072" cy="361170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/>
          <a:srcRect l="8978" r="897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/>
          <a:srcRect l="24" t="16717" r="85833" b="16020"/>
          <a:stretch/>
        </p:blipFill>
        <p:spPr>
          <a:xfrm>
            <a:off x="0" y="1146412"/>
            <a:ext cx="2101755" cy="461294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/>
          <a:srcRect l="24" t="16717" r="85833" b="16020"/>
          <a:stretch/>
        </p:blipFill>
        <p:spPr>
          <a:xfrm flipH="1">
            <a:off x="10090245" y="1146412"/>
            <a:ext cx="2101755" cy="461294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/>
          <a:srcRect l="-40" r="75573" b="54826"/>
          <a:stretch/>
        </p:blipFill>
        <p:spPr>
          <a:xfrm flipH="1" flipV="1">
            <a:off x="8561696" y="4210334"/>
            <a:ext cx="3630304" cy="309804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7"/>
          <a:srcRect l="-40" r="75573" b="54826"/>
          <a:stretch/>
        </p:blipFill>
        <p:spPr>
          <a:xfrm flipH="1">
            <a:off x="8676060" y="-1888812"/>
            <a:ext cx="3630304" cy="309804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7529"/>
          <a:stretch>
            <a:fillRect/>
          </a:stretch>
        </p:blipFill>
        <p:spPr>
          <a:xfrm>
            <a:off x="-888492" y="5423981"/>
            <a:ext cx="2589281" cy="1121125"/>
          </a:xfrm>
          <a:custGeom>
            <a:avLst/>
            <a:gdLst>
              <a:gd name="connsiteX0" fmla="*/ 0 w 2589281"/>
              <a:gd name="connsiteY0" fmla="*/ 0 h 1121125"/>
              <a:gd name="connsiteX1" fmla="*/ 2589281 w 2589281"/>
              <a:gd name="connsiteY1" fmla="*/ 0 h 1121125"/>
              <a:gd name="connsiteX2" fmla="*/ 2589281 w 2589281"/>
              <a:gd name="connsiteY2" fmla="*/ 1121125 h 1121125"/>
              <a:gd name="connsiteX3" fmla="*/ 944081 w 2589281"/>
              <a:gd name="connsiteY3" fmla="*/ 1121125 h 1121125"/>
              <a:gd name="connsiteX4" fmla="*/ 944081 w 2589281"/>
              <a:gd name="connsiteY4" fmla="*/ 679706 h 1121125"/>
              <a:gd name="connsiteX5" fmla="*/ 0 w 2589281"/>
              <a:gd name="connsiteY5" fmla="*/ 679706 h 11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281" h="1121125">
                <a:moveTo>
                  <a:pt x="0" y="0"/>
                </a:moveTo>
                <a:lnTo>
                  <a:pt x="2589281" y="0"/>
                </a:lnTo>
                <a:lnTo>
                  <a:pt x="2589281" y="1121125"/>
                </a:lnTo>
                <a:lnTo>
                  <a:pt x="944081" y="1121125"/>
                </a:lnTo>
                <a:lnTo>
                  <a:pt x="944081" y="679706"/>
                </a:lnTo>
                <a:lnTo>
                  <a:pt x="0" y="679706"/>
                </a:lnTo>
                <a:close/>
              </a:path>
            </a:pathLst>
          </a:custGeom>
        </p:spPr>
      </p:pic>
      <p:pic>
        <p:nvPicPr>
          <p:cNvPr id="34" name="5b379cee2478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474133" y="-1005840"/>
            <a:ext cx="609600" cy="6096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511" y="377837"/>
            <a:ext cx="5198185" cy="646774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17529"/>
          <a:stretch>
            <a:fillRect/>
          </a:stretch>
        </p:blipFill>
        <p:spPr>
          <a:xfrm>
            <a:off x="7615821" y="1955441"/>
            <a:ext cx="2589281" cy="1121125"/>
          </a:xfrm>
          <a:custGeom>
            <a:avLst/>
            <a:gdLst>
              <a:gd name="connsiteX0" fmla="*/ 0 w 2589281"/>
              <a:gd name="connsiteY0" fmla="*/ 0 h 1121125"/>
              <a:gd name="connsiteX1" fmla="*/ 2589281 w 2589281"/>
              <a:gd name="connsiteY1" fmla="*/ 0 h 1121125"/>
              <a:gd name="connsiteX2" fmla="*/ 2589281 w 2589281"/>
              <a:gd name="connsiteY2" fmla="*/ 1121125 h 1121125"/>
              <a:gd name="connsiteX3" fmla="*/ 944081 w 2589281"/>
              <a:gd name="connsiteY3" fmla="*/ 1121125 h 1121125"/>
              <a:gd name="connsiteX4" fmla="*/ 944081 w 2589281"/>
              <a:gd name="connsiteY4" fmla="*/ 679706 h 1121125"/>
              <a:gd name="connsiteX5" fmla="*/ 0 w 2589281"/>
              <a:gd name="connsiteY5" fmla="*/ 679706 h 112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281" h="1121125">
                <a:moveTo>
                  <a:pt x="0" y="0"/>
                </a:moveTo>
                <a:lnTo>
                  <a:pt x="2589281" y="0"/>
                </a:lnTo>
                <a:lnTo>
                  <a:pt x="2589281" y="1121125"/>
                </a:lnTo>
                <a:lnTo>
                  <a:pt x="944081" y="1121125"/>
                </a:lnTo>
                <a:lnTo>
                  <a:pt x="944081" y="679706"/>
                </a:lnTo>
                <a:lnTo>
                  <a:pt x="0" y="679706"/>
                </a:lnTo>
                <a:close/>
              </a:path>
            </a:pathLst>
          </a:custGeom>
        </p:spPr>
      </p:pic>
      <p:pic>
        <p:nvPicPr>
          <p:cNvPr id="27" name="图片 26" descr="9c50704c4ccb3d17497d5f2ef7c4bfa3"/>
          <p:cNvPicPr>
            <a:picLocks noChangeAspect="1"/>
          </p:cNvPicPr>
          <p:nvPr/>
        </p:nvPicPr>
        <p:blipFill rotWithShape="1">
          <a:blip r:embed="rId11"/>
          <a:srcRect l="4692" t="20876" b="24007"/>
          <a:stretch/>
        </p:blipFill>
        <p:spPr>
          <a:xfrm>
            <a:off x="1986899" y="4666529"/>
            <a:ext cx="2289190" cy="132383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17430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000">
        <p15:prstTrans prst="pageCurlDoubl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鲍鱼素材https://baoyusucai.taobao.com/&#10;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1999</Words>
  <Application>Microsoft Office PowerPoint</Application>
  <PresentationFormat>宽屏</PresentationFormat>
  <Paragraphs>72</Paragraphs>
  <Slides>24</Slides>
  <Notes>16</Notes>
  <HiddenSlides>0</HiddenSlides>
  <MMClips>2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等线 Light</vt:lpstr>
      <vt:lpstr>华文行楷</vt:lpstr>
      <vt:lpstr>华文新魏</vt:lpstr>
      <vt:lpstr>Arial</vt:lpstr>
      <vt:lpstr>鲍鱼素材https://baoyusucai.taobao.com/
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执念.</dc:creator>
  <dc:description>南京开图网络科技有限公司享有作品版权，请勿转载！</dc:description>
  <cp:lastModifiedBy>AutoBVT</cp:lastModifiedBy>
  <cp:revision>129</cp:revision>
  <dcterms:created xsi:type="dcterms:W3CDTF">2017-11-21T04:07:00Z</dcterms:created>
  <dcterms:modified xsi:type="dcterms:W3CDTF">2018-10-02T08:54:00Z</dcterms:modified>
  <cp:category>南京开图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