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784" r:id="rId2"/>
    <p:sldId id="649" r:id="rId3"/>
    <p:sldId id="744" r:id="rId4"/>
    <p:sldId id="745" r:id="rId5"/>
    <p:sldId id="747" r:id="rId6"/>
    <p:sldId id="748" r:id="rId7"/>
    <p:sldId id="749" r:id="rId8"/>
    <p:sldId id="746" r:id="rId9"/>
    <p:sldId id="751" r:id="rId10"/>
    <p:sldId id="752" r:id="rId11"/>
    <p:sldId id="753" r:id="rId12"/>
    <p:sldId id="754" r:id="rId13"/>
    <p:sldId id="755" r:id="rId14"/>
    <p:sldId id="750" r:id="rId15"/>
    <p:sldId id="756" r:id="rId16"/>
    <p:sldId id="757" r:id="rId17"/>
    <p:sldId id="758" r:id="rId18"/>
    <p:sldId id="759" r:id="rId19"/>
    <p:sldId id="741" r:id="rId20"/>
    <p:sldId id="761" r:id="rId21"/>
    <p:sldId id="763" r:id="rId22"/>
    <p:sldId id="762" r:id="rId23"/>
    <p:sldId id="764" r:id="rId24"/>
    <p:sldId id="766" r:id="rId25"/>
    <p:sldId id="768" r:id="rId26"/>
    <p:sldId id="767" r:id="rId27"/>
    <p:sldId id="765" r:id="rId28"/>
    <p:sldId id="769" r:id="rId29"/>
    <p:sldId id="771" r:id="rId30"/>
    <p:sldId id="772" r:id="rId31"/>
    <p:sldId id="770" r:id="rId32"/>
    <p:sldId id="774" r:id="rId33"/>
    <p:sldId id="773" r:id="rId34"/>
    <p:sldId id="775" r:id="rId35"/>
    <p:sldId id="777" r:id="rId36"/>
    <p:sldId id="778" r:id="rId37"/>
    <p:sldId id="682" r:id="rId38"/>
    <p:sldId id="709" r:id="rId39"/>
    <p:sldId id="712" r:id="rId40"/>
    <p:sldId id="726" r:id="rId41"/>
    <p:sldId id="739" r:id="rId42"/>
    <p:sldId id="512" r:id="rId43"/>
  </p:sldIdLst>
  <p:sldSz cx="9144000" cy="5143500" type="screen16x9"/>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00324B"/>
    <a:srgbClr val="080808"/>
    <a:srgbClr val="F1F3F2"/>
    <a:srgbClr val="B2B2B2"/>
    <a:srgbClr val="ACC34B"/>
    <a:srgbClr val="FFFFFF"/>
    <a:srgbClr val="D9D9D9"/>
    <a:srgbClr val="025DAE"/>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48" autoAdjust="0"/>
    <p:restoredTop sz="91579" autoAdjust="0"/>
  </p:normalViewPr>
  <p:slideViewPr>
    <p:cSldViewPr>
      <p:cViewPr varScale="1">
        <p:scale>
          <a:sx n="109" d="100"/>
          <a:sy n="109" d="100"/>
        </p:scale>
        <p:origin x="582" y="96"/>
      </p:cViewPr>
      <p:guideLst>
        <p:guide orient="horz" pos="1620"/>
        <p:guide pos="2880"/>
      </p:guideLst>
    </p:cSldViewPr>
  </p:slideViewPr>
  <p:outlineViewPr>
    <p:cViewPr>
      <p:scale>
        <a:sx n="33" d="100"/>
        <a:sy n="33" d="100"/>
      </p:scale>
      <p:origin x="0" y="0"/>
    </p:cViewPr>
  </p:outlineViewPr>
  <p:notesTextViewPr>
    <p:cViewPr>
      <p:scale>
        <a:sx n="25" d="100"/>
        <a:sy n="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2020/3/3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352093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13</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16</a:t>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37</a:t>
            </a:fld>
            <a:endParaRPr lang="zh-CN" alt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38</a:t>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39</a:t>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40</a:t>
            </a:fld>
            <a:endParaRPr lang="zh-CN"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41</a:t>
            </a:fld>
            <a:endParaRPr lang="zh-CN"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42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495661-81B6-46E9-A91E-889569155CC2}" type="slidenum">
              <a:rPr lang="zh-CN" altLang="en-US" smtClean="0"/>
              <a:t>‹#›</a:t>
            </a:fld>
            <a:endParaRPr lang="zh-CN" altLang="en-US"/>
          </a:p>
        </p:txBody>
      </p:sp>
      <p:sp>
        <p:nvSpPr>
          <p:cNvPr id="11" name="矩形 10"/>
          <p:cNvSpPr/>
          <p:nvPr userDrawn="1"/>
        </p:nvSpPr>
        <p:spPr>
          <a:xfrm>
            <a:off x="7164288" y="480399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accent6">
                    <a:lumMod val="10000"/>
                    <a:lumOff val="90000"/>
                  </a:schemeClr>
                </a:solidFill>
                <a:effectLst/>
                <a:uLnTx/>
                <a:uFillTx/>
              </a:rPr>
              <a:t>PPT</a:t>
            </a:r>
            <a:r>
              <a:rPr kumimoji="0" lang="zh-CN" altLang="en-US" sz="100" b="0" i="0" u="none" strike="noStrike" kern="0" cap="none" spc="0" normalizeH="0" baseline="0" noProof="0" dirty="0">
                <a:ln>
                  <a:noFill/>
                </a:ln>
                <a:solidFill>
                  <a:schemeClr val="accent6">
                    <a:lumMod val="10000"/>
                    <a:lumOff val="90000"/>
                  </a:schemeClr>
                </a:solidFill>
                <a:effectLst/>
                <a:uLnTx/>
                <a:uFillTx/>
              </a:rPr>
              <a:t>模板下载：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www.1ppt.com/moban/     </a:t>
            </a:r>
            <a:r>
              <a:rPr kumimoji="0" lang="zh-CN" altLang="en-US" sz="100" b="0" i="0" u="none" strike="noStrike" kern="0" cap="none" spc="0" normalizeH="0" baseline="0" noProof="0" dirty="0">
                <a:ln>
                  <a:noFill/>
                </a:ln>
                <a:solidFill>
                  <a:schemeClr val="accent6">
                    <a:lumMod val="10000"/>
                    <a:lumOff val="90000"/>
                  </a:schemeClr>
                </a:solidFill>
                <a:effectLst/>
                <a:uLnTx/>
                <a:uFillTx/>
              </a:rPr>
              <a:t>行业</a:t>
            </a:r>
            <a:r>
              <a:rPr kumimoji="0" lang="en-US" altLang="zh-CN" sz="100" b="0" i="0" u="none" strike="noStrike" kern="0" cap="none" spc="0" normalizeH="0" baseline="0" noProof="0" dirty="0">
                <a:ln>
                  <a:noFill/>
                </a:ln>
                <a:solidFill>
                  <a:schemeClr val="accent6">
                    <a:lumMod val="10000"/>
                    <a:lumOff val="90000"/>
                  </a:schemeClr>
                </a:solidFill>
                <a:effectLst/>
                <a:uLnTx/>
                <a:uFillTx/>
              </a:rPr>
              <a:t>PPT</a:t>
            </a:r>
            <a:r>
              <a:rPr kumimoji="0" lang="zh-CN" altLang="en-US" sz="100" b="0" i="0" u="none" strike="noStrike" kern="0" cap="none" spc="0" normalizeH="0" baseline="0" noProof="0" dirty="0">
                <a:ln>
                  <a:noFill/>
                </a:ln>
                <a:solidFill>
                  <a:schemeClr val="accent6">
                    <a:lumMod val="10000"/>
                    <a:lumOff val="90000"/>
                  </a:schemeClr>
                </a:solidFill>
                <a:effectLst/>
                <a:uLnTx/>
                <a:uFillTx/>
              </a:rPr>
              <a:t>模板：</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accent6">
                    <a:lumMod val="10000"/>
                    <a:lumOff val="90000"/>
                  </a:schemeClr>
                </a:solidFill>
                <a:effectLst/>
                <a:uLnTx/>
                <a:uFillTx/>
              </a:rPr>
              <a:t>节日</a:t>
            </a:r>
            <a:r>
              <a:rPr kumimoji="0" lang="en-US" altLang="zh-CN" sz="100" b="0" i="0" u="none" strike="noStrike" kern="0" cap="none" spc="0" normalizeH="0" baseline="0" noProof="0" dirty="0">
                <a:ln>
                  <a:noFill/>
                </a:ln>
                <a:solidFill>
                  <a:schemeClr val="accent6">
                    <a:lumMod val="10000"/>
                    <a:lumOff val="90000"/>
                  </a:schemeClr>
                </a:solidFill>
                <a:effectLst/>
                <a:uLnTx/>
                <a:uFillTx/>
              </a:rPr>
              <a:t>PPT</a:t>
            </a:r>
            <a:r>
              <a:rPr kumimoji="0" lang="zh-CN" altLang="en-US" sz="100" b="0" i="0" u="none" strike="noStrike" kern="0" cap="none" spc="0" normalizeH="0" baseline="0" noProof="0" dirty="0">
                <a:ln>
                  <a:noFill/>
                </a:ln>
                <a:solidFill>
                  <a:schemeClr val="accent6">
                    <a:lumMod val="10000"/>
                    <a:lumOff val="90000"/>
                  </a:schemeClr>
                </a:solidFill>
                <a:effectLst/>
                <a:uLnTx/>
                <a:uFillTx/>
              </a:rPr>
              <a:t>模板：</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www.1ppt.com/jieri/           PPT</a:t>
            </a:r>
            <a:r>
              <a:rPr kumimoji="0" lang="zh-CN" altLang="en-US" sz="100" b="0" i="0" u="none" strike="noStrike" kern="0" cap="none" spc="0" normalizeH="0" baseline="0" noProof="0" dirty="0">
                <a:ln>
                  <a:noFill/>
                </a:ln>
                <a:solidFill>
                  <a:schemeClr val="accent6">
                    <a:lumMod val="10000"/>
                    <a:lumOff val="90000"/>
                  </a:schemeClr>
                </a:solidFill>
                <a:effectLst/>
                <a:uLnTx/>
                <a:uFillTx/>
              </a:rPr>
              <a:t>素材下载：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accent6">
                    <a:lumMod val="10000"/>
                    <a:lumOff val="90000"/>
                  </a:schemeClr>
                </a:solidFill>
                <a:effectLst/>
                <a:uLnTx/>
                <a:uFillTx/>
              </a:rPr>
              <a:t>PPT</a:t>
            </a:r>
            <a:r>
              <a:rPr kumimoji="0" lang="zh-CN" altLang="en-US" sz="100" b="0" i="0" u="none" strike="noStrike" kern="0" cap="none" spc="0" normalizeH="0" baseline="0" noProof="0" dirty="0">
                <a:ln>
                  <a:noFill/>
                </a:ln>
                <a:solidFill>
                  <a:schemeClr val="accent6">
                    <a:lumMod val="10000"/>
                    <a:lumOff val="90000"/>
                  </a:schemeClr>
                </a:solidFill>
                <a:effectLst/>
                <a:uLnTx/>
                <a:uFillTx/>
              </a:rPr>
              <a:t>背景图片：</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www.1ppt.com/beijing/      PPT</a:t>
            </a:r>
            <a:r>
              <a:rPr kumimoji="0" lang="zh-CN" altLang="en-US" sz="100" b="0" i="0" u="none" strike="noStrike" kern="0" cap="none" spc="0" normalizeH="0" baseline="0" noProof="0" dirty="0">
                <a:ln>
                  <a:noFill/>
                </a:ln>
                <a:solidFill>
                  <a:schemeClr val="accent6">
                    <a:lumMod val="10000"/>
                    <a:lumOff val="90000"/>
                  </a:schemeClr>
                </a:solidFill>
                <a:effectLst/>
                <a:uLnTx/>
                <a:uFillTx/>
              </a:rPr>
              <a:t>图表下载：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accent6">
                    <a:lumMod val="10000"/>
                    <a:lumOff val="90000"/>
                  </a:schemeClr>
                </a:solidFill>
                <a:effectLst/>
                <a:uLnTx/>
                <a:uFillTx/>
              </a:rPr>
              <a:t>优秀</a:t>
            </a:r>
            <a:r>
              <a:rPr kumimoji="0" lang="en-US" altLang="zh-CN" sz="100" b="0" i="0" u="none" strike="noStrike" kern="0" cap="none" spc="0" normalizeH="0" baseline="0" noProof="0" dirty="0">
                <a:ln>
                  <a:noFill/>
                </a:ln>
                <a:solidFill>
                  <a:schemeClr val="accent6">
                    <a:lumMod val="10000"/>
                    <a:lumOff val="90000"/>
                  </a:schemeClr>
                </a:solidFill>
                <a:effectLst/>
                <a:uLnTx/>
                <a:uFillTx/>
              </a:rPr>
              <a:t>PPT</a:t>
            </a:r>
            <a:r>
              <a:rPr kumimoji="0" lang="zh-CN" altLang="en-US" sz="100" b="0" i="0" u="none" strike="noStrike" kern="0" cap="none" spc="0" normalizeH="0" baseline="0" noProof="0" dirty="0">
                <a:ln>
                  <a:noFill/>
                </a:ln>
                <a:solidFill>
                  <a:schemeClr val="accent6">
                    <a:lumMod val="10000"/>
                    <a:lumOff val="90000"/>
                  </a:schemeClr>
                </a:solidFill>
                <a:effectLst/>
                <a:uLnTx/>
                <a:uFillTx/>
              </a:rPr>
              <a:t>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www.1ppt.com/xiazai/        PPT</a:t>
            </a:r>
            <a:r>
              <a:rPr kumimoji="0" lang="zh-CN" altLang="en-US" sz="100" b="0" i="0" u="none" strike="noStrike" kern="0" cap="none" spc="0" normalizeH="0" baseline="0" noProof="0" dirty="0">
                <a:ln>
                  <a:noFill/>
                </a:ln>
                <a:solidFill>
                  <a:schemeClr val="accent6">
                    <a:lumMod val="10000"/>
                    <a:lumOff val="90000"/>
                  </a:schemeClr>
                </a:solidFill>
                <a:effectLst/>
                <a:uLnTx/>
                <a:uFillTx/>
              </a:rPr>
              <a:t>教程： </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accent6">
                    <a:lumMod val="10000"/>
                    <a:lumOff val="90000"/>
                  </a:schemeClr>
                </a:solidFill>
                <a:effectLst/>
                <a:uLnTx/>
                <a:uFillTx/>
              </a:rPr>
              <a:t>Word</a:t>
            </a:r>
            <a:r>
              <a:rPr kumimoji="0" lang="zh-CN" altLang="en-US" sz="100" b="0" i="0" u="none" strike="noStrike" kern="0" cap="none" spc="0" normalizeH="0" baseline="0" noProof="0" dirty="0">
                <a:ln>
                  <a:noFill/>
                </a:ln>
                <a:solidFill>
                  <a:schemeClr val="accent6">
                    <a:lumMod val="10000"/>
                    <a:lumOff val="90000"/>
                  </a:schemeClr>
                </a:solidFill>
                <a:effectLst/>
                <a:uLnTx/>
                <a:uFillTx/>
              </a:rPr>
              <a:t>教程： </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www.1ppt.com/word/              Excel</a:t>
            </a:r>
            <a:r>
              <a:rPr kumimoji="0" lang="zh-CN" altLang="en-US" sz="100" b="0" i="0" u="none" strike="noStrike" kern="0" cap="none" spc="0" normalizeH="0" baseline="0" noProof="0" dirty="0">
                <a:ln>
                  <a:noFill/>
                </a:ln>
                <a:solidFill>
                  <a:schemeClr val="accent6">
                    <a:lumMod val="10000"/>
                    <a:lumOff val="90000"/>
                  </a:schemeClr>
                </a:solidFill>
                <a:effectLst/>
                <a:uLnTx/>
                <a:uFillTx/>
              </a:rPr>
              <a:t>教程：</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accent6">
                    <a:lumMod val="10000"/>
                    <a:lumOff val="90000"/>
                  </a:schemeClr>
                </a:solidFill>
                <a:effectLst/>
                <a:uLnTx/>
                <a:uFillTx/>
              </a:rPr>
              <a:t>资料下载：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www.1ppt.com/ziliao/                PPT</a:t>
            </a:r>
            <a:r>
              <a:rPr kumimoji="0" lang="zh-CN" altLang="en-US" sz="100" b="0" i="0" u="none" strike="noStrike" kern="0" cap="none" spc="0" normalizeH="0" baseline="0" noProof="0" dirty="0">
                <a:ln>
                  <a:noFill/>
                </a:ln>
                <a:solidFill>
                  <a:schemeClr val="accent6">
                    <a:lumMod val="10000"/>
                    <a:lumOff val="90000"/>
                  </a:schemeClr>
                </a:solidFill>
                <a:effectLst/>
                <a:uLnTx/>
                <a:uFillTx/>
              </a:rPr>
              <a:t>课件下载：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accent6">
                    <a:lumMod val="10000"/>
                    <a:lumOff val="90000"/>
                  </a:schemeClr>
                </a:solidFill>
                <a:effectLst/>
                <a:uLnTx/>
                <a:uFillTx/>
              </a:rPr>
              <a:t>范文下载：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www.1ppt.com/fanwen/             </a:t>
            </a:r>
            <a:r>
              <a:rPr kumimoji="0" lang="zh-CN" altLang="en-US" sz="100" b="0" i="0" u="none" strike="noStrike" kern="0" cap="none" spc="0" normalizeH="0" baseline="0" noProof="0" dirty="0">
                <a:ln>
                  <a:noFill/>
                </a:ln>
                <a:solidFill>
                  <a:schemeClr val="accent6">
                    <a:lumMod val="10000"/>
                    <a:lumOff val="90000"/>
                  </a:schemeClr>
                </a:solidFill>
                <a:effectLst/>
                <a:uLnTx/>
                <a:uFillTx/>
              </a:rPr>
              <a:t>试卷下载：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accent6">
                    <a:lumMod val="10000"/>
                    <a:lumOff val="90000"/>
                  </a:schemeClr>
                </a:solidFill>
                <a:effectLst/>
                <a:uLnTx/>
                <a:uFillTx/>
              </a:rPr>
              <a:t>教案下载：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accent6">
                    <a:lumMod val="10000"/>
                    <a:lumOff val="90000"/>
                  </a:schemeClr>
                </a:solidFill>
                <a:effectLst/>
                <a:uLnTx/>
                <a:uFillTx/>
              </a:rPr>
              <a:t>字体下载：</a:t>
            </a:r>
            <a:r>
              <a:rPr kumimoji="0" lang="en-US" altLang="zh-CN" sz="100" b="0" i="0" u="none" strike="noStrike" kern="0" cap="none" spc="0" normalizeH="0" baseline="0" noProof="0" dirty="0">
                <a:ln>
                  <a:noFill/>
                </a:ln>
                <a:solidFill>
                  <a:schemeClr val="accent6">
                    <a:lumMod val="10000"/>
                    <a:lumOff val="90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accent6">
                    <a:lumMod val="10000"/>
                    <a:lumOff val="90000"/>
                  </a:schemeClr>
                </a:solidFill>
                <a:effectLst/>
                <a:uLnTx/>
                <a:uFillTx/>
              </a:rPr>
              <a:t> </a:t>
            </a:r>
            <a:endParaRPr kumimoji="0" lang="zh-CN" altLang="en-US" sz="100" b="0" i="0" u="none" strike="noStrike" kern="0" cap="none" spc="0" normalizeH="0" baseline="0" noProof="0" dirty="0">
              <a:ln>
                <a:noFill/>
              </a:ln>
              <a:solidFill>
                <a:schemeClr val="accent6">
                  <a:lumMod val="10000"/>
                  <a:lumOff val="90000"/>
                </a:schemeClr>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2020/3/3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4CCEC7-3A54-47D1-BB25-17A0FDA63797}" type="datetimeFigureOut">
              <a:rPr lang="zh-CN" altLang="en-US" smtClean="0"/>
              <a:t>2020/3/3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495661-81B6-46E9-A91E-889569155CC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microsoft.com/office/2007/relationships/hdphoto" Target="../media/hdphoto1.wdp"/><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820806"/>
            <a:ext cx="3008382" cy="1810516"/>
          </a:xfrm>
          <a:prstGeom prst="rect">
            <a:avLst/>
          </a:prstGeom>
        </p:spPr>
      </p:pic>
      <p:sp>
        <p:nvSpPr>
          <p:cNvPr id="8" name="TextBox 7"/>
          <p:cNvSpPr txBox="1"/>
          <p:nvPr/>
        </p:nvSpPr>
        <p:spPr>
          <a:xfrm>
            <a:off x="2915816" y="1541258"/>
            <a:ext cx="6069290" cy="646331"/>
          </a:xfrm>
          <a:prstGeom prst="rect">
            <a:avLst/>
          </a:prstGeom>
          <a:noFill/>
          <a:effectLst>
            <a:innerShdw blurRad="63500" dist="1752600">
              <a:prstClr val="black">
                <a:alpha val="50000"/>
              </a:prstClr>
            </a:innerShdw>
          </a:effectLst>
        </p:spPr>
        <p:txBody>
          <a:bodyPr wrap="non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化妆品广告策划方案</a:t>
            </a:r>
            <a:r>
              <a:rPr lang="en-US" altLang="zh-CN" sz="3600" b="1" dirty="0">
                <a:solidFill>
                  <a:schemeClr val="bg1"/>
                </a:solidFill>
                <a:latin typeface="微软雅黑" panose="020B0503020204020204" pitchFamily="34" charset="-122"/>
                <a:ea typeface="微软雅黑" panose="020B0503020204020204" pitchFamily="34" charset="-122"/>
              </a:rPr>
              <a:t>ppt</a:t>
            </a:r>
            <a:r>
              <a:rPr lang="zh-CN" altLang="en-US" sz="3600" b="1" dirty="0">
                <a:solidFill>
                  <a:schemeClr val="bg1"/>
                </a:solidFill>
                <a:latin typeface="微软雅黑" panose="020B0503020204020204" pitchFamily="34" charset="-122"/>
                <a:ea typeface="微软雅黑" panose="020B0503020204020204" pitchFamily="34" charset="-122"/>
              </a:rPr>
              <a:t>模板</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2358853" y="-59624"/>
            <a:ext cx="153152" cy="5317424"/>
            <a:chOff x="3145138" y="-79498"/>
            <a:chExt cx="204202" cy="7089898"/>
          </a:xfrm>
        </p:grpSpPr>
        <p:cxnSp>
          <p:nvCxnSpPr>
            <p:cNvPr id="53" name="Straight Connector 31"/>
            <p:cNvCxnSpPr/>
            <p:nvPr/>
          </p:nvCxnSpPr>
          <p:spPr>
            <a:xfrm flipV="1">
              <a:off x="3247239" y="-79498"/>
              <a:ext cx="0" cy="7089898"/>
            </a:xfrm>
            <a:prstGeom prst="line">
              <a:avLst/>
            </a:prstGeom>
            <a:ln w="13970">
              <a:solidFill>
                <a:schemeClr val="bg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4" name="Oval 5"/>
            <p:cNvSpPr/>
            <p:nvPr/>
          </p:nvSpPr>
          <p:spPr>
            <a:xfrm>
              <a:off x="3145138" y="6026634"/>
              <a:ext cx="204202" cy="204202"/>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55" name="Oval 5"/>
            <p:cNvSpPr/>
            <p:nvPr/>
          </p:nvSpPr>
          <p:spPr>
            <a:xfrm>
              <a:off x="3145138" y="168759"/>
              <a:ext cx="204202" cy="204202"/>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p:grpSp>
        <p:nvGrpSpPr>
          <p:cNvPr id="2" name="组合 1"/>
          <p:cNvGrpSpPr/>
          <p:nvPr/>
        </p:nvGrpSpPr>
        <p:grpSpPr>
          <a:xfrm>
            <a:off x="1627086" y="1705794"/>
            <a:ext cx="1610670" cy="1613928"/>
            <a:chOff x="1627086" y="1705794"/>
            <a:chExt cx="1610670" cy="1613928"/>
          </a:xfrm>
        </p:grpSpPr>
        <p:sp>
          <p:nvSpPr>
            <p:cNvPr id="61"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lumMod val="20000"/>
                <a:lumOff val="80000"/>
                <a:alpha val="45000"/>
              </a:schemeClr>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0" name="椭圆 80"/>
            <p:cNvSpPr/>
            <p:nvPr/>
          </p:nvSpPr>
          <p:spPr bwMode="auto">
            <a:xfrm>
              <a:off x="1850445" y="1929603"/>
              <a:ext cx="1163953" cy="1166311"/>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58" name="TextBox 57"/>
            <p:cNvSpPr txBox="1"/>
            <p:nvPr/>
          </p:nvSpPr>
          <p:spPr>
            <a:xfrm>
              <a:off x="1964986" y="2258843"/>
              <a:ext cx="934871" cy="507831"/>
            </a:xfrm>
            <a:prstGeom prst="rect">
              <a:avLst/>
            </a:prstGeom>
            <a:noFill/>
          </p:spPr>
          <p:txBody>
            <a:bodyPr wrap="none" rtlCol="0">
              <a:spAutoFit/>
            </a:bodyPr>
            <a:lstStyle/>
            <a:p>
              <a:pPr marL="0" lvl="1"/>
              <a:r>
                <a:rPr lang="zh-CN" altLang="en-US" sz="2700" spc="225" dirty="0">
                  <a:solidFill>
                    <a:schemeClr val="accent2"/>
                  </a:solidFill>
                  <a:latin typeface="微软雅黑" panose="020B0503020204020204" pitchFamily="34" charset="-122"/>
                  <a:ea typeface="微软雅黑" panose="020B0503020204020204" pitchFamily="34" charset="-122"/>
                </a:rPr>
                <a:t>目录</a:t>
              </a:r>
            </a:p>
          </p:txBody>
        </p:sp>
      </p:grpSp>
      <p:grpSp>
        <p:nvGrpSpPr>
          <p:cNvPr id="63" name="组合 62"/>
          <p:cNvGrpSpPr/>
          <p:nvPr/>
        </p:nvGrpSpPr>
        <p:grpSpPr>
          <a:xfrm>
            <a:off x="3635896" y="771550"/>
            <a:ext cx="3738767" cy="615670"/>
            <a:chOff x="4441088" y="670090"/>
            <a:chExt cx="4985024" cy="820894"/>
          </a:xfrm>
        </p:grpSpPr>
        <p:grpSp>
          <p:nvGrpSpPr>
            <p:cNvPr id="64" name="组合 63"/>
            <p:cNvGrpSpPr/>
            <p:nvPr/>
          </p:nvGrpSpPr>
          <p:grpSpPr>
            <a:xfrm>
              <a:off x="4441088" y="761746"/>
              <a:ext cx="727764" cy="729238"/>
              <a:chOff x="4339490" y="761746"/>
              <a:chExt cx="727764" cy="729238"/>
            </a:xfrm>
          </p:grpSpPr>
          <p:sp>
            <p:nvSpPr>
              <p:cNvPr id="6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8" name="TextBox 67"/>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1</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6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6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3" name="组合 132"/>
          <p:cNvGrpSpPr/>
          <p:nvPr/>
        </p:nvGrpSpPr>
        <p:grpSpPr>
          <a:xfrm>
            <a:off x="4211960" y="1419622"/>
            <a:ext cx="3738767" cy="615670"/>
            <a:chOff x="4441088" y="670090"/>
            <a:chExt cx="4985024" cy="820894"/>
          </a:xfrm>
        </p:grpSpPr>
        <p:grpSp>
          <p:nvGrpSpPr>
            <p:cNvPr id="134" name="组合 133"/>
            <p:cNvGrpSpPr/>
            <p:nvPr/>
          </p:nvGrpSpPr>
          <p:grpSpPr>
            <a:xfrm>
              <a:off x="4441088" y="761746"/>
              <a:ext cx="727764" cy="729238"/>
              <a:chOff x="4339490" y="761746"/>
              <a:chExt cx="727764" cy="729238"/>
            </a:xfrm>
          </p:grpSpPr>
          <p:sp>
            <p:nvSpPr>
              <p:cNvPr id="13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38" name="TextBox 137"/>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2</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3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3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9" name="组合 138"/>
          <p:cNvGrpSpPr/>
          <p:nvPr/>
        </p:nvGrpSpPr>
        <p:grpSpPr>
          <a:xfrm>
            <a:off x="4355976" y="2223240"/>
            <a:ext cx="3738767" cy="615670"/>
            <a:chOff x="4441088" y="670090"/>
            <a:chExt cx="4985024" cy="820894"/>
          </a:xfrm>
        </p:grpSpPr>
        <p:grpSp>
          <p:nvGrpSpPr>
            <p:cNvPr id="140" name="组合 139"/>
            <p:cNvGrpSpPr/>
            <p:nvPr/>
          </p:nvGrpSpPr>
          <p:grpSpPr>
            <a:xfrm>
              <a:off x="4441088" y="761746"/>
              <a:ext cx="727764" cy="729238"/>
              <a:chOff x="4339490" y="761746"/>
              <a:chExt cx="727764" cy="729238"/>
            </a:xfrm>
          </p:grpSpPr>
          <p:sp>
            <p:nvSpPr>
              <p:cNvPr id="14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44" name="TextBox 143"/>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3</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1"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4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5" name="组合 144"/>
          <p:cNvGrpSpPr/>
          <p:nvPr/>
        </p:nvGrpSpPr>
        <p:grpSpPr>
          <a:xfrm>
            <a:off x="4211960" y="3022848"/>
            <a:ext cx="3738767" cy="615670"/>
            <a:chOff x="4441088" y="670090"/>
            <a:chExt cx="4985024" cy="820894"/>
          </a:xfrm>
        </p:grpSpPr>
        <p:grpSp>
          <p:nvGrpSpPr>
            <p:cNvPr id="146" name="组合 145"/>
            <p:cNvGrpSpPr/>
            <p:nvPr/>
          </p:nvGrpSpPr>
          <p:grpSpPr>
            <a:xfrm>
              <a:off x="4441088" y="761746"/>
              <a:ext cx="727764" cy="729238"/>
              <a:chOff x="4339490" y="761746"/>
              <a:chExt cx="727764" cy="729238"/>
            </a:xfrm>
          </p:grpSpPr>
          <p:sp>
            <p:nvSpPr>
              <p:cNvPr id="14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0" name="TextBox 149"/>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4</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7"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4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1" name="组合 150"/>
          <p:cNvGrpSpPr/>
          <p:nvPr/>
        </p:nvGrpSpPr>
        <p:grpSpPr>
          <a:xfrm>
            <a:off x="3635896" y="3674929"/>
            <a:ext cx="3738767" cy="615670"/>
            <a:chOff x="4441088" y="670090"/>
            <a:chExt cx="4985024" cy="820894"/>
          </a:xfrm>
        </p:grpSpPr>
        <p:grpSp>
          <p:nvGrpSpPr>
            <p:cNvPr id="152" name="组合 151"/>
            <p:cNvGrpSpPr/>
            <p:nvPr/>
          </p:nvGrpSpPr>
          <p:grpSpPr>
            <a:xfrm>
              <a:off x="4441088" y="761746"/>
              <a:ext cx="727764" cy="729238"/>
              <a:chOff x="4339490" y="761746"/>
              <a:chExt cx="727764" cy="729238"/>
            </a:xfrm>
          </p:grpSpPr>
          <p:sp>
            <p:nvSpPr>
              <p:cNvPr id="15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6" name="TextBox 155"/>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5</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53"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54"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out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1+#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additive="base">
                                        <p:cTn id="23" dur="500" fill="hold"/>
                                        <p:tgtEl>
                                          <p:spTgt spid="133"/>
                                        </p:tgtEl>
                                        <p:attrNameLst>
                                          <p:attrName>ppt_x</p:attrName>
                                        </p:attrNameLst>
                                      </p:cBhvr>
                                      <p:tavLst>
                                        <p:tav tm="0">
                                          <p:val>
                                            <p:strVal val="1+#ppt_w/2"/>
                                          </p:val>
                                        </p:tav>
                                        <p:tav tm="100000">
                                          <p:val>
                                            <p:strVal val="#ppt_x"/>
                                          </p:val>
                                        </p:tav>
                                      </p:tavLst>
                                    </p:anim>
                                    <p:anim calcmode="lin" valueType="num">
                                      <p:cBhvr additive="base">
                                        <p:cTn id="24" dur="500" fill="hold"/>
                                        <p:tgtEl>
                                          <p:spTgt spid="13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additive="base">
                                        <p:cTn id="28" dur="500" fill="hold"/>
                                        <p:tgtEl>
                                          <p:spTgt spid="139"/>
                                        </p:tgtEl>
                                        <p:attrNameLst>
                                          <p:attrName>ppt_x</p:attrName>
                                        </p:attrNameLst>
                                      </p:cBhvr>
                                      <p:tavLst>
                                        <p:tav tm="0">
                                          <p:val>
                                            <p:strVal val="1+#ppt_w/2"/>
                                          </p:val>
                                        </p:tav>
                                        <p:tav tm="100000">
                                          <p:val>
                                            <p:strVal val="#ppt_x"/>
                                          </p:val>
                                        </p:tav>
                                      </p:tavLst>
                                    </p:anim>
                                    <p:anim calcmode="lin" valueType="num">
                                      <p:cBhvr additive="base">
                                        <p:cTn id="29" dur="500" fill="hold"/>
                                        <p:tgtEl>
                                          <p:spTgt spid="139"/>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145"/>
                                        </p:tgtEl>
                                        <p:attrNameLst>
                                          <p:attrName>style.visibility</p:attrName>
                                        </p:attrNameLst>
                                      </p:cBhvr>
                                      <p:to>
                                        <p:strVal val="visible"/>
                                      </p:to>
                                    </p:set>
                                    <p:anim calcmode="lin" valueType="num">
                                      <p:cBhvr additive="base">
                                        <p:cTn id="33" dur="500" fill="hold"/>
                                        <p:tgtEl>
                                          <p:spTgt spid="145"/>
                                        </p:tgtEl>
                                        <p:attrNameLst>
                                          <p:attrName>ppt_x</p:attrName>
                                        </p:attrNameLst>
                                      </p:cBhvr>
                                      <p:tavLst>
                                        <p:tav tm="0">
                                          <p:val>
                                            <p:strVal val="1+#ppt_w/2"/>
                                          </p:val>
                                        </p:tav>
                                        <p:tav tm="100000">
                                          <p:val>
                                            <p:strVal val="#ppt_x"/>
                                          </p:val>
                                        </p:tav>
                                      </p:tavLst>
                                    </p:anim>
                                    <p:anim calcmode="lin" valueType="num">
                                      <p:cBhvr additive="base">
                                        <p:cTn id="34" dur="500" fill="hold"/>
                                        <p:tgtEl>
                                          <p:spTgt spid="14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fill="hold" nodeType="afterEffect">
                                  <p:stCondLst>
                                    <p:cond delay="0"/>
                                  </p:stCondLst>
                                  <p:childTnLst>
                                    <p:set>
                                      <p:cBhvr>
                                        <p:cTn id="37" dur="1" fill="hold">
                                          <p:stCondLst>
                                            <p:cond delay="0"/>
                                          </p:stCondLst>
                                        </p:cTn>
                                        <p:tgtEl>
                                          <p:spTgt spid="151"/>
                                        </p:tgtEl>
                                        <p:attrNameLst>
                                          <p:attrName>style.visibility</p:attrName>
                                        </p:attrNameLst>
                                      </p:cBhvr>
                                      <p:to>
                                        <p:strVal val="visible"/>
                                      </p:to>
                                    </p:set>
                                    <p:anim calcmode="lin" valueType="num">
                                      <p:cBhvr additive="base">
                                        <p:cTn id="38" dur="500" fill="hold"/>
                                        <p:tgtEl>
                                          <p:spTgt spid="151"/>
                                        </p:tgtEl>
                                        <p:attrNameLst>
                                          <p:attrName>ppt_x</p:attrName>
                                        </p:attrNameLst>
                                      </p:cBhvr>
                                      <p:tavLst>
                                        <p:tav tm="0">
                                          <p:val>
                                            <p:strVal val="1+#ppt_w/2"/>
                                          </p:val>
                                        </p:tav>
                                        <p:tav tm="100000">
                                          <p:val>
                                            <p:strVal val="#ppt_x"/>
                                          </p:val>
                                        </p:tav>
                                      </p:tavLst>
                                    </p:anim>
                                    <p:anim calcmode="lin" valueType="num">
                                      <p:cBhvr additive="base">
                                        <p:cTn id="39" dur="5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607064" y="1058649"/>
            <a:ext cx="1954450" cy="1954450"/>
            <a:chOff x="5807955" y="4605844"/>
            <a:chExt cx="1402144" cy="1402144"/>
          </a:xfrm>
        </p:grpSpPr>
        <p:sp>
          <p:nvSpPr>
            <p:cNvPr id="41" name="文本框 5"/>
            <p:cNvSpPr txBox="1"/>
            <p:nvPr/>
          </p:nvSpPr>
          <p:spPr>
            <a:xfrm>
              <a:off x="6396536" y="4911052"/>
              <a:ext cx="723587"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01</a:t>
              </a:r>
              <a:endParaRPr lang="zh-CN" altLang="en-US" sz="6000" dirty="0">
                <a:latin typeface="站酷高端黑" panose="02010600030101010101" pitchFamily="2" charset="-122"/>
                <a:ea typeface="站酷高端黑" panose="02010600030101010101" pitchFamily="2" charset="-122"/>
              </a:endParaRPr>
            </a:p>
          </p:txBody>
        </p:sp>
        <p:sp>
          <p:nvSpPr>
            <p:cNvPr id="42" name="弧形 41"/>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43" name="弦形 42"/>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44"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46" name="直接连接符 45"/>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0"/>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2" fill="hold" nodeType="withEffect">
                                  <p:stCondLst>
                                    <p:cond delay="500"/>
                                  </p:stCondLst>
                                  <p:childTnLst>
                                    <p:set>
                                      <p:cBhvr>
                                        <p:cTn id="15" dur="1" fill="hold">
                                          <p:stCondLst>
                                            <p:cond delay="0"/>
                                          </p:stCondLst>
                                        </p:cTn>
                                        <p:tgtEl>
                                          <p:spTgt spid="47"/>
                                        </p:tgtEl>
                                        <p:attrNameLst>
                                          <p:attrName>style.visibility</p:attrName>
                                        </p:attrNameLst>
                                      </p:cBhvr>
                                      <p:to>
                                        <p:strVal val="visible"/>
                                      </p:to>
                                    </p:set>
                                    <p:animEffect transition="in" filter="wipe(right)">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1000" fill="hold"/>
                                        <p:tgtEl>
                                          <p:spTgt spid="45"/>
                                        </p:tgtEl>
                                        <p:attrNameLst>
                                          <p:attrName>ppt_w</p:attrName>
                                        </p:attrNameLst>
                                      </p:cBhvr>
                                      <p:tavLst>
                                        <p:tav tm="0">
                                          <p:val>
                                            <p:fltVal val="0"/>
                                          </p:val>
                                        </p:tav>
                                        <p:tav tm="100000">
                                          <p:val>
                                            <p:strVal val="#ppt_w"/>
                                          </p:val>
                                        </p:tav>
                                      </p:tavLst>
                                    </p:anim>
                                    <p:anim calcmode="lin" valueType="num">
                                      <p:cBhvr>
                                        <p:cTn id="29" dur="1000" fill="hold"/>
                                        <p:tgtEl>
                                          <p:spTgt spid="45"/>
                                        </p:tgtEl>
                                        <p:attrNameLst>
                                          <p:attrName>ppt_h</p:attrName>
                                        </p:attrNameLst>
                                      </p:cBhvr>
                                      <p:tavLst>
                                        <p:tav tm="0">
                                          <p:val>
                                            <p:fltVal val="0"/>
                                          </p:val>
                                        </p:tav>
                                        <p:tav tm="100000">
                                          <p:val>
                                            <p:strVal val="#ppt_h"/>
                                          </p:val>
                                        </p:tav>
                                      </p:tavLst>
                                    </p:anim>
                                    <p:anim calcmode="lin" valueType="num">
                                      <p:cBhvr>
                                        <p:cTn id="30" dur="1000" fill="hold"/>
                                        <p:tgtEl>
                                          <p:spTgt spid="45"/>
                                        </p:tgtEl>
                                        <p:attrNameLst>
                                          <p:attrName>style.rotation</p:attrName>
                                        </p:attrNameLst>
                                      </p:cBhvr>
                                      <p:tavLst>
                                        <p:tav tm="0">
                                          <p:val>
                                            <p:fltVal val="90"/>
                                          </p:val>
                                        </p:tav>
                                        <p:tav tm="100000">
                                          <p:val>
                                            <p:fltVal val="0"/>
                                          </p:val>
                                        </p:tav>
                                      </p:tavLst>
                                    </p:anim>
                                    <p:animEffect transition="in" filter="fade">
                                      <p:cBhvr>
                                        <p:cTn id="3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2"/>
          <p:cNvSpPr>
            <a:spLocks noChangeArrowheads="1"/>
          </p:cNvSpPr>
          <p:nvPr/>
        </p:nvSpPr>
        <p:spPr bwMode="auto">
          <a:xfrm>
            <a:off x="7170659" y="2800600"/>
            <a:ext cx="641701" cy="1571872"/>
          </a:xfrm>
          <a:prstGeom prst="rect">
            <a:avLst/>
          </a:prstGeom>
          <a:solidFill>
            <a:schemeClr val="bg2"/>
          </a:solidFill>
          <a:ln w="9525">
            <a:noFill/>
            <a:miter lim="800000"/>
          </a:ln>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6"/>
          <p:cNvSpPr>
            <a:spLocks noChangeAspect="1" noChangeArrowheads="1"/>
          </p:cNvSpPr>
          <p:nvPr/>
        </p:nvSpPr>
        <p:spPr bwMode="auto">
          <a:xfrm>
            <a:off x="1335012" y="2800600"/>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47"/>
          <p:cNvSpPr>
            <a:spLocks noChangeAspect="1" noChangeArrowheads="1"/>
          </p:cNvSpPr>
          <p:nvPr/>
        </p:nvSpPr>
        <p:spPr bwMode="auto">
          <a:xfrm>
            <a:off x="3004022" y="1131590"/>
            <a:ext cx="2354864" cy="15704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59"/>
          <p:cNvSpPr>
            <a:spLocks noChangeAspect="1" noChangeArrowheads="1"/>
          </p:cNvSpPr>
          <p:nvPr/>
        </p:nvSpPr>
        <p:spPr bwMode="auto">
          <a:xfrm>
            <a:off x="5456025" y="1131590"/>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3807620" y="2800600"/>
            <a:ext cx="3245297" cy="1597588"/>
            <a:chOff x="4906841" y="3911271"/>
            <a:chExt cx="4327062" cy="2130117"/>
          </a:xfrm>
        </p:grpSpPr>
        <p:sp>
          <p:nvSpPr>
            <p:cNvPr id="15"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矩形 16"/>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p>
          </p:txBody>
        </p:sp>
      </p:grpSp>
      <p:grpSp>
        <p:nvGrpSpPr>
          <p:cNvPr id="18" name="组合 17"/>
          <p:cNvGrpSpPr/>
          <p:nvPr/>
        </p:nvGrpSpPr>
        <p:grpSpPr>
          <a:xfrm>
            <a:off x="1335013" y="1131590"/>
            <a:ext cx="1571871" cy="1571872"/>
            <a:chOff x="1610032" y="1685925"/>
            <a:chExt cx="2095828" cy="2095829"/>
          </a:xfrm>
        </p:grpSpPr>
        <p:sp>
          <p:nvSpPr>
            <p:cNvPr id="19"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a:t>
              </a:r>
            </a:p>
          </p:txBody>
        </p:sp>
      </p:grpSp>
      <p:sp>
        <p:nvSpPr>
          <p:cNvPr id="21" name="矩形 20"/>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p>
        </p:txBody>
      </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1971641" y="2702866"/>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3207556" y="2718599"/>
            <a:ext cx="756137" cy="0"/>
          </a:xfrm>
          <a:prstGeom prst="line">
            <a:avLst/>
          </a:prstGeom>
          <a:ln w="3175">
            <a:solidFill>
              <a:schemeClr val="tx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827964" y="1717426"/>
            <a:ext cx="1764006" cy="700537"/>
            <a:chOff x="6278307" y="2195545"/>
            <a:chExt cx="1764006" cy="700537"/>
          </a:xfrm>
        </p:grpSpPr>
        <p:sp>
          <p:nvSpPr>
            <p:cNvPr id="5"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6"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4228104" y="2702866"/>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3276236" y="1717426"/>
            <a:ext cx="1764006" cy="700537"/>
            <a:chOff x="6278307" y="2195545"/>
            <a:chExt cx="1764006" cy="700537"/>
          </a:xfrm>
        </p:grpSpPr>
        <p:sp>
          <p:nvSpPr>
            <p:cNvPr id="9"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0"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5527774" y="2718599"/>
            <a:ext cx="756137"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6585693" y="2746235"/>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5544298" y="1717426"/>
            <a:ext cx="1764006" cy="700537"/>
            <a:chOff x="6278307" y="2195545"/>
            <a:chExt cx="1764006" cy="700537"/>
          </a:xfrm>
        </p:grpSpPr>
        <p:sp>
          <p:nvSpPr>
            <p:cNvPr id="14"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5"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087914" y="3167357"/>
            <a:ext cx="1764006" cy="700537"/>
            <a:chOff x="6278307" y="2195545"/>
            <a:chExt cx="1764006" cy="700537"/>
          </a:xfrm>
        </p:grpSpPr>
        <p:sp>
          <p:nvSpPr>
            <p:cNvPr id="17"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4460080" y="3167357"/>
            <a:ext cx="1764006" cy="700537"/>
            <a:chOff x="6278307" y="2195545"/>
            <a:chExt cx="1764006" cy="700537"/>
          </a:xfrm>
        </p:grpSpPr>
        <p:sp>
          <p:nvSpPr>
            <p:cNvPr id="20"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21"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6768434" y="3167357"/>
            <a:ext cx="1764006" cy="700537"/>
            <a:chOff x="6278307" y="2195545"/>
            <a:chExt cx="1764006" cy="700537"/>
          </a:xfrm>
        </p:grpSpPr>
        <p:sp>
          <p:nvSpPr>
            <p:cNvPr id="23"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24"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447336" y="2971177"/>
            <a:ext cx="728363" cy="728363"/>
            <a:chOff x="1302940" y="2971177"/>
            <a:chExt cx="728363" cy="728363"/>
          </a:xfrm>
        </p:grpSpPr>
        <p:sp>
          <p:nvSpPr>
            <p:cNvPr id="26" name="椭圆 25"/>
            <p:cNvSpPr/>
            <p:nvPr/>
          </p:nvSpPr>
          <p:spPr>
            <a:xfrm>
              <a:off x="1302940" y="2971177"/>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TextBox 19"/>
            <p:cNvSpPr txBox="1">
              <a:spLocks noChangeArrowheads="1"/>
            </p:cNvSpPr>
            <p:nvPr/>
          </p:nvSpPr>
          <p:spPr bwMode="auto">
            <a:xfrm>
              <a:off x="1371764"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28" name="组合 27"/>
          <p:cNvGrpSpPr/>
          <p:nvPr/>
        </p:nvGrpSpPr>
        <p:grpSpPr>
          <a:xfrm>
            <a:off x="3731717" y="2971176"/>
            <a:ext cx="728363" cy="728363"/>
            <a:chOff x="3587321" y="2971176"/>
            <a:chExt cx="728363" cy="728363"/>
          </a:xfrm>
        </p:grpSpPr>
        <p:sp>
          <p:nvSpPr>
            <p:cNvPr id="29" name="椭圆 28"/>
            <p:cNvSpPr/>
            <p:nvPr/>
          </p:nvSpPr>
          <p:spPr>
            <a:xfrm>
              <a:off x="3587321" y="2971176"/>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TextBox 19"/>
            <p:cNvSpPr txBox="1">
              <a:spLocks noChangeArrowheads="1"/>
            </p:cNvSpPr>
            <p:nvPr/>
          </p:nvSpPr>
          <p:spPr bwMode="auto">
            <a:xfrm>
              <a:off x="3635896"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31" name="组合 30"/>
          <p:cNvGrpSpPr/>
          <p:nvPr/>
        </p:nvGrpSpPr>
        <p:grpSpPr>
          <a:xfrm>
            <a:off x="6042920" y="2971176"/>
            <a:ext cx="728363" cy="728363"/>
            <a:chOff x="5898524" y="2971176"/>
            <a:chExt cx="728363" cy="728363"/>
          </a:xfrm>
        </p:grpSpPr>
        <p:sp>
          <p:nvSpPr>
            <p:cNvPr id="32" name="椭圆 31"/>
            <p:cNvSpPr/>
            <p:nvPr/>
          </p:nvSpPr>
          <p:spPr>
            <a:xfrm>
              <a:off x="5898524" y="2971176"/>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19"/>
            <p:cNvSpPr txBox="1">
              <a:spLocks noChangeArrowheads="1"/>
            </p:cNvSpPr>
            <p:nvPr/>
          </p:nvSpPr>
          <p:spPr bwMode="auto">
            <a:xfrm>
              <a:off x="5979598"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34" name="组合 33"/>
          <p:cNvGrpSpPr/>
          <p:nvPr/>
        </p:nvGrpSpPr>
        <p:grpSpPr>
          <a:xfrm>
            <a:off x="2589927" y="1829388"/>
            <a:ext cx="728363" cy="728363"/>
            <a:chOff x="2445531" y="1829388"/>
            <a:chExt cx="728363" cy="728363"/>
          </a:xfrm>
        </p:grpSpPr>
        <p:sp>
          <p:nvSpPr>
            <p:cNvPr id="35" name="椭圆 34"/>
            <p:cNvSpPr/>
            <p:nvPr/>
          </p:nvSpPr>
          <p:spPr>
            <a:xfrm>
              <a:off x="2445531"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TextBox 19"/>
            <p:cNvSpPr txBox="1">
              <a:spLocks noChangeArrowheads="1"/>
            </p:cNvSpPr>
            <p:nvPr/>
          </p:nvSpPr>
          <p:spPr bwMode="auto">
            <a:xfrm>
              <a:off x="2527495"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37" name="组合 36"/>
          <p:cNvGrpSpPr/>
          <p:nvPr/>
        </p:nvGrpSpPr>
        <p:grpSpPr>
          <a:xfrm>
            <a:off x="4873506" y="1829388"/>
            <a:ext cx="728363" cy="728363"/>
            <a:chOff x="4729110" y="1829388"/>
            <a:chExt cx="728363" cy="728363"/>
          </a:xfrm>
        </p:grpSpPr>
        <p:sp>
          <p:nvSpPr>
            <p:cNvPr id="38" name="椭圆 37"/>
            <p:cNvSpPr/>
            <p:nvPr/>
          </p:nvSpPr>
          <p:spPr>
            <a:xfrm>
              <a:off x="4729110" y="1829388"/>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19"/>
            <p:cNvSpPr txBox="1">
              <a:spLocks noChangeArrowheads="1"/>
            </p:cNvSpPr>
            <p:nvPr/>
          </p:nvSpPr>
          <p:spPr bwMode="auto">
            <a:xfrm>
              <a:off x="4833688"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40" name="组合 39"/>
          <p:cNvGrpSpPr/>
          <p:nvPr/>
        </p:nvGrpSpPr>
        <p:grpSpPr>
          <a:xfrm>
            <a:off x="7184709" y="1829388"/>
            <a:ext cx="728363" cy="728363"/>
            <a:chOff x="7040313" y="1829388"/>
            <a:chExt cx="728363" cy="728363"/>
          </a:xfrm>
        </p:grpSpPr>
        <p:sp>
          <p:nvSpPr>
            <p:cNvPr id="41" name="椭圆 40"/>
            <p:cNvSpPr/>
            <p:nvPr/>
          </p:nvSpPr>
          <p:spPr>
            <a:xfrm>
              <a:off x="7040313"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19"/>
            <p:cNvSpPr txBox="1">
              <a:spLocks noChangeArrowheads="1"/>
            </p:cNvSpPr>
            <p:nvPr/>
          </p:nvSpPr>
          <p:spPr bwMode="auto">
            <a:xfrm>
              <a:off x="7143469"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43" name="组合 42"/>
          <p:cNvGrpSpPr/>
          <p:nvPr/>
        </p:nvGrpSpPr>
        <p:grpSpPr>
          <a:xfrm>
            <a:off x="280052" y="242680"/>
            <a:ext cx="2904891" cy="338554"/>
            <a:chOff x="568442" y="319364"/>
            <a:chExt cx="3873190" cy="451406"/>
          </a:xfrm>
        </p:grpSpPr>
        <p:sp>
          <p:nvSpPr>
            <p:cNvPr id="4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5" name="等腰三角形 4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5812" y="1299035"/>
            <a:ext cx="3918727" cy="2856891"/>
            <a:chOff x="827584" y="1275606"/>
            <a:chExt cx="3918727" cy="2856891"/>
          </a:xfrm>
        </p:grpSpPr>
        <p:sp>
          <p:nvSpPr>
            <p:cNvPr id="3" name="Line 6"/>
            <p:cNvSpPr>
              <a:spLocks noChangeShapeType="1"/>
            </p:cNvSpPr>
            <p:nvPr/>
          </p:nvSpPr>
          <p:spPr bwMode="auto">
            <a:xfrm>
              <a:off x="1202173" y="1415432"/>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4" name="Line 7"/>
            <p:cNvSpPr>
              <a:spLocks noChangeShapeType="1"/>
            </p:cNvSpPr>
            <p:nvPr/>
          </p:nvSpPr>
          <p:spPr bwMode="auto">
            <a:xfrm>
              <a:off x="1202173" y="175377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5" name="Line 8"/>
            <p:cNvSpPr>
              <a:spLocks noChangeShapeType="1"/>
            </p:cNvSpPr>
            <p:nvPr/>
          </p:nvSpPr>
          <p:spPr bwMode="auto">
            <a:xfrm>
              <a:off x="1202173" y="2084161"/>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6" name="Line 9"/>
            <p:cNvSpPr>
              <a:spLocks noChangeShapeType="1"/>
            </p:cNvSpPr>
            <p:nvPr/>
          </p:nvSpPr>
          <p:spPr bwMode="auto">
            <a:xfrm>
              <a:off x="1202173" y="242250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7" name="Line 10"/>
            <p:cNvSpPr>
              <a:spLocks noChangeShapeType="1"/>
            </p:cNvSpPr>
            <p:nvPr/>
          </p:nvSpPr>
          <p:spPr bwMode="auto">
            <a:xfrm>
              <a:off x="1202173" y="2760849"/>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8" name="Line 11"/>
            <p:cNvSpPr>
              <a:spLocks noChangeShapeType="1"/>
            </p:cNvSpPr>
            <p:nvPr/>
          </p:nvSpPr>
          <p:spPr bwMode="auto">
            <a:xfrm>
              <a:off x="1202173" y="3099194"/>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9" name="Line 12"/>
            <p:cNvSpPr>
              <a:spLocks noChangeShapeType="1"/>
            </p:cNvSpPr>
            <p:nvPr/>
          </p:nvSpPr>
          <p:spPr bwMode="auto">
            <a:xfrm>
              <a:off x="1202173" y="3429578"/>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0" name="Line 13"/>
            <p:cNvSpPr>
              <a:spLocks noChangeShapeType="1"/>
            </p:cNvSpPr>
            <p:nvPr/>
          </p:nvSpPr>
          <p:spPr bwMode="auto">
            <a:xfrm>
              <a:off x="1202173" y="3767923"/>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1" name="Rectangle 14"/>
            <p:cNvSpPr>
              <a:spLocks noChangeArrowheads="1"/>
            </p:cNvSpPr>
            <p:nvPr/>
          </p:nvSpPr>
          <p:spPr bwMode="auto">
            <a:xfrm>
              <a:off x="4145674" y="1690089"/>
              <a:ext cx="346062" cy="2077836"/>
            </a:xfrm>
            <a:prstGeom prst="rect">
              <a:avLst/>
            </a:prstGeom>
            <a:solidFill>
              <a:schemeClr val="tx2"/>
            </a:solidFill>
            <a:ln>
              <a:noFill/>
            </a:ln>
          </p:spPr>
          <p:txBody>
            <a:bodyPr vert="horz" wrap="square" lIns="57934" tIns="28967" rIns="57934" bIns="28967" numCol="1" anchor="t" anchorCtr="0" compatLnSpc="1"/>
            <a:lstStyle/>
            <a:p>
              <a:endParaRPr lang="zh-CN" altLang="en-US" sz="1200"/>
            </a:p>
          </p:txBody>
        </p:sp>
        <p:sp>
          <p:nvSpPr>
            <p:cNvPr id="12" name="Rectangle 16"/>
            <p:cNvSpPr>
              <a:spLocks noChangeArrowheads="1"/>
            </p:cNvSpPr>
            <p:nvPr/>
          </p:nvSpPr>
          <p:spPr bwMode="auto">
            <a:xfrm>
              <a:off x="3270580" y="2386683"/>
              <a:ext cx="350039" cy="1381243"/>
            </a:xfrm>
            <a:prstGeom prst="rect">
              <a:avLst/>
            </a:prstGeom>
            <a:solidFill>
              <a:schemeClr val="bg2"/>
            </a:solidFill>
            <a:ln>
              <a:noFill/>
            </a:ln>
          </p:spPr>
          <p:txBody>
            <a:bodyPr vert="horz" wrap="square" lIns="57934" tIns="28967" rIns="57934" bIns="28967" numCol="1" anchor="t" anchorCtr="0" compatLnSpc="1"/>
            <a:lstStyle/>
            <a:p>
              <a:endParaRPr lang="zh-CN" altLang="en-US" sz="1200"/>
            </a:p>
          </p:txBody>
        </p:sp>
        <p:sp>
          <p:nvSpPr>
            <p:cNvPr id="13" name="Rectangle 19"/>
            <p:cNvSpPr>
              <a:spLocks noChangeArrowheads="1"/>
            </p:cNvSpPr>
            <p:nvPr/>
          </p:nvSpPr>
          <p:spPr bwMode="auto">
            <a:xfrm>
              <a:off x="2367642" y="2271246"/>
              <a:ext cx="338105" cy="1496679"/>
            </a:xfrm>
            <a:prstGeom prst="rect">
              <a:avLst/>
            </a:prstGeom>
            <a:solidFill>
              <a:schemeClr val="tx1"/>
            </a:solidFill>
            <a:ln>
              <a:noFill/>
            </a:ln>
          </p:spPr>
          <p:txBody>
            <a:bodyPr vert="horz" wrap="square" lIns="57934" tIns="28967" rIns="57934" bIns="28967" numCol="1" anchor="t" anchorCtr="0" compatLnSpc="1"/>
            <a:lstStyle/>
            <a:p>
              <a:endParaRPr lang="zh-CN" altLang="en-US" sz="1200"/>
            </a:p>
          </p:txBody>
        </p:sp>
        <p:sp>
          <p:nvSpPr>
            <p:cNvPr id="14" name="Rectangle 21"/>
            <p:cNvSpPr>
              <a:spLocks noChangeArrowheads="1"/>
            </p:cNvSpPr>
            <p:nvPr/>
          </p:nvSpPr>
          <p:spPr bwMode="auto">
            <a:xfrm>
              <a:off x="1484590" y="2694842"/>
              <a:ext cx="350039" cy="1073081"/>
            </a:xfrm>
            <a:prstGeom prst="rect">
              <a:avLst/>
            </a:prstGeom>
            <a:solidFill>
              <a:schemeClr val="bg1"/>
            </a:solidFill>
            <a:ln>
              <a:noFill/>
            </a:ln>
          </p:spPr>
          <p:txBody>
            <a:bodyPr vert="horz" wrap="square" lIns="57934" tIns="28967" rIns="57934" bIns="28967" numCol="1" anchor="t" anchorCtr="0" compatLnSpc="1"/>
            <a:lstStyle/>
            <a:p>
              <a:endParaRPr lang="zh-CN" altLang="en-US" sz="1200"/>
            </a:p>
          </p:txBody>
        </p:sp>
        <p:sp>
          <p:nvSpPr>
            <p:cNvPr id="15" name="TextBox 14"/>
            <p:cNvSpPr txBox="1"/>
            <p:nvPr/>
          </p:nvSpPr>
          <p:spPr>
            <a:xfrm>
              <a:off x="1004671" y="3628098"/>
              <a:ext cx="195548" cy="243166"/>
            </a:xfrm>
            <a:prstGeom prst="rect">
              <a:avLst/>
            </a:prstGeom>
            <a:noFill/>
          </p:spPr>
          <p:txBody>
            <a:bodyPr wrap="none" lIns="57934" tIns="28967" rIns="57934" bIns="28967" rtlCol="0">
              <a:spAutoFit/>
            </a:bodyPr>
            <a:lstStyle/>
            <a:p>
              <a:r>
                <a:rPr lang="en-US" altLang="zh-CN" sz="1200">
                  <a:solidFill>
                    <a:schemeClr val="accent1"/>
                  </a:solidFill>
                </a:rPr>
                <a:t>0</a:t>
              </a:r>
              <a:endParaRPr lang="zh-CN" altLang="en-US" sz="1200">
                <a:solidFill>
                  <a:schemeClr val="accent1"/>
                </a:solidFill>
              </a:endParaRPr>
            </a:p>
          </p:txBody>
        </p:sp>
        <p:sp>
          <p:nvSpPr>
            <p:cNvPr id="16" name="TextBox 15"/>
            <p:cNvSpPr txBox="1"/>
            <p:nvPr/>
          </p:nvSpPr>
          <p:spPr>
            <a:xfrm>
              <a:off x="827584" y="3292029"/>
              <a:ext cx="352641" cy="243166"/>
            </a:xfrm>
            <a:prstGeom prst="rect">
              <a:avLst/>
            </a:prstGeom>
            <a:noFill/>
          </p:spPr>
          <p:txBody>
            <a:bodyPr wrap="none" lIns="57934" tIns="28967" rIns="57934" bIns="28967" rtlCol="0">
              <a:spAutoFit/>
            </a:bodyPr>
            <a:lstStyle/>
            <a:p>
              <a:r>
                <a:rPr lang="en-US" altLang="zh-CN" sz="1200">
                  <a:solidFill>
                    <a:schemeClr val="accent1"/>
                  </a:solidFill>
                </a:rPr>
                <a:t>100</a:t>
              </a:r>
              <a:endParaRPr lang="zh-CN" altLang="en-US" sz="1200">
                <a:solidFill>
                  <a:schemeClr val="accent1"/>
                </a:solidFill>
              </a:endParaRPr>
            </a:p>
          </p:txBody>
        </p:sp>
        <p:sp>
          <p:nvSpPr>
            <p:cNvPr id="17" name="TextBox 16"/>
            <p:cNvSpPr txBox="1"/>
            <p:nvPr/>
          </p:nvSpPr>
          <p:spPr>
            <a:xfrm>
              <a:off x="827584" y="2955958"/>
              <a:ext cx="352641" cy="243166"/>
            </a:xfrm>
            <a:prstGeom prst="rect">
              <a:avLst/>
            </a:prstGeom>
            <a:noFill/>
          </p:spPr>
          <p:txBody>
            <a:bodyPr wrap="none" lIns="57934" tIns="28967" rIns="57934" bIns="28967" rtlCol="0">
              <a:spAutoFit/>
            </a:bodyPr>
            <a:lstStyle/>
            <a:p>
              <a:r>
                <a:rPr lang="en-US" altLang="zh-CN" sz="1200">
                  <a:solidFill>
                    <a:schemeClr val="accent1"/>
                  </a:solidFill>
                </a:rPr>
                <a:t>200</a:t>
              </a:r>
              <a:endParaRPr lang="zh-CN" altLang="en-US" sz="1200">
                <a:solidFill>
                  <a:schemeClr val="accent1"/>
                </a:solidFill>
              </a:endParaRPr>
            </a:p>
          </p:txBody>
        </p:sp>
        <p:sp>
          <p:nvSpPr>
            <p:cNvPr id="18" name="TextBox 17"/>
            <p:cNvSpPr txBox="1"/>
            <p:nvPr/>
          </p:nvSpPr>
          <p:spPr>
            <a:xfrm>
              <a:off x="827584" y="2619889"/>
              <a:ext cx="352641" cy="243166"/>
            </a:xfrm>
            <a:prstGeom prst="rect">
              <a:avLst/>
            </a:prstGeom>
            <a:noFill/>
          </p:spPr>
          <p:txBody>
            <a:bodyPr wrap="none" lIns="57934" tIns="28967" rIns="57934" bIns="28967" rtlCol="0">
              <a:spAutoFit/>
            </a:bodyPr>
            <a:lstStyle/>
            <a:p>
              <a:r>
                <a:rPr lang="en-US" altLang="zh-CN" sz="1200">
                  <a:solidFill>
                    <a:schemeClr val="accent1"/>
                  </a:solidFill>
                </a:rPr>
                <a:t>300</a:t>
              </a:r>
              <a:endParaRPr lang="zh-CN" altLang="en-US" sz="1200">
                <a:solidFill>
                  <a:schemeClr val="accent1"/>
                </a:solidFill>
              </a:endParaRPr>
            </a:p>
          </p:txBody>
        </p:sp>
        <p:sp>
          <p:nvSpPr>
            <p:cNvPr id="19" name="TextBox 18"/>
            <p:cNvSpPr txBox="1"/>
            <p:nvPr/>
          </p:nvSpPr>
          <p:spPr>
            <a:xfrm>
              <a:off x="827584" y="2283818"/>
              <a:ext cx="352641" cy="243166"/>
            </a:xfrm>
            <a:prstGeom prst="rect">
              <a:avLst/>
            </a:prstGeom>
            <a:noFill/>
          </p:spPr>
          <p:txBody>
            <a:bodyPr wrap="none" lIns="57934" tIns="28967" rIns="57934" bIns="28967" rtlCol="0">
              <a:spAutoFit/>
            </a:bodyPr>
            <a:lstStyle/>
            <a:p>
              <a:r>
                <a:rPr lang="en-US" altLang="zh-CN" sz="1200">
                  <a:solidFill>
                    <a:schemeClr val="accent1"/>
                  </a:solidFill>
                </a:rPr>
                <a:t>400</a:t>
              </a:r>
              <a:endParaRPr lang="zh-CN" altLang="en-US" sz="1200">
                <a:solidFill>
                  <a:schemeClr val="accent1"/>
                </a:solidFill>
              </a:endParaRPr>
            </a:p>
          </p:txBody>
        </p:sp>
        <p:sp>
          <p:nvSpPr>
            <p:cNvPr id="20" name="TextBox 19"/>
            <p:cNvSpPr txBox="1"/>
            <p:nvPr/>
          </p:nvSpPr>
          <p:spPr>
            <a:xfrm>
              <a:off x="827584" y="1947748"/>
              <a:ext cx="352641" cy="243166"/>
            </a:xfrm>
            <a:prstGeom prst="rect">
              <a:avLst/>
            </a:prstGeom>
            <a:noFill/>
          </p:spPr>
          <p:txBody>
            <a:bodyPr wrap="none" lIns="57934" tIns="28967" rIns="57934" bIns="28967" rtlCol="0">
              <a:spAutoFit/>
            </a:bodyPr>
            <a:lstStyle/>
            <a:p>
              <a:r>
                <a:rPr lang="en-US" altLang="zh-CN" sz="1200">
                  <a:solidFill>
                    <a:schemeClr val="accent1"/>
                  </a:solidFill>
                </a:rPr>
                <a:t>500</a:t>
              </a:r>
              <a:endParaRPr lang="zh-CN" altLang="en-US" sz="1200">
                <a:solidFill>
                  <a:schemeClr val="accent1"/>
                </a:solidFill>
              </a:endParaRPr>
            </a:p>
          </p:txBody>
        </p:sp>
        <p:sp>
          <p:nvSpPr>
            <p:cNvPr id="21" name="TextBox 20"/>
            <p:cNvSpPr txBox="1"/>
            <p:nvPr/>
          </p:nvSpPr>
          <p:spPr>
            <a:xfrm>
              <a:off x="827584" y="1611677"/>
              <a:ext cx="352641" cy="243166"/>
            </a:xfrm>
            <a:prstGeom prst="rect">
              <a:avLst/>
            </a:prstGeom>
            <a:noFill/>
          </p:spPr>
          <p:txBody>
            <a:bodyPr wrap="none" lIns="57934" tIns="28967" rIns="57934" bIns="28967" rtlCol="0">
              <a:spAutoFit/>
            </a:bodyPr>
            <a:lstStyle/>
            <a:p>
              <a:r>
                <a:rPr lang="en-US" altLang="zh-CN" sz="1200">
                  <a:solidFill>
                    <a:schemeClr val="accent1"/>
                  </a:solidFill>
                </a:rPr>
                <a:t>600</a:t>
              </a:r>
              <a:endParaRPr lang="zh-CN" altLang="en-US" sz="1200">
                <a:solidFill>
                  <a:schemeClr val="accent1"/>
                </a:solidFill>
              </a:endParaRPr>
            </a:p>
          </p:txBody>
        </p:sp>
        <p:sp>
          <p:nvSpPr>
            <p:cNvPr id="22" name="TextBox 21"/>
            <p:cNvSpPr txBox="1"/>
            <p:nvPr/>
          </p:nvSpPr>
          <p:spPr>
            <a:xfrm>
              <a:off x="827584" y="1275606"/>
              <a:ext cx="352641" cy="243166"/>
            </a:xfrm>
            <a:prstGeom prst="rect">
              <a:avLst/>
            </a:prstGeom>
            <a:noFill/>
          </p:spPr>
          <p:txBody>
            <a:bodyPr wrap="none" lIns="57934" tIns="28967" rIns="57934" bIns="28967" rtlCol="0">
              <a:spAutoFit/>
            </a:bodyPr>
            <a:lstStyle/>
            <a:p>
              <a:r>
                <a:rPr lang="en-US" altLang="zh-CN" sz="1200" dirty="0">
                  <a:solidFill>
                    <a:schemeClr val="accent1"/>
                  </a:solidFill>
                </a:rPr>
                <a:t>700</a:t>
              </a:r>
              <a:endParaRPr lang="zh-CN" altLang="en-US" sz="1200" dirty="0">
                <a:solidFill>
                  <a:schemeClr val="accent1"/>
                </a:solidFill>
              </a:endParaRPr>
            </a:p>
          </p:txBody>
        </p:sp>
        <p:sp>
          <p:nvSpPr>
            <p:cNvPr id="23" name="TextBox 22"/>
            <p:cNvSpPr txBox="1"/>
            <p:nvPr/>
          </p:nvSpPr>
          <p:spPr>
            <a:xfrm>
              <a:off x="1453896" y="3889331"/>
              <a:ext cx="424776" cy="243166"/>
            </a:xfrm>
            <a:prstGeom prst="rect">
              <a:avLst/>
            </a:prstGeom>
            <a:noFill/>
          </p:spPr>
          <p:txBody>
            <a:bodyPr wrap="none" lIns="57934" tIns="28967" rIns="57934" bIns="28967"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标题</a:t>
              </a:r>
            </a:p>
          </p:txBody>
        </p:sp>
        <p:sp>
          <p:nvSpPr>
            <p:cNvPr id="24" name="TextBox 23"/>
            <p:cNvSpPr txBox="1"/>
            <p:nvPr/>
          </p:nvSpPr>
          <p:spPr>
            <a:xfrm>
              <a:off x="2330982"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25" name="TextBox 24"/>
            <p:cNvSpPr txBox="1"/>
            <p:nvPr/>
          </p:nvSpPr>
          <p:spPr>
            <a:xfrm>
              <a:off x="3239888"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26" name="TextBox 25"/>
            <p:cNvSpPr txBox="1"/>
            <p:nvPr/>
          </p:nvSpPr>
          <p:spPr>
            <a:xfrm>
              <a:off x="4112994"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grpSp>
      <p:sp>
        <p:nvSpPr>
          <p:cNvPr id="27" name="TextBox 26"/>
          <p:cNvSpPr txBox="1"/>
          <p:nvPr/>
        </p:nvSpPr>
        <p:spPr>
          <a:xfrm>
            <a:off x="5584610" y="1735758"/>
            <a:ext cx="2587790" cy="658664"/>
          </a:xfrm>
          <a:prstGeom prst="rect">
            <a:avLst/>
          </a:prstGeom>
          <a:noFill/>
        </p:spPr>
        <p:txBody>
          <a:bodyPr wrap="square" lIns="57934" tIns="28967" rIns="57934" bIns="28967"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a:t>
            </a:r>
          </a:p>
        </p:txBody>
      </p:sp>
      <p:sp>
        <p:nvSpPr>
          <p:cNvPr id="28" name="TextBox 27"/>
          <p:cNvSpPr txBox="1"/>
          <p:nvPr/>
        </p:nvSpPr>
        <p:spPr>
          <a:xfrm>
            <a:off x="5584610" y="1443051"/>
            <a:ext cx="1124143" cy="300082"/>
          </a:xfrm>
          <a:prstGeom prst="rect">
            <a:avLst/>
          </a:prstGeom>
          <a:noFill/>
        </p:spPr>
        <p:txBody>
          <a:bodyPr wrap="square" lIns="57934" tIns="0" rIns="57934" bIns="0" rtlCol="0" anchor="t">
            <a:spAutoFit/>
          </a:bodyPr>
          <a:lstStyle/>
          <a:p>
            <a:pPr>
              <a:lnSpc>
                <a:spcPct val="150000"/>
              </a:lnSpc>
            </a:pPr>
            <a:r>
              <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9" name="TextBox 28"/>
          <p:cNvSpPr txBox="1"/>
          <p:nvPr/>
        </p:nvSpPr>
        <p:spPr>
          <a:xfrm>
            <a:off x="5579553" y="2361051"/>
            <a:ext cx="1096435" cy="412443"/>
          </a:xfrm>
          <a:prstGeom prst="rect">
            <a:avLst/>
          </a:prstGeom>
          <a:noFill/>
        </p:spPr>
        <p:txBody>
          <a:bodyPr wrap="none" lIns="57934" tIns="28967" rIns="57934" bIns="28967" rtlCol="0">
            <a:spAutoFit/>
          </a:bodyPr>
          <a:lstStyle/>
          <a:p>
            <a:r>
              <a:rPr lang="en-US" altLang="zh-CN" sz="2300" dirty="0">
                <a:solidFill>
                  <a:schemeClr val="accent1"/>
                </a:solidFill>
                <a:latin typeface="Bebas" pitchFamily="2" charset="0"/>
              </a:rPr>
              <a:t>192,058,166</a:t>
            </a:r>
            <a:endParaRPr lang="zh-CN" altLang="en-US" sz="2300" dirty="0">
              <a:solidFill>
                <a:schemeClr val="accent1"/>
              </a:solidFill>
              <a:latin typeface="Bebas" pitchFamily="2" charset="0"/>
            </a:endParaRPr>
          </a:p>
        </p:txBody>
      </p:sp>
      <p:sp>
        <p:nvSpPr>
          <p:cNvPr id="30" name="TextBox 29"/>
          <p:cNvSpPr txBox="1"/>
          <p:nvPr/>
        </p:nvSpPr>
        <p:spPr>
          <a:xfrm>
            <a:off x="5936886" y="3053919"/>
            <a:ext cx="963385"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此处输入标题</a:t>
            </a:r>
          </a:p>
        </p:txBody>
      </p:sp>
      <p:sp>
        <p:nvSpPr>
          <p:cNvPr id="31" name="TextBox 30"/>
          <p:cNvSpPr txBox="1"/>
          <p:nvPr/>
        </p:nvSpPr>
        <p:spPr>
          <a:xfrm>
            <a:off x="5936885" y="3345279"/>
            <a:ext cx="681257"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添加标题</a:t>
            </a:r>
          </a:p>
        </p:txBody>
      </p:sp>
      <p:sp>
        <p:nvSpPr>
          <p:cNvPr id="32" name="TextBox 31"/>
          <p:cNvSpPr txBox="1"/>
          <p:nvPr/>
        </p:nvSpPr>
        <p:spPr>
          <a:xfrm>
            <a:off x="5936887" y="3663546"/>
            <a:ext cx="1245514"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点击此处添加标题</a:t>
            </a:r>
          </a:p>
        </p:txBody>
      </p:sp>
      <p:sp>
        <p:nvSpPr>
          <p:cNvPr id="33" name="Freeform 35"/>
          <p:cNvSpPr>
            <a:spLocks noEditPoints="1"/>
          </p:cNvSpPr>
          <p:nvPr/>
        </p:nvSpPr>
        <p:spPr bwMode="auto">
          <a:xfrm>
            <a:off x="7396813" y="2523171"/>
            <a:ext cx="149261" cy="3148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4" name="Freeform 36"/>
          <p:cNvSpPr>
            <a:spLocks noEditPoints="1"/>
          </p:cNvSpPr>
          <p:nvPr/>
        </p:nvSpPr>
        <p:spPr bwMode="auto">
          <a:xfrm>
            <a:off x="7228417" y="2538503"/>
            <a:ext cx="124039" cy="31362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5" name="Freeform 37"/>
          <p:cNvSpPr>
            <a:spLocks noEditPoints="1"/>
          </p:cNvSpPr>
          <p:nvPr/>
        </p:nvSpPr>
        <p:spPr bwMode="auto">
          <a:xfrm>
            <a:off x="5676890" y="3054735"/>
            <a:ext cx="214374" cy="213023"/>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6" name="Freeform 38"/>
          <p:cNvSpPr>
            <a:spLocks noEditPoints="1"/>
          </p:cNvSpPr>
          <p:nvPr/>
        </p:nvSpPr>
        <p:spPr bwMode="auto">
          <a:xfrm>
            <a:off x="5676890" y="3345279"/>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7" name="Freeform 39"/>
          <p:cNvSpPr>
            <a:spLocks noEditPoints="1"/>
          </p:cNvSpPr>
          <p:nvPr/>
        </p:nvSpPr>
        <p:spPr bwMode="auto">
          <a:xfrm>
            <a:off x="5676890" y="3663674"/>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bg2"/>
          </a:solidFill>
          <a:ln>
            <a:noFill/>
          </a:ln>
        </p:spPr>
        <p:txBody>
          <a:bodyPr vert="horz" wrap="square" lIns="57934" tIns="28967" rIns="57934" bIns="28967" numCol="1" anchor="t" anchorCtr="0" compatLnSpc="1"/>
          <a:lstStyle/>
          <a:p>
            <a:endParaRPr lang="zh-CN" altLang="en-US">
              <a:solidFill>
                <a:schemeClr val="accent1"/>
              </a:solidFill>
            </a:endParaRPr>
          </a:p>
        </p:txBody>
      </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righ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p:tgtEl>
                                          <p:spTgt spid="27"/>
                                        </p:tgtEl>
                                        <p:attrNameLst>
                                          <p:attrName>ppt_x</p:attrName>
                                        </p:attrNameLst>
                                      </p:cBhvr>
                                      <p:tavLst>
                                        <p:tav tm="0">
                                          <p:val>
                                            <p:strVal val="#ppt_x-#ppt_w*1.125000"/>
                                          </p:val>
                                        </p:tav>
                                        <p:tav tm="100000">
                                          <p:val>
                                            <p:strVal val="#ppt_x"/>
                                          </p:val>
                                        </p:tav>
                                      </p:tavLst>
                                    </p:anim>
                                    <p:animEffect transition="in" filter="wipe(right)">
                                      <p:cBhvr>
                                        <p:cTn id="19" dur="500"/>
                                        <p:tgtEl>
                                          <p:spTgt spid="27"/>
                                        </p:tgtEl>
                                      </p:cBhvr>
                                    </p:animEffect>
                                  </p:childTnLst>
                                </p:cTn>
                              </p:par>
                            </p:childTnLst>
                          </p:cTn>
                        </p:par>
                        <p:par>
                          <p:cTn id="20" fill="hold">
                            <p:stCondLst>
                              <p:cond delay="500"/>
                            </p:stCondLst>
                            <p:childTnLst>
                              <p:par>
                                <p:cTn id="21" presetID="12" presetClass="entr" presetSubtype="4" fill="hold" grpId="0" nodeType="afterEffect">
                                  <p:stCondLst>
                                    <p:cond delay="0"/>
                                  </p:stCondLst>
                                  <p:iterate type="lt">
                                    <p:tmPct val="50000"/>
                                  </p:iterate>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childTnLst>
                          </p:cTn>
                        </p:par>
                        <p:par>
                          <p:cTn id="25" fill="hold">
                            <p:stCondLst>
                              <p:cond delay="3500"/>
                            </p:stCondLst>
                            <p:childTnLst>
                              <p:par>
                                <p:cTn id="26" presetID="14" presetClass="entr" presetSubtype="1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randombar(horizontal)">
                                      <p:cBhvr>
                                        <p:cTn id="28" dur="500"/>
                                        <p:tgtEl>
                                          <p:spTgt spid="3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50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par>
                          <p:cTn id="42" fill="hold">
                            <p:stCondLst>
                              <p:cond delay="4500"/>
                            </p:stCondLst>
                            <p:childTnLst>
                              <p:par>
                                <p:cTn id="43" presetID="1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ppt_x</p:attrName>
                                        </p:attrNameLst>
                                      </p:cBhvr>
                                      <p:tavLst>
                                        <p:tav tm="0">
                                          <p:val>
                                            <p:strVal val="#ppt_x-#ppt_w*1.125000"/>
                                          </p:val>
                                        </p:tav>
                                        <p:tav tm="100000">
                                          <p:val>
                                            <p:strVal val="#ppt_x"/>
                                          </p:val>
                                        </p:tav>
                                      </p:tavLst>
                                    </p:anim>
                                    <p:animEffect transition="in" filter="wipe(right)">
                                      <p:cBhvr>
                                        <p:cTn id="46" dur="500"/>
                                        <p:tgtEl>
                                          <p:spTgt spid="30"/>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animBg="1"/>
      <p:bldP spid="34"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8043" y="1532209"/>
            <a:ext cx="1478435" cy="1363058"/>
            <a:chOff x="3835686" y="2643180"/>
            <a:chExt cx="1478435" cy="1363058"/>
          </a:xfrm>
          <a:solidFill>
            <a:schemeClr val="bg1"/>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965823" y="1937778"/>
            <a:ext cx="746824" cy="2100342"/>
            <a:chOff x="4943466" y="3048749"/>
            <a:chExt cx="746824" cy="2100342"/>
          </a:xfrm>
          <a:solidFill>
            <a:schemeClr val="tx1"/>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840345" y="3105907"/>
            <a:ext cx="1481449" cy="1364683"/>
            <a:chOff x="3817988" y="4216878"/>
            <a:chExt cx="1481449" cy="1364683"/>
          </a:xfrm>
          <a:solidFill>
            <a:schemeClr val="bg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68640" y="987574"/>
            <a:ext cx="3268037" cy="786774"/>
            <a:chOff x="846283" y="2098545"/>
            <a:chExt cx="3268037" cy="786774"/>
          </a:xfrm>
        </p:grpSpPr>
        <p:grpSp>
          <p:nvGrpSpPr>
            <p:cNvPr id="12" name="组合 44"/>
            <p:cNvGrpSpPr/>
            <p:nvPr/>
          </p:nvGrpSpPr>
          <p:grpSpPr bwMode="auto">
            <a:xfrm flipH="1">
              <a:off x="846283" y="2421769"/>
              <a:ext cx="2184400" cy="400110"/>
              <a:chOff x="-362770" y="3102960"/>
              <a:chExt cx="2183514" cy="400110"/>
            </a:xfrm>
          </p:grpSpPr>
          <p:sp>
            <p:nvSpPr>
              <p:cNvPr id="15" name="TextBox 14"/>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1"/>
                  </a:solidFill>
                  <a:latin typeface="微软雅黑" panose="020B0503020204020204" pitchFamily="34" charset="-122"/>
                  <a:ea typeface="微软雅黑" panose="020B0503020204020204" pitchFamily="34" charset="-122"/>
                </a:rPr>
                <a:t>标题文字</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792861" y="1707654"/>
            <a:ext cx="2548069" cy="786774"/>
            <a:chOff x="5770504" y="2818625"/>
            <a:chExt cx="2548069" cy="786774"/>
          </a:xfrm>
        </p:grpSpPr>
        <p:grpSp>
          <p:nvGrpSpPr>
            <p:cNvPr id="18" name="组合 44"/>
            <p:cNvGrpSpPr/>
            <p:nvPr/>
          </p:nvGrpSpPr>
          <p:grpSpPr bwMode="auto">
            <a:xfrm flipH="1">
              <a:off x="6042252" y="3141849"/>
              <a:ext cx="2184400" cy="400110"/>
              <a:chOff x="-362770" y="3102960"/>
              <a:chExt cx="2183514" cy="400110"/>
            </a:xfrm>
          </p:grpSpPr>
          <p:sp>
            <p:nvSpPr>
              <p:cNvPr id="21"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latin typeface="微软雅黑" panose="020B0503020204020204" pitchFamily="34" charset="-122"/>
                  <a:ea typeface="微软雅黑" panose="020B0503020204020204" pitchFamily="34" charset="-122"/>
                </a:rPr>
                <a:t>标题文字</a:t>
              </a:r>
              <a:endParaRPr lang="en-US" altLang="zh-CN" sz="1600" kern="0" dirty="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chemeClr val="tx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072781" y="3486368"/>
            <a:ext cx="3302903" cy="759598"/>
            <a:chOff x="5050424" y="4597339"/>
            <a:chExt cx="3302903" cy="759598"/>
          </a:xfrm>
        </p:grpSpPr>
        <p:grpSp>
          <p:nvGrpSpPr>
            <p:cNvPr id="24" name="组合 44"/>
            <p:cNvGrpSpPr/>
            <p:nvPr/>
          </p:nvGrpSpPr>
          <p:grpSpPr bwMode="auto">
            <a:xfrm flipH="1">
              <a:off x="6168927" y="4886213"/>
              <a:ext cx="2184400" cy="400110"/>
              <a:chOff x="-362770" y="3102960"/>
              <a:chExt cx="2183514" cy="400110"/>
            </a:xfrm>
          </p:grpSpPr>
          <p:sp>
            <p:nvSpPr>
              <p:cNvPr id="27"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45973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2"/>
                  </a:solidFill>
                  <a:latin typeface="微软雅黑" panose="020B0503020204020204" pitchFamily="34" charset="-122"/>
                  <a:ea typeface="微软雅黑" panose="020B0503020204020204" pitchFamily="34" charset="-122"/>
                </a:rPr>
                <a:t>标题文字</a:t>
              </a:r>
              <a:endParaRPr lang="en-US" altLang="zh-CN" sz="1600" kern="0" dirty="0">
                <a:solidFill>
                  <a:schemeClr val="bg2"/>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85913" y="1935063"/>
            <a:ext cx="742098" cy="2105445"/>
            <a:chOff x="3463556" y="3046034"/>
            <a:chExt cx="742098" cy="2105445"/>
          </a:xfrm>
          <a:solidFill>
            <a:schemeClr val="tx2"/>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44256" y="2715766"/>
            <a:ext cx="2639983" cy="770065"/>
            <a:chOff x="821899" y="3826737"/>
            <a:chExt cx="2639983" cy="770065"/>
          </a:xfrm>
        </p:grpSpPr>
        <p:grpSp>
          <p:nvGrpSpPr>
            <p:cNvPr id="33" name="组合 44"/>
            <p:cNvGrpSpPr/>
            <p:nvPr/>
          </p:nvGrpSpPr>
          <p:grpSpPr bwMode="auto">
            <a:xfrm flipH="1">
              <a:off x="821899" y="4133252"/>
              <a:ext cx="2184400" cy="400110"/>
              <a:chOff x="-362770" y="3102960"/>
              <a:chExt cx="2183514" cy="400110"/>
            </a:xfrm>
          </p:grpSpPr>
          <p:sp>
            <p:nvSpPr>
              <p:cNvPr id="36"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3826737"/>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tx2"/>
                  </a:solidFill>
                  <a:latin typeface="微软雅黑" panose="020B0503020204020204" pitchFamily="34" charset="-122"/>
                  <a:ea typeface="微软雅黑" panose="020B0503020204020204" pitchFamily="34" charset="-122"/>
                </a:rPr>
                <a:t>标题文字</a:t>
              </a:r>
              <a:endParaRPr lang="en-US" altLang="zh-CN" sz="1600" kern="0" dirty="0">
                <a:solidFill>
                  <a:schemeClr val="tx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139" y="2869762"/>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11" y="2420562"/>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1680" y="342512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5" name="组合 4"/>
          <p:cNvGrpSpPr/>
          <p:nvPr/>
        </p:nvGrpSpPr>
        <p:grpSpPr>
          <a:xfrm>
            <a:off x="3676508" y="1130754"/>
            <a:ext cx="1563386" cy="1563386"/>
            <a:chOff x="2848131" y="1860029"/>
            <a:chExt cx="3807502" cy="3807502"/>
          </a:xfrm>
        </p:grpSpPr>
        <p:sp>
          <p:nvSpPr>
            <p:cNvPr id="6" name="椭圆 5"/>
            <p:cNvSpPr/>
            <p:nvPr/>
          </p:nvSpPr>
          <p:spPr>
            <a:xfrm>
              <a:off x="2848131" y="1860029"/>
              <a:ext cx="3807502" cy="380750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640" y="2869024"/>
              <a:ext cx="1761479" cy="1798957"/>
            </a:xfrm>
            <a:prstGeom prst="rect">
              <a:avLst/>
            </a:prstGeom>
            <a:noFill/>
          </p:spPr>
          <p:txBody>
            <a:bodyPr wrap="none" rtlCol="0">
              <a:spAutoFit/>
            </a:bodyPr>
            <a:lstStyle/>
            <a:p>
              <a:pPr algn="ctr"/>
              <a:r>
                <a:rPr lang="zh-CN" altLang="en-US" sz="2100" dirty="0">
                  <a:solidFill>
                    <a:schemeClr val="accent2"/>
                  </a:solidFill>
                  <a:latin typeface="微软雅黑" panose="020B0503020204020204" pitchFamily="34" charset="-122"/>
                  <a:ea typeface="微软雅黑" panose="020B0503020204020204" pitchFamily="34" charset="-122"/>
                </a:rPr>
                <a:t>标题</a:t>
              </a:r>
              <a:endParaRPr lang="en-US" altLang="zh-CN" sz="2100" dirty="0">
                <a:solidFill>
                  <a:schemeClr val="accent2"/>
                </a:solidFill>
                <a:latin typeface="微软雅黑" panose="020B0503020204020204" pitchFamily="34" charset="-122"/>
                <a:ea typeface="微软雅黑" panose="020B0503020204020204" pitchFamily="34" charset="-122"/>
              </a:endParaRPr>
            </a:p>
            <a:p>
              <a:pPr algn="ctr"/>
              <a:r>
                <a:rPr lang="zh-CN" altLang="en-US" sz="2100" dirty="0">
                  <a:solidFill>
                    <a:schemeClr val="accent2"/>
                  </a:solidFill>
                  <a:latin typeface="微软雅黑" panose="020B0503020204020204" pitchFamily="34" charset="-122"/>
                  <a:ea typeface="微软雅黑" panose="020B0503020204020204" pitchFamily="34" charset="-122"/>
                </a:rPr>
                <a:t>文字</a:t>
              </a:r>
              <a:endParaRPr lang="en-US" altLang="zh-CN" sz="2100" dirty="0">
                <a:solidFill>
                  <a:schemeClr val="accent2"/>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777"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4752992"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5946792" y="33699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411" y="2515670"/>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178200"/>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256248"/>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515670"/>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3" name="任意多边形 2"/>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4" name="任意多边形 3"/>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5" name="任意多边形 4"/>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noAutofit/>
          </a:bodyPr>
          <a:lstStyle/>
          <a:p>
            <a:endParaRPr lang="zh-CN" altLang="en-US" dirty="0">
              <a:solidFill>
                <a:prstClr val="black"/>
              </a:solidFill>
            </a:endParaRPr>
          </a:p>
        </p:txBody>
      </p:sp>
      <p:sp>
        <p:nvSpPr>
          <p:cNvPr id="6" name="任意多边形 5"/>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7" name="任意多边形 6"/>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8" name="任意多边形 7"/>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1" name="任意多边形 10"/>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2" name="组合 11"/>
          <p:cNvGrpSpPr/>
          <p:nvPr/>
        </p:nvGrpSpPr>
        <p:grpSpPr>
          <a:xfrm>
            <a:off x="4060324" y="2551579"/>
            <a:ext cx="1028283" cy="1028283"/>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6"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17" name="组合 1"/>
          <p:cNvGrpSpPr/>
          <p:nvPr/>
        </p:nvGrpSpPr>
        <p:grpSpPr>
          <a:xfrm>
            <a:off x="1259632" y="1275606"/>
            <a:ext cx="1764007" cy="669759"/>
            <a:chOff x="6382171" y="2195545"/>
            <a:chExt cx="1764007" cy="669759"/>
          </a:xfrm>
        </p:grpSpPr>
        <p:sp>
          <p:nvSpPr>
            <p:cNvPr id="18"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19"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
          <p:cNvGrpSpPr/>
          <p:nvPr/>
        </p:nvGrpSpPr>
        <p:grpSpPr>
          <a:xfrm>
            <a:off x="1259632" y="3315738"/>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6120361" y="1275606"/>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 name="组合 1"/>
          <p:cNvGrpSpPr/>
          <p:nvPr/>
        </p:nvGrpSpPr>
        <p:grpSpPr>
          <a:xfrm>
            <a:off x="6120361" y="3315738"/>
            <a:ext cx="1764007" cy="669759"/>
            <a:chOff x="6382171" y="2195545"/>
            <a:chExt cx="1764007" cy="669759"/>
          </a:xfrm>
        </p:grpSpPr>
        <p:sp>
          <p:nvSpPr>
            <p:cNvPr id="27"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28"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1188" y="803187"/>
            <a:ext cx="7535050" cy="3952176"/>
            <a:chOff x="611188" y="803187"/>
            <a:chExt cx="7535050" cy="3952176"/>
          </a:xfrm>
        </p:grpSpPr>
        <p:sp>
          <p:nvSpPr>
            <p:cNvPr id="3" name="Freeform 138"/>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endParaRPr>
            </a:p>
          </p:txBody>
        </p:sp>
        <p:sp>
          <p:nvSpPr>
            <p:cNvPr id="4" name="Freeform 140"/>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p:spPr>
          <p:txBody>
            <a:bodyPr/>
            <a:lstStyle/>
            <a:p>
              <a:endParaRPr lang="zh-CN" altLang="en-US" sz="1600">
                <a:solidFill>
                  <a:srgbClr val="080808"/>
                </a:solidFill>
              </a:endParaRPr>
            </a:p>
          </p:txBody>
        </p:sp>
        <p:sp>
          <p:nvSpPr>
            <p:cNvPr id="5" name="Freeform 141"/>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6" name="Freeform 142"/>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p:spPr>
          <p:txBody>
            <a:bodyPr/>
            <a:lstStyle/>
            <a:p>
              <a:endParaRPr lang="zh-CN" altLang="en-US" sz="1600">
                <a:solidFill>
                  <a:srgbClr val="080808"/>
                </a:solidFill>
              </a:endParaRPr>
            </a:p>
          </p:txBody>
        </p:sp>
        <p:sp>
          <p:nvSpPr>
            <p:cNvPr id="7" name="Freeform 143"/>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p:spPr>
          <p:txBody>
            <a:bodyPr/>
            <a:lstStyle/>
            <a:p>
              <a:endParaRPr lang="zh-CN" altLang="en-US" sz="1600">
                <a:solidFill>
                  <a:srgbClr val="080808"/>
                </a:solidFill>
              </a:endParaRPr>
            </a:p>
          </p:txBody>
        </p:sp>
        <p:sp>
          <p:nvSpPr>
            <p:cNvPr id="8" name="TextBox 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dirty="0">
                  <a:solidFill>
                    <a:schemeClr val="tx1"/>
                  </a:solidFill>
                </a:rPr>
                <a:t>添加标题</a:t>
              </a:r>
            </a:p>
          </p:txBody>
        </p:sp>
        <p:sp>
          <p:nvSpPr>
            <p:cNvPr id="9"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0" name="TextBox 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11"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2" name="TextBox 1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sp>
          <p:nvSpPr>
            <p:cNvPr id="13"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4" name="椭圆 13"/>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15" name="椭圆 14"/>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16" name="椭圆 15"/>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17"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C</a:t>
              </a:r>
              <a:endParaRPr lang="zh-CN" altLang="en-US" sz="2000" dirty="0">
                <a:solidFill>
                  <a:schemeClr val="accent2"/>
                </a:solidFill>
              </a:endParaRPr>
            </a:p>
          </p:txBody>
        </p:sp>
        <p:sp>
          <p:nvSpPr>
            <p:cNvPr id="18"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A</a:t>
              </a:r>
              <a:endParaRPr lang="zh-CN" altLang="en-US" sz="2000" dirty="0">
                <a:solidFill>
                  <a:schemeClr val="accent2"/>
                </a:solidFill>
              </a:endParaRPr>
            </a:p>
          </p:txBody>
        </p:sp>
        <p:sp>
          <p:nvSpPr>
            <p:cNvPr id="19"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B</a:t>
              </a:r>
              <a:endParaRPr lang="zh-CN" altLang="en-US" sz="2000" dirty="0">
                <a:solidFill>
                  <a:schemeClr val="accent2"/>
                </a:solidFill>
              </a:endParaRPr>
            </a:p>
          </p:txBody>
        </p:sp>
        <p:sp>
          <p:nvSpPr>
            <p:cNvPr id="20" name="TextBox 1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添加标题</a:t>
              </a:r>
            </a:p>
          </p:txBody>
        </p:sp>
      </p:grpSp>
      <p:grpSp>
        <p:nvGrpSpPr>
          <p:cNvPr id="21" name="组合 20"/>
          <p:cNvGrpSpPr/>
          <p:nvPr/>
        </p:nvGrpSpPr>
        <p:grpSpPr>
          <a:xfrm>
            <a:off x="280052" y="242680"/>
            <a:ext cx="2904891" cy="338554"/>
            <a:chOff x="568442" y="319364"/>
            <a:chExt cx="3873190" cy="451406"/>
          </a:xfrm>
        </p:grpSpPr>
        <p:sp>
          <p:nvSpPr>
            <p:cNvPr id="22"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3" name="等腰三角形 2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4" y="1058649"/>
            <a:ext cx="1954450" cy="1954450"/>
            <a:chOff x="5807955" y="4605844"/>
            <a:chExt cx="1402144" cy="1402144"/>
          </a:xfrm>
        </p:grpSpPr>
        <p:sp>
          <p:nvSpPr>
            <p:cNvPr id="3" name="文本框 5"/>
            <p:cNvSpPr txBox="1"/>
            <p:nvPr/>
          </p:nvSpPr>
          <p:spPr>
            <a:xfrm>
              <a:off x="6324548" y="4916469"/>
              <a:ext cx="87768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02</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84114" y="1567754"/>
            <a:ext cx="476808" cy="346566"/>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9" name="组合 8"/>
          <p:cNvGrpSpPr/>
          <p:nvPr/>
        </p:nvGrpSpPr>
        <p:grpSpPr>
          <a:xfrm>
            <a:off x="3345250" y="1167263"/>
            <a:ext cx="2556930" cy="3232311"/>
            <a:chOff x="3179847" y="1197818"/>
            <a:chExt cx="2556930" cy="3232311"/>
          </a:xfrm>
        </p:grpSpPr>
        <p:pic>
          <p:nvPicPr>
            <p:cNvPr id="10"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719173" y="1600721"/>
            <a:ext cx="476808" cy="346566"/>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17" name="组合 16"/>
          <p:cNvGrpSpPr/>
          <p:nvPr/>
        </p:nvGrpSpPr>
        <p:grpSpPr>
          <a:xfrm>
            <a:off x="2727151" y="2654751"/>
            <a:ext cx="476808" cy="346566"/>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19"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2727151" y="3708780"/>
            <a:ext cx="476808" cy="346566"/>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2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nvGrpSpPr>
          <p:cNvPr id="23" name="组合 22"/>
          <p:cNvGrpSpPr/>
          <p:nvPr/>
        </p:nvGrpSpPr>
        <p:grpSpPr>
          <a:xfrm>
            <a:off x="683568" y="1545824"/>
            <a:ext cx="1923767" cy="750738"/>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标题文字</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83568" y="2620132"/>
            <a:ext cx="1923767" cy="750738"/>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a:latin typeface="微软雅黑" panose="020B0503020204020204" pitchFamily="34" charset="-122"/>
                  <a:ea typeface="微软雅黑" panose="020B0503020204020204" pitchFamily="34" charset="-122"/>
                </a:rPr>
                <a:t>标题文字</a:t>
              </a:r>
              <a:endParaRPr lang="en-US" sz="16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83568" y="3648836"/>
            <a:ext cx="1923767" cy="750738"/>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endParaRPr lang="en-US" sz="1600" dirty="0">
                <a:solidFill>
                  <a:schemeClr val="bg2"/>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084114" y="2637511"/>
            <a:ext cx="476808" cy="346566"/>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41" name="组合 40"/>
          <p:cNvGrpSpPr/>
          <p:nvPr/>
        </p:nvGrpSpPr>
        <p:grpSpPr>
          <a:xfrm>
            <a:off x="6084114" y="3707268"/>
            <a:ext cx="476808" cy="346566"/>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53" name="组合 52"/>
          <p:cNvGrpSpPr/>
          <p:nvPr/>
        </p:nvGrpSpPr>
        <p:grpSpPr>
          <a:xfrm>
            <a:off x="6691309" y="1545824"/>
            <a:ext cx="1955677" cy="750738"/>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1600" dirty="0">
                  <a:latin typeface="微软雅黑" panose="020B0503020204020204" pitchFamily="34" charset="-122"/>
                  <a:ea typeface="微软雅黑" panose="020B0503020204020204" pitchFamily="34" charset="-122"/>
                </a:rPr>
                <a:t>标题文字</a:t>
              </a:r>
              <a:endParaRPr lang="en-US" sz="1600" dirty="0">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6700834" y="2620132"/>
            <a:ext cx="1946152" cy="750738"/>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endParaRPr lang="en-US" sz="1600" dirty="0">
                <a:solidFill>
                  <a:schemeClr val="bg2"/>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6700834" y="3648836"/>
            <a:ext cx="1946152" cy="750738"/>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endParaRPr lang="en-US" sz="1600" dirty="0">
                <a:solidFill>
                  <a:schemeClr val="tx2"/>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280052" y="242680"/>
            <a:ext cx="2904891" cy="338554"/>
            <a:chOff x="568442" y="319364"/>
            <a:chExt cx="3873190" cy="451406"/>
          </a:xfrm>
        </p:grpSpPr>
        <p:sp>
          <p:nvSpPr>
            <p:cNvPr id="6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4" name="等腰三角形 6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990" y="1373459"/>
            <a:ext cx="1483257" cy="343441"/>
          </a:xfrm>
          <a:prstGeom prst="rect">
            <a:avLst/>
          </a:prstGeom>
          <a:noFill/>
        </p:spPr>
        <p:txBody>
          <a:bodyPr wrap="none" lIns="77231" tIns="38615" rIns="77231" bIns="38615" rtlCol="0">
            <a:spAutoFit/>
          </a:bodyPr>
          <a:lstStyle/>
          <a:p>
            <a:r>
              <a:rPr lang="zh-CN" altLang="en-US" sz="1700" dirty="0">
                <a:solidFill>
                  <a:schemeClr val="accent1"/>
                </a:solidFill>
                <a:latin typeface="微软雅黑" panose="020B0503020204020204" pitchFamily="34" charset="-122"/>
                <a:ea typeface="微软雅黑" panose="020B0503020204020204" pitchFamily="34" charset="-122"/>
              </a:rPr>
              <a:t>点击添加标题</a:t>
            </a:r>
          </a:p>
        </p:txBody>
      </p:sp>
      <p:grpSp>
        <p:nvGrpSpPr>
          <p:cNvPr id="3" name="组合 2"/>
          <p:cNvGrpSpPr/>
          <p:nvPr/>
        </p:nvGrpSpPr>
        <p:grpSpPr>
          <a:xfrm>
            <a:off x="1429106" y="1896923"/>
            <a:ext cx="6434551" cy="397128"/>
            <a:chOff x="885641" y="1768388"/>
            <a:chExt cx="761790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7" name="右箭头 6"/>
              <p:cNvSpPr/>
              <p:nvPr/>
            </p:nvSpPr>
            <p:spPr>
              <a:xfrm>
                <a:off x="1735488" y="1666788"/>
                <a:ext cx="5874799"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872613" y="1770973"/>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5" name="TextBox 4"/>
            <p:cNvSpPr txBox="1"/>
            <p:nvPr/>
          </p:nvSpPr>
          <p:spPr>
            <a:xfrm>
              <a:off x="7783895" y="1811931"/>
              <a:ext cx="719648" cy="400479"/>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95%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29106" y="2338013"/>
            <a:ext cx="4902094" cy="397128"/>
            <a:chOff x="885641" y="2301788"/>
            <a:chExt cx="5803617"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7"/>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3" name="右箭头 12"/>
              <p:cNvSpPr/>
              <p:nvPr/>
            </p:nvSpPr>
            <p:spPr>
              <a:xfrm>
                <a:off x="1735488" y="2189302"/>
                <a:ext cx="4132656" cy="46976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72613" y="2278974"/>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1" name="TextBox 10"/>
            <p:cNvSpPr txBox="1"/>
            <p:nvPr/>
          </p:nvSpPr>
          <p:spPr>
            <a:xfrm>
              <a:off x="5969610" y="2363474"/>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75%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29107" y="2779103"/>
            <a:ext cx="5502815" cy="397128"/>
            <a:chOff x="885641" y="2835188"/>
            <a:chExt cx="6514815"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6"/>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9" name="右箭头 18"/>
              <p:cNvSpPr/>
              <p:nvPr/>
            </p:nvSpPr>
            <p:spPr>
              <a:xfrm>
                <a:off x="1735488" y="2682788"/>
                <a:ext cx="4780728" cy="469766"/>
              </a:xfrm>
              <a:prstGeom prst="rightArrow">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72613" y="2772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7" name="TextBox 16"/>
            <p:cNvSpPr txBox="1"/>
            <p:nvPr/>
          </p:nvSpPr>
          <p:spPr>
            <a:xfrm>
              <a:off x="6680808" y="2900502"/>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429106" y="3220194"/>
            <a:ext cx="4215553" cy="397128"/>
            <a:chOff x="885641" y="3368588"/>
            <a:chExt cx="4990817"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25" name="右箭头 24"/>
              <p:cNvSpPr/>
              <p:nvPr/>
            </p:nvSpPr>
            <p:spPr>
              <a:xfrm>
                <a:off x="1735488" y="3190788"/>
                <a:ext cx="3268560" cy="4697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872613" y="3280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3" name="TextBox 22"/>
            <p:cNvSpPr txBox="1"/>
            <p:nvPr/>
          </p:nvSpPr>
          <p:spPr>
            <a:xfrm>
              <a:off x="5156810" y="3437529"/>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52%</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429106" y="3661274"/>
            <a:ext cx="6130621" cy="397126"/>
            <a:chOff x="885641" y="3901988"/>
            <a:chExt cx="7258080"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2"/>
                <a:ext cx="886655"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31" name="右箭头 30"/>
              <p:cNvSpPr/>
              <p:nvPr/>
            </p:nvSpPr>
            <p:spPr>
              <a:xfrm>
                <a:off x="1735488" y="3800388"/>
                <a:ext cx="5428800"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872613" y="3904573"/>
                <a:ext cx="1038479" cy="273054"/>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9" name="TextBox 28"/>
            <p:cNvSpPr txBox="1"/>
            <p:nvPr/>
          </p:nvSpPr>
          <p:spPr>
            <a:xfrm>
              <a:off x="7304923" y="3945530"/>
              <a:ext cx="838798" cy="400480"/>
            </a:xfrm>
            <a:prstGeom prst="rect">
              <a:avLst/>
            </a:prstGeom>
            <a:noFill/>
          </p:spPr>
          <p:txBody>
            <a:bodyPr wrap="squar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87%</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80052" y="242680"/>
            <a:ext cx="2904891" cy="338554"/>
            <a:chOff x="568442" y="319364"/>
            <a:chExt cx="3873190" cy="451406"/>
          </a:xfrm>
        </p:grpSpPr>
        <p:sp>
          <p:nvSpPr>
            <p:cNvPr id="3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5" name="等腰三角形 3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2605217" y="1491630"/>
            <a:ext cx="2535654"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 name="椭圆 2"/>
          <p:cNvSpPr/>
          <p:nvPr/>
        </p:nvSpPr>
        <p:spPr bwMode="auto">
          <a:xfrm>
            <a:off x="4003314" y="1491630"/>
            <a:ext cx="2536758"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cxnSp>
        <p:nvCxnSpPr>
          <p:cNvPr id="4" name="直接连接符 3"/>
          <p:cNvCxnSpPr>
            <a:cxnSpLocks noChangeShapeType="1"/>
          </p:cNvCxnSpPr>
          <p:nvPr/>
        </p:nvCxnSpPr>
        <p:spPr bwMode="auto">
          <a:xfrm>
            <a:off x="3301473" y="2108683"/>
            <a:ext cx="397231" cy="185885"/>
          </a:xfrm>
          <a:prstGeom prst="line">
            <a:avLst/>
          </a:prstGeom>
          <a:noFill/>
          <a:ln w="12700" algn="ctr">
            <a:solidFill>
              <a:schemeClr val="bg1"/>
            </a:solidFill>
            <a:round/>
            <a:headEnd type="none" w="med" len="med"/>
            <a:tailEnd type="arrow" w="med" len="med"/>
          </a:ln>
        </p:spPr>
      </p:cxnSp>
      <p:cxnSp>
        <p:nvCxnSpPr>
          <p:cNvPr id="5" name="直接连接符 4"/>
          <p:cNvCxnSpPr>
            <a:cxnSpLocks noChangeShapeType="1"/>
          </p:cNvCxnSpPr>
          <p:nvPr/>
        </p:nvCxnSpPr>
        <p:spPr bwMode="auto">
          <a:xfrm>
            <a:off x="3089616" y="2679538"/>
            <a:ext cx="410472" cy="0"/>
          </a:xfrm>
          <a:prstGeom prst="line">
            <a:avLst/>
          </a:prstGeom>
          <a:noFill/>
          <a:ln w="12700" algn="ctr">
            <a:solidFill>
              <a:schemeClr val="tx1"/>
            </a:solidFill>
            <a:round/>
            <a:headEnd type="none" w="med" len="med"/>
            <a:tailEnd type="arrow" w="med" len="med"/>
          </a:ln>
        </p:spPr>
      </p:cxnSp>
      <p:cxnSp>
        <p:nvCxnSpPr>
          <p:cNvPr id="6" name="直接连接符 5"/>
          <p:cNvCxnSpPr>
            <a:cxnSpLocks noChangeShapeType="1"/>
          </p:cNvCxnSpPr>
          <p:nvPr/>
        </p:nvCxnSpPr>
        <p:spPr bwMode="auto">
          <a:xfrm flipV="1">
            <a:off x="3301473" y="3049109"/>
            <a:ext cx="410472" cy="216684"/>
          </a:xfrm>
          <a:prstGeom prst="line">
            <a:avLst/>
          </a:prstGeom>
          <a:noFill/>
          <a:ln w="12700" algn="ctr">
            <a:solidFill>
              <a:schemeClr val="bg2"/>
            </a:solidFill>
            <a:round/>
            <a:headEnd type="none" w="med" len="med"/>
            <a:tailEnd type="arrow" w="med" len="med"/>
          </a:ln>
        </p:spPr>
      </p:cxnSp>
      <p:cxnSp>
        <p:nvCxnSpPr>
          <p:cNvPr id="7" name="直接连接符 6"/>
          <p:cNvCxnSpPr>
            <a:cxnSpLocks noChangeShapeType="1"/>
          </p:cNvCxnSpPr>
          <p:nvPr/>
        </p:nvCxnSpPr>
        <p:spPr bwMode="auto">
          <a:xfrm flipH="1" flipV="1">
            <a:off x="5498444" y="3040310"/>
            <a:ext cx="410472" cy="216684"/>
          </a:xfrm>
          <a:prstGeom prst="line">
            <a:avLst/>
          </a:prstGeom>
          <a:noFill/>
          <a:ln w="12700" algn="ctr">
            <a:solidFill>
              <a:schemeClr val="tx2"/>
            </a:solidFill>
            <a:round/>
            <a:headEnd type="none" w="med" len="med"/>
            <a:tailEnd type="arrow" w="med" len="med"/>
          </a:ln>
        </p:spPr>
      </p:cxnSp>
      <p:cxnSp>
        <p:nvCxnSpPr>
          <p:cNvPr id="8" name="直接连接符 7"/>
          <p:cNvCxnSpPr>
            <a:cxnSpLocks noChangeShapeType="1"/>
          </p:cNvCxnSpPr>
          <p:nvPr/>
        </p:nvCxnSpPr>
        <p:spPr bwMode="auto">
          <a:xfrm flipH="1">
            <a:off x="5703680" y="2677339"/>
            <a:ext cx="410472" cy="0"/>
          </a:xfrm>
          <a:prstGeom prst="line">
            <a:avLst/>
          </a:prstGeom>
          <a:noFill/>
          <a:ln w="12700" algn="ctr">
            <a:solidFill>
              <a:schemeClr val="bg2"/>
            </a:solidFill>
            <a:round/>
            <a:headEnd type="none" w="med" len="med"/>
            <a:tailEnd type="arrow" w="med" len="med"/>
          </a:ln>
        </p:spPr>
      </p:cxnSp>
      <p:cxnSp>
        <p:nvCxnSpPr>
          <p:cNvPr id="9" name="直接连接符 8"/>
          <p:cNvCxnSpPr>
            <a:cxnSpLocks noChangeShapeType="1"/>
          </p:cNvCxnSpPr>
          <p:nvPr/>
        </p:nvCxnSpPr>
        <p:spPr bwMode="auto">
          <a:xfrm flipH="1">
            <a:off x="5511685" y="2108683"/>
            <a:ext cx="397231" cy="185885"/>
          </a:xfrm>
          <a:prstGeom prst="line">
            <a:avLst/>
          </a:prstGeom>
          <a:noFill/>
          <a:ln w="12700" algn="ctr">
            <a:solidFill>
              <a:schemeClr val="tx1"/>
            </a:solidFill>
            <a:round/>
            <a:headEnd type="none" w="med" len="med"/>
            <a:tailEnd type="arrow" w="med" len="med"/>
          </a:ln>
        </p:spPr>
      </p:cxnSp>
      <p:sp>
        <p:nvSpPr>
          <p:cNvPr id="10" name="Oval 19"/>
          <p:cNvSpPr>
            <a:spLocks noChangeArrowheads="1"/>
          </p:cNvSpPr>
          <p:nvPr/>
        </p:nvSpPr>
        <p:spPr bwMode="auto">
          <a:xfrm>
            <a:off x="2617353" y="1551026"/>
            <a:ext cx="689637" cy="687446"/>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1" name="Oval 19"/>
          <p:cNvSpPr>
            <a:spLocks noChangeArrowheads="1"/>
          </p:cNvSpPr>
          <p:nvPr/>
        </p:nvSpPr>
        <p:spPr bwMode="auto">
          <a:xfrm>
            <a:off x="5873607" y="1562025"/>
            <a:ext cx="689636"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2" name="Oval 19"/>
          <p:cNvSpPr>
            <a:spLocks noChangeArrowheads="1"/>
          </p:cNvSpPr>
          <p:nvPr/>
        </p:nvSpPr>
        <p:spPr bwMode="auto">
          <a:xfrm>
            <a:off x="6186978" y="2360563"/>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3" name="Oval 19"/>
          <p:cNvSpPr>
            <a:spLocks noChangeArrowheads="1"/>
          </p:cNvSpPr>
          <p:nvPr/>
        </p:nvSpPr>
        <p:spPr bwMode="auto">
          <a:xfrm>
            <a:off x="5907812" y="3150302"/>
            <a:ext cx="690740" cy="688547"/>
          </a:xfrm>
          <a:prstGeom prst="ellips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4" name="Oval 19"/>
          <p:cNvSpPr>
            <a:spLocks noChangeArrowheads="1"/>
          </p:cNvSpPr>
          <p:nvPr/>
        </p:nvSpPr>
        <p:spPr bwMode="auto">
          <a:xfrm>
            <a:off x="2308397" y="2334166"/>
            <a:ext cx="690740"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5" name="Oval 19"/>
          <p:cNvSpPr>
            <a:spLocks noChangeArrowheads="1"/>
          </p:cNvSpPr>
          <p:nvPr/>
        </p:nvSpPr>
        <p:spPr bwMode="auto">
          <a:xfrm>
            <a:off x="2590872" y="3145902"/>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3902414" y="1984719"/>
            <a:ext cx="1393066" cy="13886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rgbClr val="7F7F7F"/>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75510" y="1635340"/>
            <a:ext cx="1768225" cy="781585"/>
            <a:chOff x="1256119" y="1638320"/>
            <a:chExt cx="1923767" cy="781585"/>
          </a:xfrm>
        </p:grpSpPr>
        <p:sp>
          <p:nvSpPr>
            <p:cNvPr id="18" name="TextBox 17"/>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标题文字</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75510" y="3022388"/>
            <a:ext cx="1768225" cy="781585"/>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latin typeface="微软雅黑" panose="020B0503020204020204" pitchFamily="34" charset="-122"/>
                  <a:ea typeface="微软雅黑" panose="020B0503020204020204" pitchFamily="34" charset="-122"/>
                </a:rPr>
                <a:t>标题文字</a:t>
              </a:r>
              <a:endParaRPr lang="en-US" sz="16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908231" y="1635340"/>
            <a:ext cx="1768225" cy="781585"/>
            <a:chOff x="1256119" y="1638320"/>
            <a:chExt cx="1923767" cy="781585"/>
          </a:xfrm>
        </p:grpSpPr>
        <p:sp>
          <p:nvSpPr>
            <p:cNvPr id="24" name="TextBox 2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endParaRPr lang="en-US" sz="1600" dirty="0">
                <a:solidFill>
                  <a:schemeClr val="bg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908231" y="3022388"/>
            <a:ext cx="1768225" cy="781585"/>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endParaRPr lang="en-US" sz="1600" dirty="0">
                <a:solidFill>
                  <a:schemeClr val="tx2"/>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4273735" y="2365251"/>
            <a:ext cx="669640" cy="657985"/>
          </a:xfrm>
          <a:prstGeom prst="rect">
            <a:avLst/>
          </a:prstGeom>
          <a:noFill/>
        </p:spPr>
        <p:txBody>
          <a:bodyPr wrap="none" lIns="102982" tIns="51491" rIns="102982" bIns="51491" rtlCol="0">
            <a:spAutoFit/>
          </a:bodyPr>
          <a:lstStyle/>
          <a:p>
            <a:r>
              <a:rPr lang="zh-CN" altLang="en-US" sz="1800" dirty="0">
                <a:solidFill>
                  <a:schemeClr val="accent2"/>
                </a:solidFill>
                <a:latin typeface="微软雅黑" panose="020B0503020204020204" pitchFamily="34" charset="-122"/>
                <a:ea typeface="微软雅黑" panose="020B0503020204020204" pitchFamily="34" charset="-122"/>
              </a:rPr>
              <a:t>标题</a:t>
            </a:r>
            <a:endParaRPr lang="en-US" altLang="zh-CN" sz="1800" dirty="0">
              <a:solidFill>
                <a:schemeClr val="accent2"/>
              </a:solidFill>
              <a:latin typeface="微软雅黑" panose="020B0503020204020204" pitchFamily="34" charset="-122"/>
              <a:ea typeface="微软雅黑" panose="020B0503020204020204" pitchFamily="34" charset="-122"/>
            </a:endParaRPr>
          </a:p>
          <a:p>
            <a:r>
              <a:rPr lang="zh-CN" altLang="en-US" sz="1800" dirty="0">
                <a:solidFill>
                  <a:schemeClr val="accent2"/>
                </a:solidFill>
                <a:latin typeface="微软雅黑" panose="020B0503020204020204" pitchFamily="34" charset="-122"/>
                <a:ea typeface="微软雅黑" panose="020B0503020204020204" pitchFamily="34" charset="-122"/>
              </a:rPr>
              <a:t>文字</a:t>
            </a:r>
          </a:p>
        </p:txBody>
      </p:sp>
      <p:sp>
        <p:nvSpPr>
          <p:cNvPr id="30" name="TextBox 29"/>
          <p:cNvSpPr txBox="1"/>
          <p:nvPr/>
        </p:nvSpPr>
        <p:spPr>
          <a:xfrm>
            <a:off x="2710873" y="166770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1" name="TextBox 30"/>
          <p:cNvSpPr txBox="1"/>
          <p:nvPr/>
        </p:nvSpPr>
        <p:spPr>
          <a:xfrm>
            <a:off x="2376157" y="244727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2" name="TextBox 31"/>
          <p:cNvSpPr txBox="1"/>
          <p:nvPr/>
        </p:nvSpPr>
        <p:spPr>
          <a:xfrm>
            <a:off x="2658249" y="3265793"/>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3" name="TextBox 32"/>
          <p:cNvSpPr txBox="1"/>
          <p:nvPr/>
        </p:nvSpPr>
        <p:spPr>
          <a:xfrm>
            <a:off x="5960549" y="166770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4" name="TextBox 33"/>
          <p:cNvSpPr txBox="1"/>
          <p:nvPr/>
        </p:nvSpPr>
        <p:spPr>
          <a:xfrm>
            <a:off x="6285633" y="244727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5" name="TextBox 34"/>
          <p:cNvSpPr txBox="1"/>
          <p:nvPr/>
        </p:nvSpPr>
        <p:spPr>
          <a:xfrm>
            <a:off x="6004586" y="3265793"/>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nvGrpSpPr>
          <p:cNvPr id="36" name="组合 35"/>
          <p:cNvGrpSpPr/>
          <p:nvPr/>
        </p:nvGrpSpPr>
        <p:grpSpPr>
          <a:xfrm>
            <a:off x="280052" y="242680"/>
            <a:ext cx="2904891" cy="338554"/>
            <a:chOff x="568442" y="319364"/>
            <a:chExt cx="3873190" cy="451406"/>
          </a:xfrm>
        </p:grpSpPr>
        <p:sp>
          <p:nvSpPr>
            <p:cNvPr id="3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8" name="等腰三角形 3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53" presetClass="entr" presetSubtype="16"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Effect transition="in" filter="fade">
                                      <p:cBhvr>
                                        <p:cTn id="59" dur="500"/>
                                        <p:tgtEl>
                                          <p:spTgt spid="4"/>
                                        </p:tgtEl>
                                      </p:cBhvr>
                                    </p:animEffect>
                                  </p:childTnLst>
                                </p:cTn>
                              </p:par>
                              <p:par>
                                <p:cTn id="60" presetID="53" presetClass="entr" presetSubtype="16"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fltVal val="0"/>
                                          </p:val>
                                        </p:tav>
                                        <p:tav tm="100000">
                                          <p:val>
                                            <p:strVal val="#ppt_h"/>
                                          </p:val>
                                        </p:tav>
                                      </p:tavLst>
                                    </p:anim>
                                    <p:animEffect transition="in" filter="fade">
                                      <p:cBhvr>
                                        <p:cTn id="89" dur="500"/>
                                        <p:tgtEl>
                                          <p:spTgt spid="1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500" fill="hold"/>
                                        <p:tgtEl>
                                          <p:spTgt spid="13"/>
                                        </p:tgtEl>
                                        <p:attrNameLst>
                                          <p:attrName>ppt_w</p:attrName>
                                        </p:attrNameLst>
                                      </p:cBhvr>
                                      <p:tavLst>
                                        <p:tav tm="0">
                                          <p:val>
                                            <p:fltVal val="0"/>
                                          </p:val>
                                        </p:tav>
                                        <p:tav tm="100000">
                                          <p:val>
                                            <p:strVal val="#ppt_w"/>
                                          </p:val>
                                        </p:tav>
                                      </p:tavLst>
                                    </p:anim>
                                    <p:anim calcmode="lin" valueType="num">
                                      <p:cBhvr>
                                        <p:cTn id="103" dur="500" fill="hold"/>
                                        <p:tgtEl>
                                          <p:spTgt spid="13"/>
                                        </p:tgtEl>
                                        <p:attrNameLst>
                                          <p:attrName>ppt_h</p:attrName>
                                        </p:attrNameLst>
                                      </p:cBhvr>
                                      <p:tavLst>
                                        <p:tav tm="0">
                                          <p:val>
                                            <p:fltVal val="0"/>
                                          </p:val>
                                        </p:tav>
                                        <p:tav tm="100000">
                                          <p:val>
                                            <p:strVal val="#ppt_h"/>
                                          </p:val>
                                        </p:tav>
                                      </p:tavLst>
                                    </p:anim>
                                    <p:animEffect transition="in" filter="fade">
                                      <p:cBhvr>
                                        <p:cTn id="104" dur="500"/>
                                        <p:tgtEl>
                                          <p:spTgt spid="1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500" fill="hold"/>
                                        <p:tgtEl>
                                          <p:spTgt spid="14"/>
                                        </p:tgtEl>
                                        <p:attrNameLst>
                                          <p:attrName>ppt_w</p:attrName>
                                        </p:attrNameLst>
                                      </p:cBhvr>
                                      <p:tavLst>
                                        <p:tav tm="0">
                                          <p:val>
                                            <p:fltVal val="0"/>
                                          </p:val>
                                        </p:tav>
                                        <p:tav tm="100000">
                                          <p:val>
                                            <p:strVal val="#ppt_w"/>
                                          </p:val>
                                        </p:tav>
                                      </p:tavLst>
                                    </p:anim>
                                    <p:anim calcmode="lin" valueType="num">
                                      <p:cBhvr>
                                        <p:cTn id="108" dur="500" fill="hold"/>
                                        <p:tgtEl>
                                          <p:spTgt spid="14"/>
                                        </p:tgtEl>
                                        <p:attrNameLst>
                                          <p:attrName>ppt_h</p:attrName>
                                        </p:attrNameLst>
                                      </p:cBhvr>
                                      <p:tavLst>
                                        <p:tav tm="0">
                                          <p:val>
                                            <p:fltVal val="0"/>
                                          </p:val>
                                        </p:tav>
                                        <p:tav tm="100000">
                                          <p:val>
                                            <p:strVal val="#ppt_h"/>
                                          </p:val>
                                        </p:tav>
                                      </p:tavLst>
                                    </p:anim>
                                    <p:animEffect transition="in" filter="fade">
                                      <p:cBhvr>
                                        <p:cTn id="109" dur="500"/>
                                        <p:tgtEl>
                                          <p:spTgt spid="1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fltVal val="0"/>
                                          </p:val>
                                        </p:tav>
                                        <p:tav tm="100000">
                                          <p:val>
                                            <p:strVal val="#ppt_h"/>
                                          </p:val>
                                        </p:tav>
                                      </p:tavLst>
                                    </p:anim>
                                    <p:animEffect transition="in" filter="fade">
                                      <p:cBhvr>
                                        <p:cTn id="114" dur="500"/>
                                        <p:tgtEl>
                                          <p:spTgt spid="15"/>
                                        </p:tgtEl>
                                      </p:cBhvr>
                                    </p:animEffect>
                                  </p:childTnLst>
                                </p:cTn>
                              </p:par>
                              <p:par>
                                <p:cTn id="115" presetID="2" presetClass="entr" presetSubtype="8" fill="hold" nodeType="with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additive="base">
                                        <p:cTn id="117" dur="500" fill="hold"/>
                                        <p:tgtEl>
                                          <p:spTgt spid="17"/>
                                        </p:tgtEl>
                                        <p:attrNameLst>
                                          <p:attrName>ppt_x</p:attrName>
                                        </p:attrNameLst>
                                      </p:cBhvr>
                                      <p:tavLst>
                                        <p:tav tm="0">
                                          <p:val>
                                            <p:strVal val="0-#ppt_w/2"/>
                                          </p:val>
                                        </p:tav>
                                        <p:tav tm="100000">
                                          <p:val>
                                            <p:strVal val="#ppt_x"/>
                                          </p:val>
                                        </p:tav>
                                      </p:tavLst>
                                    </p:anim>
                                    <p:anim calcmode="lin" valueType="num">
                                      <p:cBhvr additive="base">
                                        <p:cTn id="118" dur="500" fill="hold"/>
                                        <p:tgtEl>
                                          <p:spTgt spid="17"/>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additive="base">
                                        <p:cTn id="121" dur="500" fill="hold"/>
                                        <p:tgtEl>
                                          <p:spTgt spid="20"/>
                                        </p:tgtEl>
                                        <p:attrNameLst>
                                          <p:attrName>ppt_x</p:attrName>
                                        </p:attrNameLst>
                                      </p:cBhvr>
                                      <p:tavLst>
                                        <p:tav tm="0">
                                          <p:val>
                                            <p:strVal val="0-#ppt_w/2"/>
                                          </p:val>
                                        </p:tav>
                                        <p:tav tm="100000">
                                          <p:val>
                                            <p:strVal val="#ppt_x"/>
                                          </p:val>
                                        </p:tav>
                                      </p:tavLst>
                                    </p:anim>
                                    <p:anim calcmode="lin" valueType="num">
                                      <p:cBhvr additive="base">
                                        <p:cTn id="122" dur="500" fill="hold"/>
                                        <p:tgtEl>
                                          <p:spTgt spid="20"/>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fill="hold"/>
                                        <p:tgtEl>
                                          <p:spTgt spid="23"/>
                                        </p:tgtEl>
                                        <p:attrNameLst>
                                          <p:attrName>ppt_x</p:attrName>
                                        </p:attrNameLst>
                                      </p:cBhvr>
                                      <p:tavLst>
                                        <p:tav tm="0">
                                          <p:val>
                                            <p:strVal val="1+#ppt_w/2"/>
                                          </p:val>
                                        </p:tav>
                                        <p:tav tm="100000">
                                          <p:val>
                                            <p:strVal val="#ppt_x"/>
                                          </p:val>
                                        </p:tav>
                                      </p:tavLst>
                                    </p:anim>
                                    <p:anim calcmode="lin" valueType="num">
                                      <p:cBhvr additive="base">
                                        <p:cTn id="126" dur="500" fill="hold"/>
                                        <p:tgtEl>
                                          <p:spTgt spid="23"/>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1+#ppt_w/2"/>
                                          </p:val>
                                        </p:tav>
                                        <p:tav tm="100000">
                                          <p:val>
                                            <p:strVal val="#ppt_x"/>
                                          </p:val>
                                        </p:tav>
                                      </p:tavLst>
                                    </p:anim>
                                    <p:anim calcmode="lin" valueType="num">
                                      <p:cBhvr additive="base">
                                        <p:cTn id="13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animBg="1"/>
      <p:bldP spid="14" grpId="0" animBg="1"/>
      <p:bldP spid="15" grpId="0" animBg="1"/>
      <p:bldP spid="16" grpId="0" animBg="1"/>
      <p:bldP spid="29" grpId="0"/>
      <p:bldP spid="30" grpId="0"/>
      <p:bldP spid="31" grpId="0"/>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1775" y="2196656"/>
            <a:ext cx="7452586" cy="1025288"/>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accent3"/>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grpSp>
      <p:sp>
        <p:nvSpPr>
          <p:cNvPr id="12" name="矩形 11"/>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矩形 12"/>
          <p:cNvSpPr/>
          <p:nvPr/>
        </p:nvSpPr>
        <p:spPr>
          <a:xfrm>
            <a:off x="6019095" y="1523838"/>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矩形 13"/>
          <p:cNvSpPr/>
          <p:nvPr/>
        </p:nvSpPr>
        <p:spPr>
          <a:xfrm>
            <a:off x="72992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矩形 14"/>
          <p:cNvSpPr/>
          <p:nvPr/>
        </p:nvSpPr>
        <p:spPr>
          <a:xfrm>
            <a:off x="431230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1262027" y="1384450"/>
            <a:ext cx="938264"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chemeClr val="accent2"/>
                </a:solidFill>
                <a:latin typeface="Arial" panose="020B0604020202020204"/>
              </a:endParaRPr>
            </a:p>
          </p:txBody>
        </p:sp>
        <p:sp>
          <p:nvSpPr>
            <p:cNvPr id="18" name="TextBox 17"/>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4980226" y="1384450"/>
            <a:ext cx="938264"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1" name="TextBox 20"/>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22" name="组合 21"/>
          <p:cNvGrpSpPr/>
          <p:nvPr/>
        </p:nvGrpSpPr>
        <p:grpSpPr>
          <a:xfrm>
            <a:off x="3113749" y="3210297"/>
            <a:ext cx="938264"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4" name="TextBox 23"/>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25" name="组合 24"/>
          <p:cNvGrpSpPr/>
          <p:nvPr/>
        </p:nvGrpSpPr>
        <p:grpSpPr>
          <a:xfrm>
            <a:off x="6835996" y="3210297"/>
            <a:ext cx="938264"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7" name="TextBox 26"/>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28" name="组合 27"/>
          <p:cNvGrpSpPr/>
          <p:nvPr/>
        </p:nvGrpSpPr>
        <p:grpSpPr>
          <a:xfrm>
            <a:off x="280052" y="242680"/>
            <a:ext cx="2904891" cy="338554"/>
            <a:chOff x="568442" y="319364"/>
            <a:chExt cx="3873190" cy="451406"/>
          </a:xfrm>
        </p:grpSpPr>
        <p:sp>
          <p:nvSpPr>
            <p:cNvPr id="2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0" name="等腰三角形 2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27584" y="2614138"/>
            <a:ext cx="680119" cy="6801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标题</a:t>
            </a:r>
          </a:p>
        </p:txBody>
      </p:sp>
      <p:sp>
        <p:nvSpPr>
          <p:cNvPr id="3" name="虚尾箭头 2"/>
          <p:cNvSpPr/>
          <p:nvPr/>
        </p:nvSpPr>
        <p:spPr>
          <a:xfrm>
            <a:off x="1695270" y="2825526"/>
            <a:ext cx="395204" cy="257342"/>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4" name="椭圆 3"/>
          <p:cNvSpPr/>
          <p:nvPr/>
        </p:nvSpPr>
        <p:spPr>
          <a:xfrm>
            <a:off x="2278041" y="2614138"/>
            <a:ext cx="680119" cy="6801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标题</a:t>
            </a:r>
          </a:p>
        </p:txBody>
      </p:sp>
      <p:sp>
        <p:nvSpPr>
          <p:cNvPr id="5" name="虚尾箭头 4"/>
          <p:cNvSpPr/>
          <p:nvPr/>
        </p:nvSpPr>
        <p:spPr>
          <a:xfrm>
            <a:off x="3145727" y="2825526"/>
            <a:ext cx="395204" cy="257342"/>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6" name="椭圆 5"/>
          <p:cNvSpPr/>
          <p:nvPr/>
        </p:nvSpPr>
        <p:spPr>
          <a:xfrm>
            <a:off x="3728498" y="2614138"/>
            <a:ext cx="680119" cy="6801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标题</a:t>
            </a:r>
          </a:p>
        </p:txBody>
      </p:sp>
      <p:sp>
        <p:nvSpPr>
          <p:cNvPr id="7" name="虚尾箭头 6"/>
          <p:cNvSpPr/>
          <p:nvPr/>
        </p:nvSpPr>
        <p:spPr>
          <a:xfrm>
            <a:off x="4596184" y="2825526"/>
            <a:ext cx="395204" cy="257342"/>
          </a:xfrm>
          <a:prstGeom prst="strip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8" name="椭圆 7"/>
          <p:cNvSpPr/>
          <p:nvPr/>
        </p:nvSpPr>
        <p:spPr>
          <a:xfrm>
            <a:off x="5178955" y="2331949"/>
            <a:ext cx="1244499" cy="1244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2"/>
                </a:solidFill>
                <a:latin typeface="微软雅黑" panose="020B0503020204020204" pitchFamily="34" charset="-122"/>
                <a:ea typeface="微软雅黑" panose="020B0503020204020204" pitchFamily="34" charset="-122"/>
              </a:rPr>
              <a:t>标题</a:t>
            </a:r>
          </a:p>
        </p:txBody>
      </p:sp>
      <p:sp>
        <p:nvSpPr>
          <p:cNvPr id="9" name="虚尾箭头 8"/>
          <p:cNvSpPr/>
          <p:nvPr/>
        </p:nvSpPr>
        <p:spPr>
          <a:xfrm>
            <a:off x="6611020" y="2825526"/>
            <a:ext cx="395204" cy="257342"/>
          </a:xfrm>
          <a:prstGeom prst="strip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10" name="椭圆 9"/>
          <p:cNvSpPr/>
          <p:nvPr/>
        </p:nvSpPr>
        <p:spPr>
          <a:xfrm>
            <a:off x="7116876" y="2562026"/>
            <a:ext cx="784341" cy="784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accent2"/>
                </a:solidFill>
                <a:latin typeface="微软雅黑" panose="020B0503020204020204" pitchFamily="34" charset="-122"/>
                <a:ea typeface="微软雅黑" panose="020B0503020204020204" pitchFamily="34" charset="-122"/>
              </a:rPr>
              <a:t>标题</a:t>
            </a:r>
          </a:p>
        </p:txBody>
      </p:sp>
      <p:grpSp>
        <p:nvGrpSpPr>
          <p:cNvPr id="11" name="组合 10"/>
          <p:cNvGrpSpPr/>
          <p:nvPr/>
        </p:nvGrpSpPr>
        <p:grpSpPr>
          <a:xfrm>
            <a:off x="1132828" y="1174852"/>
            <a:ext cx="1969345" cy="1340544"/>
            <a:chOff x="1602873" y="1131590"/>
            <a:chExt cx="1778961" cy="1210948"/>
          </a:xfrm>
        </p:grpSpPr>
        <p:sp>
          <p:nvSpPr>
            <p:cNvPr id="12" name="椭圆 11"/>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a:stCxn id="12"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695938" cy="583847"/>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标题文字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775545" y="935709"/>
            <a:ext cx="1969345" cy="1287622"/>
            <a:chOff x="1602873" y="915566"/>
            <a:chExt cx="1778961"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695938" cy="583848"/>
            </a:xfrm>
            <a:prstGeom prst="rect">
              <a:avLst/>
            </a:prstGeom>
            <a:noFill/>
          </p:spPr>
          <p:txBody>
            <a:bodyPr wrap="non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标题文字</a:t>
              </a:r>
              <a:endParaRPr lang="en-US" altLang="zh-CN" sz="1600" dirty="0">
                <a:solidFill>
                  <a:schemeClr val="tx2"/>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572146" y="3406852"/>
            <a:ext cx="1971287" cy="1253130"/>
            <a:chOff x="2572146" y="3406852"/>
            <a:chExt cx="1971287"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877437" cy="646331"/>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标题文字</a:t>
              </a:r>
              <a:endParaRPr lang="en-US" altLang="zh-CN" sz="1600" dirty="0">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80052" y="242680"/>
            <a:ext cx="2904891" cy="338554"/>
            <a:chOff x="568442" y="319364"/>
            <a:chExt cx="3873190" cy="451406"/>
          </a:xfrm>
        </p:grpSpPr>
        <p:sp>
          <p:nvSpPr>
            <p:cNvPr id="25"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6" name="等腰三角形 2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7"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96258" y="1097443"/>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bg1"/>
                </a:solidFill>
                <a:latin typeface="微软雅黑" panose="020B0503020204020204" pitchFamily="34" charset="-122"/>
                <a:ea typeface="微软雅黑" panose="020B0503020204020204" pitchFamily="34" charset="-122"/>
                <a:cs typeface="Arial Unicode MS" pitchFamily="34" charset="-122"/>
              </a:rPr>
              <a:t>01</a:t>
            </a:r>
            <a:endParaRPr lang="zh-CN" altLang="en-US" sz="3000"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sp>
        <p:nvSpPr>
          <p:cNvPr id="3" name="矩形 2"/>
          <p:cNvSpPr/>
          <p:nvPr/>
        </p:nvSpPr>
        <p:spPr>
          <a:xfrm>
            <a:off x="467544" y="2123557"/>
            <a:ext cx="1007096" cy="196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 name="同心圆 3"/>
          <p:cNvSpPr/>
          <p:nvPr/>
        </p:nvSpPr>
        <p:spPr>
          <a:xfrm>
            <a:off x="698893" y="915566"/>
            <a:ext cx="1423818" cy="1404156"/>
          </a:xfrm>
          <a:prstGeom prst="donut">
            <a:avLst>
              <a:gd name="adj" fmla="val 138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131273" y="1131590"/>
            <a:ext cx="2364750" cy="830997"/>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p>
        </p:txBody>
      </p:sp>
      <p:sp>
        <p:nvSpPr>
          <p:cNvPr id="6" name="椭圆 5"/>
          <p:cNvSpPr/>
          <p:nvPr/>
        </p:nvSpPr>
        <p:spPr>
          <a:xfrm>
            <a:off x="4979692" y="16781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tx1"/>
                </a:solidFill>
                <a:latin typeface="微软雅黑" panose="020B0503020204020204" pitchFamily="34" charset="-122"/>
                <a:ea typeface="微软雅黑" panose="020B0503020204020204" pitchFamily="34" charset="-122"/>
                <a:cs typeface="Arial Unicode MS" pitchFamily="34" charset="-122"/>
              </a:rPr>
              <a:t>02</a:t>
            </a:r>
            <a:endParaRPr lang="zh-CN" altLang="en-US" sz="3000" b="1" dirty="0">
              <a:solidFill>
                <a:schemeClr val="tx1"/>
              </a:solidFill>
              <a:latin typeface="微软雅黑" panose="020B0503020204020204" pitchFamily="34" charset="-122"/>
              <a:ea typeface="微软雅黑" panose="020B0503020204020204" pitchFamily="34" charset="-122"/>
              <a:cs typeface="Arial Unicode MS" pitchFamily="34" charset="-122"/>
            </a:endParaRPr>
          </a:p>
        </p:txBody>
      </p:sp>
      <p:sp>
        <p:nvSpPr>
          <p:cNvPr id="7" name="矩形 6"/>
          <p:cNvSpPr/>
          <p:nvPr/>
        </p:nvSpPr>
        <p:spPr>
          <a:xfrm>
            <a:off x="467544" y="2704285"/>
            <a:ext cx="5032389" cy="1961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 name="同心圆 7"/>
          <p:cNvSpPr/>
          <p:nvPr/>
        </p:nvSpPr>
        <p:spPr>
          <a:xfrm>
            <a:off x="4788024" y="1496294"/>
            <a:ext cx="1423818" cy="1404156"/>
          </a:xfrm>
          <a:prstGeom prst="donut">
            <a:avLst>
              <a:gd name="adj" fmla="val 138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9" name="椭圆 8"/>
          <p:cNvSpPr/>
          <p:nvPr/>
        </p:nvSpPr>
        <p:spPr>
          <a:xfrm>
            <a:off x="3905269" y="350971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bg2"/>
                </a:solidFill>
                <a:latin typeface="微软雅黑" panose="020B0503020204020204" pitchFamily="34" charset="-122"/>
                <a:ea typeface="微软雅黑" panose="020B0503020204020204" pitchFamily="34" charset="-122"/>
                <a:cs typeface="Arial Unicode MS" pitchFamily="34" charset="-122"/>
              </a:rPr>
              <a:t>03</a:t>
            </a:r>
            <a:endParaRPr lang="zh-CN" altLang="en-US" sz="3000" b="1" dirty="0">
              <a:solidFill>
                <a:schemeClr val="bg2"/>
              </a:solidFill>
              <a:latin typeface="微软雅黑" panose="020B0503020204020204" pitchFamily="34" charset="-122"/>
              <a:ea typeface="微软雅黑" panose="020B0503020204020204" pitchFamily="34" charset="-122"/>
              <a:cs typeface="Arial Unicode MS" pitchFamily="34" charset="-122"/>
            </a:endParaRPr>
          </a:p>
        </p:txBody>
      </p:sp>
      <p:sp>
        <p:nvSpPr>
          <p:cNvPr id="10" name="矩形 9"/>
          <p:cNvSpPr/>
          <p:nvPr/>
        </p:nvSpPr>
        <p:spPr>
          <a:xfrm>
            <a:off x="467544" y="3327834"/>
            <a:ext cx="3960440"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 name="同心圆 10"/>
          <p:cNvSpPr/>
          <p:nvPr/>
        </p:nvSpPr>
        <p:spPr>
          <a:xfrm flipV="1">
            <a:off x="3707904" y="332783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300192" y="1775729"/>
            <a:ext cx="2364750" cy="830997"/>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p>
        </p:txBody>
      </p:sp>
      <p:sp>
        <p:nvSpPr>
          <p:cNvPr id="13" name="TextBox 12"/>
          <p:cNvSpPr txBox="1"/>
          <p:nvPr/>
        </p:nvSpPr>
        <p:spPr>
          <a:xfrm>
            <a:off x="5220072" y="3614413"/>
            <a:ext cx="2364750" cy="830997"/>
          </a:xfrm>
          <a:prstGeom prst="rect">
            <a:avLst/>
          </a:prstGeom>
          <a:noFill/>
        </p:spPr>
        <p:txBody>
          <a:bodyPr wrap="none" rtlCol="0">
            <a:spAutoFit/>
          </a:bodyPr>
          <a:lstStyle/>
          <a:p>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p>
        </p:txBody>
      </p:sp>
      <p:grpSp>
        <p:nvGrpSpPr>
          <p:cNvPr id="14" name="组合 13"/>
          <p:cNvGrpSpPr/>
          <p:nvPr/>
        </p:nvGrpSpPr>
        <p:grpSpPr>
          <a:xfrm>
            <a:off x="280052" y="242680"/>
            <a:ext cx="2904891" cy="338554"/>
            <a:chOff x="568442" y="319364"/>
            <a:chExt cx="3873190" cy="451406"/>
          </a:xfrm>
        </p:grpSpPr>
        <p:sp>
          <p:nvSpPr>
            <p:cNvPr id="15"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16" name="等腰三角形 1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7"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607063" y="1058649"/>
            <a:ext cx="2045059" cy="1954450"/>
            <a:chOff x="5807955" y="4605844"/>
            <a:chExt cx="1467148" cy="1402144"/>
          </a:xfrm>
        </p:grpSpPr>
        <p:sp>
          <p:nvSpPr>
            <p:cNvPr id="19" name="文本框 5"/>
            <p:cNvSpPr txBox="1"/>
            <p:nvPr/>
          </p:nvSpPr>
          <p:spPr>
            <a:xfrm>
              <a:off x="6405464" y="4916469"/>
              <a:ext cx="86963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03</a:t>
              </a:r>
              <a:endParaRPr lang="zh-CN" altLang="en-US" sz="6000" dirty="0">
                <a:latin typeface="站酷高端黑" panose="02010600030101010101" pitchFamily="2" charset="-122"/>
                <a:ea typeface="站酷高端黑" panose="02010600030101010101" pitchFamily="2" charset="-122"/>
              </a:endParaRPr>
            </a:p>
          </p:txBody>
        </p:sp>
        <p:sp>
          <p:nvSpPr>
            <p:cNvPr id="20" name="弧形 19"/>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21" name="弦形 20"/>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22"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项目成功展示</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24" name="直接连接符 23"/>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8"/>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2" fill="hold" nodeType="withEffect">
                                  <p:stCondLst>
                                    <p:cond delay="500"/>
                                  </p:stCondLst>
                                  <p:childTnLst>
                                    <p:set>
                                      <p:cBhvr>
                                        <p:cTn id="15" dur="1" fill="hold">
                                          <p:stCondLst>
                                            <p:cond delay="0"/>
                                          </p:stCondLst>
                                        </p:cTn>
                                        <p:tgtEl>
                                          <p:spTgt spid="25"/>
                                        </p:tgtEl>
                                        <p:attrNameLst>
                                          <p:attrName>style.visibility</p:attrName>
                                        </p:attrNameLst>
                                      </p:cBhvr>
                                      <p:to>
                                        <p:strVal val="visible"/>
                                      </p:to>
                                    </p:set>
                                    <p:animEffect transition="in" filter="wipe(righ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1000" fill="hold"/>
                                        <p:tgtEl>
                                          <p:spTgt spid="23"/>
                                        </p:tgtEl>
                                        <p:attrNameLst>
                                          <p:attrName>ppt_w</p:attrName>
                                        </p:attrNameLst>
                                      </p:cBhvr>
                                      <p:tavLst>
                                        <p:tav tm="0">
                                          <p:val>
                                            <p:fltVal val="0"/>
                                          </p:val>
                                        </p:tav>
                                        <p:tav tm="100000">
                                          <p:val>
                                            <p:strVal val="#ppt_w"/>
                                          </p:val>
                                        </p:tav>
                                      </p:tavLst>
                                    </p:anim>
                                    <p:anim calcmode="lin" valueType="num">
                                      <p:cBhvr>
                                        <p:cTn id="29" dur="1000" fill="hold"/>
                                        <p:tgtEl>
                                          <p:spTgt spid="23"/>
                                        </p:tgtEl>
                                        <p:attrNameLst>
                                          <p:attrName>ppt_h</p:attrName>
                                        </p:attrNameLst>
                                      </p:cBhvr>
                                      <p:tavLst>
                                        <p:tav tm="0">
                                          <p:val>
                                            <p:fltVal val="0"/>
                                          </p:val>
                                        </p:tav>
                                        <p:tav tm="100000">
                                          <p:val>
                                            <p:strVal val="#ppt_h"/>
                                          </p:val>
                                        </p:tav>
                                      </p:tavLst>
                                    </p:anim>
                                    <p:anim calcmode="lin" valueType="num">
                                      <p:cBhvr>
                                        <p:cTn id="30" dur="1000" fill="hold"/>
                                        <p:tgtEl>
                                          <p:spTgt spid="23"/>
                                        </p:tgtEl>
                                        <p:attrNameLst>
                                          <p:attrName>style.rotation</p:attrName>
                                        </p:attrNameLst>
                                      </p:cBhvr>
                                      <p:tavLst>
                                        <p:tav tm="0">
                                          <p:val>
                                            <p:fltVal val="90"/>
                                          </p:val>
                                        </p:tav>
                                        <p:tav tm="100000">
                                          <p:val>
                                            <p:fltVal val="0"/>
                                          </p:val>
                                        </p:tav>
                                      </p:tavLst>
                                    </p:anim>
                                    <p:animEffect transition="in" filter="fade">
                                      <p:cBhvr>
                                        <p:cTn id="3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a:xfrm>
            <a:off x="-419956" y="1935896"/>
            <a:ext cx="1567618" cy="3215479"/>
          </a:xfrm>
          <a:prstGeom prst="rect">
            <a:avLst/>
          </a:prstGeom>
        </p:spPr>
      </p:pic>
      <p:pic>
        <p:nvPicPr>
          <p:cNvPr id="35" name="图片 34"/>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7907899" y="1953182"/>
            <a:ext cx="1248760" cy="3183395"/>
          </a:xfrm>
          <a:prstGeom prst="rect">
            <a:avLst/>
          </a:prstGeom>
        </p:spPr>
      </p:pic>
      <p:sp>
        <p:nvSpPr>
          <p:cNvPr id="36" name="TextBox 35"/>
          <p:cNvSpPr txBox="1"/>
          <p:nvPr/>
        </p:nvSpPr>
        <p:spPr>
          <a:xfrm>
            <a:off x="1035208" y="3457028"/>
            <a:ext cx="1336995"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2516219" y="2643758"/>
            <a:ext cx="1335701"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2" name="TextBox 41"/>
          <p:cNvSpPr txBox="1"/>
          <p:nvPr/>
        </p:nvSpPr>
        <p:spPr>
          <a:xfrm>
            <a:off x="4043464" y="2499742"/>
            <a:ext cx="1248616"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3" name="TextBox 42"/>
          <p:cNvSpPr txBox="1"/>
          <p:nvPr/>
        </p:nvSpPr>
        <p:spPr>
          <a:xfrm>
            <a:off x="5508104" y="2643758"/>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4" name="TextBox 43"/>
          <p:cNvSpPr txBox="1"/>
          <p:nvPr/>
        </p:nvSpPr>
        <p:spPr>
          <a:xfrm>
            <a:off x="6876256" y="3385904"/>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5" name="椭圆 44"/>
          <p:cNvSpPr/>
          <p:nvPr/>
        </p:nvSpPr>
        <p:spPr>
          <a:xfrm>
            <a:off x="1076099" y="2035609"/>
            <a:ext cx="1188000" cy="1188000"/>
          </a:xfrm>
          <a:prstGeom prst="ellipse">
            <a:avLst/>
          </a:prstGeom>
          <a:blipFill>
            <a:blip r:embed="rId7" cstate="screen">
              <a:extLst>
                <a:ext uri="{28A0092B-C50C-407E-A947-70E740481C1C}">
                  <a14:useLocalDpi xmlns:a14="http://schemas.microsoft.com/office/drawing/2010/main"/>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2460419" y="1319795"/>
            <a:ext cx="1188000" cy="1188000"/>
          </a:xfrm>
          <a:prstGeom prst="ellipse">
            <a:avLst/>
          </a:prstGeom>
          <a:blipFill>
            <a:blip r:embed="rId8" cstate="screen">
              <a:extLst>
                <a:ext uri="{28A0092B-C50C-407E-A947-70E740481C1C}">
                  <a14:useLocalDpi xmlns:a14="http://schemas.microsoft.com/office/drawing/2010/main"/>
                </a:ext>
              </a:extLst>
            </a:blip>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椭圆 46"/>
          <p:cNvSpPr/>
          <p:nvPr/>
        </p:nvSpPr>
        <p:spPr>
          <a:xfrm>
            <a:off x="4044595" y="1121635"/>
            <a:ext cx="1188000" cy="1188000"/>
          </a:xfrm>
          <a:prstGeom prst="ellipse">
            <a:avLst/>
          </a:prstGeom>
          <a:blipFill>
            <a:blip r:embed="rId9" cstate="screen">
              <a:extLst>
                <a:ext uri="{28A0092B-C50C-407E-A947-70E740481C1C}">
                  <a14:useLocalDpi xmlns:a14="http://schemas.microsoft.com/office/drawing/2010/main"/>
                </a:ext>
              </a:extLst>
            </a:blip>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5582791" y="1319795"/>
            <a:ext cx="1188000" cy="1188000"/>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椭圆 48"/>
          <p:cNvSpPr/>
          <p:nvPr/>
        </p:nvSpPr>
        <p:spPr>
          <a:xfrm>
            <a:off x="6978989" y="2039875"/>
            <a:ext cx="1188000" cy="1188000"/>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 name="组合 49"/>
          <p:cNvGrpSpPr/>
          <p:nvPr/>
        </p:nvGrpSpPr>
        <p:grpSpPr>
          <a:xfrm>
            <a:off x="3181050" y="3356986"/>
            <a:ext cx="2946742" cy="1191234"/>
            <a:chOff x="3181050" y="3356986"/>
            <a:chExt cx="2946742" cy="1191234"/>
          </a:xfrm>
        </p:grpSpPr>
        <p:sp>
          <p:nvSpPr>
            <p:cNvPr id="51"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单击添加文本单击添加文本单击添加文本单击添加文本单击添加文本单击添加文本单击添加文本单击添加文本单击添加文本单击添加文本单击加</a:t>
              </a:r>
            </a:p>
          </p:txBody>
        </p:sp>
        <p:sp>
          <p:nvSpPr>
            <p:cNvPr id="52"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p>
          </p:txBody>
        </p:sp>
      </p:grpSp>
      <p:grpSp>
        <p:nvGrpSpPr>
          <p:cNvPr id="53" name="组合 52"/>
          <p:cNvGrpSpPr/>
          <p:nvPr/>
        </p:nvGrpSpPr>
        <p:grpSpPr>
          <a:xfrm>
            <a:off x="280052" y="242680"/>
            <a:ext cx="2904891" cy="338554"/>
            <a:chOff x="568442" y="319364"/>
            <a:chExt cx="3873190" cy="451406"/>
          </a:xfrm>
        </p:grpSpPr>
        <p:sp>
          <p:nvSpPr>
            <p:cNvPr id="5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55" name="等腰三角形 5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5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20000">
                                          <p:cBhvr additive="base">
                                            <p:cTn id="39"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14:bounceEnd="20000">
                                          <p:cBhvr additive="base">
                                            <p:cTn id="44"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20000">
                                          <p:cBhvr additive="base">
                                            <p:cTn id="49"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14:bounceEnd="20000">
                                          <p:cBhvr additive="base">
                                            <p:cTn id="54"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14:bounceEnd="20000">
                                          <p:cBhvr additive="base">
                                            <p:cTn id="5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4053581" y="2013314"/>
            <a:ext cx="1105214" cy="565931"/>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2" name="Line 12"/>
          <p:cNvSpPr>
            <a:spLocks noChangeShapeType="1"/>
          </p:cNvSpPr>
          <p:nvPr/>
        </p:nvSpPr>
        <p:spPr bwMode="auto">
          <a:xfrm flipH="1">
            <a:off x="4220303" y="3149954"/>
            <a:ext cx="938492" cy="57619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3" name="Line 13"/>
          <p:cNvSpPr>
            <a:spLocks noChangeShapeType="1"/>
          </p:cNvSpPr>
          <p:nvPr/>
        </p:nvSpPr>
        <p:spPr bwMode="auto">
          <a:xfrm flipH="1">
            <a:off x="3674365" y="2877410"/>
            <a:ext cx="148443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4" name="TextBox 23"/>
          <p:cNvSpPr txBox="1"/>
          <p:nvPr/>
        </p:nvSpPr>
        <p:spPr>
          <a:xfrm>
            <a:off x="6581368" y="1887223"/>
            <a:ext cx="2016224" cy="2400657"/>
          </a:xfrm>
          <a:prstGeom prst="rect">
            <a:avLst/>
          </a:prstGeom>
          <a:noFill/>
          <a:ln>
            <a:noFill/>
          </a:ln>
        </p:spPr>
        <p:txBody>
          <a:bodyPr wrap="square" rtlCol="0">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1618702" y="1203598"/>
            <a:ext cx="1036867" cy="246221"/>
          </a:xfrm>
          <a:prstGeom prst="rect">
            <a:avLst/>
          </a:prstGeom>
          <a:noFill/>
        </p:spPr>
        <p:txBody>
          <a:bodyPr wrap="square" lIns="0" tIns="0" rIns="0" bIns="0" rtlCol="0">
            <a:spAutoFit/>
          </a:bodyPr>
          <a:lstStyle/>
          <a:p>
            <a:pPr algn="ctr"/>
            <a:r>
              <a:rPr lang="zh-CN" altLang="en-US" sz="1600" dirty="0">
                <a:latin typeface="微软雅黑" panose="020B0503020204020204" pitchFamily="34" charset="-122"/>
                <a:ea typeface="微软雅黑" panose="020B0503020204020204" pitchFamily="34" charset="-122"/>
              </a:rPr>
              <a:t>标题文字</a:t>
            </a:r>
          </a:p>
        </p:txBody>
      </p:sp>
      <p:sp>
        <p:nvSpPr>
          <p:cNvPr id="26" name="TextBox 25"/>
          <p:cNvSpPr txBox="1"/>
          <p:nvPr/>
        </p:nvSpPr>
        <p:spPr>
          <a:xfrm>
            <a:off x="1247931" y="1534011"/>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587495" y="1599503"/>
            <a:ext cx="1036867" cy="246221"/>
          </a:xfrm>
          <a:prstGeom prst="rect">
            <a:avLst/>
          </a:prstGeom>
          <a:noFill/>
        </p:spPr>
        <p:txBody>
          <a:bodyPr wrap="square" lIns="0" tIns="0" rIns="0" bIns="0" rtlCol="0">
            <a:spAutoFit/>
          </a:bodyPr>
          <a:lstStyle/>
          <a:p>
            <a:pPr algn="ctr"/>
            <a:r>
              <a:rPr lang="zh-CN" altLang="en-US" sz="1600" dirty="0">
                <a:latin typeface="微软雅黑" panose="020B0503020204020204" pitchFamily="34" charset="-122"/>
                <a:ea typeface="微软雅黑" panose="020B0503020204020204" pitchFamily="34" charset="-122"/>
              </a:rPr>
              <a:t>标题文字</a:t>
            </a:r>
          </a:p>
        </p:txBody>
      </p:sp>
      <p:grpSp>
        <p:nvGrpSpPr>
          <p:cNvPr id="28" name="组合 27"/>
          <p:cNvGrpSpPr/>
          <p:nvPr/>
        </p:nvGrpSpPr>
        <p:grpSpPr>
          <a:xfrm>
            <a:off x="5315348" y="2380989"/>
            <a:ext cx="1056852" cy="1044555"/>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080808"/>
                </a:solidFill>
                <a:latin typeface="宋体" panose="02010600030101010101" pitchFamily="2" charset="-122"/>
                <a:ea typeface="宋体" panose="02010600030101010101" pitchFamily="2" charset="-122"/>
              </a:endParaRPr>
            </a:p>
          </p:txBody>
        </p:sp>
        <p:sp>
          <p:nvSpPr>
            <p:cNvPr id="30" name="TextBox 29"/>
            <p:cNvSpPr txBox="1"/>
            <p:nvPr/>
          </p:nvSpPr>
          <p:spPr>
            <a:xfrm>
              <a:off x="5335333" y="2643758"/>
              <a:ext cx="1036867" cy="553998"/>
            </a:xfrm>
            <a:prstGeom prst="rect">
              <a:avLst/>
            </a:prstGeom>
            <a:noFill/>
          </p:spPr>
          <p:txBody>
            <a:bodyPr wrap="square" lIns="0" tIns="0" rIns="0" bIns="0" rtlCol="0">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文字</a:t>
              </a:r>
            </a:p>
          </p:txBody>
        </p:sp>
      </p:grpSp>
      <p:grpSp>
        <p:nvGrpSpPr>
          <p:cNvPr id="31" name="组合 30"/>
          <p:cNvGrpSpPr/>
          <p:nvPr/>
        </p:nvGrpSpPr>
        <p:grpSpPr>
          <a:xfrm>
            <a:off x="3078882" y="1266632"/>
            <a:ext cx="1036867" cy="665742"/>
            <a:chOff x="3078882" y="1266632"/>
            <a:chExt cx="1036867" cy="665742"/>
          </a:xfrm>
        </p:grpSpPr>
        <p:sp>
          <p:nvSpPr>
            <p:cNvPr id="32" name="椭圆 80"/>
            <p:cNvSpPr/>
            <p:nvPr/>
          </p:nvSpPr>
          <p:spPr bwMode="auto">
            <a:xfrm>
              <a:off x="3255801" y="1266632"/>
              <a:ext cx="664395" cy="665742"/>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33" name="TextBox 32"/>
            <p:cNvSpPr txBox="1"/>
            <p:nvPr/>
          </p:nvSpPr>
          <p:spPr>
            <a:xfrm>
              <a:off x="3078882" y="1461433"/>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grpSp>
        <p:nvGrpSpPr>
          <p:cNvPr id="38" name="组合 37"/>
          <p:cNvGrpSpPr/>
          <p:nvPr/>
        </p:nvGrpSpPr>
        <p:grpSpPr>
          <a:xfrm>
            <a:off x="2599029" y="2603954"/>
            <a:ext cx="1036867" cy="691758"/>
            <a:chOff x="2599029" y="2603954"/>
            <a:chExt cx="1036867" cy="691758"/>
          </a:xfrm>
        </p:grpSpPr>
        <p:sp>
          <p:nvSpPr>
            <p:cNvPr id="39" name="椭圆 80"/>
            <p:cNvSpPr/>
            <p:nvPr/>
          </p:nvSpPr>
          <p:spPr bwMode="auto">
            <a:xfrm>
              <a:off x="2746251" y="2603954"/>
              <a:ext cx="690358" cy="691758"/>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40" name="TextBox 39"/>
            <p:cNvSpPr txBox="1"/>
            <p:nvPr/>
          </p:nvSpPr>
          <p:spPr>
            <a:xfrm>
              <a:off x="2599029" y="2826722"/>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grpSp>
        <p:nvGrpSpPr>
          <p:cNvPr id="41" name="组合 40"/>
          <p:cNvGrpSpPr/>
          <p:nvPr/>
        </p:nvGrpSpPr>
        <p:grpSpPr>
          <a:xfrm>
            <a:off x="3218526" y="3839142"/>
            <a:ext cx="1036867" cy="665742"/>
            <a:chOff x="3218526" y="3839142"/>
            <a:chExt cx="1036867" cy="665742"/>
          </a:xfrm>
        </p:grpSpPr>
        <p:sp>
          <p:nvSpPr>
            <p:cNvPr id="57" name="椭圆 80"/>
            <p:cNvSpPr/>
            <p:nvPr/>
          </p:nvSpPr>
          <p:spPr bwMode="auto">
            <a:xfrm>
              <a:off x="3403549" y="383914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58" name="TextBox 57"/>
            <p:cNvSpPr txBox="1"/>
            <p:nvPr/>
          </p:nvSpPr>
          <p:spPr>
            <a:xfrm>
              <a:off x="3218526" y="4057787"/>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sp>
        <p:nvSpPr>
          <p:cNvPr id="59" name="TextBox 58"/>
          <p:cNvSpPr txBox="1"/>
          <p:nvPr/>
        </p:nvSpPr>
        <p:spPr>
          <a:xfrm>
            <a:off x="1270363" y="2520647"/>
            <a:ext cx="1036867" cy="246221"/>
          </a:xfrm>
          <a:prstGeom prst="rect">
            <a:avLst/>
          </a:prstGeom>
          <a:noFill/>
        </p:spPr>
        <p:txBody>
          <a:bodyPr wrap="square" lIns="0" tIns="0" rIns="0" bIns="0" rtlCol="0">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p>
        </p:txBody>
      </p:sp>
      <p:sp>
        <p:nvSpPr>
          <p:cNvPr id="60" name="TextBox 59"/>
          <p:cNvSpPr txBox="1"/>
          <p:nvPr/>
        </p:nvSpPr>
        <p:spPr>
          <a:xfrm>
            <a:off x="899592" y="2851060"/>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978742" y="3811566"/>
            <a:ext cx="1036867" cy="246221"/>
          </a:xfrm>
          <a:prstGeom prst="rect">
            <a:avLst/>
          </a:prstGeom>
          <a:noFill/>
        </p:spPr>
        <p:txBody>
          <a:bodyPr wrap="square" lIns="0" tIns="0" rIns="0" bIns="0" rtlCol="0">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p>
        </p:txBody>
      </p:sp>
      <p:sp>
        <p:nvSpPr>
          <p:cNvPr id="62" name="TextBox 61"/>
          <p:cNvSpPr txBox="1"/>
          <p:nvPr/>
        </p:nvSpPr>
        <p:spPr>
          <a:xfrm>
            <a:off x="1607971" y="4141979"/>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0-#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0-#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0-#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0-#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8748" y="1184549"/>
            <a:ext cx="6949636" cy="3330302"/>
            <a:chOff x="762000" y="1184548"/>
            <a:chExt cx="7398420" cy="3545361"/>
          </a:xfrm>
        </p:grpSpPr>
        <p:sp>
          <p:nvSpPr>
            <p:cNvPr id="3"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grpSp>
          <p:nvGrpSpPr>
            <p:cNvPr id="4" name="Group 5"/>
            <p:cNvGrpSpPr/>
            <p:nvPr/>
          </p:nvGrpSpPr>
          <p:grpSpPr bwMode="auto">
            <a:xfrm>
              <a:off x="3627438" y="1865313"/>
              <a:ext cx="1728787" cy="1728787"/>
              <a:chOff x="0" y="0"/>
              <a:chExt cx="1728192" cy="1728192"/>
            </a:xfrm>
          </p:grpSpPr>
          <p:sp>
            <p:nvSpPr>
              <p:cNvPr id="27" name="五角星 68"/>
              <p:cNvSpPr>
                <a:spLocks noChangeArrowheads="1"/>
              </p:cNvSpPr>
              <p:nvPr/>
            </p:nvSpPr>
            <p:spPr bwMode="auto">
              <a:xfrm>
                <a:off x="0" y="0"/>
                <a:ext cx="1728192" cy="1728192"/>
              </a:xfrm>
              <a:prstGeom prst="star5">
                <a:avLst/>
              </a:prstGeom>
              <a:solidFill>
                <a:schemeClr val="bg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9" name="TextBox 70"/>
              <p:cNvSpPr>
                <a:spLocks noChangeArrowheads="1"/>
              </p:cNvSpPr>
              <p:nvPr/>
            </p:nvSpPr>
            <p:spPr bwMode="auto">
              <a:xfrm>
                <a:off x="645565" y="656269"/>
                <a:ext cx="437060" cy="58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9"/>
            <p:cNvGrpSpPr/>
            <p:nvPr/>
          </p:nvGrpSpPr>
          <p:grpSpPr bwMode="auto">
            <a:xfrm rot="-480000">
              <a:off x="2282825" y="2327275"/>
              <a:ext cx="1398588" cy="1397000"/>
              <a:chOff x="0" y="0"/>
              <a:chExt cx="1728192" cy="1728192"/>
            </a:xfrm>
          </p:grpSpPr>
          <p:sp>
            <p:nvSpPr>
              <p:cNvPr id="24" name="五角星 72"/>
              <p:cNvSpPr>
                <a:spLocks noChangeArrowheads="1"/>
              </p:cNvSpPr>
              <p:nvPr/>
            </p:nvSpPr>
            <p:spPr bwMode="auto">
              <a:xfrm>
                <a:off x="0" y="0"/>
                <a:ext cx="1728192" cy="1728192"/>
              </a:xfrm>
              <a:prstGeom prst="star5">
                <a:avLst/>
              </a:prstGeom>
              <a:solidFill>
                <a:schemeClr val="tx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6" name="TextBox 74"/>
              <p:cNvSpPr>
                <a:spLocks noChangeArrowheads="1"/>
              </p:cNvSpPr>
              <p:nvPr/>
            </p:nvSpPr>
            <p:spPr bwMode="auto">
              <a:xfrm>
                <a:off x="619275" y="564716"/>
                <a:ext cx="489640" cy="62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13"/>
            <p:cNvGrpSpPr/>
            <p:nvPr/>
          </p:nvGrpSpPr>
          <p:grpSpPr bwMode="auto">
            <a:xfrm rot="-981927">
              <a:off x="1119188" y="2730500"/>
              <a:ext cx="1217612" cy="1219200"/>
              <a:chOff x="0" y="0"/>
              <a:chExt cx="1728192" cy="1728192"/>
            </a:xfrm>
          </p:grpSpPr>
          <p:sp>
            <p:nvSpPr>
              <p:cNvPr id="21" name="五角星 76"/>
              <p:cNvSpPr>
                <a:spLocks noChangeArrowheads="1"/>
              </p:cNvSpPr>
              <p:nvPr/>
            </p:nvSpPr>
            <p:spPr bwMode="auto">
              <a:xfrm>
                <a:off x="0" y="0"/>
                <a:ext cx="1728192" cy="1728192"/>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3" name="TextBox 78"/>
              <p:cNvSpPr>
                <a:spLocks noChangeArrowheads="1"/>
              </p:cNvSpPr>
              <p:nvPr/>
            </p:nvSpPr>
            <p:spPr bwMode="auto">
              <a:xfrm>
                <a:off x="582887" y="525976"/>
                <a:ext cx="562416"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7"/>
            <p:cNvGrpSpPr/>
            <p:nvPr/>
          </p:nvGrpSpPr>
          <p:grpSpPr bwMode="auto">
            <a:xfrm rot="480000">
              <a:off x="5300663" y="2286000"/>
              <a:ext cx="1398587" cy="1398588"/>
              <a:chOff x="0" y="0"/>
              <a:chExt cx="1728192" cy="1728192"/>
            </a:xfrm>
          </p:grpSpPr>
          <p:sp>
            <p:nvSpPr>
              <p:cNvPr id="18" name="五角星 80"/>
              <p:cNvSpPr>
                <a:spLocks noChangeArrowheads="1"/>
              </p:cNvSpPr>
              <p:nvPr/>
            </p:nvSpPr>
            <p:spPr bwMode="auto">
              <a:xfrm>
                <a:off x="0" y="0"/>
                <a:ext cx="1728192" cy="1728192"/>
              </a:xfrm>
              <a:prstGeom prst="star5">
                <a:avLst/>
              </a:prstGeom>
              <a:solidFill>
                <a:schemeClr val="tx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0" name="TextBox 82"/>
              <p:cNvSpPr>
                <a:spLocks noChangeArrowheads="1"/>
              </p:cNvSpPr>
              <p:nvPr/>
            </p:nvSpPr>
            <p:spPr bwMode="auto">
              <a:xfrm>
                <a:off x="624884" y="604973"/>
                <a:ext cx="489640" cy="6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21"/>
            <p:cNvGrpSpPr/>
            <p:nvPr/>
          </p:nvGrpSpPr>
          <p:grpSpPr bwMode="auto">
            <a:xfrm rot="967929">
              <a:off x="6645275" y="2730500"/>
              <a:ext cx="1217613" cy="1219200"/>
              <a:chOff x="0" y="0"/>
              <a:chExt cx="1728192" cy="1728192"/>
            </a:xfrm>
          </p:grpSpPr>
          <p:sp>
            <p:nvSpPr>
              <p:cNvPr id="15" name="五角星 84"/>
              <p:cNvSpPr>
                <a:spLocks noChangeArrowheads="1"/>
              </p:cNvSpPr>
              <p:nvPr/>
            </p:nvSpPr>
            <p:spPr bwMode="auto">
              <a:xfrm>
                <a:off x="0" y="0"/>
                <a:ext cx="1728192" cy="1728192"/>
              </a:xfrm>
              <a:prstGeom prst="star5">
                <a:avLst/>
              </a:prstGeom>
              <a:solidFill>
                <a:schemeClr val="bg2"/>
              </a:solidFill>
              <a:ln>
                <a:solidFill>
                  <a:schemeClr val="bg2"/>
                </a:solid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17" name="TextBox 86"/>
              <p:cNvSpPr>
                <a:spLocks noChangeArrowheads="1"/>
              </p:cNvSpPr>
              <p:nvPr/>
            </p:nvSpPr>
            <p:spPr bwMode="auto">
              <a:xfrm>
                <a:off x="582888" y="525978"/>
                <a:ext cx="562415"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en-US" altLang="zh-CN" sz="1100" dirty="0">
                <a:solidFill>
                  <a:schemeClr val="accent1"/>
                </a:solidFill>
                <a:latin typeface="微软雅黑" panose="020B0503020204020204" pitchFamily="34" charset="-122"/>
                <a:ea typeface="微软雅黑" panose="020B0503020204020204" pitchFamily="34" charset="-122"/>
              </a:endParaRPr>
            </a:p>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a:t>
              </a:r>
            </a:p>
            <a:p>
              <a:pPr algn="ct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0" name="TextBox 91"/>
            <p:cNvSpPr>
              <a:spLocks noChangeArrowheads="1"/>
            </p:cNvSpPr>
            <p:nvPr/>
          </p:nvSpPr>
          <p:spPr bwMode="auto">
            <a:xfrm>
              <a:off x="762000" y="195738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1" name="TextBox 91"/>
            <p:cNvSpPr>
              <a:spLocks noChangeArrowheads="1"/>
            </p:cNvSpPr>
            <p:nvPr/>
          </p:nvSpPr>
          <p:spPr bwMode="auto">
            <a:xfrm>
              <a:off x="2120022" y="1626786"/>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2" name="TextBox 91"/>
            <p:cNvSpPr>
              <a:spLocks noChangeArrowheads="1"/>
            </p:cNvSpPr>
            <p:nvPr/>
          </p:nvSpPr>
          <p:spPr bwMode="auto">
            <a:xfrm>
              <a:off x="3709957" y="118454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3" name="TextBox 91"/>
            <p:cNvSpPr>
              <a:spLocks noChangeArrowheads="1"/>
            </p:cNvSpPr>
            <p:nvPr/>
          </p:nvSpPr>
          <p:spPr bwMode="auto">
            <a:xfrm>
              <a:off x="5289580" y="1663650"/>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4" name="TextBox 91"/>
            <p:cNvSpPr>
              <a:spLocks noChangeArrowheads="1"/>
            </p:cNvSpPr>
            <p:nvPr/>
          </p:nvSpPr>
          <p:spPr bwMode="auto">
            <a:xfrm>
              <a:off x="6660232" y="1998222"/>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
                                        </p:tgtEl>
                                        <p:attrNameLst>
                                          <p:attrName>r</p:attrName>
                                        </p:attrNameLst>
                                      </p:cBhvr>
                                    </p:animRot>
                                    <p:animRot by="-240000">
                                      <p:cBhvr>
                                        <p:cTn id="14" dur="200" fill="hold">
                                          <p:stCondLst>
                                            <p:cond delay="200"/>
                                          </p:stCondLst>
                                        </p:cTn>
                                        <p:tgtEl>
                                          <p:spTgt spid="2"/>
                                        </p:tgtEl>
                                        <p:attrNameLst>
                                          <p:attrName>r</p:attrName>
                                        </p:attrNameLst>
                                      </p:cBhvr>
                                    </p:animRot>
                                    <p:animRot by="240000">
                                      <p:cBhvr>
                                        <p:cTn id="15" dur="200" fill="hold">
                                          <p:stCondLst>
                                            <p:cond delay="400"/>
                                          </p:stCondLst>
                                        </p:cTn>
                                        <p:tgtEl>
                                          <p:spTgt spid="2"/>
                                        </p:tgtEl>
                                        <p:attrNameLst>
                                          <p:attrName>r</p:attrName>
                                        </p:attrNameLst>
                                      </p:cBhvr>
                                    </p:animRot>
                                    <p:animRot by="-240000">
                                      <p:cBhvr>
                                        <p:cTn id="16" dur="200" fill="hold">
                                          <p:stCondLst>
                                            <p:cond delay="600"/>
                                          </p:stCondLst>
                                        </p:cTn>
                                        <p:tgtEl>
                                          <p:spTgt spid="2"/>
                                        </p:tgtEl>
                                        <p:attrNameLst>
                                          <p:attrName>r</p:attrName>
                                        </p:attrNameLst>
                                      </p:cBhvr>
                                    </p:animRot>
                                    <p:animRot by="120000">
                                      <p:cBhvr>
                                        <p:cTn id="17"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266"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a:t>
              </a:r>
            </a:p>
          </p:txBody>
        </p:sp>
      </p:grpSp>
      <p:grpSp>
        <p:nvGrpSpPr>
          <p:cNvPr id="7" name="组合 6"/>
          <p:cNvGrpSpPr/>
          <p:nvPr/>
        </p:nvGrpSpPr>
        <p:grpSpPr>
          <a:xfrm>
            <a:off x="783861"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p>
          </p:txBody>
        </p:sp>
      </p:grpSp>
      <p:grpSp>
        <p:nvGrpSpPr>
          <p:cNvPr id="11" name="组合 10"/>
          <p:cNvGrpSpPr/>
          <p:nvPr/>
        </p:nvGrpSpPr>
        <p:grpSpPr>
          <a:xfrm>
            <a:off x="3133515"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14" name="TextBox 13"/>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单击此处添加段落文本单击字单击此处添加段落文本单击字单击此处</a:t>
              </a:r>
            </a:p>
          </p:txBody>
        </p:sp>
      </p:grpSp>
      <p:grpSp>
        <p:nvGrpSpPr>
          <p:cNvPr id="15" name="组合 14"/>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18" name="TextBox 17"/>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a:t>
              </a:r>
            </a:p>
          </p:txBody>
        </p:sp>
      </p:grpSp>
      <p:grpSp>
        <p:nvGrpSpPr>
          <p:cNvPr id="19" name="组合 18"/>
          <p:cNvGrpSpPr/>
          <p:nvPr/>
        </p:nvGrpSpPr>
        <p:grpSpPr>
          <a:xfrm>
            <a:off x="5588074"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标题文字</a:t>
              </a:r>
            </a:p>
          </p:txBody>
        </p:sp>
        <p:sp>
          <p:nvSpPr>
            <p:cNvPr id="21" name="TextBox 20"/>
            <p:cNvSpPr txBox="1"/>
            <p:nvPr/>
          </p:nvSpPr>
          <p:spPr>
            <a:xfrm>
              <a:off x="830317" y="2211710"/>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5662815" y="2583944"/>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3374" y="2624556"/>
            <a:ext cx="1627582" cy="1385713"/>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54790"/>
            </a:xfrm>
            <a:prstGeom prst="rect">
              <a:avLst/>
            </a:prstGeom>
          </p:spPr>
          <p:txBody>
            <a:bodyPr wrap="square" rtlCol="0">
              <a:spAutoFit/>
            </a:bodyPr>
            <a:lstStyle/>
            <a:p>
              <a:pPr algn="ctr">
                <a:defRPr/>
              </a:pPr>
              <a:r>
                <a:rPr lang="zh-CN" altLang="en-US" sz="1600" kern="0" dirty="0">
                  <a:solidFill>
                    <a:srgbClr val="F8F8F8"/>
                  </a:solidFill>
                  <a:latin typeface="微软雅黑" panose="020B0503020204020204" pitchFamily="34" charset="-122"/>
                  <a:ea typeface="微软雅黑" panose="020B0503020204020204" pitchFamily="34" charset="-122"/>
                </a:rPr>
                <a:t>标题</a:t>
              </a:r>
              <a:endParaRPr lang="en-US" altLang="zh-CN" sz="1600" kern="0" dirty="0">
                <a:solidFill>
                  <a:srgbClr val="F8F8F8"/>
                </a:solidFill>
                <a:latin typeface="微软雅黑" panose="020B0503020204020204" pitchFamily="34" charset="-122"/>
                <a:ea typeface="微软雅黑" panose="020B0503020204020204" pitchFamily="34" charset="-122"/>
              </a:endParaRPr>
            </a:p>
            <a:p>
              <a:pPr algn="ctr">
                <a:defRPr/>
              </a:pPr>
              <a:r>
                <a:rPr lang="zh-CN" altLang="en-US" sz="1600" kern="0" dirty="0">
                  <a:solidFill>
                    <a:srgbClr val="F8F8F8"/>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4644008" y="2727332"/>
            <a:ext cx="1576321" cy="1340149"/>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bg2"/>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5997759" y="4958700"/>
              <a:ext cx="666278" cy="379089"/>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8" name="组合 7"/>
          <p:cNvGrpSpPr/>
          <p:nvPr/>
        </p:nvGrpSpPr>
        <p:grpSpPr>
          <a:xfrm>
            <a:off x="3658544" y="1115743"/>
            <a:ext cx="1604674" cy="131199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bg1"/>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01423" y="3047006"/>
              <a:ext cx="666279" cy="379088"/>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2690171" y="2727332"/>
            <a:ext cx="1576321" cy="1340149"/>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tx1"/>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22960" y="4936591"/>
              <a:ext cx="666278" cy="379089"/>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5076056" y="1396547"/>
            <a:ext cx="2548069" cy="808260"/>
            <a:chOff x="5740568" y="2797139"/>
            <a:chExt cx="2548069" cy="808260"/>
          </a:xfrm>
        </p:grpSpPr>
        <p:grpSp>
          <p:nvGrpSpPr>
            <p:cNvPr id="15" name="组合 44"/>
            <p:cNvGrpSpPr/>
            <p:nvPr/>
          </p:nvGrpSpPr>
          <p:grpSpPr bwMode="auto">
            <a:xfrm flipH="1">
              <a:off x="6042252" y="3141849"/>
              <a:ext cx="2184400" cy="400110"/>
              <a:chOff x="-362770" y="3102960"/>
              <a:chExt cx="2183514" cy="400110"/>
            </a:xfrm>
          </p:grpSpPr>
          <p:sp>
            <p:nvSpPr>
              <p:cNvPr id="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1"/>
                  </a:solidFill>
                  <a:latin typeface="微软雅黑" panose="020B0503020204020204" pitchFamily="34" charset="-122"/>
                  <a:ea typeface="微软雅黑" panose="020B0503020204020204" pitchFamily="34" charset="-122"/>
                </a:rPr>
                <a:t>标题文字</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641496" y="2593236"/>
            <a:ext cx="2639983" cy="794243"/>
            <a:chOff x="821899" y="3802559"/>
            <a:chExt cx="2639983" cy="794243"/>
          </a:xfrm>
        </p:grpSpPr>
        <p:grpSp>
          <p:nvGrpSpPr>
            <p:cNvPr id="21" name="组合 44"/>
            <p:cNvGrpSpPr/>
            <p:nvPr/>
          </p:nvGrpSpPr>
          <p:grpSpPr bwMode="auto">
            <a:xfrm flipH="1">
              <a:off x="821899" y="4133252"/>
              <a:ext cx="2184400" cy="400110"/>
              <a:chOff x="-362770" y="3102960"/>
              <a:chExt cx="2183514" cy="400110"/>
            </a:xfrm>
          </p:grpSpPr>
          <p:sp>
            <p:nvSpPr>
              <p:cNvPr id="24"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latin typeface="微软雅黑" panose="020B0503020204020204" pitchFamily="34" charset="-122"/>
                  <a:ea typeface="微软雅黑" panose="020B0503020204020204" pitchFamily="34" charset="-122"/>
                </a:rPr>
                <a:t>标题文字</a:t>
              </a:r>
              <a:endParaRPr lang="en-US" altLang="zh-CN" sz="1600" kern="0" dirty="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6003847" y="3056061"/>
            <a:ext cx="2572375" cy="784440"/>
            <a:chOff x="5654277" y="2820959"/>
            <a:chExt cx="2572375" cy="784440"/>
          </a:xfrm>
        </p:grpSpPr>
        <p:grpSp>
          <p:nvGrpSpPr>
            <p:cNvPr id="27" name="组合 44"/>
            <p:cNvGrpSpPr/>
            <p:nvPr/>
          </p:nvGrpSpPr>
          <p:grpSpPr bwMode="auto">
            <a:xfrm flipH="1">
              <a:off x="6042252" y="3141849"/>
              <a:ext cx="2184400" cy="400110"/>
              <a:chOff x="-362770" y="3102960"/>
              <a:chExt cx="2183514" cy="400110"/>
            </a:xfrm>
          </p:grpSpPr>
          <p:sp>
            <p:nvSpPr>
              <p:cNvPr id="30"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2"/>
                  </a:solidFill>
                  <a:latin typeface="微软雅黑" panose="020B0503020204020204" pitchFamily="34" charset="-122"/>
                  <a:ea typeface="微软雅黑" panose="020B0503020204020204" pitchFamily="34" charset="-122"/>
                </a:rPr>
                <a:t>标题文字</a:t>
              </a:r>
              <a:endParaRPr lang="en-US" altLang="zh-CN" sz="1600" kern="0" dirty="0">
                <a:solidFill>
                  <a:schemeClr val="bg2"/>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grpSp>
        <p:nvGrpSpPr>
          <p:cNvPr id="32" name="组合 31"/>
          <p:cNvGrpSpPr/>
          <p:nvPr/>
        </p:nvGrpSpPr>
        <p:grpSpPr>
          <a:xfrm>
            <a:off x="280052" y="242680"/>
            <a:ext cx="2904891" cy="338554"/>
            <a:chOff x="568442" y="319364"/>
            <a:chExt cx="3873190" cy="451406"/>
          </a:xfrm>
        </p:grpSpPr>
        <p:sp>
          <p:nvSpPr>
            <p:cNvPr id="3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4" name="等腰三角形 3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594" y="1307379"/>
            <a:ext cx="5432685" cy="2961458"/>
            <a:chOff x="417594" y="1307379"/>
            <a:chExt cx="5432685"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a:p>
                <a:pPr algn="ctr"/>
                <a:r>
                  <a:rPr lang="zh-CN" altLang="en-US" sz="1600" dirty="0">
                    <a:solidFill>
                      <a:schemeClr val="accent2"/>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01</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02</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03</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04</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05</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30870" y="1401616"/>
              <a:ext cx="1005403" cy="338554"/>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标题文字</a:t>
              </a:r>
            </a:p>
          </p:txBody>
        </p:sp>
        <p:sp>
          <p:nvSpPr>
            <p:cNvPr id="11" name="TextBox 10"/>
            <p:cNvSpPr txBox="1"/>
            <p:nvPr/>
          </p:nvSpPr>
          <p:spPr>
            <a:xfrm>
              <a:off x="4844876" y="2418122"/>
              <a:ext cx="1005403"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标题文字</a:t>
              </a:r>
            </a:p>
          </p:txBody>
        </p:sp>
        <p:sp>
          <p:nvSpPr>
            <p:cNvPr id="12" name="TextBox 11"/>
            <p:cNvSpPr txBox="1"/>
            <p:nvPr/>
          </p:nvSpPr>
          <p:spPr>
            <a:xfrm>
              <a:off x="4338218" y="3920157"/>
              <a:ext cx="1005403" cy="338554"/>
            </a:xfrm>
            <a:prstGeom prst="rect">
              <a:avLst/>
            </a:prstGeom>
            <a:noFill/>
          </p:spPr>
          <p:txBody>
            <a:bodyPr wrap="none" rtlCol="0">
              <a:spAutoFit/>
            </a:bodyPr>
            <a:lstStyle/>
            <a:p>
              <a:r>
                <a:rPr lang="zh-CN" altLang="en-US" sz="1600" dirty="0">
                  <a:solidFill>
                    <a:schemeClr val="bg2"/>
                  </a:solidFill>
                  <a:latin typeface="微软雅黑" panose="020B0503020204020204" pitchFamily="34" charset="-122"/>
                  <a:ea typeface="微软雅黑" panose="020B0503020204020204" pitchFamily="34" charset="-122"/>
                </a:rPr>
                <a:t>标题文字</a:t>
              </a:r>
            </a:p>
          </p:txBody>
        </p:sp>
        <p:sp>
          <p:nvSpPr>
            <p:cNvPr id="13" name="TextBox 12"/>
            <p:cNvSpPr txBox="1"/>
            <p:nvPr/>
          </p:nvSpPr>
          <p:spPr>
            <a:xfrm>
              <a:off x="417594" y="2451600"/>
              <a:ext cx="1066318" cy="338554"/>
            </a:xfrm>
            <a:prstGeom prst="rect">
              <a:avLst/>
            </a:prstGeom>
            <a:noFill/>
          </p:spPr>
          <p:txBody>
            <a:bodyPr wrap="none" rtlCol="0">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 </a:t>
              </a:r>
            </a:p>
          </p:txBody>
        </p:sp>
        <p:sp>
          <p:nvSpPr>
            <p:cNvPr id="14" name="TextBox 13"/>
            <p:cNvSpPr txBox="1"/>
            <p:nvPr/>
          </p:nvSpPr>
          <p:spPr>
            <a:xfrm>
              <a:off x="958582" y="3870314"/>
              <a:ext cx="1005403" cy="338554"/>
            </a:xfrm>
            <a:prstGeom prst="rect">
              <a:avLst/>
            </a:prstGeom>
            <a:noFill/>
          </p:spPr>
          <p:txBody>
            <a:bodyPr wrap="none" rtlCol="0">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p>
          </p:txBody>
        </p:sp>
      </p:grpSp>
      <p:grpSp>
        <p:nvGrpSpPr>
          <p:cNvPr id="27" name="组合 26"/>
          <p:cNvGrpSpPr/>
          <p:nvPr/>
        </p:nvGrpSpPr>
        <p:grpSpPr>
          <a:xfrm>
            <a:off x="6168080" y="1692845"/>
            <a:ext cx="1052212" cy="343167"/>
            <a:chOff x="4516579" y="722741"/>
            <a:chExt cx="1052212" cy="343167"/>
          </a:xfrm>
        </p:grpSpPr>
        <p:sp>
          <p:nvSpPr>
            <p:cNvPr id="28" name="圆角矩形 27"/>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16579" y="722741"/>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30" name="矩形 29"/>
          <p:cNvSpPr/>
          <p:nvPr/>
        </p:nvSpPr>
        <p:spPr>
          <a:xfrm>
            <a:off x="6084168" y="2225208"/>
            <a:ext cx="2544832" cy="2146742"/>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1" name="组合 30"/>
          <p:cNvGrpSpPr/>
          <p:nvPr/>
        </p:nvGrpSpPr>
        <p:grpSpPr>
          <a:xfrm>
            <a:off x="280052" y="242680"/>
            <a:ext cx="2904891" cy="338554"/>
            <a:chOff x="568442" y="319364"/>
            <a:chExt cx="3873190" cy="451406"/>
          </a:xfrm>
        </p:grpSpPr>
        <p:sp>
          <p:nvSpPr>
            <p:cNvPr id="32"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3" name="等腰三角形 3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4"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2" y="1058649"/>
            <a:ext cx="2045056" cy="1954450"/>
            <a:chOff x="5807955" y="4605844"/>
            <a:chExt cx="1467146" cy="1402144"/>
          </a:xfrm>
        </p:grpSpPr>
        <p:sp>
          <p:nvSpPr>
            <p:cNvPr id="3" name="文本框 5"/>
            <p:cNvSpPr txBox="1"/>
            <p:nvPr/>
          </p:nvSpPr>
          <p:spPr>
            <a:xfrm>
              <a:off x="6376712" y="4916469"/>
              <a:ext cx="89838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04</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工作存在不足</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210" y="622786"/>
            <a:ext cx="4233335" cy="4578410"/>
            <a:chOff x="142947" y="830382"/>
            <a:chExt cx="5644446" cy="6104546"/>
          </a:xfrm>
        </p:grpSpPr>
        <p:pic>
          <p:nvPicPr>
            <p:cNvPr id="3" name="图片 2"/>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5837" b="100000" l="9938" r="89959">
                          <a14:foregroundMark x1="59731" y1="15024" x2="53727" y2="78086"/>
                          <a14:foregroundMark x1="68634" y1="18756" x2="71636" y2="80478"/>
                          <a14:foregroundMark x1="51967" y1="13876" x2="74638" y2="60574"/>
                          <a14:foregroundMark x1="49068" y1="13780" x2="68634" y2="13589"/>
                        </a14:backgroundRemoval>
                      </a14:imgEffect>
                    </a14:imgLayer>
                  </a14:imgProps>
                </a:ext>
                <a:ext uri="{28A0092B-C50C-407E-A947-70E740481C1C}">
                  <a14:useLocalDpi xmlns:a14="http://schemas.microsoft.com/office/drawing/2010/main"/>
                </a:ext>
              </a:extLst>
            </a:blip>
            <a:srcRect/>
            <a:stretch>
              <a:fillRect/>
            </a:stretch>
          </p:blipFill>
          <p:spPr>
            <a:xfrm>
              <a:off x="142947" y="830382"/>
              <a:ext cx="5644446" cy="6104546"/>
            </a:xfrm>
            <a:prstGeom prst="rect">
              <a:avLst/>
            </a:prstGeom>
          </p:spPr>
        </p:pic>
        <p:sp>
          <p:nvSpPr>
            <p:cNvPr id="4" name="矩形 3"/>
            <p:cNvSpPr/>
            <p:nvPr/>
          </p:nvSpPr>
          <p:spPr>
            <a:xfrm>
              <a:off x="2693163" y="2142777"/>
              <a:ext cx="1856209" cy="3276988"/>
            </a:xfrm>
            <a:prstGeom prst="rect">
              <a:avLst/>
            </a:prstGeom>
            <a:solidFill>
              <a:srgbClr val="F7F7F9"/>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grpSp>
        <p:nvGrpSpPr>
          <p:cNvPr id="5" name="组合 4"/>
          <p:cNvGrpSpPr/>
          <p:nvPr/>
        </p:nvGrpSpPr>
        <p:grpSpPr>
          <a:xfrm>
            <a:off x="1648024" y="1881150"/>
            <a:ext cx="1764006" cy="525675"/>
            <a:chOff x="1648024" y="1881150"/>
            <a:chExt cx="1764006" cy="525675"/>
          </a:xfrm>
        </p:grpSpPr>
        <p:grpSp>
          <p:nvGrpSpPr>
            <p:cNvPr id="6" name="组合 1"/>
            <p:cNvGrpSpPr/>
            <p:nvPr/>
          </p:nvGrpSpPr>
          <p:grpSpPr>
            <a:xfrm>
              <a:off x="1648024" y="1881150"/>
              <a:ext cx="1764006" cy="525675"/>
              <a:chOff x="5999739" y="2195545"/>
              <a:chExt cx="1764006" cy="525675"/>
            </a:xfrm>
          </p:grpSpPr>
          <p:sp>
            <p:nvSpPr>
              <p:cNvPr id="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r>
                  <a:rPr lang="zh-CN" altLang="en-US"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a:off x="2195736" y="2118438"/>
              <a:ext cx="10519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648024" y="2499742"/>
            <a:ext cx="1764006" cy="525675"/>
            <a:chOff x="1648024" y="1881150"/>
            <a:chExt cx="1764006" cy="525675"/>
          </a:xfrm>
        </p:grpSpPr>
        <p:grpSp>
          <p:nvGrpSpPr>
            <p:cNvPr id="11" name="组合 1"/>
            <p:cNvGrpSpPr/>
            <p:nvPr/>
          </p:nvGrpSpPr>
          <p:grpSpPr>
            <a:xfrm>
              <a:off x="1648024" y="1881150"/>
              <a:ext cx="1764006" cy="525675"/>
              <a:chOff x="5999739" y="2195545"/>
              <a:chExt cx="1764006" cy="525675"/>
            </a:xfrm>
          </p:grpSpPr>
          <p:sp>
            <p:nvSpPr>
              <p:cNvPr id="13"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4"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a:latin typeface="微软雅黑" panose="020B0503020204020204" pitchFamily="34" charset="-122"/>
                    <a:ea typeface="微软雅黑" panose="020B0503020204020204" pitchFamily="34" charset="-122"/>
                    <a:cs typeface="宋体" panose="02010600030101010101" pitchFamily="2" charset="-122"/>
                  </a:rPr>
                  <a:t>02</a:t>
                </a:r>
                <a:r>
                  <a:rPr lang="zh-CN" altLang="en-US" sz="10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2" name="直接连接符 11"/>
            <p:cNvCxnSpPr/>
            <p:nvPr/>
          </p:nvCxnSpPr>
          <p:spPr>
            <a:xfrm>
              <a:off x="2195736" y="2118438"/>
              <a:ext cx="10519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648024" y="3147814"/>
            <a:ext cx="1764006" cy="525675"/>
            <a:chOff x="1648024" y="1881150"/>
            <a:chExt cx="1764006" cy="525675"/>
          </a:xfrm>
        </p:grpSpPr>
        <p:grpSp>
          <p:nvGrpSpPr>
            <p:cNvPr id="16" name="组合 1"/>
            <p:cNvGrpSpPr/>
            <p:nvPr/>
          </p:nvGrpSpPr>
          <p:grpSpPr>
            <a:xfrm>
              <a:off x="1648024" y="1881150"/>
              <a:ext cx="1764006" cy="525675"/>
              <a:chOff x="5999739" y="2195545"/>
              <a:chExt cx="1764006" cy="525675"/>
            </a:xfrm>
          </p:grpSpPr>
          <p:sp>
            <p:nvSpPr>
              <p:cNvPr id="1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03</a:t>
                </a:r>
                <a:r>
                  <a:rPr lang="zh-CN" altLang="en-US"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7" name="直接连接符 16"/>
            <p:cNvCxnSpPr/>
            <p:nvPr/>
          </p:nvCxnSpPr>
          <p:spPr>
            <a:xfrm>
              <a:off x="2195736" y="2118438"/>
              <a:ext cx="105197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76056" y="1777776"/>
            <a:ext cx="2904872" cy="2378150"/>
            <a:chOff x="4919045" y="1885366"/>
            <a:chExt cx="2904872" cy="2378150"/>
          </a:xfrm>
        </p:grpSpPr>
        <p:cxnSp>
          <p:nvCxnSpPr>
            <p:cNvPr id="21" name="直接连接符 20"/>
            <p:cNvCxnSpPr/>
            <p:nvPr/>
          </p:nvCxnSpPr>
          <p:spPr>
            <a:xfrm>
              <a:off x="4964807" y="2271075"/>
              <a:ext cx="2643086" cy="30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975753" y="1885366"/>
              <a:ext cx="1518356" cy="338554"/>
              <a:chOff x="607024" y="179664"/>
              <a:chExt cx="2024470" cy="451405"/>
            </a:xfrm>
          </p:grpSpPr>
          <p:sp>
            <p:nvSpPr>
              <p:cNvPr id="24" name="文本框 50"/>
              <p:cNvSpPr txBox="1"/>
              <p:nvPr/>
            </p:nvSpPr>
            <p:spPr>
              <a:xfrm>
                <a:off x="743802" y="179664"/>
                <a:ext cx="1887692" cy="451405"/>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标题文字内容</a:t>
                </a:r>
              </a:p>
            </p:txBody>
          </p:sp>
          <p:sp>
            <p:nvSpPr>
              <p:cNvPr id="25" name="等腰三角形 24"/>
              <p:cNvSpPr/>
              <p:nvPr/>
            </p:nvSpPr>
            <p:spPr>
              <a:xfrm rot="16200000" flipH="1" flipV="1">
                <a:off x="550306" y="326600"/>
                <a:ext cx="227305" cy="113870"/>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4919045" y="2347607"/>
              <a:ext cx="2904872" cy="1915909"/>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025" y="1059582"/>
            <a:ext cx="3138733" cy="3640762"/>
            <a:chOff x="3029025" y="774337"/>
            <a:chExt cx="3138733" cy="3640762"/>
          </a:xfrm>
        </p:grpSpPr>
        <p:sp>
          <p:nvSpPr>
            <p:cNvPr id="3" name="Freeform 13"/>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bg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4" name="Freeform 13"/>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5" name="组合 4"/>
            <p:cNvGrpSpPr/>
            <p:nvPr/>
          </p:nvGrpSpPr>
          <p:grpSpPr>
            <a:xfrm>
              <a:off x="3297814" y="774337"/>
              <a:ext cx="2599732" cy="3640762"/>
              <a:chOff x="3297814" y="774337"/>
              <a:chExt cx="2599732" cy="3640762"/>
            </a:xfrm>
          </p:grpSpPr>
          <p:sp>
            <p:nvSpPr>
              <p:cNvPr id="6" name="Freeform 13"/>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7" name="Freeform 13"/>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tx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8" name="Freeform 13"/>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9"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algn="ctr">
                  <a:defRPr/>
                </a:pPr>
                <a:r>
                  <a:rPr lang="zh-CN" altLang="en-US" sz="2200" kern="0" dirty="0">
                    <a:solidFill>
                      <a:schemeClr val="bg1"/>
                    </a:solidFill>
                    <a:latin typeface="微软雅黑" panose="020B0503020204020204" pitchFamily="34" charset="-122"/>
                    <a:ea typeface="微软雅黑" panose="020B0503020204020204" pitchFamily="34" charset="-122"/>
                  </a:rPr>
                  <a:t>标题</a:t>
                </a:r>
                <a:endParaRPr lang="en-US" altLang="zh-CN" sz="2200" kern="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2200" kern="0" dirty="0">
                    <a:solidFill>
                      <a:schemeClr val="bg1"/>
                    </a:solidFill>
                    <a:latin typeface="微软雅黑" panose="020B0503020204020204" pitchFamily="34" charset="-122"/>
                    <a:ea typeface="微软雅黑" panose="020B0503020204020204" pitchFamily="34" charset="-122"/>
                  </a:rPr>
                  <a:t>文字</a:t>
                </a:r>
              </a:p>
            </p:txBody>
          </p:sp>
          <p:sp>
            <p:nvSpPr>
              <p:cNvPr id="10" name="Freeform 13"/>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11" name="组合 10"/>
              <p:cNvGrpSpPr/>
              <p:nvPr/>
            </p:nvGrpSpPr>
            <p:grpSpPr>
              <a:xfrm>
                <a:off x="4360129" y="3530858"/>
                <a:ext cx="307073" cy="237080"/>
                <a:chOff x="7504113" y="1512888"/>
                <a:chExt cx="215900" cy="166688"/>
              </a:xfrm>
              <a:solidFill>
                <a:schemeClr val="accent2"/>
              </a:solidFill>
            </p:grpSpPr>
            <p:sp>
              <p:nvSpPr>
                <p:cNvPr id="35"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2" name="组合 11"/>
              <p:cNvGrpSpPr/>
              <p:nvPr/>
            </p:nvGrpSpPr>
            <p:grpSpPr>
              <a:xfrm>
                <a:off x="5524115" y="2028034"/>
                <a:ext cx="176117" cy="307073"/>
                <a:chOff x="5816601" y="1463675"/>
                <a:chExt cx="123825" cy="215900"/>
              </a:xfrm>
              <a:solidFill>
                <a:schemeClr val="accent2"/>
              </a:solidFill>
            </p:grpSpPr>
            <p:sp>
              <p:nvSpPr>
                <p:cNvPr id="33"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4"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sp>
            <p:nvSpPr>
              <p:cNvPr id="13" name="Freeform 54"/>
              <p:cNvSpPr>
                <a:spLocks noEditPoints="1"/>
              </p:cNvSpPr>
              <p:nvPr/>
            </p:nvSpPr>
            <p:spPr bwMode="auto">
              <a:xfrm>
                <a:off x="5349567" y="3047666"/>
                <a:ext cx="164827" cy="304815"/>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14" name="组合 13"/>
              <p:cNvGrpSpPr/>
              <p:nvPr/>
            </p:nvGrpSpPr>
            <p:grpSpPr>
              <a:xfrm>
                <a:off x="3464118" y="2877150"/>
                <a:ext cx="307073" cy="248371"/>
                <a:chOff x="5337176" y="1504950"/>
                <a:chExt cx="215900" cy="174626"/>
              </a:xfrm>
              <a:solidFill>
                <a:schemeClr val="accent2"/>
              </a:solidFill>
            </p:grpSpPr>
            <p:sp>
              <p:nvSpPr>
                <p:cNvPr id="30"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1"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2"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5" name="组合 14"/>
              <p:cNvGrpSpPr/>
              <p:nvPr/>
            </p:nvGrpSpPr>
            <p:grpSpPr>
              <a:xfrm>
                <a:off x="4558422" y="1387159"/>
                <a:ext cx="307073" cy="295781"/>
                <a:chOff x="4903788" y="1471613"/>
                <a:chExt cx="215900" cy="207963"/>
              </a:xfrm>
              <a:solidFill>
                <a:schemeClr val="accent2"/>
              </a:solidFill>
            </p:grpSpPr>
            <p:sp>
              <p:nvSpPr>
                <p:cNvPr id="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6" name="组合 15"/>
              <p:cNvGrpSpPr/>
              <p:nvPr/>
            </p:nvGrpSpPr>
            <p:grpSpPr>
              <a:xfrm>
                <a:off x="3616440" y="1766118"/>
                <a:ext cx="307073" cy="282238"/>
                <a:chOff x="4470401" y="1481138"/>
                <a:chExt cx="215900" cy="198438"/>
              </a:xfrm>
              <a:solidFill>
                <a:schemeClr val="accent2"/>
              </a:solidFill>
            </p:grpSpPr>
            <p:sp>
              <p:nvSpPr>
                <p:cNvPr id="17"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8"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9"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0"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1"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2"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3"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4"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5"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6"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7"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grpSp>
      <p:grpSp>
        <p:nvGrpSpPr>
          <p:cNvPr id="38" name="组合 37"/>
          <p:cNvGrpSpPr/>
          <p:nvPr/>
        </p:nvGrpSpPr>
        <p:grpSpPr>
          <a:xfrm>
            <a:off x="5257568" y="1419622"/>
            <a:ext cx="3359597" cy="2919616"/>
            <a:chOff x="5257568" y="1134377"/>
            <a:chExt cx="3359597" cy="2919616"/>
          </a:xfrm>
        </p:grpSpPr>
        <p:cxnSp>
          <p:nvCxnSpPr>
            <p:cNvPr id="39" name="直接连接符 38"/>
            <p:cNvCxnSpPr/>
            <p:nvPr/>
          </p:nvCxnSpPr>
          <p:spPr bwMode="auto">
            <a:xfrm flipH="1">
              <a:off x="5591779" y="2567696"/>
              <a:ext cx="685487" cy="0"/>
            </a:xfrm>
            <a:prstGeom prst="line">
              <a:avLst/>
            </a:prstGeom>
            <a:noFill/>
            <a:ln w="12700" cap="flat" cmpd="sng" algn="ctr">
              <a:solidFill>
                <a:schemeClr val="bg2"/>
              </a:solidFill>
              <a:prstDash val="solid"/>
              <a:miter lim="800000"/>
            </a:ln>
            <a:effectLst/>
          </p:spPr>
        </p:cxnSp>
        <p:cxnSp>
          <p:nvCxnSpPr>
            <p:cNvPr id="40" name="直接连接符 39"/>
            <p:cNvCxnSpPr/>
            <p:nvPr/>
          </p:nvCxnSpPr>
          <p:spPr bwMode="auto">
            <a:xfrm flipH="1">
              <a:off x="5257568" y="1462668"/>
              <a:ext cx="1014009" cy="0"/>
            </a:xfrm>
            <a:prstGeom prst="line">
              <a:avLst/>
            </a:prstGeom>
            <a:noFill/>
            <a:ln w="12700" cap="flat" cmpd="sng" algn="ctr">
              <a:solidFill>
                <a:schemeClr val="tx1"/>
              </a:solidFill>
              <a:prstDash val="solid"/>
              <a:miter lim="800000"/>
            </a:ln>
            <a:effectLst/>
          </p:spPr>
        </p:cxnSp>
        <p:cxnSp>
          <p:nvCxnSpPr>
            <p:cNvPr id="41" name="直接连接符 40"/>
            <p:cNvCxnSpPr/>
            <p:nvPr/>
          </p:nvCxnSpPr>
          <p:spPr bwMode="auto">
            <a:xfrm flipH="1">
              <a:off x="5263256" y="3651391"/>
              <a:ext cx="1014009" cy="0"/>
            </a:xfrm>
            <a:prstGeom prst="line">
              <a:avLst/>
            </a:prstGeom>
            <a:noFill/>
            <a:ln w="12700" cap="flat" cmpd="sng" algn="ctr">
              <a:solidFill>
                <a:schemeClr val="tx2"/>
              </a:solidFill>
              <a:prstDash val="solid"/>
              <a:miter lim="800000"/>
            </a:ln>
            <a:effectLst/>
          </p:spPr>
        </p:cxnSp>
        <p:cxnSp>
          <p:nvCxnSpPr>
            <p:cNvPr id="42" name="直接连接符 41"/>
            <p:cNvCxnSpPr/>
            <p:nvPr/>
          </p:nvCxnSpPr>
          <p:spPr bwMode="auto">
            <a:xfrm>
              <a:off x="6277266" y="2333038"/>
              <a:ext cx="0" cy="489227"/>
            </a:xfrm>
            <a:prstGeom prst="line">
              <a:avLst/>
            </a:prstGeom>
            <a:noFill/>
            <a:ln w="76200" cap="flat" cmpd="sng" algn="ctr">
              <a:solidFill>
                <a:schemeClr val="bg2"/>
              </a:solidFill>
              <a:prstDash val="solid"/>
              <a:miter lim="800000"/>
            </a:ln>
            <a:effectLst/>
          </p:spPr>
        </p:cxnSp>
        <p:cxnSp>
          <p:nvCxnSpPr>
            <p:cNvPr id="43" name="直接连接符 42"/>
            <p:cNvCxnSpPr/>
            <p:nvPr/>
          </p:nvCxnSpPr>
          <p:spPr bwMode="auto">
            <a:xfrm>
              <a:off x="6277265" y="1228009"/>
              <a:ext cx="0" cy="489227"/>
            </a:xfrm>
            <a:prstGeom prst="line">
              <a:avLst/>
            </a:prstGeom>
            <a:noFill/>
            <a:ln w="76200" cap="flat" cmpd="sng" algn="ctr">
              <a:solidFill>
                <a:schemeClr val="tx1"/>
              </a:solidFill>
              <a:prstDash val="solid"/>
              <a:miter lim="800000"/>
            </a:ln>
            <a:effectLst/>
          </p:spPr>
        </p:cxnSp>
        <p:cxnSp>
          <p:nvCxnSpPr>
            <p:cNvPr id="44" name="直接连接符 43"/>
            <p:cNvCxnSpPr/>
            <p:nvPr/>
          </p:nvCxnSpPr>
          <p:spPr bwMode="auto">
            <a:xfrm>
              <a:off x="6277265" y="3416734"/>
              <a:ext cx="0" cy="489227"/>
            </a:xfrm>
            <a:prstGeom prst="line">
              <a:avLst/>
            </a:prstGeom>
            <a:noFill/>
            <a:ln w="76200" cap="flat" cmpd="sng" algn="ctr">
              <a:solidFill>
                <a:schemeClr val="tx2"/>
              </a:solidFill>
              <a:prstDash val="solid"/>
              <a:miter lim="800000"/>
            </a:ln>
            <a:effectLst/>
          </p:spPr>
        </p:cxnSp>
        <p:sp>
          <p:nvSpPr>
            <p:cNvPr id="45" name="文本框 49"/>
            <p:cNvSpPr txBox="1"/>
            <p:nvPr/>
          </p:nvSpPr>
          <p:spPr>
            <a:xfrm>
              <a:off x="6402162" y="1134377"/>
              <a:ext cx="2215003" cy="687368"/>
            </a:xfrm>
            <a:prstGeom prst="rect">
              <a:avLst/>
            </a:prstGeom>
            <a:noFill/>
          </p:spPr>
          <p:txBody>
            <a:bodyPr wrap="square" lIns="68580" tIns="34290" rIns="68580" bIns="34290" rtlCol="0">
              <a:spAutoFit/>
            </a:bodyPr>
            <a:lstStyle/>
            <a:p>
              <a:pPr>
                <a:spcBef>
                  <a:spcPts val="450"/>
                </a:spcBef>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46" name="文本框 50"/>
            <p:cNvSpPr txBox="1"/>
            <p:nvPr/>
          </p:nvSpPr>
          <p:spPr>
            <a:xfrm>
              <a:off x="6402162" y="2247209"/>
              <a:ext cx="2215003" cy="687368"/>
            </a:xfrm>
            <a:prstGeom prst="rect">
              <a:avLst/>
            </a:prstGeom>
            <a:noFill/>
          </p:spPr>
          <p:txBody>
            <a:bodyPr wrap="square" lIns="68580" tIns="34290" rIns="68580" bIns="34290" rtlCol="0">
              <a:spAutoFit/>
            </a:bodyPr>
            <a:lstStyle/>
            <a:p>
              <a:pPr>
                <a:spcBef>
                  <a:spcPts val="4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47" name="文本框 51"/>
            <p:cNvSpPr txBox="1"/>
            <p:nvPr/>
          </p:nvSpPr>
          <p:spPr>
            <a:xfrm>
              <a:off x="6402162" y="3366625"/>
              <a:ext cx="2215003" cy="687368"/>
            </a:xfrm>
            <a:prstGeom prst="rect">
              <a:avLst/>
            </a:prstGeom>
            <a:noFill/>
          </p:spPr>
          <p:txBody>
            <a:bodyPr wrap="square" lIns="68580" tIns="34290" rIns="68580" bIns="34290" rtlCol="0">
              <a:spAutoFit/>
            </a:bodyPr>
            <a:lstStyle/>
            <a:p>
              <a:pPr>
                <a:spcBef>
                  <a:spcPts val="4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endParaRPr lang="en-US" altLang="zh-CN" sz="1600" dirty="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48" name="组合 47"/>
          <p:cNvGrpSpPr/>
          <p:nvPr/>
        </p:nvGrpSpPr>
        <p:grpSpPr>
          <a:xfrm>
            <a:off x="628805" y="1419622"/>
            <a:ext cx="3308987" cy="2880320"/>
            <a:chOff x="628805" y="1134377"/>
            <a:chExt cx="3308987" cy="2880320"/>
          </a:xfrm>
        </p:grpSpPr>
        <p:cxnSp>
          <p:nvCxnSpPr>
            <p:cNvPr id="49" name="直接连接符 48"/>
            <p:cNvCxnSpPr/>
            <p:nvPr/>
          </p:nvCxnSpPr>
          <p:spPr bwMode="auto">
            <a:xfrm>
              <a:off x="2925205" y="3651391"/>
              <a:ext cx="1012587" cy="0"/>
            </a:xfrm>
            <a:prstGeom prst="line">
              <a:avLst/>
            </a:prstGeom>
            <a:noFill/>
            <a:ln w="12700" cap="flat" cmpd="sng" algn="ctr">
              <a:solidFill>
                <a:schemeClr val="bg1"/>
              </a:solidFill>
              <a:prstDash val="solid"/>
              <a:miter lim="800000"/>
            </a:ln>
            <a:effectLst/>
          </p:spPr>
        </p:cxnSp>
        <p:cxnSp>
          <p:nvCxnSpPr>
            <p:cNvPr id="50" name="直接连接符 49"/>
            <p:cNvCxnSpPr/>
            <p:nvPr/>
          </p:nvCxnSpPr>
          <p:spPr bwMode="auto">
            <a:xfrm>
              <a:off x="2925206" y="2567696"/>
              <a:ext cx="685487" cy="0"/>
            </a:xfrm>
            <a:prstGeom prst="line">
              <a:avLst/>
            </a:prstGeom>
            <a:noFill/>
            <a:ln w="12700" cap="flat" cmpd="sng" algn="ctr">
              <a:solidFill>
                <a:schemeClr val="tx1"/>
              </a:solidFill>
              <a:prstDash val="solid"/>
              <a:miter lim="800000"/>
            </a:ln>
            <a:effectLst/>
          </p:spPr>
        </p:cxnSp>
        <p:cxnSp>
          <p:nvCxnSpPr>
            <p:cNvPr id="51" name="直接连接符 50"/>
            <p:cNvCxnSpPr/>
            <p:nvPr/>
          </p:nvCxnSpPr>
          <p:spPr bwMode="auto">
            <a:xfrm>
              <a:off x="2925205" y="1462668"/>
              <a:ext cx="1012587" cy="0"/>
            </a:xfrm>
            <a:prstGeom prst="line">
              <a:avLst/>
            </a:prstGeom>
            <a:noFill/>
            <a:ln w="12700" cap="flat" cmpd="sng" algn="ctr">
              <a:solidFill>
                <a:schemeClr val="bg1"/>
              </a:solidFill>
              <a:prstDash val="solid"/>
              <a:miter lim="800000"/>
            </a:ln>
            <a:effectLst/>
          </p:spPr>
        </p:cxnSp>
        <p:cxnSp>
          <p:nvCxnSpPr>
            <p:cNvPr id="52" name="直接连接符 51"/>
            <p:cNvCxnSpPr/>
            <p:nvPr/>
          </p:nvCxnSpPr>
          <p:spPr bwMode="auto">
            <a:xfrm flipH="1">
              <a:off x="2925205" y="3416734"/>
              <a:ext cx="0" cy="489227"/>
            </a:xfrm>
            <a:prstGeom prst="line">
              <a:avLst/>
            </a:prstGeom>
            <a:noFill/>
            <a:ln w="76200" cap="flat" cmpd="sng" algn="ctr">
              <a:solidFill>
                <a:schemeClr val="bg1"/>
              </a:solidFill>
              <a:prstDash val="solid"/>
              <a:miter lim="800000"/>
            </a:ln>
            <a:effectLst/>
          </p:spPr>
        </p:cxnSp>
        <p:cxnSp>
          <p:nvCxnSpPr>
            <p:cNvPr id="53" name="直接连接符 52"/>
            <p:cNvCxnSpPr/>
            <p:nvPr/>
          </p:nvCxnSpPr>
          <p:spPr bwMode="auto">
            <a:xfrm flipH="1">
              <a:off x="2925206" y="2333038"/>
              <a:ext cx="0" cy="489227"/>
            </a:xfrm>
            <a:prstGeom prst="line">
              <a:avLst/>
            </a:prstGeom>
            <a:noFill/>
            <a:ln w="76200" cap="flat" cmpd="sng" algn="ctr">
              <a:solidFill>
                <a:schemeClr val="tx1"/>
              </a:solidFill>
              <a:prstDash val="solid"/>
              <a:miter lim="800000"/>
            </a:ln>
            <a:effectLst/>
          </p:spPr>
        </p:cxnSp>
        <p:cxnSp>
          <p:nvCxnSpPr>
            <p:cNvPr id="54" name="直接连接符 53"/>
            <p:cNvCxnSpPr/>
            <p:nvPr/>
          </p:nvCxnSpPr>
          <p:spPr bwMode="auto">
            <a:xfrm flipH="1">
              <a:off x="2925205" y="1228009"/>
              <a:ext cx="0" cy="489227"/>
            </a:xfrm>
            <a:prstGeom prst="line">
              <a:avLst/>
            </a:prstGeom>
            <a:noFill/>
            <a:ln w="76200" cap="flat" cmpd="sng" algn="ctr">
              <a:solidFill>
                <a:schemeClr val="bg1"/>
              </a:solidFill>
              <a:prstDash val="solid"/>
              <a:miter lim="800000"/>
            </a:ln>
            <a:effectLst/>
          </p:spPr>
        </p:cxnSp>
        <p:sp>
          <p:nvSpPr>
            <p:cNvPr id="55" name="文本框 52"/>
            <p:cNvSpPr txBox="1"/>
            <p:nvPr/>
          </p:nvSpPr>
          <p:spPr>
            <a:xfrm>
              <a:off x="641134" y="1134377"/>
              <a:ext cx="2215003" cy="687368"/>
            </a:xfrm>
            <a:prstGeom prst="rect">
              <a:avLst/>
            </a:prstGeom>
            <a:noFill/>
          </p:spPr>
          <p:txBody>
            <a:bodyPr wrap="square" lIns="68580" tIns="34290" rIns="68580" bIns="34290" rtlCol="0">
              <a:spAutoFit/>
            </a:bodyPr>
            <a:lstStyle/>
            <a:p>
              <a:pPr algn="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56" name="文本框 53"/>
            <p:cNvSpPr txBox="1"/>
            <p:nvPr/>
          </p:nvSpPr>
          <p:spPr>
            <a:xfrm>
              <a:off x="641134" y="2214497"/>
              <a:ext cx="2215003" cy="687368"/>
            </a:xfrm>
            <a:prstGeom prst="rect">
              <a:avLst/>
            </a:prstGeom>
            <a:noFill/>
          </p:spPr>
          <p:txBody>
            <a:bodyPr wrap="square" lIns="68580" tIns="34290" rIns="68580" bIns="34290" rtlCol="0">
              <a:spAutoFit/>
            </a:bodyPr>
            <a:lstStyle/>
            <a:p>
              <a:pPr algn="r">
                <a:spcBef>
                  <a:spcPts val="450"/>
                </a:spcBef>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57" name="文本框 54"/>
            <p:cNvSpPr txBox="1"/>
            <p:nvPr/>
          </p:nvSpPr>
          <p:spPr>
            <a:xfrm>
              <a:off x="628805" y="3327329"/>
              <a:ext cx="2215003" cy="687368"/>
            </a:xfrm>
            <a:prstGeom prst="rect">
              <a:avLst/>
            </a:prstGeom>
            <a:noFill/>
          </p:spPr>
          <p:txBody>
            <a:bodyPr wrap="square" lIns="68580" tIns="34290" rIns="68580" bIns="34290" rtlCol="0">
              <a:spAutoFit/>
            </a:bodyPr>
            <a:lstStyle/>
            <a:p>
              <a:pPr algn="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58" name="组合 57"/>
          <p:cNvGrpSpPr/>
          <p:nvPr/>
        </p:nvGrpSpPr>
        <p:grpSpPr>
          <a:xfrm>
            <a:off x="280052" y="242680"/>
            <a:ext cx="2904891" cy="338554"/>
            <a:chOff x="568442" y="319364"/>
            <a:chExt cx="3873190" cy="451406"/>
          </a:xfrm>
        </p:grpSpPr>
        <p:sp>
          <p:nvSpPr>
            <p:cNvPr id="5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0" name="等腰三角形 5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043608" y="1335359"/>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5" name="组合 64"/>
          <p:cNvGrpSpPr/>
          <p:nvPr/>
        </p:nvGrpSpPr>
        <p:grpSpPr>
          <a:xfrm flipV="1">
            <a:off x="2851600" y="2352894"/>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8" name="组合 67"/>
          <p:cNvGrpSpPr/>
          <p:nvPr/>
        </p:nvGrpSpPr>
        <p:grpSpPr>
          <a:xfrm>
            <a:off x="4659591" y="1335359"/>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1" name="组合 70"/>
          <p:cNvGrpSpPr/>
          <p:nvPr/>
        </p:nvGrpSpPr>
        <p:grpSpPr>
          <a:xfrm flipV="1">
            <a:off x="6467581" y="2352892"/>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4" name="组合 73"/>
          <p:cNvGrpSpPr/>
          <p:nvPr/>
        </p:nvGrpSpPr>
        <p:grpSpPr>
          <a:xfrm>
            <a:off x="1069541" y="1308866"/>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76" name="文本框 56"/>
            <p:cNvSpPr txBox="1"/>
            <p:nvPr/>
          </p:nvSpPr>
          <p:spPr>
            <a:xfrm>
              <a:off x="1366228" y="1998367"/>
              <a:ext cx="2065344"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688435" y="1308866"/>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79" name="文本框 58"/>
            <p:cNvSpPr txBox="1"/>
            <p:nvPr/>
          </p:nvSpPr>
          <p:spPr>
            <a:xfrm>
              <a:off x="6191419" y="1998367"/>
              <a:ext cx="2061461"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494581" y="3298071"/>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82" name="文本框 60"/>
            <p:cNvSpPr txBox="1"/>
            <p:nvPr/>
          </p:nvSpPr>
          <p:spPr>
            <a:xfrm>
              <a:off x="8599614" y="4620069"/>
              <a:ext cx="2063919"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878599" y="3298071"/>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85" name="文本框 62"/>
            <p:cNvSpPr txBox="1"/>
            <p:nvPr/>
          </p:nvSpPr>
          <p:spPr>
            <a:xfrm>
              <a:off x="3778305" y="4620069"/>
              <a:ext cx="2063922"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043609" y="2352892"/>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1</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851600" y="2352892"/>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4659591" y="2352892"/>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467582" y="2352892"/>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280052" y="242680"/>
            <a:ext cx="2904891" cy="338554"/>
            <a:chOff x="568442" y="319364"/>
            <a:chExt cx="3873190" cy="451406"/>
          </a:xfrm>
        </p:grpSpPr>
        <p:sp>
          <p:nvSpPr>
            <p:cNvPr id="10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104" name="等腰三角形 10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0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1+#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1+#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1+#ppt_w/2"/>
                                          </p:val>
                                        </p:tav>
                                        <p:tav tm="100000">
                                          <p:val>
                                            <p:strVal val="#ppt_x"/>
                                          </p:val>
                                        </p:tav>
                                      </p:tavLst>
                                    </p:anim>
                                    <p:anim calcmode="lin" valueType="num">
                                      <p:cBhvr additive="base">
                                        <p:cTn id="20" dur="500" fill="hold"/>
                                        <p:tgtEl>
                                          <p:spTgt spid="9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250"/>
                                        <p:tgtEl>
                                          <p:spTgt spid="62"/>
                                        </p:tgtEl>
                                      </p:cBhvr>
                                    </p:animEffect>
                                  </p:childTnLst>
                                </p:cTn>
                              </p:par>
                              <p:par>
                                <p:cTn id="24" presetID="22" presetClass="entr" presetSubtype="8" fill="hold" nodeType="withEffect">
                                  <p:stCondLst>
                                    <p:cond delay="75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250"/>
                                        <p:tgtEl>
                                          <p:spTgt spid="74"/>
                                        </p:tgtEl>
                                      </p:cBhvr>
                                    </p:animEffect>
                                  </p:childTnLst>
                                </p:cTn>
                              </p:par>
                              <p:par>
                                <p:cTn id="27" presetID="22" presetClass="entr" presetSubtype="1" fill="hold" nodeType="withEffect">
                                  <p:stCondLst>
                                    <p:cond delay="75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250"/>
                                        <p:tgtEl>
                                          <p:spTgt spid="65"/>
                                        </p:tgtEl>
                                      </p:cBhvr>
                                    </p:animEffect>
                                  </p:childTnLst>
                                </p:cTn>
                              </p:par>
                              <p:par>
                                <p:cTn id="30" presetID="22" presetClass="entr" presetSubtype="8" fill="hold" nodeType="withEffect">
                                  <p:stCondLst>
                                    <p:cond delay="100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250"/>
                                        <p:tgtEl>
                                          <p:spTgt spid="83"/>
                                        </p:tgtEl>
                                      </p:cBhvr>
                                    </p:animEffect>
                                  </p:childTnLst>
                                </p:cTn>
                              </p:par>
                              <p:par>
                                <p:cTn id="33" presetID="22" presetClass="entr" presetSubtype="4" fill="hold" nodeType="withEffect">
                                  <p:stCondLst>
                                    <p:cond delay="1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250"/>
                                        <p:tgtEl>
                                          <p:spTgt spid="68"/>
                                        </p:tgtEl>
                                      </p:cBhvr>
                                    </p:animEffect>
                                  </p:childTnLst>
                                </p:cTn>
                              </p:par>
                              <p:par>
                                <p:cTn id="36" presetID="22" presetClass="entr" presetSubtype="8" fill="hold" nodeType="withEffect">
                                  <p:stCondLst>
                                    <p:cond delay="125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250"/>
                                        <p:tgtEl>
                                          <p:spTgt spid="77"/>
                                        </p:tgtEl>
                                      </p:cBhvr>
                                    </p:animEffect>
                                  </p:childTnLst>
                                </p:cTn>
                              </p:par>
                              <p:par>
                                <p:cTn id="39" presetID="22" presetClass="entr" presetSubtype="1" fill="hold" nodeType="withEffect">
                                  <p:stCondLst>
                                    <p:cond delay="1250"/>
                                  </p:stCondLst>
                                  <p:childTnLst>
                                    <p:set>
                                      <p:cBhvr>
                                        <p:cTn id="40" dur="1" fill="hold">
                                          <p:stCondLst>
                                            <p:cond delay="0"/>
                                          </p:stCondLst>
                                        </p:cTn>
                                        <p:tgtEl>
                                          <p:spTgt spid="71"/>
                                        </p:tgtEl>
                                        <p:attrNameLst>
                                          <p:attrName>style.visibility</p:attrName>
                                        </p:attrNameLst>
                                      </p:cBhvr>
                                      <p:to>
                                        <p:strVal val="visible"/>
                                      </p:to>
                                    </p:set>
                                    <p:animEffect transition="in" filter="wipe(up)">
                                      <p:cBhvr>
                                        <p:cTn id="41" dur="250"/>
                                        <p:tgtEl>
                                          <p:spTgt spid="71"/>
                                        </p:tgtEl>
                                      </p:cBhvr>
                                    </p:animEffect>
                                  </p:childTnLst>
                                </p:cTn>
                              </p:par>
                              <p:par>
                                <p:cTn id="42" presetID="22" presetClass="entr" presetSubtype="8" fill="hold" nodeType="withEffect">
                                  <p:stCondLst>
                                    <p:cond delay="150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9632" y="2083519"/>
            <a:ext cx="1486856" cy="1620838"/>
            <a:chOff x="1259632" y="2319064"/>
            <a:chExt cx="1619250" cy="1620838"/>
          </a:xfrm>
        </p:grpSpPr>
        <p:grpSp>
          <p:nvGrpSpPr>
            <p:cNvPr id="3" name="组合 35"/>
            <p:cNvGrpSpPr/>
            <p:nvPr/>
          </p:nvGrpSpPr>
          <p:grpSpPr bwMode="auto">
            <a:xfrm>
              <a:off x="1259632" y="2319064"/>
              <a:ext cx="1619250" cy="1620838"/>
              <a:chOff x="0" y="0"/>
              <a:chExt cx="2641800" cy="2641800"/>
            </a:xfrm>
            <a:solidFill>
              <a:schemeClr val="tx1"/>
            </a:solidFill>
          </p:grpSpPr>
          <p:grpSp>
            <p:nvGrpSpPr>
              <p:cNvPr id="5" name="组合 31"/>
              <p:cNvGrpSpPr/>
              <p:nvPr/>
            </p:nvGrpSpPr>
            <p:grpSpPr bwMode="auto">
              <a:xfrm>
                <a:off x="0" y="0"/>
                <a:ext cx="2641800" cy="2641800"/>
                <a:chOff x="0" y="0"/>
                <a:chExt cx="2641800" cy="2641800"/>
              </a:xfrm>
              <a:grpFill/>
            </p:grpSpPr>
            <p:sp>
              <p:nvSpPr>
                <p:cNvPr id="7" name="梯形 2"/>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8" name="梯形 43"/>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9" name="梯形 44"/>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0" name="梯形 47"/>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1" name="梯形 48"/>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2" name="梯形 49"/>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3" name="梯形 50"/>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4" name="梯形 51"/>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5" name="梯形 52"/>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6" name="梯形 53"/>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7" name="梯形 54"/>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8" name="梯形 55"/>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6" name="同心圆 2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4" name="TextBox 12"/>
            <p:cNvSpPr txBox="1">
              <a:spLocks noChangeArrowheads="1"/>
            </p:cNvSpPr>
            <p:nvPr/>
          </p:nvSpPr>
          <p:spPr bwMode="auto">
            <a:xfrm flipH="1">
              <a:off x="1691680" y="2978077"/>
              <a:ext cx="96366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2616944" y="1059582"/>
            <a:ext cx="2026205" cy="2027237"/>
            <a:chOff x="2616944" y="1295127"/>
            <a:chExt cx="2206625" cy="2027237"/>
          </a:xfrm>
        </p:grpSpPr>
        <p:grpSp>
          <p:nvGrpSpPr>
            <p:cNvPr id="20" name="组合 102"/>
            <p:cNvGrpSpPr/>
            <p:nvPr/>
          </p:nvGrpSpPr>
          <p:grpSpPr bwMode="auto">
            <a:xfrm>
              <a:off x="2616944" y="1295127"/>
              <a:ext cx="2206625" cy="2027237"/>
              <a:chOff x="0" y="0"/>
              <a:chExt cx="2641800" cy="2641800"/>
            </a:xfrm>
            <a:solidFill>
              <a:schemeClr val="tx2"/>
            </a:solidFill>
          </p:grpSpPr>
          <p:grpSp>
            <p:nvGrpSpPr>
              <p:cNvPr id="22" name="组合 103"/>
              <p:cNvGrpSpPr/>
              <p:nvPr/>
            </p:nvGrpSpPr>
            <p:grpSpPr bwMode="auto">
              <a:xfrm>
                <a:off x="0" y="0"/>
                <a:ext cx="2641800" cy="2641800"/>
                <a:chOff x="0" y="0"/>
                <a:chExt cx="2641800" cy="2641800"/>
              </a:xfrm>
              <a:grpFill/>
            </p:grpSpPr>
            <p:sp>
              <p:nvSpPr>
                <p:cNvPr id="24" name="梯形 105"/>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5" name="梯形 106"/>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6" name="梯形 107"/>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7" name="梯形 108"/>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8" name="梯形 109"/>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9" name="梯形 110"/>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0" name="梯形 111"/>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1" name="梯形 112"/>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2" name="梯形 113"/>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3" name="梯形 114"/>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4" name="梯形 115"/>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5" name="梯形 116"/>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23" name="同心圆 104"/>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21" name="TextBox 12"/>
            <p:cNvSpPr txBox="1">
              <a:spLocks noChangeArrowheads="1"/>
            </p:cNvSpPr>
            <p:nvPr/>
          </p:nvSpPr>
          <p:spPr bwMode="auto">
            <a:xfrm flipH="1">
              <a:off x="3347864" y="2156087"/>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a:solidFill>
                    <a:schemeClr val="tx2"/>
                  </a:solidFill>
                  <a:latin typeface="微软雅黑" panose="020B0503020204020204" pitchFamily="34" charset="-122"/>
                  <a:ea typeface="微软雅黑" panose="020B0503020204020204" pitchFamily="34" charset="-122"/>
                </a:rPr>
                <a:t>标题</a:t>
              </a:r>
            </a:p>
          </p:txBody>
        </p:sp>
      </p:grpSp>
      <p:grpSp>
        <p:nvGrpSpPr>
          <p:cNvPr id="36" name="组合 35"/>
          <p:cNvGrpSpPr/>
          <p:nvPr/>
        </p:nvGrpSpPr>
        <p:grpSpPr>
          <a:xfrm>
            <a:off x="4607669" y="2277194"/>
            <a:ext cx="1241962" cy="1257300"/>
            <a:chOff x="4607669" y="2512739"/>
            <a:chExt cx="1352550" cy="1257300"/>
          </a:xfrm>
          <a:solidFill>
            <a:schemeClr val="bg1"/>
          </a:solidFill>
        </p:grpSpPr>
        <p:grpSp>
          <p:nvGrpSpPr>
            <p:cNvPr id="37" name="组合 87"/>
            <p:cNvGrpSpPr/>
            <p:nvPr/>
          </p:nvGrpSpPr>
          <p:grpSpPr bwMode="auto">
            <a:xfrm>
              <a:off x="4607669" y="2512739"/>
              <a:ext cx="1352550" cy="1257300"/>
              <a:chOff x="0" y="0"/>
              <a:chExt cx="2641800" cy="2641800"/>
            </a:xfrm>
            <a:grpFill/>
          </p:grpSpPr>
          <p:grpSp>
            <p:nvGrpSpPr>
              <p:cNvPr id="39" name="组合 88"/>
              <p:cNvGrpSpPr/>
              <p:nvPr/>
            </p:nvGrpSpPr>
            <p:grpSpPr bwMode="auto">
              <a:xfrm>
                <a:off x="0" y="0"/>
                <a:ext cx="2641800" cy="2641800"/>
                <a:chOff x="0" y="0"/>
                <a:chExt cx="2641800" cy="2641800"/>
              </a:xfrm>
              <a:grpFill/>
            </p:grpSpPr>
            <p:sp>
              <p:nvSpPr>
                <p:cNvPr id="41" name="梯形 9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2" name="梯形 9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3" name="梯形 9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4" name="梯形 9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5" name="梯形 9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6" name="梯形 9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7" name="梯形 9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8" name="梯形 9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9" name="梯形 9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0" name="梯形 9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1" name="梯形 10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2" name="梯形 10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40" name="同心圆 8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38" name="TextBox 12"/>
            <p:cNvSpPr txBox="1">
              <a:spLocks noChangeArrowheads="1"/>
            </p:cNvSpPr>
            <p:nvPr/>
          </p:nvSpPr>
          <p:spPr bwMode="auto">
            <a:xfrm flipH="1">
              <a:off x="4938298" y="3003798"/>
              <a:ext cx="963663" cy="313932"/>
            </a:xfrm>
            <a:prstGeom prst="rect">
              <a:avLst/>
            </a:prstGeom>
            <a:noFill/>
            <a:ln w="9525">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a:solidFill>
                    <a:schemeClr val="bg1"/>
                  </a:solidFill>
                  <a:latin typeface="微软雅黑" panose="020B0503020204020204" pitchFamily="34" charset="-122"/>
                  <a:ea typeface="微软雅黑" panose="020B0503020204020204" pitchFamily="34" charset="-122"/>
                </a:rPr>
                <a:t>标题</a:t>
              </a:r>
            </a:p>
          </p:txBody>
        </p:sp>
      </p:grpSp>
      <p:grpSp>
        <p:nvGrpSpPr>
          <p:cNvPr id="53" name="组合 52"/>
          <p:cNvGrpSpPr/>
          <p:nvPr/>
        </p:nvGrpSpPr>
        <p:grpSpPr>
          <a:xfrm>
            <a:off x="5831632" y="1294532"/>
            <a:ext cx="2104921" cy="2068512"/>
            <a:chOff x="5831632" y="1530077"/>
            <a:chExt cx="2292350" cy="2068512"/>
          </a:xfrm>
        </p:grpSpPr>
        <p:grpSp>
          <p:nvGrpSpPr>
            <p:cNvPr id="54" name="组合 57"/>
            <p:cNvGrpSpPr/>
            <p:nvPr/>
          </p:nvGrpSpPr>
          <p:grpSpPr bwMode="auto">
            <a:xfrm>
              <a:off x="5831632" y="1530077"/>
              <a:ext cx="2292350" cy="2068512"/>
              <a:chOff x="0" y="0"/>
              <a:chExt cx="2641800" cy="2641800"/>
            </a:xfrm>
            <a:solidFill>
              <a:schemeClr val="bg2"/>
            </a:solidFill>
          </p:grpSpPr>
          <p:grpSp>
            <p:nvGrpSpPr>
              <p:cNvPr id="56" name="组合 58"/>
              <p:cNvGrpSpPr/>
              <p:nvPr/>
            </p:nvGrpSpPr>
            <p:grpSpPr bwMode="auto">
              <a:xfrm>
                <a:off x="0" y="0"/>
                <a:ext cx="2641800" cy="2641800"/>
                <a:chOff x="0" y="0"/>
                <a:chExt cx="2641800" cy="2641800"/>
              </a:xfrm>
              <a:grpFill/>
            </p:grpSpPr>
            <p:sp>
              <p:nvSpPr>
                <p:cNvPr id="58" name="梯形 6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9" name="梯形 6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0" name="梯形 6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1" name="梯形 6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2" name="梯形 6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3" name="梯形 6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4" name="梯形 6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5" name="梯形 6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6" name="梯形 6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7" name="梯形 6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8" name="梯形 7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9" name="梯形 7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57" name="同心圆 5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55" name="TextBox 12"/>
            <p:cNvSpPr txBox="1">
              <a:spLocks noChangeArrowheads="1"/>
            </p:cNvSpPr>
            <p:nvPr/>
          </p:nvSpPr>
          <p:spPr bwMode="auto">
            <a:xfrm flipH="1">
              <a:off x="6588224" y="2447255"/>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a:solidFill>
                    <a:schemeClr val="bg2"/>
                  </a:solidFill>
                  <a:latin typeface="微软雅黑" panose="020B0503020204020204" pitchFamily="34" charset="-122"/>
                  <a:ea typeface="微软雅黑" panose="020B0503020204020204" pitchFamily="34" charset="-122"/>
                </a:rPr>
                <a:t>标题</a:t>
              </a:r>
            </a:p>
          </p:txBody>
        </p:sp>
      </p:grpSp>
      <p:sp>
        <p:nvSpPr>
          <p:cNvPr id="70" name="TextBox 69"/>
          <p:cNvSpPr txBox="1"/>
          <p:nvPr/>
        </p:nvSpPr>
        <p:spPr>
          <a:xfrm>
            <a:off x="2746488" y="4011910"/>
            <a:ext cx="4894539"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p>
        </p:txBody>
      </p:sp>
      <p:sp>
        <p:nvSpPr>
          <p:cNvPr id="71" name="TextBox 70"/>
          <p:cNvSpPr txBox="1"/>
          <p:nvPr/>
        </p:nvSpPr>
        <p:spPr>
          <a:xfrm>
            <a:off x="3105246" y="3651870"/>
            <a:ext cx="4635106" cy="338554"/>
          </a:xfrm>
          <a:prstGeom prst="rect">
            <a:avLst/>
          </a:prstGeom>
          <a:noFill/>
        </p:spPr>
        <p:txBody>
          <a:bodyPr wrap="square" rtlCol="0">
            <a:spAutoFit/>
          </a:bodyPr>
          <a:lstStyle/>
          <a:p>
            <a:r>
              <a:rPr lang="zh-CN" altLang="en-US" sz="1600" spc="-10" dirty="0">
                <a:solidFill>
                  <a:schemeClr val="bg1"/>
                </a:solidFill>
                <a:latin typeface="微软雅黑" panose="020B0503020204020204" pitchFamily="34" charset="-122"/>
                <a:ea typeface="微软雅黑" panose="020B0503020204020204" pitchFamily="34" charset="-122"/>
              </a:rPr>
              <a:t>标题文字内容</a:t>
            </a:r>
          </a:p>
        </p:txBody>
      </p:sp>
      <p:grpSp>
        <p:nvGrpSpPr>
          <p:cNvPr id="72" name="组合 71"/>
          <p:cNvGrpSpPr/>
          <p:nvPr/>
        </p:nvGrpSpPr>
        <p:grpSpPr>
          <a:xfrm>
            <a:off x="280052" y="242680"/>
            <a:ext cx="2904891" cy="338554"/>
            <a:chOff x="568442" y="319364"/>
            <a:chExt cx="3873190" cy="451406"/>
          </a:xfrm>
        </p:grpSpPr>
        <p:sp>
          <p:nvSpPr>
            <p:cNvPr id="7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74" name="等腰三角形 7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anim calcmode="lin" valueType="num">
                                      <p:cBhvr>
                                        <p:cTn id="14" dur="500" fill="hold"/>
                                        <p:tgtEl>
                                          <p:spTgt spid="19"/>
                                        </p:tgtEl>
                                        <p:attrNameLst>
                                          <p:attrName>style.rotation</p:attrName>
                                        </p:attrNameLst>
                                      </p:cBhvr>
                                      <p:tavLst>
                                        <p:tav tm="0">
                                          <p:val>
                                            <p:fltVal val="720"/>
                                          </p:val>
                                        </p:tav>
                                        <p:tav tm="100000">
                                          <p:val>
                                            <p:fltVal val="0"/>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 calcmode="lin" valueType="num">
                                      <p:cBhvr>
                                        <p:cTn id="16" dur="500" fill="hold"/>
                                        <p:tgtEl>
                                          <p:spTgt spid="19"/>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anim calcmode="lin" valueType="num">
                                      <p:cBhvr>
                                        <p:cTn id="20" dur="500" fill="hold"/>
                                        <p:tgtEl>
                                          <p:spTgt spid="36"/>
                                        </p:tgtEl>
                                        <p:attrNameLst>
                                          <p:attrName>style.rotation</p:attrName>
                                        </p:attrNameLst>
                                      </p:cBhvr>
                                      <p:tavLst>
                                        <p:tav tm="0">
                                          <p:val>
                                            <p:fltVal val="720"/>
                                          </p:val>
                                        </p:tav>
                                        <p:tav tm="100000">
                                          <p:val>
                                            <p:fltVal val="0"/>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anim calcmode="lin" valueType="num">
                                      <p:cBhvr>
                                        <p:cTn id="26" dur="500" fill="hold"/>
                                        <p:tgtEl>
                                          <p:spTgt spid="53"/>
                                        </p:tgtEl>
                                        <p:attrNameLst>
                                          <p:attrName>style.rotation</p:attrName>
                                        </p:attrNameLst>
                                      </p:cBhvr>
                                      <p:tavLst>
                                        <p:tav tm="0">
                                          <p:val>
                                            <p:fltVal val="720"/>
                                          </p:val>
                                        </p:tav>
                                        <p:tav tm="100000">
                                          <p:val>
                                            <p:fltVal val="0"/>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 calcmode="lin" valueType="num">
                                      <p:cBhvr>
                                        <p:cTn id="28" dur="500" fill="hold"/>
                                        <p:tgtEl>
                                          <p:spTgt spid="53"/>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fill="hold"/>
                                        <p:tgtEl>
                                          <p:spTgt spid="71"/>
                                        </p:tgtEl>
                                        <p:attrNameLst>
                                          <p:attrName>ppt_x</p:attrName>
                                        </p:attrNameLst>
                                      </p:cBhvr>
                                      <p:tavLst>
                                        <p:tav tm="0">
                                          <p:val>
                                            <p:strVal val="1+#ppt_w/2"/>
                                          </p:val>
                                        </p:tav>
                                        <p:tav tm="100000">
                                          <p:val>
                                            <p:strVal val="#ppt_x"/>
                                          </p:val>
                                        </p:tav>
                                      </p:tavLst>
                                    </p:anim>
                                    <p:anim calcmode="lin" valueType="num">
                                      <p:cBhvr additive="base">
                                        <p:cTn id="34"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1+#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06028" y="1203598"/>
            <a:ext cx="3310388" cy="665729"/>
            <a:chOff x="6327173" y="1681099"/>
            <a:chExt cx="4413851" cy="887639"/>
          </a:xfrm>
        </p:grpSpPr>
        <p:sp>
          <p:nvSpPr>
            <p:cNvPr id="3"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4"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171167" y="2659158"/>
            <a:ext cx="667212" cy="548855"/>
            <a:chOff x="1465545" y="3524250"/>
            <a:chExt cx="889616" cy="731806"/>
          </a:xfrm>
        </p:grpSpPr>
        <p:sp>
          <p:nvSpPr>
            <p:cNvPr id="6" name="六边形 5"/>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819083" y="3077232"/>
            <a:ext cx="1000697" cy="862670"/>
            <a:chOff x="2329434" y="4081682"/>
            <a:chExt cx="1334262" cy="1150226"/>
          </a:xfrm>
        </p:grpSpPr>
        <p:sp>
          <p:nvSpPr>
            <p:cNvPr id="9" name="六边形 8"/>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819780" y="1935957"/>
            <a:ext cx="1824228" cy="1572611"/>
            <a:chOff x="3663696" y="2559981"/>
            <a:chExt cx="2432304" cy="2096814"/>
          </a:xfrm>
        </p:grpSpPr>
        <p:sp>
          <p:nvSpPr>
            <p:cNvPr id="12" name="六边形 11"/>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524189" y="1281023"/>
            <a:ext cx="1295591" cy="1116888"/>
            <a:chOff x="1936242" y="1686736"/>
            <a:chExt cx="1727454" cy="1489184"/>
          </a:xfrm>
        </p:grpSpPr>
        <p:sp>
          <p:nvSpPr>
            <p:cNvPr id="15" name="六边形 14"/>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006028" y="3504980"/>
            <a:ext cx="3310388" cy="665729"/>
            <a:chOff x="6327173" y="4322384"/>
            <a:chExt cx="4413851" cy="887637"/>
          </a:xfrm>
        </p:grpSpPr>
        <p:sp>
          <p:nvSpPr>
            <p:cNvPr id="18"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19"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06028" y="1954656"/>
            <a:ext cx="3310388" cy="665729"/>
            <a:chOff x="6327173" y="3001742"/>
            <a:chExt cx="4413851" cy="887637"/>
          </a:xfrm>
        </p:grpSpPr>
        <p:sp>
          <p:nvSpPr>
            <p:cNvPr id="21"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22"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2765822"/>
            <a:ext cx="3310388" cy="665729"/>
            <a:chOff x="6327173" y="4322384"/>
            <a:chExt cx="4413851" cy="887637"/>
          </a:xfrm>
        </p:grpSpPr>
        <p:sp>
          <p:nvSpPr>
            <p:cNvPr id="24"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25"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450" decel="100000" fill="hold"/>
                                        <p:tgtEl>
                                          <p:spTgt spid="2"/>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strVal val="#ppt_x"/>
                                          </p:val>
                                        </p:tav>
                                        <p:tav tm="100000">
                                          <p:val>
                                            <p:strVal val="#ppt_x"/>
                                          </p:val>
                                        </p:tav>
                                      </p:tavLst>
                                    </p:anim>
                                    <p:anim calcmode="lin" valueType="num">
                                      <p:cBhvr>
                                        <p:cTn id="44" dur="450" decel="100000" fill="hold"/>
                                        <p:tgtEl>
                                          <p:spTgt spid="2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450" decel="100000" fill="hold"/>
                                        <p:tgtEl>
                                          <p:spTgt spid="2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450" decel="100000" fill="hold"/>
                                        <p:tgtEl>
                                          <p:spTgt spid="17"/>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4016" y="1399773"/>
            <a:ext cx="6878399" cy="2540129"/>
            <a:chOff x="680429" y="1347614"/>
            <a:chExt cx="7611628" cy="2810903"/>
          </a:xfrm>
        </p:grpSpPr>
        <p:sp>
          <p:nvSpPr>
            <p:cNvPr id="3" name="Freeform 5"/>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bg1"/>
            </a:solidFill>
            <a:ln>
              <a:noFill/>
            </a:ln>
          </p:spPr>
          <p:txBody>
            <a:bodyPr/>
            <a:lstStyle/>
            <a:p>
              <a:endParaRPr lang="zh-CN" altLang="en-US" sz="1400">
                <a:solidFill>
                  <a:schemeClr val="accent1"/>
                </a:solidFill>
              </a:endParaRPr>
            </a:p>
          </p:txBody>
        </p:sp>
        <p:sp>
          <p:nvSpPr>
            <p:cNvPr id="4" name="Freeform 6"/>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5" name="Freeform 7"/>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6" name="Freeform 8"/>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2"/>
            </a:solidFill>
            <a:ln>
              <a:noFill/>
            </a:ln>
          </p:spPr>
          <p:txBody>
            <a:bodyPr/>
            <a:lstStyle/>
            <a:p>
              <a:endParaRPr lang="zh-CN" altLang="en-US" sz="1400">
                <a:solidFill>
                  <a:schemeClr val="accent1"/>
                </a:solidFill>
              </a:endParaRPr>
            </a:p>
          </p:txBody>
        </p:sp>
        <p:sp>
          <p:nvSpPr>
            <p:cNvPr id="7" name="Freeform 9"/>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chemeClr val="tx2"/>
            </a:solidFill>
            <a:ln>
              <a:noFill/>
            </a:ln>
          </p:spPr>
          <p:txBody>
            <a:bodyPr/>
            <a:lstStyle/>
            <a:p>
              <a:endParaRPr lang="zh-CN" altLang="en-US" sz="1400">
                <a:solidFill>
                  <a:schemeClr val="accent1"/>
                </a:solidFill>
              </a:endParaRPr>
            </a:p>
          </p:txBody>
        </p:sp>
        <p:sp>
          <p:nvSpPr>
            <p:cNvPr id="8" name="Freeform 10"/>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bg1"/>
            </a:solidFill>
            <a:ln>
              <a:noFill/>
            </a:ln>
          </p:spPr>
          <p:txBody>
            <a:bodyPr/>
            <a:lstStyle/>
            <a:p>
              <a:endParaRPr lang="zh-CN" altLang="en-US" sz="1400">
                <a:solidFill>
                  <a:schemeClr val="accent1"/>
                </a:solidFill>
              </a:endParaRPr>
            </a:p>
          </p:txBody>
        </p:sp>
        <p:sp>
          <p:nvSpPr>
            <p:cNvPr id="9" name="Freeform 11"/>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2"/>
            </a:solidFill>
            <a:ln>
              <a:noFill/>
            </a:ln>
          </p:spPr>
          <p:txBody>
            <a:bodyPr/>
            <a:lstStyle/>
            <a:p>
              <a:endParaRPr lang="zh-CN" altLang="en-US" sz="1400">
                <a:solidFill>
                  <a:schemeClr val="accent1"/>
                </a:solidFill>
              </a:endParaRPr>
            </a:p>
          </p:txBody>
        </p:sp>
        <p:sp>
          <p:nvSpPr>
            <p:cNvPr id="10" name="Freeform 12"/>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1"/>
            </a:solidFill>
            <a:ln>
              <a:noFill/>
            </a:ln>
          </p:spPr>
          <p:txBody>
            <a:bodyPr/>
            <a:lstStyle/>
            <a:p>
              <a:endParaRPr lang="zh-CN" altLang="en-US" sz="1400">
                <a:solidFill>
                  <a:schemeClr val="accent1"/>
                </a:solidFill>
              </a:endParaRPr>
            </a:p>
          </p:txBody>
        </p:sp>
        <p:sp>
          <p:nvSpPr>
            <p:cNvPr id="11" name="Freeform 13"/>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chemeClr val="tx1"/>
            </a:solidFill>
            <a:ln>
              <a:noFill/>
            </a:ln>
          </p:spPr>
          <p:txBody>
            <a:bodyPr/>
            <a:lstStyle/>
            <a:p>
              <a:endParaRPr lang="zh-CN" altLang="en-US" sz="1400">
                <a:solidFill>
                  <a:schemeClr val="accent1"/>
                </a:solidFill>
              </a:endParaRPr>
            </a:p>
          </p:txBody>
        </p:sp>
        <p:sp>
          <p:nvSpPr>
            <p:cNvPr id="12" name="Freeform 14"/>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bg2"/>
            </a:solidFill>
            <a:ln>
              <a:noFill/>
            </a:ln>
          </p:spPr>
          <p:txBody>
            <a:bodyPr/>
            <a:lstStyle/>
            <a:p>
              <a:endParaRPr lang="zh-CN" altLang="en-US" sz="1400">
                <a:solidFill>
                  <a:schemeClr val="accent1"/>
                </a:solidFill>
              </a:endParaRPr>
            </a:p>
          </p:txBody>
        </p:sp>
        <p:sp>
          <p:nvSpPr>
            <p:cNvPr id="13" name="TextBox 12"/>
            <p:cNvSpPr txBox="1"/>
            <p:nvPr/>
          </p:nvSpPr>
          <p:spPr bwMode="auto">
            <a:xfrm>
              <a:off x="871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4" name="TextBox 13"/>
            <p:cNvSpPr txBox="1"/>
            <p:nvPr/>
          </p:nvSpPr>
          <p:spPr bwMode="auto">
            <a:xfrm>
              <a:off x="1594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5" name="TextBox 14"/>
            <p:cNvSpPr txBox="1"/>
            <p:nvPr/>
          </p:nvSpPr>
          <p:spPr bwMode="auto">
            <a:xfrm>
              <a:off x="2325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6" name="TextBox 15"/>
            <p:cNvSpPr txBox="1"/>
            <p:nvPr/>
          </p:nvSpPr>
          <p:spPr bwMode="auto">
            <a:xfrm>
              <a:off x="31125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7" name="TextBox 16"/>
            <p:cNvSpPr txBox="1"/>
            <p:nvPr/>
          </p:nvSpPr>
          <p:spPr bwMode="auto">
            <a:xfrm>
              <a:off x="38682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8" name="TextBox 17"/>
            <p:cNvSpPr txBox="1"/>
            <p:nvPr/>
          </p:nvSpPr>
          <p:spPr bwMode="auto">
            <a:xfrm>
              <a:off x="4611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9" name="TextBox 18"/>
            <p:cNvSpPr txBox="1"/>
            <p:nvPr/>
          </p:nvSpPr>
          <p:spPr bwMode="auto">
            <a:xfrm>
              <a:off x="53541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0" name="TextBox 19"/>
            <p:cNvSpPr txBox="1"/>
            <p:nvPr/>
          </p:nvSpPr>
          <p:spPr bwMode="auto">
            <a:xfrm>
              <a:off x="60843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1" name="TextBox 20"/>
            <p:cNvSpPr txBox="1"/>
            <p:nvPr/>
          </p:nvSpPr>
          <p:spPr bwMode="auto">
            <a:xfrm>
              <a:off x="6801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2" name="TextBox 21"/>
            <p:cNvSpPr txBox="1"/>
            <p:nvPr/>
          </p:nvSpPr>
          <p:spPr bwMode="auto">
            <a:xfrm>
              <a:off x="7602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3" name="TextBox 682"/>
            <p:cNvSpPr txBox="1"/>
            <p:nvPr/>
          </p:nvSpPr>
          <p:spPr>
            <a:xfrm>
              <a:off x="9311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36%</a:t>
              </a:r>
              <a:endParaRPr lang="zh-CN" altLang="en-US" sz="1400" dirty="0">
                <a:solidFill>
                  <a:schemeClr val="accent2"/>
                </a:solidFill>
              </a:endParaRPr>
            </a:p>
          </p:txBody>
        </p:sp>
        <p:sp>
          <p:nvSpPr>
            <p:cNvPr id="24" name="TextBox 682"/>
            <p:cNvSpPr txBox="1"/>
            <p:nvPr/>
          </p:nvSpPr>
          <p:spPr>
            <a:xfrm>
              <a:off x="1645500" y="219062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45%</a:t>
              </a:r>
              <a:endParaRPr lang="zh-CN" altLang="en-US" sz="1400" dirty="0">
                <a:solidFill>
                  <a:schemeClr val="accent2"/>
                </a:solidFill>
              </a:endParaRPr>
            </a:p>
          </p:txBody>
        </p:sp>
        <p:sp>
          <p:nvSpPr>
            <p:cNvPr id="25" name="TextBox 682"/>
            <p:cNvSpPr txBox="1"/>
            <p:nvPr/>
          </p:nvSpPr>
          <p:spPr>
            <a:xfrm>
              <a:off x="2369400" y="3022845"/>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64%</a:t>
              </a:r>
              <a:endParaRPr lang="zh-CN" altLang="en-US" sz="1400" dirty="0">
                <a:solidFill>
                  <a:schemeClr val="accent2"/>
                </a:solidFill>
              </a:endParaRPr>
            </a:p>
          </p:txBody>
        </p:sp>
        <p:sp>
          <p:nvSpPr>
            <p:cNvPr id="26" name="TextBox 682"/>
            <p:cNvSpPr txBox="1"/>
            <p:nvPr/>
          </p:nvSpPr>
          <p:spPr>
            <a:xfrm>
              <a:off x="3150450" y="266067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51%</a:t>
              </a:r>
              <a:endParaRPr lang="zh-CN" altLang="en-US" sz="1400" dirty="0">
                <a:solidFill>
                  <a:schemeClr val="accent2"/>
                </a:solidFill>
              </a:endParaRPr>
            </a:p>
          </p:txBody>
        </p:sp>
        <p:sp>
          <p:nvSpPr>
            <p:cNvPr id="27" name="TextBox 682"/>
            <p:cNvSpPr txBox="1"/>
            <p:nvPr/>
          </p:nvSpPr>
          <p:spPr>
            <a:xfrm>
              <a:off x="3912451" y="2206043"/>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47%</a:t>
              </a:r>
              <a:endParaRPr lang="zh-CN" altLang="en-US" sz="1400" dirty="0">
                <a:solidFill>
                  <a:schemeClr val="accent2"/>
                </a:solidFill>
              </a:endParaRPr>
            </a:p>
          </p:txBody>
        </p:sp>
        <p:sp>
          <p:nvSpPr>
            <p:cNvPr id="28" name="TextBox 682"/>
            <p:cNvSpPr txBox="1"/>
            <p:nvPr/>
          </p:nvSpPr>
          <p:spPr>
            <a:xfrm>
              <a:off x="4655400" y="269386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52%</a:t>
              </a:r>
              <a:endParaRPr lang="zh-CN" altLang="en-US" sz="1400" dirty="0">
                <a:solidFill>
                  <a:schemeClr val="accent2"/>
                </a:solidFill>
              </a:endParaRPr>
            </a:p>
          </p:txBody>
        </p:sp>
        <p:sp>
          <p:nvSpPr>
            <p:cNvPr id="29" name="TextBox 682"/>
            <p:cNvSpPr txBox="1"/>
            <p:nvPr/>
          </p:nvSpPr>
          <p:spPr>
            <a:xfrm>
              <a:off x="53888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38%</a:t>
              </a:r>
              <a:endParaRPr lang="zh-CN" altLang="en-US" sz="1400" dirty="0">
                <a:solidFill>
                  <a:schemeClr val="accent2"/>
                </a:solidFill>
              </a:endParaRPr>
            </a:p>
          </p:txBody>
        </p:sp>
        <p:sp>
          <p:nvSpPr>
            <p:cNvPr id="30" name="TextBox 682"/>
            <p:cNvSpPr txBox="1"/>
            <p:nvPr/>
          </p:nvSpPr>
          <p:spPr>
            <a:xfrm>
              <a:off x="6122251" y="220861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46%</a:t>
              </a:r>
              <a:endParaRPr lang="zh-CN" altLang="en-US" sz="1400" dirty="0">
                <a:solidFill>
                  <a:schemeClr val="accent2"/>
                </a:solidFill>
              </a:endParaRPr>
            </a:p>
          </p:txBody>
        </p:sp>
        <p:sp>
          <p:nvSpPr>
            <p:cNvPr id="31" name="TextBox 682"/>
            <p:cNvSpPr txBox="1"/>
            <p:nvPr/>
          </p:nvSpPr>
          <p:spPr>
            <a:xfrm>
              <a:off x="6855675" y="3051757"/>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68%</a:t>
              </a:r>
              <a:endParaRPr lang="zh-CN" altLang="en-US" sz="1400" dirty="0">
                <a:solidFill>
                  <a:schemeClr val="accent2"/>
                </a:solidFill>
              </a:endParaRPr>
            </a:p>
          </p:txBody>
        </p:sp>
        <p:sp>
          <p:nvSpPr>
            <p:cNvPr id="32" name="TextBox 682"/>
            <p:cNvSpPr txBox="1"/>
            <p:nvPr/>
          </p:nvSpPr>
          <p:spPr>
            <a:xfrm>
              <a:off x="7636725" y="26567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55%</a:t>
              </a:r>
              <a:endParaRPr lang="zh-CN" altLang="en-US" sz="1400" dirty="0">
                <a:solidFill>
                  <a:schemeClr val="accent2"/>
                </a:solidFill>
              </a:endParaRPr>
            </a:p>
          </p:txBody>
        </p:sp>
        <p:sp>
          <p:nvSpPr>
            <p:cNvPr id="33" name="TextBox 32"/>
            <p:cNvSpPr txBox="1"/>
            <p:nvPr/>
          </p:nvSpPr>
          <p:spPr bwMode="auto">
            <a:xfrm>
              <a:off x="2154111"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4" name="TextBox 33"/>
            <p:cNvSpPr txBox="1"/>
            <p:nvPr/>
          </p:nvSpPr>
          <p:spPr bwMode="auto">
            <a:xfrm>
              <a:off x="5168547"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5" name="TextBox 34"/>
            <p:cNvSpPr txBox="1"/>
            <p:nvPr/>
          </p:nvSpPr>
          <p:spPr bwMode="auto">
            <a:xfrm>
              <a:off x="6640110"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6" name="TextBox 35"/>
            <p:cNvSpPr txBox="1"/>
            <p:nvPr/>
          </p:nvSpPr>
          <p:spPr bwMode="auto">
            <a:xfrm>
              <a:off x="680429"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grpSp>
      <p:grpSp>
        <p:nvGrpSpPr>
          <p:cNvPr id="37" name="组合 36"/>
          <p:cNvGrpSpPr/>
          <p:nvPr/>
        </p:nvGrpSpPr>
        <p:grpSpPr>
          <a:xfrm>
            <a:off x="280052" y="242680"/>
            <a:ext cx="2904891" cy="338554"/>
            <a:chOff x="568442" y="319364"/>
            <a:chExt cx="3873190" cy="451406"/>
          </a:xfrm>
        </p:grpSpPr>
        <p:sp>
          <p:nvSpPr>
            <p:cNvPr id="38"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9" name="等腰三角形 38"/>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0"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3" y="1058649"/>
            <a:ext cx="2033112" cy="1954450"/>
            <a:chOff x="5807955" y="4605844"/>
            <a:chExt cx="1458577" cy="1402144"/>
          </a:xfrm>
        </p:grpSpPr>
        <p:sp>
          <p:nvSpPr>
            <p:cNvPr id="3" name="文本框 5"/>
            <p:cNvSpPr txBox="1"/>
            <p:nvPr/>
          </p:nvSpPr>
          <p:spPr>
            <a:xfrm>
              <a:off x="6396893" y="4916469"/>
              <a:ext cx="86963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05</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88" y="794061"/>
            <a:ext cx="5733295" cy="355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52"/>
          <p:cNvSpPr>
            <a:spLocks noChangeArrowheads="1"/>
          </p:cNvSpPr>
          <p:nvPr/>
        </p:nvSpPr>
        <p:spPr bwMode="auto">
          <a:xfrm>
            <a:off x="145093" y="2255276"/>
            <a:ext cx="962990"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4" name="TextBox 153"/>
          <p:cNvSpPr>
            <a:spLocks noChangeArrowheads="1"/>
          </p:cNvSpPr>
          <p:nvPr/>
        </p:nvSpPr>
        <p:spPr bwMode="auto">
          <a:xfrm>
            <a:off x="2198620" y="2313784"/>
            <a:ext cx="965115"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grpSp>
        <p:nvGrpSpPr>
          <p:cNvPr id="5" name="组合 4"/>
          <p:cNvGrpSpPr/>
          <p:nvPr/>
        </p:nvGrpSpPr>
        <p:grpSpPr>
          <a:xfrm>
            <a:off x="2736449" y="555526"/>
            <a:ext cx="5507959" cy="4338637"/>
            <a:chOff x="2736449" y="555526"/>
            <a:chExt cx="5507959" cy="4338637"/>
          </a:xfrm>
        </p:grpSpPr>
        <p:sp>
          <p:nvSpPr>
            <p:cNvPr id="6" name="TextBox 154"/>
            <p:cNvSpPr>
              <a:spLocks noChangeArrowheads="1"/>
            </p:cNvSpPr>
            <p:nvPr/>
          </p:nvSpPr>
          <p:spPr bwMode="auto">
            <a:xfrm>
              <a:off x="2891632" y="813564"/>
              <a:ext cx="962990" cy="336695"/>
            </a:xfrm>
            <a:prstGeom prst="rect">
              <a:avLst/>
            </a:prstGeom>
            <a:solidFill>
              <a:schemeClr val="bg1">
                <a:alpha val="45097"/>
              </a:schemeClr>
            </a:solidFill>
            <a:ln w="6350">
              <a:solidFill>
                <a:srgbClr val="F5C040"/>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7" name="TextBox 155"/>
            <p:cNvSpPr>
              <a:spLocks noChangeArrowheads="1"/>
            </p:cNvSpPr>
            <p:nvPr/>
          </p:nvSpPr>
          <p:spPr bwMode="auto">
            <a:xfrm>
              <a:off x="4923902" y="1995737"/>
              <a:ext cx="965115" cy="336695"/>
            </a:xfrm>
            <a:prstGeom prst="rect">
              <a:avLst/>
            </a:prstGeom>
            <a:solidFill>
              <a:schemeClr val="tx1">
                <a:alpha val="39999"/>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8" name="TextBox 156"/>
            <p:cNvSpPr>
              <a:spLocks noChangeArrowheads="1"/>
            </p:cNvSpPr>
            <p:nvPr/>
          </p:nvSpPr>
          <p:spPr bwMode="auto">
            <a:xfrm>
              <a:off x="2736449" y="4075043"/>
              <a:ext cx="1437044" cy="336695"/>
            </a:xfrm>
            <a:prstGeom prst="rect">
              <a:avLst/>
            </a:prstGeom>
            <a:solidFill>
              <a:schemeClr val="tx1">
                <a:alpha val="50195"/>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9" name="TextBox 157"/>
            <p:cNvSpPr>
              <a:spLocks noChangeArrowheads="1"/>
            </p:cNvSpPr>
            <p:nvPr/>
          </p:nvSpPr>
          <p:spPr bwMode="auto">
            <a:xfrm>
              <a:off x="5121602" y="2984383"/>
              <a:ext cx="962989" cy="336695"/>
            </a:xfrm>
            <a:prstGeom prst="rect">
              <a:avLst/>
            </a:prstGeom>
            <a:solidFill>
              <a:schemeClr val="bg2">
                <a:alpha val="50195"/>
              </a:schemeClr>
            </a:solidFill>
            <a:ln w="6350">
              <a:solidFill>
                <a:schemeClr val="bg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0" name="TextBox 158"/>
            <p:cNvSpPr>
              <a:spLocks noChangeArrowheads="1"/>
            </p:cNvSpPr>
            <p:nvPr/>
          </p:nvSpPr>
          <p:spPr bwMode="auto">
            <a:xfrm>
              <a:off x="4245771" y="3704489"/>
              <a:ext cx="965115" cy="336695"/>
            </a:xfrm>
            <a:prstGeom prst="rect">
              <a:avLst/>
            </a:prstGeom>
            <a:solidFill>
              <a:schemeClr val="tx2">
                <a:alpha val="50195"/>
              </a:schemeClr>
            </a:solidFill>
            <a:ln w="6350">
              <a:solidFill>
                <a:schemeClr val="tx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1" name="线形标注 2 162"/>
            <p:cNvSpPr/>
            <p:nvPr/>
          </p:nvSpPr>
          <p:spPr bwMode="auto">
            <a:xfrm>
              <a:off x="6305674" y="555526"/>
              <a:ext cx="1928105" cy="258038"/>
            </a:xfrm>
            <a:prstGeom prst="borderCallout2">
              <a:avLst>
                <a:gd name="adj1" fmla="val 28963"/>
                <a:gd name="adj2" fmla="val -1000"/>
                <a:gd name="adj3" fmla="val 22074"/>
                <a:gd name="adj4" fmla="val -111185"/>
                <a:gd name="adj5" fmla="val 127931"/>
                <a:gd name="adj6" fmla="val -132676"/>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2" name="线形标注 2 163"/>
            <p:cNvSpPr/>
            <p:nvPr/>
          </p:nvSpPr>
          <p:spPr bwMode="auto">
            <a:xfrm>
              <a:off x="6305674" y="924580"/>
              <a:ext cx="1928105" cy="259539"/>
            </a:xfrm>
            <a:prstGeom prst="borderCallout2">
              <a:avLst>
                <a:gd name="adj1" fmla="val 28963"/>
                <a:gd name="adj2" fmla="val -1000"/>
                <a:gd name="adj3" fmla="val 25519"/>
                <a:gd name="adj4" fmla="val -109875"/>
                <a:gd name="adj5" fmla="val 55546"/>
                <a:gd name="adj6" fmla="val -130708"/>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3" name="线形标注 2 164"/>
            <p:cNvSpPr/>
            <p:nvPr/>
          </p:nvSpPr>
          <p:spPr bwMode="auto">
            <a:xfrm>
              <a:off x="6316304" y="1328140"/>
              <a:ext cx="1928104" cy="258038"/>
            </a:xfrm>
            <a:prstGeom prst="borderCallout2">
              <a:avLst>
                <a:gd name="adj1" fmla="val 28963"/>
                <a:gd name="adj2" fmla="val -1000"/>
                <a:gd name="adj3" fmla="val 28963"/>
                <a:gd name="adj4" fmla="val -20852"/>
                <a:gd name="adj5" fmla="val 282764"/>
                <a:gd name="adj6" fmla="val -66560"/>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4" name="线形标注 2 165"/>
            <p:cNvSpPr/>
            <p:nvPr/>
          </p:nvSpPr>
          <p:spPr bwMode="auto">
            <a:xfrm>
              <a:off x="6316304" y="1724198"/>
              <a:ext cx="1928104" cy="259538"/>
            </a:xfrm>
            <a:prstGeom prst="borderCallout2">
              <a:avLst>
                <a:gd name="adj1" fmla="val 28963"/>
                <a:gd name="adj2" fmla="val -1000"/>
                <a:gd name="adj3" fmla="val 28963"/>
                <a:gd name="adj4" fmla="val -14963"/>
                <a:gd name="adj5" fmla="val 127843"/>
                <a:gd name="adj6" fmla="val -25324"/>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5" name="线形标注 2 166"/>
            <p:cNvSpPr/>
            <p:nvPr/>
          </p:nvSpPr>
          <p:spPr bwMode="auto">
            <a:xfrm>
              <a:off x="6305674" y="2127757"/>
              <a:ext cx="1928105" cy="258038"/>
            </a:xfrm>
            <a:prstGeom prst="borderCallout2">
              <a:avLst>
                <a:gd name="adj1" fmla="val 28963"/>
                <a:gd name="adj2" fmla="val -1000"/>
                <a:gd name="adj3" fmla="val 28963"/>
                <a:gd name="adj4" fmla="val -14963"/>
                <a:gd name="adj5" fmla="val 52106"/>
                <a:gd name="adj6" fmla="val -24671"/>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6" name="线形标注 2 167"/>
            <p:cNvSpPr/>
            <p:nvPr/>
          </p:nvSpPr>
          <p:spPr bwMode="auto">
            <a:xfrm>
              <a:off x="6316304" y="2733846"/>
              <a:ext cx="1928104" cy="259539"/>
            </a:xfrm>
            <a:prstGeom prst="borderCallout2">
              <a:avLst>
                <a:gd name="adj1" fmla="val 28963"/>
                <a:gd name="adj2" fmla="val -1000"/>
                <a:gd name="adj3" fmla="val 28963"/>
                <a:gd name="adj4" fmla="val -20852"/>
                <a:gd name="adj5" fmla="val 124491"/>
                <a:gd name="adj6" fmla="val -5478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7" name="线形标注 2 168"/>
            <p:cNvSpPr/>
            <p:nvPr/>
          </p:nvSpPr>
          <p:spPr bwMode="auto">
            <a:xfrm>
              <a:off x="6316304" y="3135905"/>
              <a:ext cx="1928104" cy="258038"/>
            </a:xfrm>
            <a:prstGeom prst="borderCallout2">
              <a:avLst>
                <a:gd name="adj1" fmla="val 28963"/>
                <a:gd name="adj2" fmla="val -1000"/>
                <a:gd name="adj3" fmla="val 32403"/>
                <a:gd name="adj4" fmla="val -9069"/>
                <a:gd name="adj5" fmla="val -26981"/>
                <a:gd name="adj6" fmla="val -1616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8" name="线形标注 2 169"/>
            <p:cNvSpPr/>
            <p:nvPr/>
          </p:nvSpPr>
          <p:spPr bwMode="auto">
            <a:xfrm>
              <a:off x="6316304" y="3461453"/>
              <a:ext cx="1928104" cy="258038"/>
            </a:xfrm>
            <a:prstGeom prst="borderCallout2">
              <a:avLst>
                <a:gd name="adj1" fmla="val 28963"/>
                <a:gd name="adj2" fmla="val -1000"/>
                <a:gd name="adj3" fmla="val 28963"/>
                <a:gd name="adj4" fmla="val -92204"/>
                <a:gd name="adj5" fmla="val 117602"/>
                <a:gd name="adj6" fmla="val -100602"/>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9" name="线形标注 2 170"/>
            <p:cNvSpPr/>
            <p:nvPr/>
          </p:nvSpPr>
          <p:spPr bwMode="auto">
            <a:xfrm>
              <a:off x="6316304" y="3863512"/>
              <a:ext cx="1928104" cy="258038"/>
            </a:xfrm>
            <a:prstGeom prst="borderCallout2">
              <a:avLst>
                <a:gd name="adj1" fmla="val 28963"/>
                <a:gd name="adj2" fmla="val -1000"/>
                <a:gd name="adj3" fmla="val 32403"/>
                <a:gd name="adj4" fmla="val -45727"/>
                <a:gd name="adj5" fmla="val -30426"/>
                <a:gd name="adj6" fmla="val -61329"/>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20" name="线形标注 2 171"/>
            <p:cNvSpPr/>
            <p:nvPr/>
          </p:nvSpPr>
          <p:spPr bwMode="auto">
            <a:xfrm>
              <a:off x="6316304" y="4247569"/>
              <a:ext cx="1928104" cy="259538"/>
            </a:xfrm>
            <a:prstGeom prst="borderCallout2">
              <a:avLst>
                <a:gd name="adj1" fmla="val 28963"/>
                <a:gd name="adj2" fmla="val -1000"/>
                <a:gd name="adj3" fmla="val 35847"/>
                <a:gd name="adj4" fmla="val -97440"/>
                <a:gd name="adj5" fmla="val -44194"/>
                <a:gd name="adj6" fmla="val -11500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21" name="线形标注 2 172"/>
            <p:cNvSpPr/>
            <p:nvPr/>
          </p:nvSpPr>
          <p:spPr bwMode="auto">
            <a:xfrm>
              <a:off x="6316304" y="4634625"/>
              <a:ext cx="1928104" cy="259538"/>
            </a:xfrm>
            <a:prstGeom prst="borderCallout2">
              <a:avLst>
                <a:gd name="adj1" fmla="val 28963"/>
                <a:gd name="adj2" fmla="val -1000"/>
                <a:gd name="adj3" fmla="val 35847"/>
                <a:gd name="adj4" fmla="val -97440"/>
                <a:gd name="adj5" fmla="val -99278"/>
                <a:gd name="adj6" fmla="val -11631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gr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3004" y="1023505"/>
            <a:ext cx="4488347" cy="3632015"/>
            <a:chOff x="1829813" y="657377"/>
            <a:chExt cx="5156200" cy="4172448"/>
          </a:xfrm>
        </p:grpSpPr>
        <p:grpSp>
          <p:nvGrpSpPr>
            <p:cNvPr id="3" name="组合 2"/>
            <p:cNvGrpSpPr/>
            <p:nvPr/>
          </p:nvGrpSpPr>
          <p:grpSpPr>
            <a:xfrm>
              <a:off x="1829813" y="657377"/>
              <a:ext cx="5156200" cy="4172448"/>
              <a:chOff x="2443382" y="657377"/>
              <a:chExt cx="5156200" cy="4172448"/>
            </a:xfrm>
          </p:grpSpPr>
          <p:grpSp>
            <p:nvGrpSpPr>
              <p:cNvPr id="10" name="Group 10"/>
              <p:cNvGrpSpPr/>
              <p:nvPr/>
            </p:nvGrpSpPr>
            <p:grpSpPr bwMode="auto">
              <a:xfrm>
                <a:off x="3783704" y="1936749"/>
                <a:ext cx="2817742" cy="2148632"/>
                <a:chOff x="0" y="0"/>
                <a:chExt cx="5056" cy="3856"/>
              </a:xfrm>
              <a:solidFill>
                <a:schemeClr val="tx2"/>
              </a:solidFill>
            </p:grpSpPr>
            <p:sp>
              <p:nvSpPr>
                <p:cNvPr id="36"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7"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8"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9"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40"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grpSp>
          <p:sp>
            <p:nvSpPr>
              <p:cNvPr id="11" name="Freeform 11"/>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2" name="Freeform 17"/>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4" name="Freeform 10"/>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5" name="Freeform 12"/>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6" name="Freeform 14"/>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7" name="Freeform 15"/>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8" name="Freeform 18"/>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0" name="Freeform 20"/>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1" name="Freeform 21"/>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2" name="Freeform 22"/>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3" name="Freeform 23"/>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4" name="Freeform 24"/>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5" name="Freeform 25"/>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6" name="Freeform 29"/>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7" name="Freeform 30"/>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8" name="Freeform 31"/>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9" name="Freeform 33"/>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0" name="Freeform 34"/>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1" name="Freeform 35"/>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2" name="Freeform 36"/>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3" name="Freeform 37"/>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4" name="Freeform 38"/>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5" name="Freeform 39"/>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grpSp>
        <p:grpSp>
          <p:nvGrpSpPr>
            <p:cNvPr id="4" name="Group 41"/>
            <p:cNvGrpSpPr/>
            <p:nvPr/>
          </p:nvGrpSpPr>
          <p:grpSpPr bwMode="auto">
            <a:xfrm>
              <a:off x="3166647" y="1941207"/>
              <a:ext cx="2817489" cy="2148649"/>
              <a:chOff x="0" y="0"/>
              <a:chExt cx="5056" cy="3856"/>
            </a:xfrm>
          </p:grpSpPr>
          <p:sp>
            <p:nvSpPr>
              <p:cNvPr id="5"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6"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7"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8"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9"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chemeClr val="bg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5588074" y="1817377"/>
            <a:ext cx="2872358" cy="1149226"/>
            <a:chOff x="755576" y="1770370"/>
            <a:chExt cx="2872358" cy="1149226"/>
          </a:xfrm>
        </p:grpSpPr>
        <p:sp>
          <p:nvSpPr>
            <p:cNvPr id="42" name="TextBox 41"/>
            <p:cNvSpPr txBox="1"/>
            <p:nvPr/>
          </p:nvSpPr>
          <p:spPr>
            <a:xfrm>
              <a:off x="755576" y="1770370"/>
              <a:ext cx="2800350"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标题文字</a:t>
              </a:r>
            </a:p>
          </p:txBody>
        </p:sp>
        <p:sp>
          <p:nvSpPr>
            <p:cNvPr id="43" name="TextBox 42"/>
            <p:cNvSpPr txBox="1"/>
            <p:nvPr/>
          </p:nvSpPr>
          <p:spPr>
            <a:xfrm>
              <a:off x="830317" y="2211710"/>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44" name="TextBox 43"/>
          <p:cNvSpPr txBox="1"/>
          <p:nvPr/>
        </p:nvSpPr>
        <p:spPr>
          <a:xfrm>
            <a:off x="5662815" y="3170461"/>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nvGrpSpPr>
          <p:cNvPr id="45" name="组合 44"/>
          <p:cNvGrpSpPr/>
          <p:nvPr/>
        </p:nvGrpSpPr>
        <p:grpSpPr>
          <a:xfrm>
            <a:off x="280052" y="242680"/>
            <a:ext cx="2904891" cy="338554"/>
            <a:chOff x="568442" y="319364"/>
            <a:chExt cx="3873190" cy="451406"/>
          </a:xfrm>
        </p:grpSpPr>
        <p:sp>
          <p:nvSpPr>
            <p:cNvPr id="46"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7" name="等腰三角形 4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8"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anim calcmode="lin" valueType="num">
                                      <p:cBhvr>
                                        <p:cTn id="14" dur="500" fill="hold"/>
                                        <p:tgtEl>
                                          <p:spTgt spid="41"/>
                                        </p:tgtEl>
                                        <p:attrNameLst>
                                          <p:attrName>ppt_x</p:attrName>
                                        </p:attrNameLst>
                                      </p:cBhvr>
                                      <p:tavLst>
                                        <p:tav tm="0">
                                          <p:val>
                                            <p:strVal val="#ppt_x"/>
                                          </p:val>
                                        </p:tav>
                                        <p:tav tm="100000">
                                          <p:val>
                                            <p:strVal val="#ppt_x"/>
                                          </p:val>
                                        </p:tav>
                                      </p:tavLst>
                                    </p:anim>
                                    <p:anim calcmode="lin" valueType="num">
                                      <p:cBhvr>
                                        <p:cTn id="15" dur="500" fill="hold"/>
                                        <p:tgtEl>
                                          <p:spTgt spid="4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anim calcmode="lin" valueType="num">
                                      <p:cBhvr>
                                        <p:cTn id="20" dur="500" fill="hold"/>
                                        <p:tgtEl>
                                          <p:spTgt spid="44"/>
                                        </p:tgtEl>
                                        <p:attrNameLst>
                                          <p:attrName>ppt_x</p:attrName>
                                        </p:attrNameLst>
                                      </p:cBhvr>
                                      <p:tavLst>
                                        <p:tav tm="0">
                                          <p:val>
                                            <p:strVal val="#ppt_x"/>
                                          </p:val>
                                        </p:tav>
                                        <p:tav tm="100000">
                                          <p:val>
                                            <p:strVal val="#ppt_x"/>
                                          </p:val>
                                        </p:tav>
                                      </p:tavLst>
                                    </p:anim>
                                    <p:anim calcmode="lin" valueType="num">
                                      <p:cBhvr>
                                        <p:cTn id="2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accent2"/>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5239302" y="2745368"/>
            <a:ext cx="401728" cy="261041"/>
            <a:chOff x="7058307" y="1859447"/>
            <a:chExt cx="535637" cy="348055"/>
          </a:xfrm>
          <a:solidFill>
            <a:schemeClr val="accent2"/>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4114403" y="3365926"/>
            <a:ext cx="401728" cy="296010"/>
            <a:chOff x="5958843" y="1820413"/>
            <a:chExt cx="535637" cy="394680"/>
          </a:xfrm>
          <a:solidFill>
            <a:schemeClr val="accent2"/>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043608" y="1918926"/>
            <a:ext cx="2944366" cy="920715"/>
            <a:chOff x="1148437" y="1844993"/>
            <a:chExt cx="2944366" cy="920715"/>
          </a:xfrm>
        </p:grpSpPr>
        <p:sp>
          <p:nvSpPr>
            <p:cNvPr id="33" name="TextBox 32"/>
            <p:cNvSpPr txBox="1"/>
            <p:nvPr/>
          </p:nvSpPr>
          <p:spPr>
            <a:xfrm>
              <a:off x="1292453" y="1844993"/>
              <a:ext cx="2800350"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01</a:t>
              </a:r>
              <a:r>
                <a:rPr lang="zh-CN" altLang="en-US" sz="1600" dirty="0">
                  <a:solidFill>
                    <a:schemeClr val="bg1"/>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53998"/>
            </a:xfrm>
            <a:prstGeom prst="rect">
              <a:avLst/>
            </a:prstGeom>
            <a:noFill/>
          </p:spPr>
          <p:txBody>
            <a:bodyPr wrap="square" rtlCol="0">
              <a:spAutoFit/>
            </a:bodyPr>
            <a:lstStyle/>
            <a:p>
              <a:pPr algn="r"/>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000" spc="-10" dirty="0">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85186"/>
            <a:chOff x="1148437" y="1880522"/>
            <a:chExt cx="2944366" cy="885186"/>
          </a:xfrm>
        </p:grpSpPr>
        <p:sp>
          <p:nvSpPr>
            <p:cNvPr id="36" name="TextBox 35"/>
            <p:cNvSpPr txBox="1"/>
            <p:nvPr/>
          </p:nvSpPr>
          <p:spPr>
            <a:xfrm>
              <a:off x="1292453" y="1880522"/>
              <a:ext cx="2800350" cy="338554"/>
            </a:xfrm>
            <a:prstGeom prst="rect">
              <a:avLst/>
            </a:prstGeom>
            <a:noFill/>
          </p:spPr>
          <p:txBody>
            <a:bodyPr wrap="square" rtlCol="0">
              <a:spAutoFit/>
            </a:bodyPr>
            <a:lstStyle/>
            <a:p>
              <a:pPr algn="ctr"/>
              <a:r>
                <a:rPr lang="en-US" altLang="zh-CN" sz="1600" dirty="0">
                  <a:solidFill>
                    <a:schemeClr val="bg2"/>
                  </a:solidFill>
                  <a:latin typeface="微软雅黑" panose="020B0503020204020204" pitchFamily="34" charset="-122"/>
                  <a:ea typeface="微软雅黑" panose="020B0503020204020204" pitchFamily="34" charset="-122"/>
                </a:rPr>
                <a:t>02</a:t>
              </a:r>
              <a:r>
                <a:rPr lang="zh-CN" altLang="en-US" sz="1600" dirty="0">
                  <a:solidFill>
                    <a:schemeClr val="bg2"/>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53998"/>
            </a:xfrm>
            <a:prstGeom prst="rect">
              <a:avLst/>
            </a:prstGeom>
            <a:noFill/>
          </p:spPr>
          <p:txBody>
            <a:bodyPr wrap="square" rtlCol="0">
              <a:spAutoFit/>
            </a:bodyPr>
            <a:lstStyle/>
            <a:p>
              <a:pPr algn="r"/>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000" spc="-10" dirty="0">
                <a:solidFill>
                  <a:schemeClr val="accent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85186"/>
            <a:chOff x="553519" y="310390"/>
            <a:chExt cx="2952328" cy="885186"/>
          </a:xfrm>
        </p:grpSpPr>
        <p:sp>
          <p:nvSpPr>
            <p:cNvPr id="39" name="TextBox 38"/>
            <p:cNvSpPr txBox="1"/>
            <p:nvPr/>
          </p:nvSpPr>
          <p:spPr>
            <a:xfrm>
              <a:off x="553519" y="310390"/>
              <a:ext cx="2800350" cy="338554"/>
            </a:xfrm>
            <a:prstGeom prst="rect">
              <a:avLst/>
            </a:prstGeom>
            <a:noFill/>
          </p:spPr>
          <p:txBody>
            <a:bodyPr wrap="square" rtlCol="0">
              <a:spAutoFit/>
            </a:bodyPr>
            <a:lstStyle/>
            <a:p>
              <a:pPr algn="ctr"/>
              <a:r>
                <a:rPr lang="en-US" altLang="zh-CN" sz="1600" dirty="0">
                  <a:latin typeface="微软雅黑" panose="020B0503020204020204" pitchFamily="34" charset="-122"/>
                  <a:ea typeface="微软雅黑" panose="020B0503020204020204" pitchFamily="34" charset="-122"/>
                </a:rPr>
                <a:t>03</a:t>
              </a:r>
              <a:r>
                <a:rPr lang="zh-CN" altLang="en-US" sz="1600" dirty="0">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53998"/>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1000" spc="-10" dirty="0">
                <a:solidFill>
                  <a:schemeClr val="accent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80052" y="242680"/>
            <a:ext cx="2904891" cy="338554"/>
            <a:chOff x="568442" y="319364"/>
            <a:chExt cx="3873190" cy="451406"/>
          </a:xfrm>
        </p:grpSpPr>
        <p:sp>
          <p:nvSpPr>
            <p:cNvPr id="42"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3" name="等腰三角形 4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4"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8289" y="1513896"/>
            <a:ext cx="3394025" cy="2009026"/>
            <a:chOff x="4658289" y="1419622"/>
            <a:chExt cx="3394025" cy="2009026"/>
          </a:xfrm>
        </p:grpSpPr>
        <p:cxnSp>
          <p:nvCxnSpPr>
            <p:cNvPr id="3" name="直接连接符 2"/>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880445" y="1419622"/>
              <a:ext cx="1005404"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spc="0" dirty="0">
                  <a:solidFill>
                    <a:schemeClr val="bg1"/>
                  </a:solidFill>
                </a:rPr>
                <a:t>添加标题</a:t>
              </a:r>
            </a:p>
          </p:txBody>
        </p:sp>
        <p:sp>
          <p:nvSpPr>
            <p:cNvPr id="6" name="矩形 1"/>
            <p:cNvSpPr>
              <a:spLocks noChangeArrowheads="1"/>
            </p:cNvSpPr>
            <p:nvPr/>
          </p:nvSpPr>
          <p:spPr bwMode="auto">
            <a:xfrm>
              <a:off x="5163250" y="1809637"/>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880445" y="251182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bg2"/>
                  </a:solidFill>
                </a:rPr>
                <a:t>添加标题</a:t>
              </a:r>
            </a:p>
          </p:txBody>
        </p:sp>
        <p:sp>
          <p:nvSpPr>
            <p:cNvPr id="8" name="矩形 1"/>
            <p:cNvSpPr>
              <a:spLocks noChangeArrowheads="1"/>
            </p:cNvSpPr>
            <p:nvPr/>
          </p:nvSpPr>
          <p:spPr bwMode="auto">
            <a:xfrm>
              <a:off x="6061490" y="2901837"/>
              <a:ext cx="199082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899592" y="2012136"/>
            <a:ext cx="2960185" cy="1999774"/>
            <a:chOff x="899592" y="1917862"/>
            <a:chExt cx="2960185" cy="1999774"/>
          </a:xfrm>
        </p:grpSpPr>
        <p:sp>
          <p:nvSpPr>
            <p:cNvPr id="10" name="TextBox 9"/>
            <p:cNvSpPr txBox="1"/>
            <p:nvPr/>
          </p:nvSpPr>
          <p:spPr bwMode="auto">
            <a:xfrm>
              <a:off x="915648" y="191786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pc="0" dirty="0">
                  <a:solidFill>
                    <a:schemeClr val="tx1"/>
                  </a:solidFill>
                </a:rPr>
                <a:t>添加标题</a:t>
              </a:r>
            </a:p>
          </p:txBody>
        </p:sp>
        <p:cxnSp>
          <p:nvCxnSpPr>
            <p:cNvPr id="11" name="直接连接符 10"/>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992592" y="3009154"/>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tx2"/>
                  </a:solidFill>
                </a:rPr>
                <a:t>添加标题</a:t>
              </a:r>
            </a:p>
          </p:txBody>
        </p:sp>
        <p:sp>
          <p:nvSpPr>
            <p:cNvPr id="15" name="矩形 1"/>
            <p:cNvSpPr>
              <a:spLocks noChangeArrowheads="1"/>
            </p:cNvSpPr>
            <p:nvPr/>
          </p:nvSpPr>
          <p:spPr bwMode="auto">
            <a:xfrm>
              <a:off x="915647" y="3390825"/>
              <a:ext cx="1878855"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724547" y="1654769"/>
            <a:ext cx="3505537" cy="2213125"/>
            <a:chOff x="2724547" y="1560495"/>
            <a:chExt cx="3505537" cy="2003165"/>
          </a:xfrm>
        </p:grpSpPr>
        <p:sp>
          <p:nvSpPr>
            <p:cNvPr id="17" name="Freeform 779"/>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bg1"/>
            </a:solidFill>
            <a:ln>
              <a:noFill/>
            </a:ln>
          </p:spPr>
          <p:txBody>
            <a:bodyPr/>
            <a:lstStyle/>
            <a:p>
              <a:endParaRPr lang="zh-CN" altLang="en-US" sz="1600">
                <a:solidFill>
                  <a:srgbClr val="FFFFFF"/>
                </a:solidFill>
              </a:endParaRPr>
            </a:p>
          </p:txBody>
        </p:sp>
        <p:sp>
          <p:nvSpPr>
            <p:cNvPr id="18" name="Freeform 780"/>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tx1"/>
            </a:solidFill>
            <a:ln>
              <a:noFill/>
            </a:ln>
          </p:spPr>
          <p:txBody>
            <a:bodyPr/>
            <a:lstStyle/>
            <a:p>
              <a:endParaRPr lang="zh-CN" altLang="en-US" sz="1600">
                <a:solidFill>
                  <a:srgbClr val="FFFFFF"/>
                </a:solidFill>
              </a:endParaRPr>
            </a:p>
          </p:txBody>
        </p:sp>
        <p:sp>
          <p:nvSpPr>
            <p:cNvPr id="19" name="Freeform 781"/>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bg2"/>
            </a:solidFill>
            <a:ln>
              <a:noFill/>
            </a:ln>
          </p:spPr>
          <p:txBody>
            <a:bodyPr/>
            <a:lstStyle/>
            <a:p>
              <a:endParaRPr lang="zh-CN" altLang="en-US" sz="1600">
                <a:solidFill>
                  <a:srgbClr val="FFFFFF"/>
                </a:solidFill>
              </a:endParaRPr>
            </a:p>
          </p:txBody>
        </p:sp>
        <p:sp>
          <p:nvSpPr>
            <p:cNvPr id="20" name="Freeform 782"/>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tx2"/>
            </a:solidFill>
            <a:ln>
              <a:noFill/>
            </a:ln>
          </p:spPr>
          <p:txBody>
            <a:bodyPr/>
            <a:lstStyle/>
            <a:p>
              <a:endParaRPr lang="zh-CN" altLang="en-US" sz="1600">
                <a:solidFill>
                  <a:srgbClr val="FFFFFF"/>
                </a:solidFill>
              </a:endParaRPr>
            </a:p>
          </p:txBody>
        </p:sp>
        <p:sp>
          <p:nvSpPr>
            <p:cNvPr id="21" name="TextBox 682"/>
            <p:cNvSpPr txBox="1"/>
            <p:nvPr/>
          </p:nvSpPr>
          <p:spPr>
            <a:xfrm>
              <a:off x="4241975" y="1641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18%</a:t>
              </a:r>
              <a:endParaRPr lang="zh-CN" altLang="en-US" sz="1200" dirty="0">
                <a:solidFill>
                  <a:schemeClr val="accent2"/>
                </a:solidFill>
              </a:endParaRPr>
            </a:p>
          </p:txBody>
        </p:sp>
        <p:sp>
          <p:nvSpPr>
            <p:cNvPr id="22" name="TextBox 682"/>
            <p:cNvSpPr txBox="1"/>
            <p:nvPr/>
          </p:nvSpPr>
          <p:spPr>
            <a:xfrm>
              <a:off x="4241975" y="2149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23%</a:t>
              </a:r>
              <a:endParaRPr lang="zh-CN" altLang="en-US" sz="1200" dirty="0">
                <a:solidFill>
                  <a:schemeClr val="accent2"/>
                </a:solidFill>
              </a:endParaRPr>
            </a:p>
          </p:txBody>
        </p:sp>
        <p:sp>
          <p:nvSpPr>
            <p:cNvPr id="23" name="TextBox 682"/>
            <p:cNvSpPr txBox="1"/>
            <p:nvPr/>
          </p:nvSpPr>
          <p:spPr>
            <a:xfrm>
              <a:off x="4241975" y="26957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38%</a:t>
              </a:r>
              <a:endParaRPr lang="zh-CN" altLang="en-US" sz="1200" dirty="0">
                <a:solidFill>
                  <a:schemeClr val="accent2"/>
                </a:solidFill>
              </a:endParaRPr>
            </a:p>
          </p:txBody>
        </p:sp>
        <p:sp>
          <p:nvSpPr>
            <p:cNvPr id="24" name="TextBox 682"/>
            <p:cNvSpPr txBox="1"/>
            <p:nvPr/>
          </p:nvSpPr>
          <p:spPr>
            <a:xfrm>
              <a:off x="4241975" y="324438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57%</a:t>
              </a:r>
              <a:endParaRPr lang="zh-CN" altLang="en-US" sz="1200" dirty="0">
                <a:solidFill>
                  <a:schemeClr val="accent2"/>
                </a:solidFill>
              </a:endParaRPr>
            </a:p>
          </p:txBody>
        </p:sp>
      </p:grpSp>
      <p:grpSp>
        <p:nvGrpSpPr>
          <p:cNvPr id="25" name="组合 24"/>
          <p:cNvGrpSpPr/>
          <p:nvPr/>
        </p:nvGrpSpPr>
        <p:grpSpPr>
          <a:xfrm>
            <a:off x="280052" y="242680"/>
            <a:ext cx="2904891" cy="338554"/>
            <a:chOff x="568442" y="319364"/>
            <a:chExt cx="3873190" cy="451406"/>
          </a:xfrm>
        </p:grpSpPr>
        <p:sp>
          <p:nvSpPr>
            <p:cNvPr id="26"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7" name="等腰三角形 2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8"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par>
                                <p:cTn id="15" presetID="1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6"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4"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0"/>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4" y="1491630"/>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标题文字</a:t>
              </a: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0"/>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1461211" y="2975274"/>
            <a:ext cx="210134" cy="253311"/>
            <a:chOff x="4141788" y="809625"/>
            <a:chExt cx="3600450" cy="4340225"/>
          </a:xfrm>
          <a:solidFill>
            <a:schemeClr val="accent2"/>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827514" y="2116032"/>
            <a:ext cx="1478797" cy="586760"/>
            <a:chOff x="3447030" y="3890565"/>
            <a:chExt cx="1971730" cy="782347"/>
          </a:xfrm>
        </p:grpSpPr>
        <p:sp>
          <p:nvSpPr>
            <p:cNvPr id="113" name="文本框 111"/>
            <p:cNvSpPr txBox="1"/>
            <p:nvPr/>
          </p:nvSpPr>
          <p:spPr>
            <a:xfrm>
              <a:off x="3451161" y="3890565"/>
              <a:ext cx="1725052" cy="410369"/>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标题文字</a:t>
              </a:r>
            </a:p>
          </p:txBody>
        </p:sp>
        <p:sp>
          <p:nvSpPr>
            <p:cNvPr id="11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1827514" y="2839717"/>
            <a:ext cx="1478797" cy="586760"/>
            <a:chOff x="3447030" y="3890565"/>
            <a:chExt cx="1971730" cy="782347"/>
          </a:xfrm>
        </p:grpSpPr>
        <p:sp>
          <p:nvSpPr>
            <p:cNvPr id="116"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2"/>
                  </a:solidFill>
                  <a:latin typeface="微软雅黑" panose="020B0503020204020204" pitchFamily="34" charset="-122"/>
                  <a:ea typeface="微软雅黑" panose="020B0503020204020204" pitchFamily="34" charset="-122"/>
                </a:rPr>
                <a:t>标题文字</a:t>
              </a:r>
            </a:p>
          </p:txBody>
        </p:sp>
        <p:sp>
          <p:nvSpPr>
            <p:cNvPr id="11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1187624" y="4187864"/>
            <a:ext cx="6696744"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119" name="TextBox 118"/>
          <p:cNvSpPr txBox="1"/>
          <p:nvPr/>
        </p:nvSpPr>
        <p:spPr>
          <a:xfrm>
            <a:off x="1187624" y="3873410"/>
            <a:ext cx="2054567" cy="338554"/>
          </a:xfrm>
          <a:prstGeom prst="rect">
            <a:avLst/>
          </a:prstGeom>
          <a:noFill/>
        </p:spPr>
        <p:txBody>
          <a:bodyPr wrap="square" rtlCol="0">
            <a:spAutoFit/>
          </a:bodyPr>
          <a:lstStyle/>
          <a:p>
            <a:r>
              <a:rPr lang="zh-CN" altLang="en-US" sz="1600" spc="-10" dirty="0">
                <a:solidFill>
                  <a:schemeClr val="tx2"/>
                </a:solidFill>
                <a:latin typeface="微软雅黑" panose="020B0503020204020204" pitchFamily="34" charset="-122"/>
                <a:ea typeface="微软雅黑" panose="020B0503020204020204" pitchFamily="34" charset="-122"/>
              </a:rPr>
              <a:t>标题文字内容</a:t>
            </a:r>
          </a:p>
        </p:txBody>
      </p:sp>
      <p:grpSp>
        <p:nvGrpSpPr>
          <p:cNvPr id="120" name="组合 119"/>
          <p:cNvGrpSpPr/>
          <p:nvPr/>
        </p:nvGrpSpPr>
        <p:grpSpPr>
          <a:xfrm>
            <a:off x="280052" y="242680"/>
            <a:ext cx="2904891" cy="338554"/>
            <a:chOff x="568442" y="319364"/>
            <a:chExt cx="3873190" cy="451406"/>
          </a:xfrm>
        </p:grpSpPr>
        <p:sp>
          <p:nvSpPr>
            <p:cNvPr id="121"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122" name="等腰三角形 12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23"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9"/>
                                        </p:tgtEl>
                                        <p:attrNameLst>
                                          <p:attrName>style.visibility</p:attrName>
                                        </p:attrNameLst>
                                      </p:cBhvr>
                                      <p:to>
                                        <p:strVal val="visible"/>
                                      </p:to>
                                    </p:set>
                                    <p:anim calcmode="lin" valueType="num">
                                      <p:cBhvr additive="base">
                                        <p:cTn id="67" dur="500" fill="hold"/>
                                        <p:tgtEl>
                                          <p:spTgt spid="109"/>
                                        </p:tgtEl>
                                        <p:attrNameLst>
                                          <p:attrName>ppt_x</p:attrName>
                                        </p:attrNameLst>
                                      </p:cBhvr>
                                      <p:tavLst>
                                        <p:tav tm="0">
                                          <p:val>
                                            <p:strVal val="0-#ppt_w/2"/>
                                          </p:val>
                                        </p:tav>
                                        <p:tav tm="100000">
                                          <p:val>
                                            <p:strVal val="#ppt_x"/>
                                          </p:val>
                                        </p:tav>
                                      </p:tavLst>
                                    </p:anim>
                                    <p:anim calcmode="lin" valueType="num">
                                      <p:cBhvr additive="base">
                                        <p:cTn id="68" dur="500" fill="hold"/>
                                        <p:tgtEl>
                                          <p:spTgt spid="10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0-#ppt_w/2"/>
                                          </p:val>
                                        </p:tav>
                                        <p:tav tm="100000">
                                          <p:val>
                                            <p:strVal val="#ppt_x"/>
                                          </p:val>
                                        </p:tav>
                                      </p:tavLst>
                                    </p:anim>
                                    <p:anim calcmode="lin" valueType="num">
                                      <p:cBhvr additive="base">
                                        <p:cTn id="72" dur="500" fill="hold"/>
                                        <p:tgtEl>
                                          <p:spTgt spid="11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15"/>
                                        </p:tgtEl>
                                        <p:attrNameLst>
                                          <p:attrName>style.visibility</p:attrName>
                                        </p:attrNameLst>
                                      </p:cBhvr>
                                      <p:to>
                                        <p:strVal val="visible"/>
                                      </p:to>
                                    </p:set>
                                    <p:anim calcmode="lin" valueType="num">
                                      <p:cBhvr additive="base">
                                        <p:cTn id="75" dur="500" fill="hold"/>
                                        <p:tgtEl>
                                          <p:spTgt spid="115"/>
                                        </p:tgtEl>
                                        <p:attrNameLst>
                                          <p:attrName>ppt_x</p:attrName>
                                        </p:attrNameLst>
                                      </p:cBhvr>
                                      <p:tavLst>
                                        <p:tav tm="0">
                                          <p:val>
                                            <p:strVal val="0-#ppt_w/2"/>
                                          </p:val>
                                        </p:tav>
                                        <p:tav tm="100000">
                                          <p:val>
                                            <p:strVal val="#ppt_x"/>
                                          </p:val>
                                        </p:tav>
                                      </p:tavLst>
                                    </p:anim>
                                    <p:anim calcmode="lin" valueType="num">
                                      <p:cBhvr additive="base">
                                        <p:cTn id="7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5354564" y="1717179"/>
            <a:ext cx="319318" cy="858257"/>
            <a:chOff x="7148948" y="2531570"/>
            <a:chExt cx="42575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425757" cy="492442"/>
              <a:chOff x="7148948" y="2531570"/>
              <a:chExt cx="425757" cy="492442"/>
            </a:xfrm>
          </p:grpSpPr>
          <p:sp>
            <p:nvSpPr>
              <p:cNvPr id="78" name="椭圆 77"/>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3472837" y="3100589"/>
            <a:ext cx="319319" cy="866695"/>
            <a:chOff x="4630439" y="3891279"/>
            <a:chExt cx="425757" cy="115559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425757" cy="492443"/>
              <a:chOff x="4630439" y="4554429"/>
              <a:chExt cx="425757" cy="492443"/>
            </a:xfrm>
          </p:grpSpPr>
          <p:sp>
            <p:nvSpPr>
              <p:cNvPr id="83" name="椭圆 82"/>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1573678" y="1698442"/>
            <a:ext cx="319319" cy="876991"/>
            <a:chOff x="2098242" y="2506590"/>
            <a:chExt cx="425759"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25759" cy="492443"/>
              <a:chOff x="2098242" y="2506590"/>
              <a:chExt cx="425759" cy="492443"/>
            </a:xfrm>
          </p:grpSpPr>
          <p:sp>
            <p:nvSpPr>
              <p:cNvPr id="88" name="椭圆 87"/>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794769"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2679079"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2" name="矩形 91"/>
          <p:cNvSpPr/>
          <p:nvPr/>
        </p:nvSpPr>
        <p:spPr>
          <a:xfrm>
            <a:off x="4562904"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6452088"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794770" y="2454744"/>
            <a:ext cx="1890000" cy="515726"/>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97" name="文本框 35"/>
          <p:cNvSpPr txBox="1"/>
          <p:nvPr/>
        </p:nvSpPr>
        <p:spPr>
          <a:xfrm>
            <a:off x="827584"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562905" y="2454744"/>
            <a:ext cx="1890000" cy="551486"/>
            <a:chOff x="6093398" y="3272991"/>
            <a:chExt cx="2520000" cy="735315"/>
          </a:xfrm>
        </p:grpSpPr>
        <p:sp>
          <p:nvSpPr>
            <p:cNvPr id="99" name="五边形 98"/>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1" name="组合 100"/>
          <p:cNvGrpSpPr/>
          <p:nvPr/>
        </p:nvGrpSpPr>
        <p:grpSpPr>
          <a:xfrm>
            <a:off x="2679080" y="2705109"/>
            <a:ext cx="1890000" cy="515726"/>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4" name="组合 103"/>
          <p:cNvGrpSpPr/>
          <p:nvPr/>
        </p:nvGrpSpPr>
        <p:grpSpPr>
          <a:xfrm>
            <a:off x="6452088" y="2705109"/>
            <a:ext cx="1890000" cy="515726"/>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sp>
        <p:nvSpPr>
          <p:cNvPr id="107" name="文本框 39"/>
          <p:cNvSpPr txBox="1"/>
          <p:nvPr/>
        </p:nvSpPr>
        <p:spPr>
          <a:xfrm>
            <a:off x="4635121"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269136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650732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7236292" y="3100591"/>
            <a:ext cx="319318" cy="849213"/>
            <a:chOff x="9657920" y="3891279"/>
            <a:chExt cx="425757" cy="113228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25757" cy="492442"/>
              <a:chOff x="9657920" y="4531120"/>
              <a:chExt cx="425757" cy="492442"/>
            </a:xfrm>
          </p:grpSpPr>
          <p:sp>
            <p:nvSpPr>
              <p:cNvPr id="113" name="椭圆 112"/>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280052" y="242680"/>
            <a:ext cx="2904891" cy="338554"/>
            <a:chOff x="568442" y="319364"/>
            <a:chExt cx="3873190" cy="451406"/>
          </a:xfrm>
        </p:grpSpPr>
        <p:sp>
          <p:nvSpPr>
            <p:cNvPr id="4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8" name="等腰三角形 4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515434" y="1682096"/>
            <a:ext cx="2281841" cy="2281844"/>
            <a:chOff x="3243850" y="1410512"/>
            <a:chExt cx="2553425" cy="2553428"/>
          </a:xfrm>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340"/>
                </a:spcBef>
                <a:spcAft>
                  <a:spcPts val="340"/>
                </a:spcAft>
                <a:defRPr/>
              </a:pPr>
              <a:endParaRPr lang="en-US" sz="1600">
                <a:solidFill>
                  <a:srgbClr val="080808"/>
                </a:solidFill>
                <a:latin typeface="Impact" panose="020B0806030902050204" pitchFamily="34" charset="0"/>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02870" indent="-102870">
                <a:lnSpc>
                  <a:spcPct val="120000"/>
                </a:lnSpc>
                <a:spcBef>
                  <a:spcPts val="340"/>
                </a:spcBef>
                <a:spcAft>
                  <a:spcPts val="340"/>
                </a:spcAft>
                <a:buFont typeface="Arial" panose="020B0604020202020204" pitchFamily="34" charset="0"/>
                <a:buChar char="•"/>
                <a:defRPr/>
              </a:pPr>
              <a:endParaRPr lang="en-US" sz="800">
                <a:solidFill>
                  <a:srgbClr val="080808"/>
                </a:solidFill>
                <a:latin typeface="微软雅黑" panose="020B0503020204020204" pitchFamily="34" charset="-122"/>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1800" dirty="0">
                  <a:solidFill>
                    <a:schemeClr val="bg1"/>
                  </a:solidFill>
                  <a:latin typeface="微软雅黑" panose="020B0503020204020204" pitchFamily="34" charset="-122"/>
                </a:rPr>
                <a:t>添加</a:t>
              </a:r>
              <a:endParaRPr lang="en-US" altLang="zh-CN" sz="1800" dirty="0">
                <a:solidFill>
                  <a:schemeClr val="bg1"/>
                </a:solidFill>
                <a:latin typeface="微软雅黑" panose="020B0503020204020204" pitchFamily="34" charset="-122"/>
              </a:endParaRPr>
            </a:p>
            <a:p>
              <a:pPr algn="ctr">
                <a:spcBef>
                  <a:spcPct val="0"/>
                </a:spcBef>
                <a:buFontTx/>
                <a:buNone/>
                <a:defRPr/>
              </a:pPr>
              <a:r>
                <a:rPr lang="zh-CN" altLang="en-US" sz="1800" dirty="0">
                  <a:solidFill>
                    <a:schemeClr val="bg1"/>
                  </a:solidFill>
                  <a:latin typeface="微软雅黑" panose="020B0503020204020204" pitchFamily="34" charset="-122"/>
                </a:rPr>
                <a:t>标题</a:t>
              </a: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34" name="组合 33"/>
            <p:cNvGrpSpPr/>
            <p:nvPr/>
          </p:nvGrpSpPr>
          <p:grpSpPr>
            <a:xfrm>
              <a:off x="5105351" y="1925813"/>
              <a:ext cx="362855" cy="293487"/>
              <a:chOff x="5337176" y="1504950"/>
              <a:chExt cx="215900" cy="174626"/>
            </a:xfrm>
            <a:solidFill>
              <a:schemeClr val="accent2"/>
            </a:solid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38" name="组合 37"/>
            <p:cNvGrpSpPr/>
            <p:nvPr/>
          </p:nvGrpSpPr>
          <p:grpSpPr>
            <a:xfrm>
              <a:off x="3593752" y="3142499"/>
              <a:ext cx="362855" cy="317498"/>
              <a:chOff x="4902201" y="1906588"/>
              <a:chExt cx="215900" cy="188913"/>
            </a:xfrm>
            <a:solidFill>
              <a:schemeClr val="accent2"/>
            </a:solid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47" name="组合 46"/>
            <p:cNvGrpSpPr/>
            <p:nvPr/>
          </p:nvGrpSpPr>
          <p:grpSpPr>
            <a:xfrm>
              <a:off x="3683887" y="1829702"/>
              <a:ext cx="362855" cy="349515"/>
              <a:chOff x="4903788" y="1471613"/>
              <a:chExt cx="215900" cy="207963"/>
            </a:xfrm>
            <a:solidFill>
              <a:schemeClr val="accent2"/>
            </a:solid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sp>
        <p:nvSpPr>
          <p:cNvPr id="50" name="文本框 24"/>
          <p:cNvSpPr txBox="1"/>
          <p:nvPr/>
        </p:nvSpPr>
        <p:spPr>
          <a:xfrm>
            <a:off x="6003576" y="1411684"/>
            <a:ext cx="2516067" cy="872034"/>
          </a:xfrm>
          <a:prstGeom prst="rect">
            <a:avLst/>
          </a:prstGeom>
          <a:noFill/>
        </p:spPr>
        <p:txBody>
          <a:bodyPr wrap="square" lIns="68580" tIns="34290" rIns="68580" bIns="34290" rtlCol="0">
            <a:spAutoFit/>
          </a:bodyPr>
          <a:lstStyle/>
          <a:p>
            <a:pPr>
              <a:spcBef>
                <a:spcPts val="450"/>
              </a:spcBef>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1" name="文本框 25"/>
          <p:cNvSpPr txBox="1"/>
          <p:nvPr/>
        </p:nvSpPr>
        <p:spPr>
          <a:xfrm>
            <a:off x="6088381" y="3147814"/>
            <a:ext cx="2516067" cy="872034"/>
          </a:xfrm>
          <a:prstGeom prst="rect">
            <a:avLst/>
          </a:prstGeom>
          <a:noFill/>
        </p:spPr>
        <p:txBody>
          <a:bodyPr wrap="square" lIns="68580" tIns="34290" rIns="68580" bIns="34290" rtlCol="0">
            <a:spAutoFit/>
          </a:bodyPr>
          <a:lstStyle/>
          <a:p>
            <a:pPr>
              <a:spcBef>
                <a:spcPts val="4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2" name="文本框 26"/>
          <p:cNvSpPr txBox="1"/>
          <p:nvPr/>
        </p:nvSpPr>
        <p:spPr>
          <a:xfrm>
            <a:off x="899592" y="1411684"/>
            <a:ext cx="2518291" cy="872034"/>
          </a:xfrm>
          <a:prstGeom prst="rect">
            <a:avLst/>
          </a:prstGeom>
          <a:noFill/>
        </p:spPr>
        <p:txBody>
          <a:bodyPr wrap="square" lIns="68580" tIns="34290" rIns="68580" bIns="34290" rtlCol="0">
            <a:spAutoFit/>
          </a:bodyPr>
          <a:lstStyle/>
          <a:p>
            <a:pPr algn="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3" name="文本框 27"/>
          <p:cNvSpPr txBox="1"/>
          <p:nvPr/>
        </p:nvSpPr>
        <p:spPr>
          <a:xfrm>
            <a:off x="887181" y="3219822"/>
            <a:ext cx="2518291" cy="872034"/>
          </a:xfrm>
          <a:prstGeom prst="rect">
            <a:avLst/>
          </a:prstGeom>
          <a:noFill/>
        </p:spPr>
        <p:txBody>
          <a:bodyPr wrap="square" lIns="68580" tIns="34290" rIns="68580" bIns="34290" rtlCol="0">
            <a:spAutoFit/>
          </a:bodyPr>
          <a:lstStyle/>
          <a:p>
            <a:pPr algn="r">
              <a:spcBef>
                <a:spcPts val="4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endParaRPr lang="en-US" altLang="zh-CN" sz="1600" dirty="0">
              <a:solidFill>
                <a:schemeClr val="tx2"/>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755577" y="2651965"/>
            <a:ext cx="7560839" cy="318361"/>
            <a:chOff x="534438" y="3368951"/>
            <a:chExt cx="10944224" cy="438144"/>
          </a:xfrm>
          <a:solidFill>
            <a:schemeClr val="bg1"/>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grpSp>
      <p:cxnSp>
        <p:nvCxnSpPr>
          <p:cNvPr id="48" name="肘形连接符 47"/>
          <p:cNvCxnSpPr>
            <a:stCxn id="95" idx="3"/>
            <a:endCxn id="49"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531795"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1" name="肘形连接符 50"/>
          <p:cNvCxnSpPr>
            <a:stCxn id="101" idx="3"/>
            <a:endCxn id="52"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3405523"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3" name="肘形连接符 52"/>
          <p:cNvCxnSpPr>
            <a:stCxn id="107" idx="3"/>
            <a:endCxn id="54"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5279252"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6" name="肘形连接符 55"/>
          <p:cNvCxnSpPr>
            <a:stCxn id="113" idx="3"/>
            <a:endCxn id="57"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7152981"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61" name="肘形连接符 60"/>
          <p:cNvCxnSpPr>
            <a:stCxn id="98" idx="0"/>
            <a:endCxn id="62"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468660"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70" name="肘形连接符 69"/>
          <p:cNvCxnSpPr>
            <a:stCxn id="104" idx="0"/>
            <a:endCxn id="71"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4342388" y="3330596"/>
            <a:ext cx="1026279" cy="897338"/>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92" name="肘形连接符 91"/>
          <p:cNvCxnSpPr>
            <a:stCxn id="110" idx="0"/>
            <a:endCxn id="93"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6216116"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94" name="组合 93"/>
          <p:cNvGrpSpPr/>
          <p:nvPr/>
        </p:nvGrpSpPr>
        <p:grpSpPr>
          <a:xfrm>
            <a:off x="1103386" y="2566975"/>
            <a:ext cx="428410" cy="491476"/>
            <a:chOff x="1021600" y="2688962"/>
            <a:chExt cx="428410" cy="491476"/>
          </a:xfrm>
          <a:effectLst/>
        </p:grpSpPr>
        <p:sp>
          <p:nvSpPr>
            <p:cNvPr id="95" name="六边形 94"/>
            <p:cNvSpPr/>
            <p:nvPr/>
          </p:nvSpPr>
          <p:spPr>
            <a:xfrm rot="5400000">
              <a:off x="992566"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6" name="文本框 33"/>
            <p:cNvSpPr txBox="1"/>
            <p:nvPr/>
          </p:nvSpPr>
          <p:spPr>
            <a:xfrm>
              <a:off x="1021600"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01</a:t>
              </a:r>
            </a:p>
          </p:txBody>
        </p:sp>
      </p:grpSp>
      <p:grpSp>
        <p:nvGrpSpPr>
          <p:cNvPr id="97" name="组合 96"/>
          <p:cNvGrpSpPr/>
          <p:nvPr/>
        </p:nvGrpSpPr>
        <p:grpSpPr>
          <a:xfrm>
            <a:off x="2045249" y="2566975"/>
            <a:ext cx="437896" cy="491476"/>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9" name="文本框 33"/>
            <p:cNvSpPr txBox="1"/>
            <p:nvPr/>
          </p:nvSpPr>
          <p:spPr>
            <a:xfrm>
              <a:off x="1972949"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02</a:t>
              </a:r>
            </a:p>
          </p:txBody>
        </p:sp>
      </p:grpSp>
      <p:grpSp>
        <p:nvGrpSpPr>
          <p:cNvPr id="100" name="组合 99"/>
          <p:cNvGrpSpPr/>
          <p:nvPr/>
        </p:nvGrpSpPr>
        <p:grpSpPr>
          <a:xfrm>
            <a:off x="2982113" y="2566975"/>
            <a:ext cx="428410" cy="491476"/>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2" name="文本框 33"/>
            <p:cNvSpPr txBox="1"/>
            <p:nvPr/>
          </p:nvSpPr>
          <p:spPr>
            <a:xfrm>
              <a:off x="2900327"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03</a:t>
              </a:r>
            </a:p>
          </p:txBody>
        </p:sp>
      </p:grpSp>
      <p:grpSp>
        <p:nvGrpSpPr>
          <p:cNvPr id="103" name="组合 102"/>
          <p:cNvGrpSpPr/>
          <p:nvPr/>
        </p:nvGrpSpPr>
        <p:grpSpPr>
          <a:xfrm>
            <a:off x="3916477" y="2566975"/>
            <a:ext cx="428410" cy="491476"/>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5" name="文本框 33"/>
            <p:cNvSpPr txBox="1"/>
            <p:nvPr/>
          </p:nvSpPr>
          <p:spPr>
            <a:xfrm>
              <a:off x="3834691"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04</a:t>
              </a:r>
            </a:p>
          </p:txBody>
        </p:sp>
      </p:grpSp>
      <p:grpSp>
        <p:nvGrpSpPr>
          <p:cNvPr id="106" name="组合 105"/>
          <p:cNvGrpSpPr/>
          <p:nvPr/>
        </p:nvGrpSpPr>
        <p:grpSpPr>
          <a:xfrm>
            <a:off x="4855841" y="2566975"/>
            <a:ext cx="428410" cy="491476"/>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8" name="文本框 33"/>
            <p:cNvSpPr txBox="1"/>
            <p:nvPr/>
          </p:nvSpPr>
          <p:spPr>
            <a:xfrm>
              <a:off x="4774055"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05</a:t>
              </a:r>
            </a:p>
          </p:txBody>
        </p:sp>
      </p:grpSp>
      <p:grpSp>
        <p:nvGrpSpPr>
          <p:cNvPr id="109" name="组合 108"/>
          <p:cNvGrpSpPr/>
          <p:nvPr/>
        </p:nvGrpSpPr>
        <p:grpSpPr>
          <a:xfrm>
            <a:off x="5792706" y="2566975"/>
            <a:ext cx="428410" cy="491476"/>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1" name="文本框 33"/>
            <p:cNvSpPr txBox="1"/>
            <p:nvPr/>
          </p:nvSpPr>
          <p:spPr>
            <a:xfrm>
              <a:off x="5710920"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06</a:t>
              </a:r>
            </a:p>
          </p:txBody>
        </p:sp>
      </p:grpSp>
      <p:grpSp>
        <p:nvGrpSpPr>
          <p:cNvPr id="112" name="组合 111"/>
          <p:cNvGrpSpPr/>
          <p:nvPr/>
        </p:nvGrpSpPr>
        <p:grpSpPr>
          <a:xfrm>
            <a:off x="6727069" y="2566976"/>
            <a:ext cx="428410" cy="491476"/>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4" name="文本框 33"/>
            <p:cNvSpPr txBox="1"/>
            <p:nvPr/>
          </p:nvSpPr>
          <p:spPr>
            <a:xfrm>
              <a:off x="6645283"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07</a:t>
              </a:r>
            </a:p>
          </p:txBody>
        </p:sp>
      </p:grpSp>
      <p:sp>
        <p:nvSpPr>
          <p:cNvPr id="118"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19"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0"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1"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2"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3"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4"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0346" y="1272786"/>
            <a:ext cx="4889835" cy="3099164"/>
            <a:chOff x="819150" y="1514022"/>
            <a:chExt cx="7134226" cy="4521653"/>
          </a:xfrm>
        </p:grpSpPr>
        <p:sp>
          <p:nvSpPr>
            <p:cNvPr id="3" name="圆角矩形 2"/>
            <p:cNvSpPr/>
            <p:nvPr/>
          </p:nvSpPr>
          <p:spPr>
            <a:xfrm>
              <a:off x="2793015" y="151402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4" name="圆角矩形 3"/>
            <p:cNvSpPr/>
            <p:nvPr/>
          </p:nvSpPr>
          <p:spPr>
            <a:xfrm>
              <a:off x="5555265" y="248557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5" name="圆角矩形 4"/>
            <p:cNvSpPr/>
            <p:nvPr/>
          </p:nvSpPr>
          <p:spPr>
            <a:xfrm>
              <a:off x="6441091" y="3438072"/>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6" name="圆角矩形 5"/>
            <p:cNvSpPr/>
            <p:nvPr/>
          </p:nvSpPr>
          <p:spPr>
            <a:xfrm>
              <a:off x="4678965" y="343807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7" name="圆角矩形 6"/>
            <p:cNvSpPr/>
            <p:nvPr/>
          </p:nvSpPr>
          <p:spPr>
            <a:xfrm>
              <a:off x="2793014" y="3438072"/>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8" name="圆角矩形 7"/>
            <p:cNvSpPr/>
            <p:nvPr/>
          </p:nvSpPr>
          <p:spPr>
            <a:xfrm>
              <a:off x="1040415" y="3438072"/>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9" name="圆角矩形 8"/>
            <p:cNvSpPr/>
            <p:nvPr/>
          </p:nvSpPr>
          <p:spPr>
            <a:xfrm>
              <a:off x="1040414" y="4185784"/>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0" name="圆角矩形 9"/>
            <p:cNvSpPr/>
            <p:nvPr/>
          </p:nvSpPr>
          <p:spPr>
            <a:xfrm>
              <a:off x="1040413" y="4933497"/>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1" name="圆角矩形 10"/>
            <p:cNvSpPr/>
            <p:nvPr/>
          </p:nvSpPr>
          <p:spPr>
            <a:xfrm>
              <a:off x="4678965" y="413249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2" name="圆角矩形 11"/>
            <p:cNvSpPr/>
            <p:nvPr/>
          </p:nvSpPr>
          <p:spPr>
            <a:xfrm>
              <a:off x="4678964" y="4826908"/>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3" name="圆角矩形 12"/>
            <p:cNvSpPr/>
            <p:nvPr/>
          </p:nvSpPr>
          <p:spPr>
            <a:xfrm>
              <a:off x="4678964" y="5521325"/>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cxnSp>
          <p:nvCxnSpPr>
            <p:cNvPr id="14" name="直接连接符 13"/>
            <p:cNvCxnSpPr>
              <a:stCxn id="3" idx="2"/>
              <a:endCxn id="7" idx="0"/>
            </p:cNvCxnSpPr>
            <p:nvPr/>
          </p:nvCxnSpPr>
          <p:spPr>
            <a:xfrm flipH="1">
              <a:off x="3549157" y="2028372"/>
              <a:ext cx="1" cy="14097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796555" y="2999920"/>
              <a:ext cx="175260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796555" y="2999920"/>
              <a:ext cx="3" cy="43815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49156" y="2733222"/>
              <a:ext cx="200610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435106" y="3218996"/>
              <a:ext cx="2"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7197233" y="3218996"/>
              <a:ext cx="2" cy="2190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435106" y="3218996"/>
              <a:ext cx="176212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311407" y="2999920"/>
              <a:ext cx="1"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9150" y="3695247"/>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19150" y="4442959"/>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19150" y="5190672"/>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19150" y="3695247"/>
              <a:ext cx="0" cy="14954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56602" y="3701144"/>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56602" y="5778500"/>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56602" y="4393596"/>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56602" y="5086048"/>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56602" y="3695247"/>
              <a:ext cx="0" cy="208325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980190" y="1587750"/>
            <a:ext cx="2408234" cy="2637363"/>
            <a:chOff x="6231835" y="1104259"/>
            <a:chExt cx="2471633" cy="2706794"/>
          </a:xfrm>
        </p:grpSpPr>
        <p:sp>
          <p:nvSpPr>
            <p:cNvPr id="31" name="文本框 31"/>
            <p:cNvSpPr txBox="1"/>
            <p:nvPr/>
          </p:nvSpPr>
          <p:spPr>
            <a:xfrm>
              <a:off x="6231835" y="1104259"/>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1"/>
                  </a:solidFill>
                  <a:latin typeface="微软雅黑" panose="020B0503020204020204" pitchFamily="34" charset="-122"/>
                  <a:ea typeface="微软雅黑" panose="020B0503020204020204" pitchFamily="34" charset="-122"/>
                </a:rPr>
                <a:t>01.</a:t>
              </a: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32" name="文本框 32"/>
            <p:cNvSpPr txBox="1"/>
            <p:nvPr/>
          </p:nvSpPr>
          <p:spPr>
            <a:xfrm>
              <a:off x="6231835" y="2033841"/>
              <a:ext cx="2408234" cy="671979"/>
            </a:xfrm>
            <a:prstGeom prst="rect">
              <a:avLst/>
            </a:prstGeom>
            <a:noFill/>
          </p:spPr>
          <p:txBody>
            <a:bodyPr wrap="square" lIns="68580" tIns="34290" rIns="68580" bIns="34290" rtlCol="0">
              <a:spAutoFit/>
            </a:bodyPr>
            <a:lstStyle/>
            <a:p>
              <a:pPr>
                <a:spcBef>
                  <a:spcPts val="450"/>
                </a:spcBef>
              </a:pPr>
              <a:r>
                <a:rPr lang="en-US" altLang="zh-CN" sz="1400" dirty="0">
                  <a:latin typeface="微软雅黑" panose="020B0503020204020204" pitchFamily="34" charset="-122"/>
                  <a:ea typeface="微软雅黑" panose="020B0503020204020204" pitchFamily="34" charset="-122"/>
                </a:rPr>
                <a:t>02.</a:t>
              </a:r>
              <a:r>
                <a:rPr lang="zh-CN" altLang="en-US" sz="1400" dirty="0">
                  <a:latin typeface="微软雅黑" panose="020B0503020204020204" pitchFamily="34" charset="-122"/>
                  <a:ea typeface="微软雅黑" panose="020B0503020204020204" pitchFamily="34" charset="-122"/>
                </a:rPr>
                <a:t>添加标题</a:t>
              </a:r>
              <a:endParaRPr lang="en-US" altLang="zh-CN" sz="14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zh-CN" altLang="en-US" sz="1000" dirty="0">
                  <a:solidFill>
                    <a:srgbClr val="080808"/>
                  </a:solidFill>
                  <a:latin typeface="微软雅黑" panose="020B0503020204020204" pitchFamily="34" charset="-122"/>
                  <a:ea typeface="微软雅黑" panose="020B0503020204020204" pitchFamily="34" charset="-122"/>
                </a:rPr>
                <a:t>。</a:t>
              </a:r>
            </a:p>
          </p:txBody>
        </p:sp>
        <p:sp>
          <p:nvSpPr>
            <p:cNvPr id="33" name="文本框 33"/>
            <p:cNvSpPr txBox="1"/>
            <p:nvPr/>
          </p:nvSpPr>
          <p:spPr>
            <a:xfrm>
              <a:off x="6231835" y="2963423"/>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2"/>
                  </a:solidFill>
                  <a:latin typeface="微软雅黑" panose="020B0503020204020204" pitchFamily="34" charset="-122"/>
                  <a:ea typeface="微软雅黑" panose="020B0503020204020204" pitchFamily="34" charset="-122"/>
                </a:rPr>
                <a:t>03.</a:t>
              </a:r>
              <a:r>
                <a:rPr lang="zh-CN" altLang="en-US" sz="1400" dirty="0">
                  <a:solidFill>
                    <a:schemeClr val="bg2"/>
                  </a:solidFill>
                  <a:latin typeface="微软雅黑" panose="020B0503020204020204" pitchFamily="34" charset="-122"/>
                  <a:ea typeface="微软雅黑" panose="020B0503020204020204" pitchFamily="34" charset="-122"/>
                </a:rPr>
                <a:t>添加标题</a:t>
              </a:r>
              <a:endParaRPr lang="en-US" altLang="zh-CN" sz="14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bg2"/>
                  </a:solidFill>
                  <a:latin typeface="微软雅黑" panose="020B0503020204020204" pitchFamily="34" charset="-122"/>
                  <a:ea typeface="微软雅黑" panose="020B0503020204020204" pitchFamily="34" charset="-122"/>
                </a:rPr>
                <a:t>在此处添加文字在此处添加文字，在此处添加文字。</a:t>
              </a:r>
            </a:p>
          </p:txBody>
        </p:sp>
        <p:cxnSp>
          <p:nvCxnSpPr>
            <p:cNvPr id="35" name="直接连接符 34"/>
            <p:cNvCxnSpPr/>
            <p:nvPr/>
          </p:nvCxnSpPr>
          <p:spPr>
            <a:xfrm>
              <a:off x="6231835" y="1968986"/>
              <a:ext cx="24716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231835" y="2890019"/>
              <a:ext cx="247163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231835" y="3811053"/>
              <a:ext cx="2471633"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280052" y="242680"/>
            <a:ext cx="2904891" cy="338554"/>
            <a:chOff x="568442" y="319364"/>
            <a:chExt cx="3873190" cy="451406"/>
          </a:xfrm>
        </p:grpSpPr>
        <p:sp>
          <p:nvSpPr>
            <p:cNvPr id="45"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6" name="等腰三角形 4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7"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820806"/>
            <a:ext cx="3008382" cy="1810516"/>
          </a:xfrm>
          <a:prstGeom prst="rect">
            <a:avLst/>
          </a:prstGeom>
        </p:spPr>
      </p:pic>
      <p:sp>
        <p:nvSpPr>
          <p:cNvPr id="6" name="TextBox 5"/>
          <p:cNvSpPr txBox="1"/>
          <p:nvPr/>
        </p:nvSpPr>
        <p:spPr>
          <a:xfrm>
            <a:off x="3764559" y="1594823"/>
            <a:ext cx="3611880" cy="783590"/>
          </a:xfrm>
          <a:prstGeom prst="rect">
            <a:avLst/>
          </a:prstGeom>
          <a:noFill/>
          <a:effectLst>
            <a:innerShdw blurRad="63500" dist="1752600">
              <a:prstClr val="black">
                <a:alpha val="50000"/>
              </a:prstClr>
            </a:innerShdw>
          </a:effectLst>
        </p:spPr>
        <p:txBody>
          <a:bodyPr wrap="none" rtlCol="0">
            <a:spAutoFit/>
          </a:bodyPr>
          <a:lstStyle/>
          <a:p>
            <a:r>
              <a:rPr lang="zh-CN" altLang="en-US" sz="4500" b="1" dirty="0">
                <a:solidFill>
                  <a:schemeClr val="bg1"/>
                </a:solidFill>
                <a:latin typeface="微软雅黑" panose="020B0503020204020204" pitchFamily="34" charset="-122"/>
                <a:ea typeface="微软雅黑" panose="020B0503020204020204" pitchFamily="34" charset="-122"/>
              </a:rPr>
              <a:t>谢谢您的聆听</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暨新年计划PPT模板"/>
</p:tagLst>
</file>

<file path=ppt/theme/theme1.xml><?xml version="1.0" encoding="utf-8"?>
<a:theme xmlns:a="http://schemas.openxmlformats.org/drawingml/2006/main" name="第一PPT，www.1ppt.com">
  <a:themeElements>
    <a:clrScheme name="自定义 3090">
      <a:dk1>
        <a:srgbClr val="414C55"/>
      </a:dk1>
      <a:lt1>
        <a:srgbClr val="8B181B"/>
      </a:lt1>
      <a:dk2>
        <a:srgbClr val="49555F"/>
      </a:dk2>
      <a:lt2>
        <a:srgbClr val="C0262E"/>
      </a:lt2>
      <a:accent1>
        <a:srgbClr val="49555F"/>
      </a:accent1>
      <a:accent2>
        <a:srgbClr val="FFFFFF"/>
      </a:accent2>
      <a:accent3>
        <a:srgbClr val="4955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3131</Words>
  <Application>Microsoft Office PowerPoint</Application>
  <PresentationFormat>全屏显示(16:9)</PresentationFormat>
  <Paragraphs>609</Paragraphs>
  <Slides>42</Slides>
  <Notes>42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42</vt:i4>
      </vt:variant>
    </vt:vector>
  </HeadingPairs>
  <TitlesOfParts>
    <vt:vector size="52" baseType="lpstr">
      <vt:lpstr>Bebas</vt:lpstr>
      <vt:lpstr>Kozuka Mincho Pr6N H</vt:lpstr>
      <vt:lpstr>方正中等线简体</vt:lpstr>
      <vt:lpstr>宋体</vt:lpstr>
      <vt:lpstr>微软雅黑</vt:lpstr>
      <vt:lpstr>站酷高端黑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工作总结暨新年计划PPT模板</dc:title>
  <dc:creator>第一PPT</dc:creator>
  <cp:keywords>www.1ppt.com</cp:keywords>
  <dc:description>www.1ppt.com</dc:description>
  <cp:lastModifiedBy>Administrator</cp:lastModifiedBy>
  <cp:revision>1699</cp:revision>
  <dcterms:created xsi:type="dcterms:W3CDTF">2014-06-06T07:22:00Z</dcterms:created>
  <dcterms:modified xsi:type="dcterms:W3CDTF">2020-03-03T01:39:15Z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