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76" r:id="rId2"/>
    <p:sldId id="261" r:id="rId3"/>
    <p:sldId id="260" r:id="rId4"/>
    <p:sldId id="268" r:id="rId5"/>
    <p:sldId id="272" r:id="rId6"/>
    <p:sldId id="277" r:id="rId7"/>
    <p:sldId id="285" r:id="rId8"/>
    <p:sldId id="271" r:id="rId9"/>
    <p:sldId id="288" r:id="rId10"/>
    <p:sldId id="289" r:id="rId11"/>
    <p:sldId id="284" r:id="rId12"/>
    <p:sldId id="270" r:id="rId13"/>
    <p:sldId id="283" r:id="rId14"/>
    <p:sldId id="279" r:id="rId15"/>
    <p:sldId id="287" r:id="rId16"/>
    <p:sldId id="278" r:id="rId17"/>
    <p:sldId id="273" r:id="rId18"/>
    <p:sldId id="275" r:id="rId19"/>
    <p:sldId id="274" r:id="rId20"/>
    <p:sldId id="267" r:id="rId21"/>
  </p:sldIdLst>
  <p:sldSz cx="12192000" cy="6858000"/>
  <p:notesSz cx="6858000" cy="9144000"/>
  <p:custDataLst>
    <p:tags r:id="rId2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24" userDrawn="1">
          <p15:clr>
            <a:srgbClr val="A4A3A4"/>
          </p15:clr>
        </p15:guide>
        <p15:guide id="6" pos="5110" userDrawn="1">
          <p15:clr>
            <a:srgbClr val="A4A3A4"/>
          </p15:clr>
        </p15:guide>
        <p15:guide id="7" orient="horz" pos="175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C2DF"/>
    <a:srgbClr val="A6CAEE"/>
    <a:srgbClr val="CCCC33"/>
    <a:srgbClr val="FFC885"/>
    <a:srgbClr val="FEE3AD"/>
    <a:srgbClr val="FFFFFF"/>
    <a:srgbClr val="92B5DB"/>
    <a:srgbClr val="A4A3A4"/>
    <a:srgbClr val="8F7F5D"/>
    <a:srgbClr val="D8D55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872" autoAdjust="0"/>
    <p:restoredTop sz="94312" autoAdjust="0"/>
  </p:normalViewPr>
  <p:slideViewPr>
    <p:cSldViewPr snapToGrid="0" showGuides="1">
      <p:cViewPr varScale="1">
        <p:scale>
          <a:sx n="87" d="100"/>
          <a:sy n="87" d="100"/>
        </p:scale>
        <p:origin x="990" y="78"/>
      </p:cViewPr>
      <p:guideLst>
        <p:guide orient="horz" pos="4224"/>
        <p:guide pos="5110"/>
        <p:guide orient="horz" pos="175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>
        <p:scale>
          <a:sx n="66" d="100"/>
          <a:sy n="66" d="100"/>
        </p:scale>
        <p:origin x="2322" y="-318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0C53-41DE-9092-7C29992B2BB3}"/>
              </c:ext>
            </c:extLst>
          </c:dPt>
          <c:dPt>
            <c:idx val="1"/>
            <c:bubble3D val="0"/>
            <c:spPr>
              <a:solidFill>
                <a:srgbClr val="FEB91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90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0C53-41DE-9092-7C29992B2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销售额2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A-0C53-41DE-9092-7C29992B2BB3}"/>
              </c:ext>
            </c:extLst>
          </c:dPt>
          <c:dPt>
            <c:idx val="1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C-0C53-41DE-9092-7C29992B2BB3}"/>
              </c:ext>
            </c:extLst>
          </c:dPt>
          <c:dPt>
            <c:idx val="2"/>
            <c:bubble3D val="0"/>
            <c:spPr>
              <a:solidFill>
                <a:srgbClr val="FC7E13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E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0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0</c:v>
                </c:pt>
                <c:pt idx="1">
                  <c:v>30</c:v>
                </c:pt>
                <c:pt idx="2">
                  <c:v>70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1-0C53-41DE-9092-7C29992B2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销售额3</c:v>
                </c:pt>
              </c:strCache>
            </c:strRef>
          </c:tx>
          <c:spPr>
            <a:ln>
              <a:noFill/>
            </a:ln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3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5-0C53-41DE-9092-7C29992B2BB3}"/>
              </c:ext>
            </c:extLst>
          </c:dPt>
          <c:dPt>
            <c:idx val="2"/>
            <c:bubble3D val="0"/>
            <c:spPr>
              <a:noFill/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7-0C53-41DE-9092-7C29992B2BB3}"/>
              </c:ext>
            </c:extLst>
          </c:dPt>
          <c:dPt>
            <c:idx val="3"/>
            <c:bubble3D val="0"/>
            <c:spPr>
              <a:solidFill>
                <a:srgbClr val="F2230A"/>
              </a:solidFill>
              <a:ln w="19050"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9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0</c:v>
                </c:pt>
                <c:pt idx="1">
                  <c:v>0</c:v>
                </c:pt>
                <c:pt idx="2">
                  <c:v>60</c:v>
                </c:pt>
                <c:pt idx="3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1A-0C53-41DE-9092-7C29992B2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C-0C53-41DE-9092-7C29992B2BB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1E-0C53-41DE-9092-7C29992B2BB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0-0C53-41DE-9092-7C29992B2BB3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22-0C53-41DE-9092-7C29992B2BB3}"/>
              </c:ext>
            </c:extLst>
          </c:dPt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Sheet1!$E$2:$E$5</c:f>
              <c:numCache>
                <c:formatCode>General</c:formatCode>
                <c:ptCount val="4"/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23-0C53-41DE-9092-7C29992B2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9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0.68533</cdr:x>
      <cdr:y>0.06977</cdr:y>
    </cdr:from>
    <cdr:to>
      <cdr:x>1</cdr:x>
      <cdr:y>0.47068</cdr:y>
    </cdr:to>
    <cdr:sp macro="" textlink="">
      <cdr:nvSpPr>
        <cdr:cNvPr id="2" name="文本框 1"/>
        <cdr:cNvSpPr txBox="1"/>
      </cdr:nvSpPr>
      <cdr:spPr>
        <a:xfrm xmlns:a="http://schemas.openxmlformats.org/drawingml/2006/main">
          <a:off x="6433809" y="384287"/>
          <a:ext cx="2560125" cy="220823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zh-CN" altLang="en-US" sz="1100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4BE96E-66E5-4AE0-97D7-7FDAD5BCA6DB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271971-2C66-405E-A74D-7E371BACBA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1373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9214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87616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94672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13457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173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5795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0144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97723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43903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006660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492659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676266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51990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069673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546556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586257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21993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95953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AE1D939-3E60-4063-B05E-56844F97CE60}" type="slidenum">
              <a:rPr lang="zh-CN" altLang="en-US" smtClean="0"/>
              <a:t>19</a:t>
            </a:fld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188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271971-2C66-405E-A74D-7E371BACBA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5520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0632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76426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5892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73886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4208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33840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63517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150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9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5131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6688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065918-C45C-46E3-971A-E05B32712711}" type="datetimeFigureOut">
              <a:rPr lang="zh-CN" altLang="en-US" smtClean="0"/>
              <a:t>2019/11/23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3AF99F-76E7-41BC-BC3B-28E0C227335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435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tags" Target="../tags/tag4.xml"/><Relationship Id="rId7" Type="http://schemas.openxmlformats.org/officeDocument/2006/relationships/image" Target="../media/image12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3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Relationship Id="rId9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2" name="等腰三角形 1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859205" y="1530614"/>
            <a:ext cx="4865186" cy="4122058"/>
            <a:chOff x="3859205" y="1530614"/>
            <a:chExt cx="4865186" cy="4122058"/>
          </a:xfrm>
        </p:grpSpPr>
        <p:sp>
          <p:nvSpPr>
            <p:cNvPr id="29" name="椭圆 28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201X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3859205" y="3876705"/>
              <a:ext cx="486518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dirty="0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内业资料项目管理</a:t>
              </a:r>
              <a:r>
                <a:rPr lang="en-US" altLang="zh-CN" sz="3200" dirty="0" err="1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ppt</a:t>
              </a:r>
              <a:r>
                <a:rPr lang="zh-CN" altLang="en-US" sz="3200" dirty="0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模板</a:t>
              </a:r>
              <a:endParaRPr lang="zh-CN" altLang="en-US" sz="3200" dirty="0">
                <a:solidFill>
                  <a:schemeClr val="bg1"/>
                </a:solidFill>
                <a:latin typeface="+mj-lt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等腰三角形 43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6908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Tm="4000">
        <p14:ripple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5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418771"/>
            <a:ext cx="12192000" cy="4020457"/>
          </a:xfrm>
          <a:prstGeom prst="rect">
            <a:avLst/>
          </a:prstGeom>
          <a:solidFill>
            <a:schemeClr val="tx1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content"/>
          <p:cNvSpPr txBox="1"/>
          <p:nvPr/>
        </p:nvSpPr>
        <p:spPr>
          <a:xfrm>
            <a:off x="64632" y="2458790"/>
            <a:ext cx="272868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sz="8000" dirty="0"/>
              <a:t>content</a:t>
            </a:r>
            <a:endParaRPr lang="zh-CN" altLang="en-US" sz="8000" dirty="0"/>
          </a:p>
        </p:txBody>
      </p:sp>
      <p:cxnSp>
        <p:nvCxnSpPr>
          <p:cNvPr id="7" name="直接连接符 6"/>
          <p:cNvCxnSpPr/>
          <p:nvPr/>
        </p:nvCxnSpPr>
        <p:spPr>
          <a:xfrm>
            <a:off x="2927350" y="2504267"/>
            <a:ext cx="0" cy="160726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3203199" y="2260452"/>
            <a:ext cx="490610" cy="646331"/>
            <a:chOff x="3203199" y="2260452"/>
            <a:chExt cx="490610" cy="646331"/>
          </a:xfrm>
        </p:grpSpPr>
        <p:sp>
          <p:nvSpPr>
            <p:cNvPr id="10" name="矩形 9"/>
            <p:cNvSpPr/>
            <p:nvPr/>
          </p:nvSpPr>
          <p:spPr>
            <a:xfrm>
              <a:off x="3225809" y="2349618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3203199" y="2260452"/>
              <a:ext cx="47897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13" name="文本框 12"/>
          <p:cNvSpPr txBox="1"/>
          <p:nvPr/>
        </p:nvSpPr>
        <p:spPr>
          <a:xfrm>
            <a:off x="3757074" y="2287437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chemeClr val="bg1"/>
                </a:solidFill>
                <a:latin typeface="Agency FB" panose="020B0503020202020204" pitchFamily="34" charset="0"/>
              </a:rPr>
              <a:t>ADD YOUR TITLE HERE</a:t>
            </a:r>
            <a:endParaRPr lang="zh-CN" altLang="en-US" sz="32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7322162" y="2285166"/>
            <a:ext cx="668791" cy="646331"/>
            <a:chOff x="7322162" y="2285166"/>
            <a:chExt cx="668791" cy="646331"/>
          </a:xfrm>
        </p:grpSpPr>
        <p:sp>
          <p:nvSpPr>
            <p:cNvPr id="31" name="矩形 30"/>
            <p:cNvSpPr/>
            <p:nvPr/>
          </p:nvSpPr>
          <p:spPr>
            <a:xfrm>
              <a:off x="7359287" y="2349618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7322162" y="2285166"/>
              <a:ext cx="6687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7990953" y="2272728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  <p:grpSp>
        <p:nvGrpSpPr>
          <p:cNvPr id="6" name="组合 5"/>
          <p:cNvGrpSpPr/>
          <p:nvPr/>
        </p:nvGrpSpPr>
        <p:grpSpPr>
          <a:xfrm>
            <a:off x="3174170" y="3693063"/>
            <a:ext cx="657601" cy="646331"/>
            <a:chOff x="3174170" y="3693063"/>
            <a:chExt cx="657601" cy="646331"/>
          </a:xfrm>
        </p:grpSpPr>
        <p:sp>
          <p:nvSpPr>
            <p:cNvPr id="35" name="矩形 34"/>
            <p:cNvSpPr/>
            <p:nvPr/>
          </p:nvSpPr>
          <p:spPr>
            <a:xfrm>
              <a:off x="3225809" y="3782229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3174170" y="3693063"/>
              <a:ext cx="65760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745448" y="3735770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7322163" y="3693063"/>
            <a:ext cx="668790" cy="646331"/>
            <a:chOff x="7322163" y="3693063"/>
            <a:chExt cx="668790" cy="646331"/>
          </a:xfrm>
        </p:grpSpPr>
        <p:sp>
          <p:nvSpPr>
            <p:cNvPr id="39" name="矩形 38"/>
            <p:cNvSpPr/>
            <p:nvPr/>
          </p:nvSpPr>
          <p:spPr>
            <a:xfrm>
              <a:off x="7359287" y="3782229"/>
              <a:ext cx="468000" cy="468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7322163" y="3693063"/>
              <a:ext cx="66879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3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49" name="文本框 48"/>
          <p:cNvSpPr txBox="1"/>
          <p:nvPr/>
        </p:nvSpPr>
        <p:spPr>
          <a:xfrm>
            <a:off x="7990953" y="3735771"/>
            <a:ext cx="42526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3200">
                <a:solidFill>
                  <a:schemeClr val="bg1"/>
                </a:solidFill>
                <a:latin typeface="Agency FB" panose="020B0503020202020204" pitchFamily="34" charset="0"/>
              </a:defRPr>
            </a:lvl1pPr>
          </a:lstStyle>
          <a:p>
            <a:r>
              <a:rPr lang="en-US" altLang="zh-CN" dirty="0"/>
              <a:t>ADD YOUR TITLE HERE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642440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000"/>
    </mc:Choice>
    <mc:Fallback xmlns="">
      <p:transition spd="slow" advTm="7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50"/>
                            </p:stCondLst>
                            <p:childTnLst>
                              <p:par>
                                <p:cTn id="28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5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3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50"/>
                            </p:stCondLst>
                            <p:childTnLst>
                              <p:par>
                                <p:cTn id="5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3" grpId="0"/>
      <p:bldP spid="33" grpId="0"/>
      <p:bldP spid="37" grpId="0"/>
      <p:bldP spid="4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981294" y="2875949"/>
            <a:ext cx="1093428" cy="1107996"/>
            <a:chOff x="5373389" y="1475219"/>
            <a:chExt cx="1812175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485629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01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5074722" y="2931908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228724" y="3433011"/>
            <a:ext cx="3168000" cy="36763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任意多边形 17"/>
          <p:cNvSpPr/>
          <p:nvPr/>
        </p:nvSpPr>
        <p:spPr>
          <a:xfrm>
            <a:off x="-16042" y="0"/>
            <a:ext cx="4203032" cy="6849979"/>
          </a:xfrm>
          <a:custGeom>
            <a:avLst/>
            <a:gdLst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352926 w 4203032"/>
              <a:gd name="connsiteY2" fmla="*/ 3481137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203032" h="6849979">
                <a:moveTo>
                  <a:pt x="3053125" y="0"/>
                </a:moveTo>
                <a:lnTo>
                  <a:pt x="3384884" y="0"/>
                </a:lnTo>
                <a:lnTo>
                  <a:pt x="352926" y="3481137"/>
                </a:lnTo>
                <a:lnTo>
                  <a:pt x="4203032" y="6849979"/>
                </a:lnTo>
                <a:lnTo>
                  <a:pt x="3978442" y="6849979"/>
                </a:lnTo>
                <a:lnTo>
                  <a:pt x="0" y="341696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3366500" y="3343011"/>
            <a:ext cx="180000" cy="1800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1026657" y="725943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300616" y="147348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730838" y="2164846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5342254" y="55895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9475957" y="53336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157352" y="-4185"/>
            <a:ext cx="4174003" cy="6849979"/>
          </a:xfrm>
          <a:custGeom>
            <a:avLst/>
            <a:gdLst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352926 w 4203032"/>
              <a:gd name="connsiteY2" fmla="*/ 3481137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0" fmla="*/ 3053125 w 4203032"/>
              <a:gd name="connsiteY0" fmla="*/ 0 h 6849979"/>
              <a:gd name="connsiteX1" fmla="*/ 3384884 w 4203032"/>
              <a:gd name="connsiteY1" fmla="*/ 0 h 6849979"/>
              <a:gd name="connsiteX2" fmla="*/ 222297 w 4203032"/>
              <a:gd name="connsiteY2" fmla="*/ 3466623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6" fmla="*/ 3053125 w 4203032"/>
              <a:gd name="connsiteY6" fmla="*/ 0 h 6849979"/>
              <a:gd name="connsiteX0" fmla="*/ 3053125 w 4203032"/>
              <a:gd name="connsiteY0" fmla="*/ 0 h 6849979"/>
              <a:gd name="connsiteX1" fmla="*/ 3297799 w 4203032"/>
              <a:gd name="connsiteY1" fmla="*/ 0 h 6849979"/>
              <a:gd name="connsiteX2" fmla="*/ 222297 w 4203032"/>
              <a:gd name="connsiteY2" fmla="*/ 3466623 h 6849979"/>
              <a:gd name="connsiteX3" fmla="*/ 4203032 w 4203032"/>
              <a:gd name="connsiteY3" fmla="*/ 6849979 h 6849979"/>
              <a:gd name="connsiteX4" fmla="*/ 3978442 w 4203032"/>
              <a:gd name="connsiteY4" fmla="*/ 6849979 h 6849979"/>
              <a:gd name="connsiteX5" fmla="*/ 0 w 4203032"/>
              <a:gd name="connsiteY5" fmla="*/ 3416968 h 6849979"/>
              <a:gd name="connsiteX6" fmla="*/ 3053125 w 4203032"/>
              <a:gd name="connsiteY6" fmla="*/ 0 h 6849979"/>
              <a:gd name="connsiteX0" fmla="*/ 3053125 w 4174003"/>
              <a:gd name="connsiteY0" fmla="*/ 0 h 6849979"/>
              <a:gd name="connsiteX1" fmla="*/ 3297799 w 4174003"/>
              <a:gd name="connsiteY1" fmla="*/ 0 h 6849979"/>
              <a:gd name="connsiteX2" fmla="*/ 222297 w 4174003"/>
              <a:gd name="connsiteY2" fmla="*/ 3466623 h 6849979"/>
              <a:gd name="connsiteX3" fmla="*/ 4174003 w 4174003"/>
              <a:gd name="connsiteY3" fmla="*/ 6849979 h 6849979"/>
              <a:gd name="connsiteX4" fmla="*/ 3978442 w 4174003"/>
              <a:gd name="connsiteY4" fmla="*/ 6849979 h 6849979"/>
              <a:gd name="connsiteX5" fmla="*/ 0 w 4174003"/>
              <a:gd name="connsiteY5" fmla="*/ 3416968 h 6849979"/>
              <a:gd name="connsiteX6" fmla="*/ 3053125 w 4174003"/>
              <a:gd name="connsiteY6" fmla="*/ 0 h 6849979"/>
              <a:gd name="connsiteX0" fmla="*/ 3053125 w 4174003"/>
              <a:gd name="connsiteY0" fmla="*/ 0 h 6849979"/>
              <a:gd name="connsiteX1" fmla="*/ 3225227 w 4174003"/>
              <a:gd name="connsiteY1" fmla="*/ 0 h 6849979"/>
              <a:gd name="connsiteX2" fmla="*/ 222297 w 4174003"/>
              <a:gd name="connsiteY2" fmla="*/ 3466623 h 6849979"/>
              <a:gd name="connsiteX3" fmla="*/ 4174003 w 4174003"/>
              <a:gd name="connsiteY3" fmla="*/ 6849979 h 6849979"/>
              <a:gd name="connsiteX4" fmla="*/ 3978442 w 4174003"/>
              <a:gd name="connsiteY4" fmla="*/ 6849979 h 6849979"/>
              <a:gd name="connsiteX5" fmla="*/ 0 w 4174003"/>
              <a:gd name="connsiteY5" fmla="*/ 3416968 h 6849979"/>
              <a:gd name="connsiteX6" fmla="*/ 3053125 w 4174003"/>
              <a:gd name="connsiteY6" fmla="*/ 0 h 6849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74003" h="6849979">
                <a:moveTo>
                  <a:pt x="3053125" y="0"/>
                </a:moveTo>
                <a:lnTo>
                  <a:pt x="3225227" y="0"/>
                </a:lnTo>
                <a:lnTo>
                  <a:pt x="222297" y="3466623"/>
                </a:lnTo>
                <a:lnTo>
                  <a:pt x="4174003" y="6849979"/>
                </a:lnTo>
                <a:lnTo>
                  <a:pt x="3978442" y="6849979"/>
                </a:lnTo>
                <a:lnTo>
                  <a:pt x="0" y="3416968"/>
                </a:lnTo>
                <a:lnTo>
                  <a:pt x="3053125" y="0"/>
                </a:lnTo>
                <a:close/>
              </a:path>
            </a:pathLst>
          </a:cu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6596007"/>
      </p:ext>
    </p:extLst>
  </p:cSld>
  <p:clrMapOvr>
    <a:masterClrMapping/>
  </p:clrMapOvr>
  <p:transition spd="slow" advTm="300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17" grpId="0" animBg="1"/>
      <p:bldP spid="27" grpId="0" animBg="1"/>
      <p:bldP spid="28" grpId="0" animBg="1"/>
      <p:bldP spid="30" grpId="0" animBg="1"/>
      <p:bldP spid="3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任意多边形 6"/>
          <p:cNvSpPr/>
          <p:nvPr/>
        </p:nvSpPr>
        <p:spPr>
          <a:xfrm>
            <a:off x="-14514" y="2177143"/>
            <a:ext cx="12192000" cy="1872343"/>
          </a:xfrm>
          <a:custGeom>
            <a:avLst/>
            <a:gdLst>
              <a:gd name="connsiteX0" fmla="*/ 0 w 12192000"/>
              <a:gd name="connsiteY0" fmla="*/ 1872343 h 1872343"/>
              <a:gd name="connsiteX1" fmla="*/ 1117600 w 12192000"/>
              <a:gd name="connsiteY1" fmla="*/ 1016000 h 1872343"/>
              <a:gd name="connsiteX2" fmla="*/ 2336800 w 12192000"/>
              <a:gd name="connsiteY2" fmla="*/ 1233714 h 1872343"/>
              <a:gd name="connsiteX3" fmla="*/ 5254171 w 12192000"/>
              <a:gd name="connsiteY3" fmla="*/ 580571 h 1872343"/>
              <a:gd name="connsiteX4" fmla="*/ 8374743 w 12192000"/>
              <a:gd name="connsiteY4" fmla="*/ 841828 h 1872343"/>
              <a:gd name="connsiteX5" fmla="*/ 9768114 w 12192000"/>
              <a:gd name="connsiteY5" fmla="*/ 1219200 h 1872343"/>
              <a:gd name="connsiteX6" fmla="*/ 11350171 w 12192000"/>
              <a:gd name="connsiteY6" fmla="*/ 943428 h 1872343"/>
              <a:gd name="connsiteX7" fmla="*/ 12192000 w 12192000"/>
              <a:gd name="connsiteY7" fmla="*/ 0 h 18723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1872343">
                <a:moveTo>
                  <a:pt x="0" y="1872343"/>
                </a:moveTo>
                <a:cubicBezTo>
                  <a:pt x="364066" y="1497390"/>
                  <a:pt x="728133" y="1122438"/>
                  <a:pt x="1117600" y="1016000"/>
                </a:cubicBezTo>
                <a:cubicBezTo>
                  <a:pt x="1507067" y="909562"/>
                  <a:pt x="1647372" y="1306285"/>
                  <a:pt x="2336800" y="1233714"/>
                </a:cubicBezTo>
                <a:cubicBezTo>
                  <a:pt x="3026228" y="1161143"/>
                  <a:pt x="4247847" y="645885"/>
                  <a:pt x="5254171" y="580571"/>
                </a:cubicBezTo>
                <a:cubicBezTo>
                  <a:pt x="6260495" y="515257"/>
                  <a:pt x="7622419" y="735390"/>
                  <a:pt x="8374743" y="841828"/>
                </a:cubicBezTo>
                <a:cubicBezTo>
                  <a:pt x="9127067" y="948266"/>
                  <a:pt x="9272209" y="1202267"/>
                  <a:pt x="9768114" y="1219200"/>
                </a:cubicBezTo>
                <a:cubicBezTo>
                  <a:pt x="10264019" y="1236133"/>
                  <a:pt x="10946190" y="1146628"/>
                  <a:pt x="11350171" y="943428"/>
                </a:cubicBezTo>
                <a:cubicBezTo>
                  <a:pt x="11754152" y="740228"/>
                  <a:pt x="11973076" y="370114"/>
                  <a:pt x="12192000" y="0"/>
                </a:cubicBezTo>
              </a:path>
            </a:pathLst>
          </a:custGeom>
          <a:noFill/>
          <a:ln w="1905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5121222" y="1811850"/>
            <a:ext cx="1860264" cy="1860264"/>
            <a:chOff x="5121222" y="1811850"/>
            <a:chExt cx="1860264" cy="1860264"/>
          </a:xfrm>
        </p:grpSpPr>
        <p:sp>
          <p:nvSpPr>
            <p:cNvPr id="27" name="椭圆 26"/>
            <p:cNvSpPr/>
            <p:nvPr/>
          </p:nvSpPr>
          <p:spPr>
            <a:xfrm>
              <a:off x="5121222" y="1811850"/>
              <a:ext cx="1860264" cy="1860264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" name="图片 3"/>
            <p:cNvPicPr>
              <a:picLocks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99" t="45" r="20556" b="43741"/>
            <a:stretch/>
          </p:blipFill>
          <p:spPr>
            <a:xfrm>
              <a:off x="5152458" y="1826363"/>
              <a:ext cx="1800000" cy="1800000"/>
            </a:xfrm>
            <a:prstGeom prst="ellipse">
              <a:avLst/>
            </a:prstGeom>
          </p:spPr>
        </p:pic>
      </p:grpSp>
      <p:grpSp>
        <p:nvGrpSpPr>
          <p:cNvPr id="2" name="组合 1"/>
          <p:cNvGrpSpPr/>
          <p:nvPr/>
        </p:nvGrpSpPr>
        <p:grpSpPr>
          <a:xfrm>
            <a:off x="1640114" y="2340526"/>
            <a:ext cx="1656000" cy="1656000"/>
            <a:chOff x="1640114" y="2340526"/>
            <a:chExt cx="1656000" cy="1656000"/>
          </a:xfrm>
        </p:grpSpPr>
        <p:sp>
          <p:nvSpPr>
            <p:cNvPr id="26" name="椭圆 25"/>
            <p:cNvSpPr/>
            <p:nvPr/>
          </p:nvSpPr>
          <p:spPr>
            <a:xfrm>
              <a:off x="1640114" y="2340526"/>
              <a:ext cx="1656000" cy="1656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" name="图片 4"/>
            <p:cNvPicPr>
              <a:picLocks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231" t="212" r="28837" b="54497"/>
            <a:stretch/>
          </p:blipFill>
          <p:spPr>
            <a:xfrm>
              <a:off x="1668691" y="2360050"/>
              <a:ext cx="1595013" cy="1594832"/>
            </a:xfrm>
            <a:prstGeom prst="ellipse">
              <a:avLst/>
            </a:prstGeom>
          </p:spPr>
        </p:pic>
      </p:grpSp>
      <p:grpSp>
        <p:nvGrpSpPr>
          <p:cNvPr id="8" name="组合 7"/>
          <p:cNvGrpSpPr/>
          <p:nvPr/>
        </p:nvGrpSpPr>
        <p:grpSpPr>
          <a:xfrm>
            <a:off x="8926045" y="2418896"/>
            <a:ext cx="1470933" cy="1470933"/>
            <a:chOff x="8926045" y="2418896"/>
            <a:chExt cx="1470933" cy="1470933"/>
          </a:xfrm>
        </p:grpSpPr>
        <p:sp>
          <p:nvSpPr>
            <p:cNvPr id="28" name="椭圆 27"/>
            <p:cNvSpPr/>
            <p:nvPr/>
          </p:nvSpPr>
          <p:spPr>
            <a:xfrm>
              <a:off x="8926045" y="2418896"/>
              <a:ext cx="1470933" cy="1470933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66" t="89" r="266" b="20407"/>
            <a:stretch/>
          </p:blipFill>
          <p:spPr>
            <a:xfrm>
              <a:off x="8950599" y="2433410"/>
              <a:ext cx="1417351" cy="1417351"/>
            </a:xfrm>
            <a:prstGeom prst="ellipse">
              <a:avLst/>
            </a:prstGeom>
          </p:spPr>
        </p:pic>
      </p:grpSp>
      <p:sp>
        <p:nvSpPr>
          <p:cNvPr id="9" name="文本框 8"/>
          <p:cNvSpPr txBox="1"/>
          <p:nvPr/>
        </p:nvSpPr>
        <p:spPr>
          <a:xfrm>
            <a:off x="1259617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1861371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cxnSp>
        <p:nvCxnSpPr>
          <p:cNvPr id="12" name="直接连接符 11"/>
          <p:cNvCxnSpPr/>
          <p:nvPr/>
        </p:nvCxnSpPr>
        <p:spPr>
          <a:xfrm>
            <a:off x="4352376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4818746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5420500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465070" y="4752744"/>
            <a:ext cx="26818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/>
              <a:t>The quick brown fox jumps over the lazy dog. The quick brown fox jumps over the lazy dog. 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9037795" y="407800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6" name="矩形 3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  <a:endParaRPr lang="zh-CN" altLang="en-US" sz="2800" dirty="0">
              <a:latin typeface="+mj-ea"/>
              <a:ea typeface="+mj-ea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0" name="等腰三角形 3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7968343" y="4822663"/>
            <a:ext cx="0" cy="1188000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34938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conveyor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3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7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/>
      <p:bldP spid="10" grpId="0"/>
      <p:bldP spid="29" grpId="0"/>
      <p:bldP spid="30" grpId="0"/>
      <p:bldP spid="32" grpId="0"/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ent Arrow 49"/>
          <p:cNvSpPr/>
          <p:nvPr/>
        </p:nvSpPr>
        <p:spPr>
          <a:xfrm flipH="1">
            <a:off x="-14397" y="3104533"/>
            <a:ext cx="10450167" cy="772235"/>
          </a:xfrm>
          <a:prstGeom prst="bentArrow">
            <a:avLst>
              <a:gd name="adj1" fmla="val 4914"/>
              <a:gd name="adj2" fmla="val 2457"/>
              <a:gd name="adj3" fmla="val 0"/>
              <a:gd name="adj4" fmla="val 47087"/>
            </a:avLst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" name="等腰三角形 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等腰三角形 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sp>
        <p:nvSpPr>
          <p:cNvPr id="20" name="椭圆 19"/>
          <p:cNvSpPr/>
          <p:nvPr/>
        </p:nvSpPr>
        <p:spPr>
          <a:xfrm>
            <a:off x="2146771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5" name="组合 94"/>
          <p:cNvGrpSpPr/>
          <p:nvPr/>
        </p:nvGrpSpPr>
        <p:grpSpPr>
          <a:xfrm>
            <a:off x="1951596" y="2133607"/>
            <a:ext cx="676812" cy="676812"/>
            <a:chOff x="1951596" y="2080860"/>
            <a:chExt cx="676812" cy="676812"/>
          </a:xfrm>
        </p:grpSpPr>
        <p:sp>
          <p:nvSpPr>
            <p:cNvPr id="25" name="椭圆 24"/>
            <p:cNvSpPr/>
            <p:nvPr/>
          </p:nvSpPr>
          <p:spPr>
            <a:xfrm>
              <a:off x="1951596" y="2080860"/>
              <a:ext cx="676812" cy="676812"/>
            </a:xfrm>
            <a:prstGeom prst="ellipse">
              <a:avLst/>
            </a:prstGeom>
            <a:solidFill>
              <a:srgbClr val="FFCE3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Freeform 5"/>
            <p:cNvSpPr>
              <a:spLocks noEditPoints="1"/>
            </p:cNvSpPr>
            <p:nvPr/>
          </p:nvSpPr>
          <p:spPr bwMode="auto">
            <a:xfrm>
              <a:off x="2131434" y="2190764"/>
              <a:ext cx="317136" cy="458086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6" name="椭圆 25"/>
          <p:cNvSpPr/>
          <p:nvPr/>
        </p:nvSpPr>
        <p:spPr>
          <a:xfrm>
            <a:off x="4987669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rgbClr val="FF252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7828567" y="2950176"/>
            <a:ext cx="290000" cy="290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accent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8" name="组合 97"/>
          <p:cNvGrpSpPr/>
          <p:nvPr/>
        </p:nvGrpSpPr>
        <p:grpSpPr>
          <a:xfrm>
            <a:off x="7629370" y="2133607"/>
            <a:ext cx="676812" cy="676812"/>
            <a:chOff x="7629370" y="2090064"/>
            <a:chExt cx="676812" cy="676812"/>
          </a:xfrm>
        </p:grpSpPr>
        <p:sp>
          <p:nvSpPr>
            <p:cNvPr id="34" name="椭圆 33"/>
            <p:cNvSpPr/>
            <p:nvPr/>
          </p:nvSpPr>
          <p:spPr>
            <a:xfrm>
              <a:off x="7629370" y="2090064"/>
              <a:ext cx="676812" cy="676812"/>
            </a:xfrm>
            <a:prstGeom prst="ellipse">
              <a:avLst/>
            </a:prstGeom>
            <a:solidFill>
              <a:srgbClr val="F4B183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Group 12"/>
            <p:cNvGrpSpPr>
              <a:grpSpLocks noChangeAspect="1"/>
            </p:cNvGrpSpPr>
            <p:nvPr/>
          </p:nvGrpSpPr>
          <p:grpSpPr bwMode="auto">
            <a:xfrm>
              <a:off x="7802911" y="2216850"/>
              <a:ext cx="349766" cy="396000"/>
              <a:chOff x="3668" y="1964"/>
              <a:chExt cx="348" cy="394"/>
            </a:xfrm>
            <a:solidFill>
              <a:schemeClr val="bg1"/>
            </a:solidFill>
          </p:grpSpPr>
          <p:sp>
            <p:nvSpPr>
              <p:cNvPr id="38" name="Freeform 13"/>
              <p:cNvSpPr>
                <a:spLocks noEditPoints="1"/>
              </p:cNvSpPr>
              <p:nvPr/>
            </p:nvSpPr>
            <p:spPr bwMode="auto">
              <a:xfrm>
                <a:off x="3823" y="1964"/>
                <a:ext cx="150" cy="120"/>
              </a:xfrm>
              <a:custGeom>
                <a:avLst/>
                <a:gdLst>
                  <a:gd name="T0" fmla="*/ 39 w 62"/>
                  <a:gd name="T1" fmla="*/ 12 h 50"/>
                  <a:gd name="T2" fmla="*/ 39 w 62"/>
                  <a:gd name="T3" fmla="*/ 12 h 50"/>
                  <a:gd name="T4" fmla="*/ 45 w 62"/>
                  <a:gd name="T5" fmla="*/ 14 h 50"/>
                  <a:gd name="T6" fmla="*/ 46 w 62"/>
                  <a:gd name="T7" fmla="*/ 18 h 50"/>
                  <a:gd name="T8" fmla="*/ 40 w 62"/>
                  <a:gd name="T9" fmla="*/ 29 h 50"/>
                  <a:gd name="T10" fmla="*/ 20 w 62"/>
                  <a:gd name="T11" fmla="*/ 38 h 50"/>
                  <a:gd name="T12" fmla="*/ 17 w 62"/>
                  <a:gd name="T13" fmla="*/ 38 h 50"/>
                  <a:gd name="T14" fmla="*/ 17 w 62"/>
                  <a:gd name="T15" fmla="*/ 38 h 50"/>
                  <a:gd name="T16" fmla="*/ 26 w 62"/>
                  <a:gd name="T17" fmla="*/ 18 h 50"/>
                  <a:gd name="T18" fmla="*/ 39 w 62"/>
                  <a:gd name="T19" fmla="*/ 12 h 50"/>
                  <a:gd name="T20" fmla="*/ 39 w 62"/>
                  <a:gd name="T21" fmla="*/ 0 h 50"/>
                  <a:gd name="T22" fmla="*/ 17 w 62"/>
                  <a:gd name="T23" fmla="*/ 9 h 50"/>
                  <a:gd name="T24" fmla="*/ 8 w 62"/>
                  <a:gd name="T25" fmla="*/ 47 h 50"/>
                  <a:gd name="T26" fmla="*/ 20 w 62"/>
                  <a:gd name="T27" fmla="*/ 50 h 50"/>
                  <a:gd name="T28" fmla="*/ 49 w 62"/>
                  <a:gd name="T29" fmla="*/ 38 h 50"/>
                  <a:gd name="T30" fmla="*/ 53 w 62"/>
                  <a:gd name="T31" fmla="*/ 5 h 50"/>
                  <a:gd name="T32" fmla="*/ 39 w 62"/>
                  <a:gd name="T33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62" h="50">
                    <a:moveTo>
                      <a:pt x="39" y="12"/>
                    </a:moveTo>
                    <a:cubicBezTo>
                      <a:pt x="39" y="12"/>
                      <a:pt x="39" y="12"/>
                      <a:pt x="39" y="12"/>
                    </a:cubicBezTo>
                    <a:cubicBezTo>
                      <a:pt x="41" y="12"/>
                      <a:pt x="43" y="12"/>
                      <a:pt x="45" y="14"/>
                    </a:cubicBezTo>
                    <a:cubicBezTo>
                      <a:pt x="45" y="14"/>
                      <a:pt x="46" y="15"/>
                      <a:pt x="46" y="18"/>
                    </a:cubicBezTo>
                    <a:cubicBezTo>
                      <a:pt x="46" y="21"/>
                      <a:pt x="45" y="25"/>
                      <a:pt x="40" y="29"/>
                    </a:cubicBezTo>
                    <a:cubicBezTo>
                      <a:pt x="35" y="34"/>
                      <a:pt x="26" y="38"/>
                      <a:pt x="20" y="38"/>
                    </a:cubicBezTo>
                    <a:cubicBezTo>
                      <a:pt x="18" y="38"/>
                      <a:pt x="17" y="38"/>
                      <a:pt x="17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6" y="35"/>
                      <a:pt x="18" y="25"/>
                      <a:pt x="26" y="18"/>
                    </a:cubicBezTo>
                    <a:cubicBezTo>
                      <a:pt x="30" y="14"/>
                      <a:pt x="35" y="12"/>
                      <a:pt x="39" y="12"/>
                    </a:cubicBezTo>
                    <a:moveTo>
                      <a:pt x="39" y="0"/>
                    </a:moveTo>
                    <a:cubicBezTo>
                      <a:pt x="32" y="0"/>
                      <a:pt x="24" y="3"/>
                      <a:pt x="17" y="9"/>
                    </a:cubicBezTo>
                    <a:cubicBezTo>
                      <a:pt x="6" y="19"/>
                      <a:pt x="0" y="38"/>
                      <a:pt x="8" y="47"/>
                    </a:cubicBezTo>
                    <a:cubicBezTo>
                      <a:pt x="11" y="49"/>
                      <a:pt x="15" y="50"/>
                      <a:pt x="20" y="50"/>
                    </a:cubicBezTo>
                    <a:cubicBezTo>
                      <a:pt x="29" y="50"/>
                      <a:pt x="41" y="45"/>
                      <a:pt x="49" y="38"/>
                    </a:cubicBezTo>
                    <a:cubicBezTo>
                      <a:pt x="60" y="28"/>
                      <a:pt x="62" y="13"/>
                      <a:pt x="53" y="5"/>
                    </a:cubicBezTo>
                    <a:cubicBezTo>
                      <a:pt x="50" y="1"/>
                      <a:pt x="45" y="0"/>
                      <a:pt x="39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9" name="Freeform 14"/>
              <p:cNvSpPr>
                <a:spLocks noEditPoints="1"/>
              </p:cNvSpPr>
              <p:nvPr/>
            </p:nvSpPr>
            <p:spPr bwMode="auto">
              <a:xfrm>
                <a:off x="3712" y="1964"/>
                <a:ext cx="150" cy="120"/>
              </a:xfrm>
              <a:custGeom>
                <a:avLst/>
                <a:gdLst>
                  <a:gd name="T0" fmla="*/ 23 w 62"/>
                  <a:gd name="T1" fmla="*/ 12 h 50"/>
                  <a:gd name="T2" fmla="*/ 36 w 62"/>
                  <a:gd name="T3" fmla="*/ 18 h 50"/>
                  <a:gd name="T4" fmla="*/ 45 w 62"/>
                  <a:gd name="T5" fmla="*/ 38 h 50"/>
                  <a:gd name="T6" fmla="*/ 42 w 62"/>
                  <a:gd name="T7" fmla="*/ 38 h 50"/>
                  <a:gd name="T8" fmla="*/ 22 w 62"/>
                  <a:gd name="T9" fmla="*/ 29 h 50"/>
                  <a:gd name="T10" fmla="*/ 16 w 62"/>
                  <a:gd name="T11" fmla="*/ 18 h 50"/>
                  <a:gd name="T12" fmla="*/ 17 w 62"/>
                  <a:gd name="T13" fmla="*/ 14 h 50"/>
                  <a:gd name="T14" fmla="*/ 23 w 62"/>
                  <a:gd name="T15" fmla="*/ 12 h 50"/>
                  <a:gd name="T16" fmla="*/ 23 w 62"/>
                  <a:gd name="T17" fmla="*/ 0 h 50"/>
                  <a:gd name="T18" fmla="*/ 9 w 62"/>
                  <a:gd name="T19" fmla="*/ 5 h 50"/>
                  <a:gd name="T20" fmla="*/ 13 w 62"/>
                  <a:gd name="T21" fmla="*/ 38 h 50"/>
                  <a:gd name="T22" fmla="*/ 42 w 62"/>
                  <a:gd name="T23" fmla="*/ 50 h 50"/>
                  <a:gd name="T24" fmla="*/ 54 w 62"/>
                  <a:gd name="T25" fmla="*/ 47 h 50"/>
                  <a:gd name="T26" fmla="*/ 45 w 62"/>
                  <a:gd name="T27" fmla="*/ 9 h 50"/>
                  <a:gd name="T28" fmla="*/ 23 w 62"/>
                  <a:gd name="T29" fmla="*/ 0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62" h="50">
                    <a:moveTo>
                      <a:pt x="23" y="12"/>
                    </a:moveTo>
                    <a:cubicBezTo>
                      <a:pt x="27" y="12"/>
                      <a:pt x="32" y="14"/>
                      <a:pt x="36" y="18"/>
                    </a:cubicBezTo>
                    <a:cubicBezTo>
                      <a:pt x="44" y="25"/>
                      <a:pt x="46" y="35"/>
                      <a:pt x="45" y="38"/>
                    </a:cubicBezTo>
                    <a:cubicBezTo>
                      <a:pt x="45" y="38"/>
                      <a:pt x="45" y="38"/>
                      <a:pt x="42" y="38"/>
                    </a:cubicBezTo>
                    <a:cubicBezTo>
                      <a:pt x="36" y="38"/>
                      <a:pt x="27" y="34"/>
                      <a:pt x="22" y="29"/>
                    </a:cubicBezTo>
                    <a:cubicBezTo>
                      <a:pt x="17" y="25"/>
                      <a:pt x="16" y="21"/>
                      <a:pt x="16" y="18"/>
                    </a:cubicBezTo>
                    <a:cubicBezTo>
                      <a:pt x="16" y="15"/>
                      <a:pt x="17" y="14"/>
                      <a:pt x="17" y="14"/>
                    </a:cubicBezTo>
                    <a:cubicBezTo>
                      <a:pt x="19" y="12"/>
                      <a:pt x="21" y="12"/>
                      <a:pt x="23" y="12"/>
                    </a:cubicBezTo>
                    <a:moveTo>
                      <a:pt x="23" y="0"/>
                    </a:moveTo>
                    <a:cubicBezTo>
                      <a:pt x="17" y="0"/>
                      <a:pt x="12" y="1"/>
                      <a:pt x="9" y="5"/>
                    </a:cubicBezTo>
                    <a:cubicBezTo>
                      <a:pt x="0" y="13"/>
                      <a:pt x="2" y="28"/>
                      <a:pt x="13" y="38"/>
                    </a:cubicBezTo>
                    <a:cubicBezTo>
                      <a:pt x="21" y="45"/>
                      <a:pt x="33" y="50"/>
                      <a:pt x="42" y="50"/>
                    </a:cubicBezTo>
                    <a:cubicBezTo>
                      <a:pt x="47" y="50"/>
                      <a:pt x="51" y="49"/>
                      <a:pt x="54" y="47"/>
                    </a:cubicBezTo>
                    <a:cubicBezTo>
                      <a:pt x="62" y="38"/>
                      <a:pt x="56" y="19"/>
                      <a:pt x="45" y="9"/>
                    </a:cubicBezTo>
                    <a:cubicBezTo>
                      <a:pt x="38" y="3"/>
                      <a:pt x="30" y="0"/>
                      <a:pt x="23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0" name="Freeform 15"/>
              <p:cNvSpPr>
                <a:spLocks/>
              </p:cNvSpPr>
              <p:nvPr/>
            </p:nvSpPr>
            <p:spPr bwMode="auto">
              <a:xfrm>
                <a:off x="3857" y="2070"/>
                <a:ext cx="159" cy="130"/>
              </a:xfrm>
              <a:custGeom>
                <a:avLst/>
                <a:gdLst>
                  <a:gd name="T0" fmla="*/ 66 w 66"/>
                  <a:gd name="T1" fmla="*/ 54 h 54"/>
                  <a:gd name="T2" fmla="*/ 66 w 66"/>
                  <a:gd name="T3" fmla="*/ 12 h 54"/>
                  <a:gd name="T4" fmla="*/ 54 w 66"/>
                  <a:gd name="T5" fmla="*/ 0 h 54"/>
                  <a:gd name="T6" fmla="*/ 0 w 66"/>
                  <a:gd name="T7" fmla="*/ 0 h 54"/>
                  <a:gd name="T8" fmla="*/ 0 w 66"/>
                  <a:gd name="T9" fmla="*/ 54 h 54"/>
                  <a:gd name="T10" fmla="*/ 66 w 66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66" y="54"/>
                    </a:moveTo>
                    <a:cubicBezTo>
                      <a:pt x="66" y="12"/>
                      <a:pt x="66" y="12"/>
                      <a:pt x="66" y="12"/>
                    </a:cubicBezTo>
                    <a:cubicBezTo>
                      <a:pt x="66" y="6"/>
                      <a:pt x="61" y="0"/>
                      <a:pt x="5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6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16"/>
              <p:cNvSpPr>
                <a:spLocks/>
              </p:cNvSpPr>
              <p:nvPr/>
            </p:nvSpPr>
            <p:spPr bwMode="auto">
              <a:xfrm>
                <a:off x="3857" y="2228"/>
                <a:ext cx="159" cy="130"/>
              </a:xfrm>
              <a:custGeom>
                <a:avLst/>
                <a:gdLst>
                  <a:gd name="T0" fmla="*/ 0 w 66"/>
                  <a:gd name="T1" fmla="*/ 0 h 54"/>
                  <a:gd name="T2" fmla="*/ 0 w 66"/>
                  <a:gd name="T3" fmla="*/ 54 h 54"/>
                  <a:gd name="T4" fmla="*/ 54 w 66"/>
                  <a:gd name="T5" fmla="*/ 54 h 54"/>
                  <a:gd name="T6" fmla="*/ 66 w 66"/>
                  <a:gd name="T7" fmla="*/ 42 h 54"/>
                  <a:gd name="T8" fmla="*/ 66 w 66"/>
                  <a:gd name="T9" fmla="*/ 0 h 54"/>
                  <a:gd name="T10" fmla="*/ 0 w 66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0" y="0"/>
                    </a:moveTo>
                    <a:cubicBezTo>
                      <a:pt x="0" y="54"/>
                      <a:pt x="0" y="54"/>
                      <a:pt x="0" y="54"/>
                    </a:cubicBezTo>
                    <a:cubicBezTo>
                      <a:pt x="54" y="54"/>
                      <a:pt x="54" y="54"/>
                      <a:pt x="54" y="54"/>
                    </a:cubicBezTo>
                    <a:cubicBezTo>
                      <a:pt x="61" y="54"/>
                      <a:pt x="66" y="49"/>
                      <a:pt x="66" y="42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2" name="Freeform 17"/>
              <p:cNvSpPr>
                <a:spLocks/>
              </p:cNvSpPr>
              <p:nvPr/>
            </p:nvSpPr>
            <p:spPr bwMode="auto">
              <a:xfrm>
                <a:off x="3668" y="2070"/>
                <a:ext cx="160" cy="130"/>
              </a:xfrm>
              <a:custGeom>
                <a:avLst/>
                <a:gdLst>
                  <a:gd name="T0" fmla="*/ 66 w 66"/>
                  <a:gd name="T1" fmla="*/ 54 h 54"/>
                  <a:gd name="T2" fmla="*/ 66 w 66"/>
                  <a:gd name="T3" fmla="*/ 0 h 54"/>
                  <a:gd name="T4" fmla="*/ 12 w 66"/>
                  <a:gd name="T5" fmla="*/ 0 h 54"/>
                  <a:gd name="T6" fmla="*/ 0 w 66"/>
                  <a:gd name="T7" fmla="*/ 12 h 54"/>
                  <a:gd name="T8" fmla="*/ 0 w 66"/>
                  <a:gd name="T9" fmla="*/ 54 h 54"/>
                  <a:gd name="T10" fmla="*/ 66 w 66"/>
                  <a:gd name="T11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66" y="54"/>
                    </a:moveTo>
                    <a:cubicBezTo>
                      <a:pt x="66" y="0"/>
                      <a:pt x="66" y="0"/>
                      <a:pt x="66" y="0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5" y="0"/>
                      <a:pt x="0" y="6"/>
                      <a:pt x="0" y="12"/>
                    </a:cubicBezTo>
                    <a:cubicBezTo>
                      <a:pt x="0" y="54"/>
                      <a:pt x="0" y="54"/>
                      <a:pt x="0" y="54"/>
                    </a:cubicBezTo>
                    <a:lnTo>
                      <a:pt x="66" y="5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3" name="Freeform 18"/>
              <p:cNvSpPr>
                <a:spLocks/>
              </p:cNvSpPr>
              <p:nvPr/>
            </p:nvSpPr>
            <p:spPr bwMode="auto">
              <a:xfrm>
                <a:off x="3668" y="2228"/>
                <a:ext cx="160" cy="130"/>
              </a:xfrm>
              <a:custGeom>
                <a:avLst/>
                <a:gdLst>
                  <a:gd name="T0" fmla="*/ 0 w 66"/>
                  <a:gd name="T1" fmla="*/ 0 h 54"/>
                  <a:gd name="T2" fmla="*/ 0 w 66"/>
                  <a:gd name="T3" fmla="*/ 42 h 54"/>
                  <a:gd name="T4" fmla="*/ 12 w 66"/>
                  <a:gd name="T5" fmla="*/ 54 h 54"/>
                  <a:gd name="T6" fmla="*/ 66 w 66"/>
                  <a:gd name="T7" fmla="*/ 54 h 54"/>
                  <a:gd name="T8" fmla="*/ 66 w 66"/>
                  <a:gd name="T9" fmla="*/ 0 h 54"/>
                  <a:gd name="T10" fmla="*/ 0 w 66"/>
                  <a:gd name="T11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4">
                    <a:moveTo>
                      <a:pt x="0" y="0"/>
                    </a:moveTo>
                    <a:cubicBezTo>
                      <a:pt x="0" y="42"/>
                      <a:pt x="0" y="42"/>
                      <a:pt x="0" y="42"/>
                    </a:cubicBezTo>
                    <a:cubicBezTo>
                      <a:pt x="0" y="49"/>
                      <a:pt x="5" y="54"/>
                      <a:pt x="12" y="54"/>
                    </a:cubicBezTo>
                    <a:cubicBezTo>
                      <a:pt x="66" y="54"/>
                      <a:pt x="66" y="54"/>
                      <a:pt x="66" y="54"/>
                    </a:cubicBezTo>
                    <a:cubicBezTo>
                      <a:pt x="66" y="0"/>
                      <a:pt x="66" y="0"/>
                      <a:pt x="66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97" name="组合 96"/>
          <p:cNvGrpSpPr/>
          <p:nvPr/>
        </p:nvGrpSpPr>
        <p:grpSpPr>
          <a:xfrm>
            <a:off x="4790483" y="2133607"/>
            <a:ext cx="676812" cy="676812"/>
            <a:chOff x="4790483" y="2090064"/>
            <a:chExt cx="676812" cy="676812"/>
          </a:xfrm>
        </p:grpSpPr>
        <p:sp>
          <p:nvSpPr>
            <p:cNvPr id="27" name="椭圆 26"/>
            <p:cNvSpPr/>
            <p:nvPr/>
          </p:nvSpPr>
          <p:spPr>
            <a:xfrm>
              <a:off x="4790483" y="2090064"/>
              <a:ext cx="676812" cy="676812"/>
            </a:xfrm>
            <a:prstGeom prst="ellipse">
              <a:avLst/>
            </a:prstGeom>
            <a:solidFill>
              <a:srgbClr val="FF3F3F"/>
            </a:solidFill>
            <a:ln w="571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2"/>
            <p:cNvSpPr>
              <a:spLocks/>
            </p:cNvSpPr>
            <p:nvPr/>
          </p:nvSpPr>
          <p:spPr bwMode="auto">
            <a:xfrm>
              <a:off x="4917657" y="2252850"/>
              <a:ext cx="432000" cy="396000"/>
            </a:xfrm>
            <a:custGeom>
              <a:avLst/>
              <a:gdLst>
                <a:gd name="T0" fmla="*/ 108 w 179"/>
                <a:gd name="T1" fmla="*/ 0 h 150"/>
                <a:gd name="T2" fmla="*/ 132 w 179"/>
                <a:gd name="T3" fmla="*/ 36 h 150"/>
                <a:gd name="T4" fmla="*/ 135 w 179"/>
                <a:gd name="T5" fmla="*/ 34 h 150"/>
                <a:gd name="T6" fmla="*/ 173 w 179"/>
                <a:gd name="T7" fmla="*/ 33 h 150"/>
                <a:gd name="T8" fmla="*/ 142 w 179"/>
                <a:gd name="T9" fmla="*/ 58 h 150"/>
                <a:gd name="T10" fmla="*/ 161 w 179"/>
                <a:gd name="T11" fmla="*/ 97 h 150"/>
                <a:gd name="T12" fmla="*/ 127 w 179"/>
                <a:gd name="T13" fmla="*/ 116 h 150"/>
                <a:gd name="T14" fmla="*/ 124 w 179"/>
                <a:gd name="T15" fmla="*/ 113 h 150"/>
                <a:gd name="T16" fmla="*/ 90 w 179"/>
                <a:gd name="T17" fmla="*/ 96 h 150"/>
                <a:gd name="T18" fmla="*/ 107 w 179"/>
                <a:gd name="T19" fmla="*/ 130 h 150"/>
                <a:gd name="T20" fmla="*/ 74 w 179"/>
                <a:gd name="T21" fmla="*/ 150 h 150"/>
                <a:gd name="T22" fmla="*/ 51 w 179"/>
                <a:gd name="T23" fmla="*/ 113 h 150"/>
                <a:gd name="T24" fmla="*/ 47 w 179"/>
                <a:gd name="T25" fmla="*/ 115 h 150"/>
                <a:gd name="T26" fmla="*/ 8 w 179"/>
                <a:gd name="T27" fmla="*/ 119 h 150"/>
                <a:gd name="T28" fmla="*/ 36 w 179"/>
                <a:gd name="T29" fmla="*/ 94 h 150"/>
                <a:gd name="T30" fmla="*/ 38 w 179"/>
                <a:gd name="T31" fmla="*/ 92 h 150"/>
                <a:gd name="T32" fmla="*/ 18 w 179"/>
                <a:gd name="T33" fmla="*/ 53 h 150"/>
                <a:gd name="T34" fmla="*/ 53 w 179"/>
                <a:gd name="T35" fmla="*/ 33 h 150"/>
                <a:gd name="T36" fmla="*/ 72 w 179"/>
                <a:gd name="T37" fmla="*/ 65 h 150"/>
                <a:gd name="T38" fmla="*/ 90 w 179"/>
                <a:gd name="T39" fmla="*/ 31 h 150"/>
                <a:gd name="T40" fmla="*/ 74 w 179"/>
                <a:gd name="T41" fmla="*/ 24 h 150"/>
                <a:gd name="T42" fmla="*/ 75 w 179"/>
                <a:gd name="T43" fmla="*/ 19 h 150"/>
                <a:gd name="T44" fmla="*/ 108 w 179"/>
                <a:gd name="T45" fmla="*/ 0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79" h="150">
                  <a:moveTo>
                    <a:pt x="108" y="0"/>
                  </a:moveTo>
                  <a:cubicBezTo>
                    <a:pt x="114" y="11"/>
                    <a:pt x="124" y="33"/>
                    <a:pt x="132" y="36"/>
                  </a:cubicBezTo>
                  <a:cubicBezTo>
                    <a:pt x="133" y="36"/>
                    <a:pt x="134" y="35"/>
                    <a:pt x="135" y="34"/>
                  </a:cubicBezTo>
                  <a:cubicBezTo>
                    <a:pt x="137" y="14"/>
                    <a:pt x="168" y="6"/>
                    <a:pt x="173" y="33"/>
                  </a:cubicBezTo>
                  <a:cubicBezTo>
                    <a:pt x="179" y="61"/>
                    <a:pt x="154" y="50"/>
                    <a:pt x="142" y="58"/>
                  </a:cubicBezTo>
                  <a:cubicBezTo>
                    <a:pt x="148" y="71"/>
                    <a:pt x="155" y="84"/>
                    <a:pt x="161" y="97"/>
                  </a:cubicBezTo>
                  <a:cubicBezTo>
                    <a:pt x="152" y="102"/>
                    <a:pt x="137" y="114"/>
                    <a:pt x="127" y="116"/>
                  </a:cubicBezTo>
                  <a:cubicBezTo>
                    <a:pt x="125" y="116"/>
                    <a:pt x="125" y="114"/>
                    <a:pt x="124" y="113"/>
                  </a:cubicBezTo>
                  <a:cubicBezTo>
                    <a:pt x="128" y="90"/>
                    <a:pt x="112" y="72"/>
                    <a:pt x="90" y="96"/>
                  </a:cubicBezTo>
                  <a:cubicBezTo>
                    <a:pt x="72" y="115"/>
                    <a:pt x="109" y="125"/>
                    <a:pt x="107" y="130"/>
                  </a:cubicBezTo>
                  <a:cubicBezTo>
                    <a:pt x="96" y="137"/>
                    <a:pt x="85" y="143"/>
                    <a:pt x="74" y="150"/>
                  </a:cubicBezTo>
                  <a:cubicBezTo>
                    <a:pt x="66" y="138"/>
                    <a:pt x="59" y="125"/>
                    <a:pt x="51" y="113"/>
                  </a:cubicBezTo>
                  <a:cubicBezTo>
                    <a:pt x="50" y="114"/>
                    <a:pt x="48" y="115"/>
                    <a:pt x="47" y="115"/>
                  </a:cubicBezTo>
                  <a:cubicBezTo>
                    <a:pt x="42" y="132"/>
                    <a:pt x="18" y="149"/>
                    <a:pt x="8" y="119"/>
                  </a:cubicBezTo>
                  <a:cubicBezTo>
                    <a:pt x="0" y="94"/>
                    <a:pt x="22" y="96"/>
                    <a:pt x="36" y="94"/>
                  </a:cubicBezTo>
                  <a:cubicBezTo>
                    <a:pt x="37" y="93"/>
                    <a:pt x="38" y="93"/>
                    <a:pt x="38" y="92"/>
                  </a:cubicBezTo>
                  <a:cubicBezTo>
                    <a:pt x="32" y="79"/>
                    <a:pt x="24" y="66"/>
                    <a:pt x="18" y="53"/>
                  </a:cubicBezTo>
                  <a:cubicBezTo>
                    <a:pt x="29" y="47"/>
                    <a:pt x="41" y="40"/>
                    <a:pt x="53" y="33"/>
                  </a:cubicBezTo>
                  <a:cubicBezTo>
                    <a:pt x="62" y="42"/>
                    <a:pt x="48" y="65"/>
                    <a:pt x="72" y="65"/>
                  </a:cubicBezTo>
                  <a:cubicBezTo>
                    <a:pt x="87" y="64"/>
                    <a:pt x="100" y="45"/>
                    <a:pt x="90" y="31"/>
                  </a:cubicBezTo>
                  <a:cubicBezTo>
                    <a:pt x="84" y="28"/>
                    <a:pt x="76" y="28"/>
                    <a:pt x="74" y="24"/>
                  </a:cubicBezTo>
                  <a:cubicBezTo>
                    <a:pt x="72" y="19"/>
                    <a:pt x="74" y="21"/>
                    <a:pt x="75" y="19"/>
                  </a:cubicBezTo>
                  <a:cubicBezTo>
                    <a:pt x="86" y="13"/>
                    <a:pt x="97" y="6"/>
                    <a:pt x="108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cxnSp>
        <p:nvCxnSpPr>
          <p:cNvPr id="49" name="直接连接符 48"/>
          <p:cNvCxnSpPr/>
          <p:nvPr/>
        </p:nvCxnSpPr>
        <p:spPr>
          <a:xfrm flipH="1">
            <a:off x="2278203" y="3104017"/>
            <a:ext cx="0" cy="900000"/>
          </a:xfrm>
          <a:prstGeom prst="line">
            <a:avLst/>
          </a:prstGeom>
          <a:ln w="19050">
            <a:solidFill>
              <a:srgbClr val="FFCE3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433658" y="4164083"/>
            <a:ext cx="2203492" cy="435428"/>
            <a:chOff x="1433658" y="4164083"/>
            <a:chExt cx="2203492" cy="435428"/>
          </a:xfrm>
        </p:grpSpPr>
        <p:sp>
          <p:nvSpPr>
            <p:cNvPr id="52" name="圆角矩形 51"/>
            <p:cNvSpPr/>
            <p:nvPr/>
          </p:nvSpPr>
          <p:spPr>
            <a:xfrm>
              <a:off x="1433658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FCE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590635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54" name="直接连接符 53"/>
          <p:cNvCxnSpPr/>
          <p:nvPr/>
        </p:nvCxnSpPr>
        <p:spPr>
          <a:xfrm flipH="1">
            <a:off x="5137517" y="3104017"/>
            <a:ext cx="0" cy="900000"/>
          </a:xfrm>
          <a:prstGeom prst="line">
            <a:avLst/>
          </a:prstGeom>
          <a:ln w="19050">
            <a:solidFill>
              <a:srgbClr val="FF2525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/>
          <p:nvPr/>
        </p:nvCxnSpPr>
        <p:spPr>
          <a:xfrm flipH="1">
            <a:off x="7967776" y="3104017"/>
            <a:ext cx="0" cy="900000"/>
          </a:xfrm>
          <a:prstGeom prst="line">
            <a:avLst/>
          </a:prstGeom>
          <a:ln w="19050">
            <a:solidFill>
              <a:srgbClr val="F4B183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1" name="组合 10"/>
          <p:cNvGrpSpPr/>
          <p:nvPr/>
        </p:nvGrpSpPr>
        <p:grpSpPr>
          <a:xfrm>
            <a:off x="4301574" y="4164083"/>
            <a:ext cx="2181720" cy="435428"/>
            <a:chOff x="4301574" y="4164083"/>
            <a:chExt cx="2181720" cy="435428"/>
          </a:xfrm>
        </p:grpSpPr>
        <p:sp>
          <p:nvSpPr>
            <p:cNvPr id="56" name="圆角矩形 55"/>
            <p:cNvSpPr/>
            <p:nvPr/>
          </p:nvSpPr>
          <p:spPr>
            <a:xfrm>
              <a:off x="4301574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F3F3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文本框 56"/>
            <p:cNvSpPr txBox="1"/>
            <p:nvPr/>
          </p:nvSpPr>
          <p:spPr>
            <a:xfrm>
              <a:off x="4436779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7169490" y="4164083"/>
            <a:ext cx="2159949" cy="435428"/>
            <a:chOff x="7169490" y="4164083"/>
            <a:chExt cx="2159949" cy="435428"/>
          </a:xfrm>
        </p:grpSpPr>
        <p:sp>
          <p:nvSpPr>
            <p:cNvPr id="58" name="圆角矩形 57"/>
            <p:cNvSpPr/>
            <p:nvPr/>
          </p:nvSpPr>
          <p:spPr>
            <a:xfrm>
              <a:off x="7169490" y="4164083"/>
              <a:ext cx="1770743" cy="435428"/>
            </a:xfrm>
            <a:prstGeom prst="roundRect">
              <a:avLst>
                <a:gd name="adj" fmla="val 26667"/>
              </a:avLst>
            </a:prstGeom>
            <a:solidFill>
              <a:srgbClr val="F4B18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/>
              <a:endParaRPr lang="zh-CN" altLang="en-US"/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7282924" y="4197131"/>
              <a:ext cx="20465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en-US" altLang="zh-CN" dirty="0">
                  <a:solidFill>
                    <a:schemeClr val="bg1"/>
                  </a:solidFill>
                </a:rPr>
                <a:t>TEXT HERE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1260834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4102102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62" name="文本框 61"/>
          <p:cNvSpPr txBox="1"/>
          <p:nvPr/>
        </p:nvSpPr>
        <p:spPr>
          <a:xfrm>
            <a:off x="6989164" y="4872758"/>
            <a:ext cx="225880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</a:t>
            </a:r>
          </a:p>
        </p:txBody>
      </p:sp>
      <p:sp>
        <p:nvSpPr>
          <p:cNvPr id="94" name="椭圆 93"/>
          <p:cNvSpPr/>
          <p:nvPr/>
        </p:nvSpPr>
        <p:spPr>
          <a:xfrm>
            <a:off x="10309408" y="3806060"/>
            <a:ext cx="216000" cy="216000"/>
          </a:xfrm>
          <a:prstGeom prst="ellipse">
            <a:avLst/>
          </a:prstGeom>
          <a:solidFill>
            <a:schemeClr val="bg1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9894971" y="4119834"/>
            <a:ext cx="13971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7F7F7F"/>
                </a:solidFill>
              </a:rPr>
              <a:t>2016</a:t>
            </a:r>
            <a:endParaRPr lang="zh-CN" altLang="en-US" sz="32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43235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500"/>
                            </p:stCondLst>
                            <p:childTnLst>
                              <p:par>
                                <p:cTn id="5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50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500"/>
                            </p:stCondLst>
                            <p:childTnLst>
                              <p:par>
                                <p:cTn id="9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20" grpId="0" animBg="1"/>
      <p:bldP spid="26" grpId="0" animBg="1"/>
      <p:bldP spid="33" grpId="0" animBg="1"/>
      <p:bldP spid="60" grpId="0"/>
      <p:bldP spid="61" grpId="0"/>
      <p:bldP spid="62" grpId="0"/>
      <p:bldP spid="94" grpId="0" animBg="1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0" name="组合 1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1" name="等腰三角形 20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等腰三角形 21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1109" y="2544861"/>
            <a:ext cx="4653448" cy="3709504"/>
            <a:chOff x="651109" y="2376419"/>
            <a:chExt cx="4653448" cy="3709504"/>
          </a:xfrm>
        </p:grpSpPr>
        <p:grpSp>
          <p:nvGrpSpPr>
            <p:cNvPr id="26" name="组合 25"/>
            <p:cNvGrpSpPr/>
            <p:nvPr/>
          </p:nvGrpSpPr>
          <p:grpSpPr>
            <a:xfrm>
              <a:off x="651109" y="2376419"/>
              <a:ext cx="4653448" cy="3709504"/>
              <a:chOff x="676860" y="2373244"/>
              <a:chExt cx="4653448" cy="3709504"/>
            </a:xfrm>
          </p:grpSpPr>
          <p:grpSp>
            <p:nvGrpSpPr>
              <p:cNvPr id="5" name="Group 4"/>
              <p:cNvGrpSpPr>
                <a:grpSpLocks noChangeAspect="1"/>
              </p:cNvGrpSpPr>
              <p:nvPr/>
            </p:nvGrpSpPr>
            <p:grpSpPr bwMode="auto">
              <a:xfrm>
                <a:off x="676860" y="2373244"/>
                <a:ext cx="4653448" cy="3709504"/>
                <a:chOff x="223" y="839"/>
                <a:chExt cx="3109" cy="2530"/>
              </a:xfrm>
            </p:grpSpPr>
            <p:sp>
              <p:nvSpPr>
                <p:cNvPr id="7" name="Freeform 5"/>
                <p:cNvSpPr>
                  <a:spLocks/>
                </p:cNvSpPr>
                <p:nvPr/>
              </p:nvSpPr>
              <p:spPr bwMode="auto">
                <a:xfrm>
                  <a:off x="223" y="839"/>
                  <a:ext cx="3109" cy="1927"/>
                </a:xfrm>
                <a:custGeom>
                  <a:avLst/>
                  <a:gdLst>
                    <a:gd name="T0" fmla="*/ 0 w 1313"/>
                    <a:gd name="T1" fmla="*/ 795 h 795"/>
                    <a:gd name="T2" fmla="*/ 0 w 1313"/>
                    <a:gd name="T3" fmla="*/ 29 h 795"/>
                    <a:gd name="T4" fmla="*/ 29 w 1313"/>
                    <a:gd name="T5" fmla="*/ 0 h 795"/>
                    <a:gd name="T6" fmla="*/ 1284 w 1313"/>
                    <a:gd name="T7" fmla="*/ 0 h 795"/>
                    <a:gd name="T8" fmla="*/ 1313 w 1313"/>
                    <a:gd name="T9" fmla="*/ 29 h 795"/>
                    <a:gd name="T10" fmla="*/ 1313 w 1313"/>
                    <a:gd name="T11" fmla="*/ 795 h 795"/>
                    <a:gd name="T12" fmla="*/ 0 w 1313"/>
                    <a:gd name="T13" fmla="*/ 795 h 7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795">
                      <a:moveTo>
                        <a:pt x="0" y="795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3"/>
                        <a:pt x="13" y="0"/>
                        <a:pt x="29" y="0"/>
                      </a:cubicBezTo>
                      <a:cubicBezTo>
                        <a:pt x="1284" y="0"/>
                        <a:pt x="1284" y="0"/>
                        <a:pt x="1284" y="0"/>
                      </a:cubicBezTo>
                      <a:cubicBezTo>
                        <a:pt x="1300" y="0"/>
                        <a:pt x="1313" y="13"/>
                        <a:pt x="1313" y="29"/>
                      </a:cubicBezTo>
                      <a:cubicBezTo>
                        <a:pt x="1313" y="795"/>
                        <a:pt x="1313" y="795"/>
                        <a:pt x="1313" y="795"/>
                      </a:cubicBezTo>
                      <a:lnTo>
                        <a:pt x="0" y="795"/>
                      </a:lnTo>
                      <a:close/>
                    </a:path>
                  </a:pathLst>
                </a:cu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8" name="Freeform 6"/>
                <p:cNvSpPr>
                  <a:spLocks/>
                </p:cNvSpPr>
                <p:nvPr/>
              </p:nvSpPr>
              <p:spPr bwMode="auto">
                <a:xfrm>
                  <a:off x="223" y="2766"/>
                  <a:ext cx="3109" cy="139"/>
                </a:xfrm>
                <a:custGeom>
                  <a:avLst/>
                  <a:gdLst>
                    <a:gd name="T0" fmla="*/ 1284 w 1313"/>
                    <a:gd name="T1" fmla="*/ 118 h 118"/>
                    <a:gd name="T2" fmla="*/ 29 w 1313"/>
                    <a:gd name="T3" fmla="*/ 118 h 118"/>
                    <a:gd name="T4" fmla="*/ 0 w 1313"/>
                    <a:gd name="T5" fmla="*/ 89 h 118"/>
                    <a:gd name="T6" fmla="*/ 0 w 1313"/>
                    <a:gd name="T7" fmla="*/ 0 h 118"/>
                    <a:gd name="T8" fmla="*/ 1313 w 1313"/>
                    <a:gd name="T9" fmla="*/ 0 h 118"/>
                    <a:gd name="T10" fmla="*/ 1313 w 1313"/>
                    <a:gd name="T11" fmla="*/ 89 h 118"/>
                    <a:gd name="T12" fmla="*/ 1284 w 1313"/>
                    <a:gd name="T13" fmla="*/ 118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13" h="118">
                      <a:moveTo>
                        <a:pt x="1284" y="118"/>
                      </a:moveTo>
                      <a:cubicBezTo>
                        <a:pt x="29" y="118"/>
                        <a:pt x="29" y="118"/>
                        <a:pt x="29" y="118"/>
                      </a:cubicBezTo>
                      <a:cubicBezTo>
                        <a:pt x="13" y="118"/>
                        <a:pt x="0" y="105"/>
                        <a:pt x="0" y="8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313" y="0"/>
                        <a:pt x="1313" y="0"/>
                        <a:pt x="1313" y="0"/>
                      </a:cubicBezTo>
                      <a:cubicBezTo>
                        <a:pt x="1313" y="89"/>
                        <a:pt x="1313" y="89"/>
                        <a:pt x="1313" y="89"/>
                      </a:cubicBezTo>
                      <a:cubicBezTo>
                        <a:pt x="1313" y="105"/>
                        <a:pt x="1300" y="118"/>
                        <a:pt x="1284" y="118"/>
                      </a:cubicBezTo>
                    </a:path>
                  </a:pathLst>
                </a:cu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7"/>
                <p:cNvSpPr>
                  <a:spLocks/>
                </p:cNvSpPr>
                <p:nvPr/>
              </p:nvSpPr>
              <p:spPr bwMode="auto">
                <a:xfrm>
                  <a:off x="1284" y="2905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8"/>
                <p:cNvSpPr>
                  <a:spLocks/>
                </p:cNvSpPr>
                <p:nvPr/>
              </p:nvSpPr>
              <p:spPr bwMode="auto">
                <a:xfrm>
                  <a:off x="1284" y="2993"/>
                  <a:ext cx="1041" cy="376"/>
                </a:xfrm>
                <a:custGeom>
                  <a:avLst/>
                  <a:gdLst>
                    <a:gd name="T0" fmla="*/ 0 w 1041"/>
                    <a:gd name="T1" fmla="*/ 376 h 376"/>
                    <a:gd name="T2" fmla="*/ 0 w 1041"/>
                    <a:gd name="T3" fmla="*/ 338 h 376"/>
                    <a:gd name="T4" fmla="*/ 120 w 1041"/>
                    <a:gd name="T5" fmla="*/ 324 h 376"/>
                    <a:gd name="T6" fmla="*/ 206 w 1041"/>
                    <a:gd name="T7" fmla="*/ 0 h 376"/>
                    <a:gd name="T8" fmla="*/ 833 w 1041"/>
                    <a:gd name="T9" fmla="*/ 0 h 376"/>
                    <a:gd name="T10" fmla="*/ 918 w 1041"/>
                    <a:gd name="T11" fmla="*/ 324 h 376"/>
                    <a:gd name="T12" fmla="*/ 1041 w 1041"/>
                    <a:gd name="T13" fmla="*/ 338 h 376"/>
                    <a:gd name="T14" fmla="*/ 1041 w 1041"/>
                    <a:gd name="T15" fmla="*/ 376 h 376"/>
                    <a:gd name="T16" fmla="*/ 0 w 1041"/>
                    <a:gd name="T17" fmla="*/ 376 h 3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41" h="376">
                      <a:moveTo>
                        <a:pt x="0" y="376"/>
                      </a:moveTo>
                      <a:lnTo>
                        <a:pt x="0" y="338"/>
                      </a:lnTo>
                      <a:lnTo>
                        <a:pt x="120" y="324"/>
                      </a:lnTo>
                      <a:lnTo>
                        <a:pt x="206" y="0"/>
                      </a:lnTo>
                      <a:lnTo>
                        <a:pt x="833" y="0"/>
                      </a:lnTo>
                      <a:lnTo>
                        <a:pt x="918" y="324"/>
                      </a:lnTo>
                      <a:lnTo>
                        <a:pt x="1041" y="338"/>
                      </a:lnTo>
                      <a:lnTo>
                        <a:pt x="1041" y="376"/>
                      </a:lnTo>
                      <a:lnTo>
                        <a:pt x="0" y="37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Oval 9"/>
                <p:cNvSpPr>
                  <a:spLocks noChangeArrowheads="1"/>
                </p:cNvSpPr>
                <p:nvPr/>
              </p:nvSpPr>
              <p:spPr bwMode="auto">
                <a:xfrm>
                  <a:off x="1793" y="882"/>
                  <a:ext cx="30" cy="33"/>
                </a:xfrm>
                <a:prstGeom prst="ellipse">
                  <a:avLst/>
                </a:prstGeom>
                <a:solidFill>
                  <a:srgbClr val="E9E9E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Rectangle 10"/>
                <p:cNvSpPr>
                  <a:spLocks noChangeArrowheads="1"/>
                </p:cNvSpPr>
                <p:nvPr/>
              </p:nvSpPr>
              <p:spPr bwMode="auto">
                <a:xfrm>
                  <a:off x="318" y="960"/>
                  <a:ext cx="2919" cy="1639"/>
                </a:xfrm>
                <a:prstGeom prst="rect">
                  <a:avLst/>
                </a:prstGeom>
                <a:solidFill>
                  <a:srgbClr val="4040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1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  <a:close/>
                    </a:path>
                  </a:pathLst>
                </a:custGeom>
                <a:solidFill>
                  <a:srgbClr val="64646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2"/>
                <p:cNvSpPr>
                  <a:spLocks/>
                </p:cNvSpPr>
                <p:nvPr/>
              </p:nvSpPr>
              <p:spPr bwMode="auto">
                <a:xfrm>
                  <a:off x="1478" y="2993"/>
                  <a:ext cx="651" cy="61"/>
                </a:xfrm>
                <a:custGeom>
                  <a:avLst/>
                  <a:gdLst>
                    <a:gd name="T0" fmla="*/ 639 w 651"/>
                    <a:gd name="T1" fmla="*/ 0 h 61"/>
                    <a:gd name="T2" fmla="*/ 12 w 651"/>
                    <a:gd name="T3" fmla="*/ 0 h 61"/>
                    <a:gd name="T4" fmla="*/ 0 w 651"/>
                    <a:gd name="T5" fmla="*/ 61 h 61"/>
                    <a:gd name="T6" fmla="*/ 651 w 651"/>
                    <a:gd name="T7" fmla="*/ 61 h 61"/>
                    <a:gd name="T8" fmla="*/ 639 w 651"/>
                    <a:gd name="T9" fmla="*/ 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51" h="61">
                      <a:moveTo>
                        <a:pt x="639" y="0"/>
                      </a:moveTo>
                      <a:lnTo>
                        <a:pt x="12" y="0"/>
                      </a:lnTo>
                      <a:lnTo>
                        <a:pt x="0" y="61"/>
                      </a:lnTo>
                      <a:lnTo>
                        <a:pt x="651" y="61"/>
                      </a:lnTo>
                      <a:lnTo>
                        <a:pt x="639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363" t="5877" r="-287" b="10862"/>
              <a:stretch/>
            </p:blipFill>
            <p:spPr>
              <a:xfrm>
                <a:off x="827763" y="2623870"/>
                <a:ext cx="4365769" cy="2425148"/>
              </a:xfrm>
              <a:prstGeom prst="rect">
                <a:avLst/>
              </a:prstGeom>
            </p:spPr>
          </p:pic>
        </p:grpSp>
        <p:sp>
          <p:nvSpPr>
            <p:cNvPr id="2" name="同心圆 1"/>
            <p:cNvSpPr/>
            <p:nvPr/>
          </p:nvSpPr>
          <p:spPr>
            <a:xfrm>
              <a:off x="2892923" y="5500243"/>
              <a:ext cx="247650" cy="247650"/>
            </a:xfrm>
            <a:prstGeom prst="donut">
              <a:avLst>
                <a:gd name="adj" fmla="val 7033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" name="椭圆 2"/>
            <p:cNvSpPr/>
            <p:nvPr/>
          </p:nvSpPr>
          <p:spPr>
            <a:xfrm>
              <a:off x="2947469" y="5554789"/>
              <a:ext cx="138557" cy="13855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文本框 26"/>
          <p:cNvSpPr txBox="1"/>
          <p:nvPr/>
        </p:nvSpPr>
        <p:spPr>
          <a:xfrm>
            <a:off x="1389615" y="849640"/>
            <a:ext cx="47700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  <p:graphicFrame>
        <p:nvGraphicFramePr>
          <p:cNvPr id="28" name="表格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4138116"/>
              </p:ext>
            </p:extLst>
          </p:nvPr>
        </p:nvGraphicFramePr>
        <p:xfrm>
          <a:off x="6538249" y="1968911"/>
          <a:ext cx="4716667" cy="39772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20000">
                  <a:extLst>
                    <a:ext uri="{9D8B030D-6E8A-4147-A177-3AD203B41FA5}">
                      <a16:colId xmlns="" xmlns:a16="http://schemas.microsoft.com/office/drawing/2014/main" val="3731804523"/>
                    </a:ext>
                  </a:extLst>
                </a:gridCol>
                <a:gridCol w="3276667">
                  <a:extLst>
                    <a:ext uri="{9D8B030D-6E8A-4147-A177-3AD203B41FA5}">
                      <a16:colId xmlns="" xmlns:a16="http://schemas.microsoft.com/office/drawing/2014/main" val="975111632"/>
                    </a:ext>
                  </a:extLst>
                </a:gridCol>
                <a:gridCol w="720000">
                  <a:extLst>
                    <a:ext uri="{9D8B030D-6E8A-4147-A177-3AD203B41FA5}">
                      <a16:colId xmlns="" xmlns:a16="http://schemas.microsoft.com/office/drawing/2014/main" val="3794544177"/>
                    </a:ext>
                  </a:extLst>
                </a:gridCol>
              </a:tblGrid>
              <a:tr h="720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4657F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191089309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22921144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8B7566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615458158"/>
                  </a:ext>
                </a:extLst>
              </a:tr>
              <a:tr h="324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472612067"/>
                  </a:ext>
                </a:extLst>
              </a:tr>
              <a:tr h="720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29CAC"/>
                    </a:solidFill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702480906"/>
                  </a:ext>
                </a:extLst>
              </a:tr>
              <a:tr h="324000">
                <a:tc>
                  <a:txBody>
                    <a:bodyPr/>
                    <a:lstStyle/>
                    <a:p>
                      <a:endParaRPr lang="zh-CN" altLang="en-US" sz="1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3232590698"/>
                  </a:ext>
                </a:extLst>
              </a:tr>
              <a:tr h="720000">
                <a:tc gridSpan="2"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zh-CN" altLang="en-US" dirty="0"/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ap="flat" cmpd="sng" algn="ctr">
                      <a:noFill/>
                      <a:prstDash val="sysDot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646464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716303397"/>
                  </a:ext>
                </a:extLst>
              </a:tr>
            </a:tbl>
          </a:graphicData>
        </a:graphic>
      </p:graphicFrame>
      <p:sp>
        <p:nvSpPr>
          <p:cNvPr id="29" name="Freeform 5"/>
          <p:cNvSpPr>
            <a:spLocks noEditPoints="1"/>
          </p:cNvSpPr>
          <p:nvPr/>
        </p:nvSpPr>
        <p:spPr bwMode="auto">
          <a:xfrm>
            <a:off x="6651405" y="2085926"/>
            <a:ext cx="504000" cy="504000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6651405" y="4240349"/>
            <a:ext cx="504000" cy="5040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31" name="Group 12"/>
          <p:cNvGrpSpPr>
            <a:grpSpLocks/>
          </p:cNvGrpSpPr>
          <p:nvPr/>
        </p:nvGrpSpPr>
        <p:grpSpPr bwMode="auto">
          <a:xfrm>
            <a:off x="10613706" y="3157129"/>
            <a:ext cx="522500" cy="468000"/>
            <a:chOff x="4638" y="1688"/>
            <a:chExt cx="418" cy="361"/>
          </a:xfrm>
          <a:solidFill>
            <a:schemeClr val="bg1"/>
          </a:solidFill>
        </p:grpSpPr>
        <p:sp>
          <p:nvSpPr>
            <p:cNvPr id="32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739" y="1688"/>
              <a:ext cx="317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4" name="Group 17"/>
          <p:cNvGrpSpPr>
            <a:grpSpLocks noChangeAspect="1"/>
          </p:cNvGrpSpPr>
          <p:nvPr/>
        </p:nvGrpSpPr>
        <p:grpSpPr bwMode="auto">
          <a:xfrm>
            <a:off x="10753406" y="5348917"/>
            <a:ext cx="341525" cy="504000"/>
            <a:chOff x="3735" y="2006"/>
            <a:chExt cx="206" cy="304"/>
          </a:xfrm>
          <a:solidFill>
            <a:schemeClr val="bg1"/>
          </a:solidFill>
        </p:grpSpPr>
        <p:sp>
          <p:nvSpPr>
            <p:cNvPr id="3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9" name="文本框 38"/>
          <p:cNvSpPr txBox="1"/>
          <p:nvPr/>
        </p:nvSpPr>
        <p:spPr>
          <a:xfrm>
            <a:off x="7269894" y="2231732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0" name="文本框 39"/>
          <p:cNvSpPr txBox="1"/>
          <p:nvPr/>
        </p:nvSpPr>
        <p:spPr>
          <a:xfrm>
            <a:off x="7269894" y="4473037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1" name="文本框 40"/>
          <p:cNvSpPr txBox="1"/>
          <p:nvPr/>
        </p:nvSpPr>
        <p:spPr>
          <a:xfrm>
            <a:off x="6117013" y="3343354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42" name="文本框 41"/>
          <p:cNvSpPr txBox="1"/>
          <p:nvPr/>
        </p:nvSpPr>
        <p:spPr>
          <a:xfrm>
            <a:off x="6108775" y="5507658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47219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75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25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75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5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250"/>
                            </p:stCondLst>
                            <p:childTnLst>
                              <p:par>
                                <p:cTn id="5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9" grpId="0"/>
      <p:bldP spid="40" grpId="0"/>
      <p:bldP spid="41" grpId="0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4355" y="2840517"/>
            <a:ext cx="1036278" cy="1107996"/>
            <a:chOff x="5373389" y="1475219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02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387782" y="2896476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402093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356540" y="2323021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 rot="218209">
            <a:off x="204360" y="453454"/>
            <a:ext cx="2711857" cy="2480114"/>
            <a:chOff x="198500" y="345574"/>
            <a:chExt cx="2761211" cy="2116126"/>
          </a:xfrm>
        </p:grpSpPr>
        <p:cxnSp>
          <p:nvCxnSpPr>
            <p:cNvPr id="36" name="直接连接符 35"/>
            <p:cNvCxnSpPr/>
            <p:nvPr/>
          </p:nvCxnSpPr>
          <p:spPr>
            <a:xfrm flipH="1" flipV="1">
              <a:off x="198500" y="345574"/>
              <a:ext cx="2639950" cy="2020217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2756900" y="2295261"/>
              <a:ext cx="202811" cy="166439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 rot="2940872">
            <a:off x="-540701" y="-1022982"/>
            <a:ext cx="4638309" cy="5057419"/>
            <a:chOff x="-16043" y="-37482"/>
            <a:chExt cx="3416442" cy="5128543"/>
          </a:xfrm>
        </p:grpSpPr>
        <p:sp>
          <p:nvSpPr>
            <p:cNvPr id="18" name="任意多边形 17"/>
            <p:cNvSpPr/>
            <p:nvPr/>
          </p:nvSpPr>
          <p:spPr>
            <a:xfrm>
              <a:off x="-16043" y="-37482"/>
              <a:ext cx="3384884" cy="5128543"/>
            </a:xfrm>
            <a:custGeom>
              <a:avLst/>
              <a:gdLst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352926 w 4203032"/>
                <a:gd name="connsiteY2" fmla="*/ 3481137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0" fmla="*/ 3009984 w 4203032"/>
                <a:gd name="connsiteY0" fmla="*/ 0 h 6887461"/>
                <a:gd name="connsiteX1" fmla="*/ 3384884 w 4203032"/>
                <a:gd name="connsiteY1" fmla="*/ 37482 h 6887461"/>
                <a:gd name="connsiteX2" fmla="*/ 352926 w 4203032"/>
                <a:gd name="connsiteY2" fmla="*/ 3518619 h 6887461"/>
                <a:gd name="connsiteX3" fmla="*/ 4203032 w 4203032"/>
                <a:gd name="connsiteY3" fmla="*/ 6887461 h 6887461"/>
                <a:gd name="connsiteX4" fmla="*/ 3978442 w 4203032"/>
                <a:gd name="connsiteY4" fmla="*/ 6887461 h 6887461"/>
                <a:gd name="connsiteX5" fmla="*/ 0 w 4203032"/>
                <a:gd name="connsiteY5" fmla="*/ 3454450 h 6887461"/>
                <a:gd name="connsiteX6" fmla="*/ 3009984 w 4203032"/>
                <a:gd name="connsiteY6" fmla="*/ 0 h 6887461"/>
                <a:gd name="connsiteX0" fmla="*/ 3009984 w 4203032"/>
                <a:gd name="connsiteY0" fmla="*/ 0 h 6887461"/>
                <a:gd name="connsiteX1" fmla="*/ 3384884 w 4203032"/>
                <a:gd name="connsiteY1" fmla="*/ 37482 h 6887461"/>
                <a:gd name="connsiteX2" fmla="*/ 352926 w 4203032"/>
                <a:gd name="connsiteY2" fmla="*/ 3518619 h 6887461"/>
                <a:gd name="connsiteX3" fmla="*/ 4203032 w 4203032"/>
                <a:gd name="connsiteY3" fmla="*/ 6887461 h 6887461"/>
                <a:gd name="connsiteX4" fmla="*/ 3096288 w 4203032"/>
                <a:gd name="connsiteY4" fmla="*/ 6121862 h 6887461"/>
                <a:gd name="connsiteX5" fmla="*/ 0 w 4203032"/>
                <a:gd name="connsiteY5" fmla="*/ 3454450 h 6887461"/>
                <a:gd name="connsiteX6" fmla="*/ 3009984 w 4203032"/>
                <a:gd name="connsiteY6" fmla="*/ 0 h 6887461"/>
                <a:gd name="connsiteX0" fmla="*/ 3009984 w 3384884"/>
                <a:gd name="connsiteY0" fmla="*/ 0 h 6153997"/>
                <a:gd name="connsiteX1" fmla="*/ 3384884 w 3384884"/>
                <a:gd name="connsiteY1" fmla="*/ 37482 h 6153997"/>
                <a:gd name="connsiteX2" fmla="*/ 352926 w 3384884"/>
                <a:gd name="connsiteY2" fmla="*/ 3518619 h 6153997"/>
                <a:gd name="connsiteX3" fmla="*/ 3322765 w 3384884"/>
                <a:gd name="connsiteY3" fmla="*/ 6153997 h 6153997"/>
                <a:gd name="connsiteX4" fmla="*/ 3096288 w 3384884"/>
                <a:gd name="connsiteY4" fmla="*/ 6121862 h 6153997"/>
                <a:gd name="connsiteX5" fmla="*/ 0 w 3384884"/>
                <a:gd name="connsiteY5" fmla="*/ 3454450 h 6153997"/>
                <a:gd name="connsiteX6" fmla="*/ 3009984 w 3384884"/>
                <a:gd name="connsiteY6" fmla="*/ 0 h 6153997"/>
                <a:gd name="connsiteX0" fmla="*/ 3009984 w 3384884"/>
                <a:gd name="connsiteY0" fmla="*/ 0 h 6121861"/>
                <a:gd name="connsiteX1" fmla="*/ 3384884 w 3384884"/>
                <a:gd name="connsiteY1" fmla="*/ 37482 h 6121861"/>
                <a:gd name="connsiteX2" fmla="*/ 352926 w 3384884"/>
                <a:gd name="connsiteY2" fmla="*/ 3518619 h 6121861"/>
                <a:gd name="connsiteX3" fmla="*/ 3193342 w 3384884"/>
                <a:gd name="connsiteY3" fmla="*/ 6019537 h 6121861"/>
                <a:gd name="connsiteX4" fmla="*/ 3096288 w 3384884"/>
                <a:gd name="connsiteY4" fmla="*/ 6121862 h 6121861"/>
                <a:gd name="connsiteX5" fmla="*/ 0 w 3384884"/>
                <a:gd name="connsiteY5" fmla="*/ 3454450 h 6121861"/>
                <a:gd name="connsiteX6" fmla="*/ 3009984 w 3384884"/>
                <a:gd name="connsiteY6" fmla="*/ 0 h 6121861"/>
                <a:gd name="connsiteX0" fmla="*/ 3009984 w 3384884"/>
                <a:gd name="connsiteY0" fmla="*/ 0 h 6019537"/>
                <a:gd name="connsiteX1" fmla="*/ 3384884 w 3384884"/>
                <a:gd name="connsiteY1" fmla="*/ 37482 h 6019537"/>
                <a:gd name="connsiteX2" fmla="*/ 352926 w 3384884"/>
                <a:gd name="connsiteY2" fmla="*/ 3518619 h 6019537"/>
                <a:gd name="connsiteX3" fmla="*/ 3193342 w 3384884"/>
                <a:gd name="connsiteY3" fmla="*/ 6019537 h 6019537"/>
                <a:gd name="connsiteX4" fmla="*/ 2995625 w 3384884"/>
                <a:gd name="connsiteY4" fmla="*/ 6017284 h 6019537"/>
                <a:gd name="connsiteX5" fmla="*/ 0 w 3384884"/>
                <a:gd name="connsiteY5" fmla="*/ 3454450 h 6019537"/>
                <a:gd name="connsiteX6" fmla="*/ 3009984 w 3384884"/>
                <a:gd name="connsiteY6" fmla="*/ 0 h 60195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384884" h="6019537">
                  <a:moveTo>
                    <a:pt x="3009984" y="0"/>
                  </a:moveTo>
                  <a:lnTo>
                    <a:pt x="3384884" y="37482"/>
                  </a:lnTo>
                  <a:lnTo>
                    <a:pt x="352926" y="3518619"/>
                  </a:lnTo>
                  <a:lnTo>
                    <a:pt x="3193342" y="6019537"/>
                  </a:lnTo>
                  <a:lnTo>
                    <a:pt x="2995625" y="6017284"/>
                  </a:lnTo>
                  <a:lnTo>
                    <a:pt x="0" y="3454450"/>
                  </a:lnTo>
                  <a:cubicBezTo>
                    <a:pt x="1017708" y="2315461"/>
                    <a:pt x="1992276" y="1138989"/>
                    <a:pt x="300998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157349" y="-4196"/>
              <a:ext cx="3243050" cy="5067351"/>
            </a:xfrm>
            <a:custGeom>
              <a:avLst/>
              <a:gdLst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352926 w 4203032"/>
                <a:gd name="connsiteY2" fmla="*/ 3481137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0" fmla="*/ 3053125 w 4203032"/>
                <a:gd name="connsiteY0" fmla="*/ 0 h 6849979"/>
                <a:gd name="connsiteX1" fmla="*/ 3384884 w 4203032"/>
                <a:gd name="connsiteY1" fmla="*/ 0 h 6849979"/>
                <a:gd name="connsiteX2" fmla="*/ 222297 w 4203032"/>
                <a:gd name="connsiteY2" fmla="*/ 3466623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6" fmla="*/ 3053125 w 4203032"/>
                <a:gd name="connsiteY6" fmla="*/ 0 h 6849979"/>
                <a:gd name="connsiteX0" fmla="*/ 3053125 w 4203032"/>
                <a:gd name="connsiteY0" fmla="*/ 0 h 6849979"/>
                <a:gd name="connsiteX1" fmla="*/ 3297799 w 4203032"/>
                <a:gd name="connsiteY1" fmla="*/ 0 h 6849979"/>
                <a:gd name="connsiteX2" fmla="*/ 222297 w 4203032"/>
                <a:gd name="connsiteY2" fmla="*/ 3466623 h 6849979"/>
                <a:gd name="connsiteX3" fmla="*/ 4203032 w 4203032"/>
                <a:gd name="connsiteY3" fmla="*/ 6849979 h 6849979"/>
                <a:gd name="connsiteX4" fmla="*/ 3978442 w 4203032"/>
                <a:gd name="connsiteY4" fmla="*/ 6849979 h 6849979"/>
                <a:gd name="connsiteX5" fmla="*/ 0 w 4203032"/>
                <a:gd name="connsiteY5" fmla="*/ 3416968 h 6849979"/>
                <a:gd name="connsiteX6" fmla="*/ 3053125 w 4203032"/>
                <a:gd name="connsiteY6" fmla="*/ 0 h 6849979"/>
                <a:gd name="connsiteX0" fmla="*/ 3053125 w 4174003"/>
                <a:gd name="connsiteY0" fmla="*/ 0 h 6849979"/>
                <a:gd name="connsiteX1" fmla="*/ 3297799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978442 w 4174003"/>
                <a:gd name="connsiteY4" fmla="*/ 6849979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4174003"/>
                <a:gd name="connsiteY0" fmla="*/ 0 h 6849979"/>
                <a:gd name="connsiteX1" fmla="*/ 3225227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978442 w 4174003"/>
                <a:gd name="connsiteY4" fmla="*/ 6849979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4174003"/>
                <a:gd name="connsiteY0" fmla="*/ 0 h 6849979"/>
                <a:gd name="connsiteX1" fmla="*/ 3225227 w 4174003"/>
                <a:gd name="connsiteY1" fmla="*/ 0 h 6849979"/>
                <a:gd name="connsiteX2" fmla="*/ 222297 w 4174003"/>
                <a:gd name="connsiteY2" fmla="*/ 3466623 h 6849979"/>
                <a:gd name="connsiteX3" fmla="*/ 4174003 w 4174003"/>
                <a:gd name="connsiteY3" fmla="*/ 6849979 h 6849979"/>
                <a:gd name="connsiteX4" fmla="*/ 3010006 w 4174003"/>
                <a:gd name="connsiteY4" fmla="*/ 5988828 h 6849979"/>
                <a:gd name="connsiteX5" fmla="*/ 0 w 4174003"/>
                <a:gd name="connsiteY5" fmla="*/ 3416968 h 6849979"/>
                <a:gd name="connsiteX6" fmla="*/ 3053125 w 4174003"/>
                <a:gd name="connsiteY6" fmla="*/ 0 h 6849979"/>
                <a:gd name="connsiteX0" fmla="*/ 3053125 w 3243050"/>
                <a:gd name="connsiteY0" fmla="*/ 0 h 5988828"/>
                <a:gd name="connsiteX1" fmla="*/ 3225227 w 3243050"/>
                <a:gd name="connsiteY1" fmla="*/ 0 h 5988828"/>
                <a:gd name="connsiteX2" fmla="*/ 222297 w 3243050"/>
                <a:gd name="connsiteY2" fmla="*/ 3466623 h 5988828"/>
                <a:gd name="connsiteX3" fmla="*/ 3243050 w 3243050"/>
                <a:gd name="connsiteY3" fmla="*/ 5936888 h 5988828"/>
                <a:gd name="connsiteX4" fmla="*/ 3010006 w 3243050"/>
                <a:gd name="connsiteY4" fmla="*/ 5988828 h 5988828"/>
                <a:gd name="connsiteX5" fmla="*/ 0 w 3243050"/>
                <a:gd name="connsiteY5" fmla="*/ 3416968 h 5988828"/>
                <a:gd name="connsiteX6" fmla="*/ 3053125 w 3243050"/>
                <a:gd name="connsiteY6" fmla="*/ 0 h 5988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243050" h="5988828">
                  <a:moveTo>
                    <a:pt x="3053125" y="0"/>
                  </a:moveTo>
                  <a:lnTo>
                    <a:pt x="3225227" y="0"/>
                  </a:lnTo>
                  <a:lnTo>
                    <a:pt x="222297" y="3466623"/>
                  </a:lnTo>
                  <a:lnTo>
                    <a:pt x="3243050" y="5936888"/>
                  </a:lnTo>
                  <a:lnTo>
                    <a:pt x="3010006" y="5988828"/>
                  </a:lnTo>
                  <a:lnTo>
                    <a:pt x="0" y="3416968"/>
                  </a:lnTo>
                  <a:lnTo>
                    <a:pt x="3053125" y="0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64063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 advTm="2300">
        <p14:pan dir="u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 38"/>
          <p:cNvSpPr/>
          <p:nvPr/>
        </p:nvSpPr>
        <p:spPr>
          <a:xfrm>
            <a:off x="0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9204168" y="2702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7" name="等腰三角形 3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 flipV="1">
            <a:off x="8202682" y="1416908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6881882" y="3153636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7476967" y="49848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8043879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8043879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681057" y="1666929"/>
            <a:ext cx="721247" cy="721247"/>
            <a:chOff x="681057" y="1666929"/>
            <a:chExt cx="721247" cy="721247"/>
          </a:xfrm>
        </p:grpSpPr>
        <p:sp>
          <p:nvSpPr>
            <p:cNvPr id="8" name="椭圆 7"/>
            <p:cNvSpPr/>
            <p:nvPr/>
          </p:nvSpPr>
          <p:spPr>
            <a:xfrm>
              <a:off x="681057" y="1666929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" name="Group 4"/>
            <p:cNvGrpSpPr>
              <a:grpSpLocks noChangeAspect="1"/>
            </p:cNvGrpSpPr>
            <p:nvPr/>
          </p:nvGrpSpPr>
          <p:grpSpPr bwMode="auto">
            <a:xfrm>
              <a:off x="812256" y="1811151"/>
              <a:ext cx="448578" cy="448580"/>
              <a:chOff x="1982" y="1550"/>
              <a:chExt cx="378" cy="378"/>
            </a:xfrm>
            <a:solidFill>
              <a:schemeClr val="bg1"/>
            </a:solidFill>
          </p:grpSpPr>
          <p:sp>
            <p:nvSpPr>
              <p:cNvPr id="5" name="Freeform 5"/>
              <p:cNvSpPr>
                <a:spLocks/>
              </p:cNvSpPr>
              <p:nvPr/>
            </p:nvSpPr>
            <p:spPr bwMode="auto">
              <a:xfrm>
                <a:off x="1982" y="1586"/>
                <a:ext cx="342" cy="342"/>
              </a:xfrm>
              <a:custGeom>
                <a:avLst/>
                <a:gdLst>
                  <a:gd name="T0" fmla="*/ 17 w 142"/>
                  <a:gd name="T1" fmla="*/ 0 h 142"/>
                  <a:gd name="T2" fmla="*/ 50 w 142"/>
                  <a:gd name="T3" fmla="*/ 89 h 142"/>
                  <a:gd name="T4" fmla="*/ 142 w 142"/>
                  <a:gd name="T5" fmla="*/ 125 h 142"/>
                  <a:gd name="T6" fmla="*/ 107 w 142"/>
                  <a:gd name="T7" fmla="*/ 90 h 142"/>
                  <a:gd name="T8" fmla="*/ 83 w 142"/>
                  <a:gd name="T9" fmla="*/ 80 h 142"/>
                  <a:gd name="T10" fmla="*/ 58 w 142"/>
                  <a:gd name="T11" fmla="*/ 55 h 142"/>
                  <a:gd name="T12" fmla="*/ 53 w 142"/>
                  <a:gd name="T13" fmla="*/ 36 h 142"/>
                  <a:gd name="T14" fmla="*/ 17 w 142"/>
                  <a:gd name="T15" fmla="*/ 0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2" h="142">
                    <a:moveTo>
                      <a:pt x="17" y="0"/>
                    </a:moveTo>
                    <a:cubicBezTo>
                      <a:pt x="12" y="7"/>
                      <a:pt x="0" y="38"/>
                      <a:pt x="50" y="89"/>
                    </a:cubicBezTo>
                    <a:cubicBezTo>
                      <a:pt x="102" y="142"/>
                      <a:pt x="136" y="131"/>
                      <a:pt x="142" y="125"/>
                    </a:cubicBezTo>
                    <a:cubicBezTo>
                      <a:pt x="107" y="90"/>
                      <a:pt x="107" y="90"/>
                      <a:pt x="107" y="90"/>
                    </a:cubicBezTo>
                    <a:cubicBezTo>
                      <a:pt x="102" y="95"/>
                      <a:pt x="96" y="90"/>
                      <a:pt x="83" y="80"/>
                    </a:cubicBezTo>
                    <a:cubicBezTo>
                      <a:pt x="76" y="74"/>
                      <a:pt x="66" y="65"/>
                      <a:pt x="58" y="55"/>
                    </a:cubicBezTo>
                    <a:cubicBezTo>
                      <a:pt x="53" y="48"/>
                      <a:pt x="48" y="41"/>
                      <a:pt x="53" y="36"/>
                    </a:cubicBezTo>
                    <a:lnTo>
                      <a:pt x="17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6" name="Freeform 6"/>
              <p:cNvSpPr>
                <a:spLocks/>
              </p:cNvSpPr>
              <p:nvPr/>
            </p:nvSpPr>
            <p:spPr bwMode="auto">
              <a:xfrm>
                <a:off x="2244" y="1767"/>
                <a:ext cx="116" cy="113"/>
              </a:xfrm>
              <a:custGeom>
                <a:avLst/>
                <a:gdLst>
                  <a:gd name="T0" fmla="*/ 45 w 48"/>
                  <a:gd name="T1" fmla="*/ 37 h 47"/>
                  <a:gd name="T2" fmla="*/ 45 w 48"/>
                  <a:gd name="T3" fmla="*/ 29 h 47"/>
                  <a:gd name="T4" fmla="*/ 45 w 48"/>
                  <a:gd name="T5" fmla="*/ 29 h 47"/>
                  <a:gd name="T6" fmla="*/ 18 w 48"/>
                  <a:gd name="T7" fmla="*/ 2 h 47"/>
                  <a:gd name="T8" fmla="*/ 10 w 48"/>
                  <a:gd name="T9" fmla="*/ 2 h 47"/>
                  <a:gd name="T10" fmla="*/ 0 w 48"/>
                  <a:gd name="T11" fmla="*/ 12 h 47"/>
                  <a:gd name="T12" fmla="*/ 35 w 48"/>
                  <a:gd name="T13" fmla="*/ 47 h 47"/>
                  <a:gd name="T14" fmla="*/ 45 w 48"/>
                  <a:gd name="T15" fmla="*/ 3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7">
                    <a:moveTo>
                      <a:pt x="45" y="37"/>
                    </a:moveTo>
                    <a:cubicBezTo>
                      <a:pt x="48" y="35"/>
                      <a:pt x="47" y="31"/>
                      <a:pt x="45" y="29"/>
                    </a:cubicBezTo>
                    <a:cubicBezTo>
                      <a:pt x="45" y="29"/>
                      <a:pt x="45" y="29"/>
                      <a:pt x="45" y="29"/>
                    </a:cubicBezTo>
                    <a:cubicBezTo>
                      <a:pt x="45" y="29"/>
                      <a:pt x="18" y="2"/>
                      <a:pt x="18" y="2"/>
                    </a:cubicBezTo>
                    <a:cubicBezTo>
                      <a:pt x="16" y="0"/>
                      <a:pt x="12" y="0"/>
                      <a:pt x="10" y="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35" y="47"/>
                      <a:pt x="35" y="47"/>
                      <a:pt x="35" y="47"/>
                    </a:cubicBezTo>
                    <a:cubicBezTo>
                      <a:pt x="35" y="47"/>
                      <a:pt x="45" y="37"/>
                      <a:pt x="45" y="3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7" name="Freeform 7"/>
              <p:cNvSpPr>
                <a:spLocks/>
              </p:cNvSpPr>
              <p:nvPr/>
            </p:nvSpPr>
            <p:spPr bwMode="auto">
              <a:xfrm>
                <a:off x="2030" y="1550"/>
                <a:ext cx="115" cy="115"/>
              </a:xfrm>
              <a:custGeom>
                <a:avLst/>
                <a:gdLst>
                  <a:gd name="T0" fmla="*/ 45 w 48"/>
                  <a:gd name="T1" fmla="*/ 38 h 48"/>
                  <a:gd name="T2" fmla="*/ 45 w 48"/>
                  <a:gd name="T3" fmla="*/ 31 h 48"/>
                  <a:gd name="T4" fmla="*/ 45 w 48"/>
                  <a:gd name="T5" fmla="*/ 31 h 48"/>
                  <a:gd name="T6" fmla="*/ 17 w 48"/>
                  <a:gd name="T7" fmla="*/ 3 h 48"/>
                  <a:gd name="T8" fmla="*/ 10 w 48"/>
                  <a:gd name="T9" fmla="*/ 3 h 48"/>
                  <a:gd name="T10" fmla="*/ 0 w 48"/>
                  <a:gd name="T11" fmla="*/ 13 h 48"/>
                  <a:gd name="T12" fmla="*/ 36 w 48"/>
                  <a:gd name="T13" fmla="*/ 48 h 48"/>
                  <a:gd name="T14" fmla="*/ 45 w 48"/>
                  <a:gd name="T15" fmla="*/ 3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" h="48">
                    <a:moveTo>
                      <a:pt x="45" y="38"/>
                    </a:moveTo>
                    <a:cubicBezTo>
                      <a:pt x="48" y="36"/>
                      <a:pt x="48" y="33"/>
                      <a:pt x="45" y="31"/>
                    </a:cubicBezTo>
                    <a:cubicBezTo>
                      <a:pt x="45" y="31"/>
                      <a:pt x="45" y="31"/>
                      <a:pt x="45" y="31"/>
                    </a:cubicBezTo>
                    <a:cubicBezTo>
                      <a:pt x="45" y="31"/>
                      <a:pt x="17" y="3"/>
                      <a:pt x="17" y="3"/>
                    </a:cubicBezTo>
                    <a:cubicBezTo>
                      <a:pt x="15" y="0"/>
                      <a:pt x="12" y="0"/>
                      <a:pt x="10" y="3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36" y="48"/>
                      <a:pt x="45" y="38"/>
                      <a:pt x="45" y="3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9" name="文本框 8"/>
          <p:cNvSpPr txBox="1"/>
          <p:nvPr/>
        </p:nvSpPr>
        <p:spPr>
          <a:xfrm>
            <a:off x="1488962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1515072" y="2215960"/>
            <a:ext cx="5121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1488962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1515072" y="4623564"/>
            <a:ext cx="5121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grpSp>
        <p:nvGrpSpPr>
          <p:cNvPr id="4" name="组合 3"/>
          <p:cNvGrpSpPr/>
          <p:nvPr/>
        </p:nvGrpSpPr>
        <p:grpSpPr>
          <a:xfrm>
            <a:off x="681057" y="4074533"/>
            <a:ext cx="721247" cy="721247"/>
            <a:chOff x="681057" y="4074533"/>
            <a:chExt cx="721247" cy="721247"/>
          </a:xfrm>
        </p:grpSpPr>
        <p:sp>
          <p:nvSpPr>
            <p:cNvPr id="25" name="椭圆 24"/>
            <p:cNvSpPr/>
            <p:nvPr/>
          </p:nvSpPr>
          <p:spPr>
            <a:xfrm>
              <a:off x="681057" y="4074533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1" name="Group 10"/>
            <p:cNvGrpSpPr>
              <a:grpSpLocks noChangeAspect="1"/>
            </p:cNvGrpSpPr>
            <p:nvPr/>
          </p:nvGrpSpPr>
          <p:grpSpPr bwMode="auto">
            <a:xfrm>
              <a:off x="808207" y="4278938"/>
              <a:ext cx="468000" cy="314689"/>
              <a:chOff x="3666" y="2043"/>
              <a:chExt cx="348" cy="234"/>
            </a:xfrm>
            <a:solidFill>
              <a:schemeClr val="bg1"/>
            </a:solidFill>
          </p:grpSpPr>
          <p:sp>
            <p:nvSpPr>
              <p:cNvPr id="16" name="Freeform 11"/>
              <p:cNvSpPr>
                <a:spLocks/>
              </p:cNvSpPr>
              <p:nvPr/>
            </p:nvSpPr>
            <p:spPr bwMode="auto">
              <a:xfrm>
                <a:off x="3678" y="2043"/>
                <a:ext cx="324" cy="137"/>
              </a:xfrm>
              <a:custGeom>
                <a:avLst/>
                <a:gdLst>
                  <a:gd name="T0" fmla="*/ 67 w 134"/>
                  <a:gd name="T1" fmla="*/ 56 h 56"/>
                  <a:gd name="T2" fmla="*/ 134 w 134"/>
                  <a:gd name="T3" fmla="*/ 0 h 56"/>
                  <a:gd name="T4" fmla="*/ 133 w 134"/>
                  <a:gd name="T5" fmla="*/ 0 h 56"/>
                  <a:gd name="T6" fmla="*/ 1 w 134"/>
                  <a:gd name="T7" fmla="*/ 0 h 56"/>
                  <a:gd name="T8" fmla="*/ 0 w 134"/>
                  <a:gd name="T9" fmla="*/ 0 h 56"/>
                  <a:gd name="T10" fmla="*/ 67 w 134"/>
                  <a:gd name="T11" fmla="*/ 56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34" h="56">
                    <a:moveTo>
                      <a:pt x="67" y="56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34" y="0"/>
                      <a:pt x="133" y="0"/>
                      <a:pt x="133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1" y="0"/>
                      <a:pt x="0" y="0"/>
                      <a:pt x="0" y="0"/>
                    </a:cubicBezTo>
                    <a:lnTo>
                      <a:pt x="67" y="5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7" name="Freeform 12"/>
              <p:cNvSpPr>
                <a:spLocks/>
              </p:cNvSpPr>
              <p:nvPr/>
            </p:nvSpPr>
            <p:spPr bwMode="auto">
              <a:xfrm>
                <a:off x="3898" y="2053"/>
                <a:ext cx="116" cy="212"/>
              </a:xfrm>
              <a:custGeom>
                <a:avLst/>
                <a:gdLst>
                  <a:gd name="T0" fmla="*/ 48 w 48"/>
                  <a:gd name="T1" fmla="*/ 2 h 87"/>
                  <a:gd name="T2" fmla="*/ 48 w 48"/>
                  <a:gd name="T3" fmla="*/ 0 h 87"/>
                  <a:gd name="T4" fmla="*/ 0 w 48"/>
                  <a:gd name="T5" fmla="*/ 40 h 87"/>
                  <a:gd name="T6" fmla="*/ 48 w 48"/>
                  <a:gd name="T7" fmla="*/ 87 h 87"/>
                  <a:gd name="T8" fmla="*/ 48 w 48"/>
                  <a:gd name="T9" fmla="*/ 86 h 87"/>
                  <a:gd name="T10" fmla="*/ 48 w 48"/>
                  <a:gd name="T11" fmla="*/ 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48" y="2"/>
                    </a:moveTo>
                    <a:cubicBezTo>
                      <a:pt x="48" y="1"/>
                      <a:pt x="48" y="1"/>
                      <a:pt x="48" y="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48" y="87"/>
                      <a:pt x="48" y="87"/>
                      <a:pt x="48" y="87"/>
                    </a:cubicBezTo>
                    <a:cubicBezTo>
                      <a:pt x="48" y="87"/>
                      <a:pt x="48" y="87"/>
                      <a:pt x="48" y="86"/>
                    </a:cubicBezTo>
                    <a:lnTo>
                      <a:pt x="48" y="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13"/>
              <p:cNvSpPr>
                <a:spLocks/>
              </p:cNvSpPr>
              <p:nvPr/>
            </p:nvSpPr>
            <p:spPr bwMode="auto">
              <a:xfrm>
                <a:off x="3666" y="2053"/>
                <a:ext cx="116" cy="212"/>
              </a:xfrm>
              <a:custGeom>
                <a:avLst/>
                <a:gdLst>
                  <a:gd name="T0" fmla="*/ 0 w 48"/>
                  <a:gd name="T1" fmla="*/ 0 h 87"/>
                  <a:gd name="T2" fmla="*/ 0 w 48"/>
                  <a:gd name="T3" fmla="*/ 2 h 87"/>
                  <a:gd name="T4" fmla="*/ 0 w 48"/>
                  <a:gd name="T5" fmla="*/ 86 h 87"/>
                  <a:gd name="T6" fmla="*/ 0 w 48"/>
                  <a:gd name="T7" fmla="*/ 87 h 87"/>
                  <a:gd name="T8" fmla="*/ 48 w 48"/>
                  <a:gd name="T9" fmla="*/ 40 h 87"/>
                  <a:gd name="T10" fmla="*/ 0 w 48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8" h="87">
                    <a:moveTo>
                      <a:pt x="0" y="0"/>
                    </a:moveTo>
                    <a:cubicBezTo>
                      <a:pt x="0" y="1"/>
                      <a:pt x="0" y="1"/>
                      <a:pt x="0" y="2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48" y="40"/>
                      <a:pt x="48" y="40"/>
                      <a:pt x="48" y="4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14"/>
              <p:cNvSpPr>
                <a:spLocks/>
              </p:cNvSpPr>
              <p:nvPr/>
            </p:nvSpPr>
            <p:spPr bwMode="auto">
              <a:xfrm>
                <a:off x="3678" y="2160"/>
                <a:ext cx="324" cy="117"/>
              </a:xfrm>
              <a:custGeom>
                <a:avLst/>
                <a:gdLst>
                  <a:gd name="T0" fmla="*/ 86 w 134"/>
                  <a:gd name="T1" fmla="*/ 0 h 48"/>
                  <a:gd name="T2" fmla="*/ 69 w 134"/>
                  <a:gd name="T3" fmla="*/ 14 h 48"/>
                  <a:gd name="T4" fmla="*/ 67 w 134"/>
                  <a:gd name="T5" fmla="*/ 15 h 48"/>
                  <a:gd name="T6" fmla="*/ 65 w 134"/>
                  <a:gd name="T7" fmla="*/ 14 h 48"/>
                  <a:gd name="T8" fmla="*/ 48 w 134"/>
                  <a:gd name="T9" fmla="*/ 0 h 48"/>
                  <a:gd name="T10" fmla="*/ 0 w 134"/>
                  <a:gd name="T11" fmla="*/ 48 h 48"/>
                  <a:gd name="T12" fmla="*/ 1 w 134"/>
                  <a:gd name="T13" fmla="*/ 48 h 48"/>
                  <a:gd name="T14" fmla="*/ 133 w 134"/>
                  <a:gd name="T15" fmla="*/ 48 h 48"/>
                  <a:gd name="T16" fmla="*/ 134 w 134"/>
                  <a:gd name="T17" fmla="*/ 48 h 48"/>
                  <a:gd name="T18" fmla="*/ 86 w 134"/>
                  <a:gd name="T19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48">
                    <a:moveTo>
                      <a:pt x="86" y="0"/>
                    </a:moveTo>
                    <a:cubicBezTo>
                      <a:pt x="69" y="14"/>
                      <a:pt x="69" y="14"/>
                      <a:pt x="69" y="14"/>
                    </a:cubicBezTo>
                    <a:cubicBezTo>
                      <a:pt x="68" y="15"/>
                      <a:pt x="68" y="15"/>
                      <a:pt x="67" y="15"/>
                    </a:cubicBezTo>
                    <a:cubicBezTo>
                      <a:pt x="66" y="15"/>
                      <a:pt x="66" y="15"/>
                      <a:pt x="65" y="14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0" y="48"/>
                      <a:pt x="0" y="48"/>
                      <a:pt x="1" y="48"/>
                    </a:cubicBezTo>
                    <a:cubicBezTo>
                      <a:pt x="133" y="48"/>
                      <a:pt x="133" y="48"/>
                      <a:pt x="133" y="48"/>
                    </a:cubicBezTo>
                    <a:cubicBezTo>
                      <a:pt x="134" y="48"/>
                      <a:pt x="134" y="48"/>
                      <a:pt x="134" y="48"/>
                    </a:cubicBezTo>
                    <a:lnTo>
                      <a:pt x="8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04106693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0" grpId="0" animBg="1"/>
      <p:bldP spid="51" grpId="0" animBg="1"/>
      <p:bldP spid="52" grpId="0" animBg="1"/>
      <p:bldP spid="14" grpId="0"/>
      <p:bldP spid="53" grpId="0"/>
      <p:bldP spid="9" grpId="0"/>
      <p:bldP spid="24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任意多边形 38"/>
          <p:cNvSpPr/>
          <p:nvPr/>
        </p:nvSpPr>
        <p:spPr>
          <a:xfrm flipH="1">
            <a:off x="2752319" y="-43543"/>
            <a:ext cx="9450710" cy="6907044"/>
          </a:xfrm>
          <a:custGeom>
            <a:avLst/>
            <a:gdLst>
              <a:gd name="connsiteX0" fmla="*/ 9450710 w 9450710"/>
              <a:gd name="connsiteY0" fmla="*/ 0 h 6907044"/>
              <a:gd name="connsiteX1" fmla="*/ 7020643 w 9450710"/>
              <a:gd name="connsiteY1" fmla="*/ 3483429 h 6907044"/>
              <a:gd name="connsiteX2" fmla="*/ 8945125 w 9450710"/>
              <a:gd name="connsiteY2" fmla="*/ 6894286 h 6907044"/>
              <a:gd name="connsiteX3" fmla="*/ 0 w 9450710"/>
              <a:gd name="connsiteY3" fmla="*/ 6907044 h 6907044"/>
              <a:gd name="connsiteX4" fmla="*/ 0 w 9450710"/>
              <a:gd name="connsiteY4" fmla="*/ 25682 h 6907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0710" h="6907044">
                <a:moveTo>
                  <a:pt x="9450710" y="0"/>
                </a:moveTo>
                <a:cubicBezTo>
                  <a:pt x="9274027" y="1064380"/>
                  <a:pt x="7104906" y="2334381"/>
                  <a:pt x="7020643" y="3483429"/>
                </a:cubicBezTo>
                <a:cubicBezTo>
                  <a:pt x="6936379" y="4632477"/>
                  <a:pt x="8262858" y="6028268"/>
                  <a:pt x="8945125" y="6894286"/>
                </a:cubicBezTo>
                <a:lnTo>
                  <a:pt x="0" y="6907044"/>
                </a:lnTo>
                <a:lnTo>
                  <a:pt x="0" y="25682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 flipV="1">
            <a:off x="2752319" y="27028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 flipH="1">
            <a:off x="10776157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0825376" y="230819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7211077" y="239998"/>
            <a:ext cx="36142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6" name="组合 35"/>
          <p:cNvGrpSpPr/>
          <p:nvPr/>
        </p:nvGrpSpPr>
        <p:grpSpPr>
          <a:xfrm rot="18336603">
            <a:off x="11503732" y="301041"/>
            <a:ext cx="481872" cy="469661"/>
            <a:chOff x="1032060" y="5022216"/>
            <a:chExt cx="753746" cy="734645"/>
          </a:xfrm>
        </p:grpSpPr>
        <p:sp>
          <p:nvSpPr>
            <p:cNvPr id="37" name="等腰三角形 3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等腰三角形 3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椭圆 49"/>
          <p:cNvSpPr/>
          <p:nvPr/>
        </p:nvSpPr>
        <p:spPr>
          <a:xfrm flipV="1">
            <a:off x="3753318" y="1416908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flipV="1">
            <a:off x="5004880" y="3153636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flipV="1">
            <a:off x="4500609" y="4927730"/>
            <a:ext cx="246542" cy="246542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6204390" y="1666929"/>
            <a:ext cx="721247" cy="721247"/>
          </a:xfrm>
          <a:prstGeom prst="ellipse">
            <a:avLst/>
          </a:prstGeom>
          <a:solidFill>
            <a:srgbClr val="84797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012295" y="1722758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24" name="文本框 23"/>
          <p:cNvSpPr txBox="1"/>
          <p:nvPr/>
        </p:nvSpPr>
        <p:spPr>
          <a:xfrm>
            <a:off x="7038405" y="2215960"/>
            <a:ext cx="512197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0" name="文本框 29"/>
          <p:cNvSpPr txBox="1"/>
          <p:nvPr/>
        </p:nvSpPr>
        <p:spPr>
          <a:xfrm>
            <a:off x="7012295" y="4130362"/>
            <a:ext cx="20465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TEXT HERE</a:t>
            </a:r>
            <a:endParaRPr lang="zh-CN" altLang="en-US" sz="2000" dirty="0"/>
          </a:p>
        </p:txBody>
      </p:sp>
      <p:sp>
        <p:nvSpPr>
          <p:cNvPr id="31" name="文本框 30"/>
          <p:cNvSpPr txBox="1"/>
          <p:nvPr/>
        </p:nvSpPr>
        <p:spPr>
          <a:xfrm>
            <a:off x="7038405" y="4623564"/>
            <a:ext cx="512197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32" name="文本框 31"/>
          <p:cNvSpPr txBox="1"/>
          <p:nvPr/>
        </p:nvSpPr>
        <p:spPr>
          <a:xfrm>
            <a:off x="1048506" y="2579980"/>
            <a:ext cx="28136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</a:rPr>
              <a:t>content</a:t>
            </a:r>
            <a:endParaRPr lang="zh-CN" altLang="en-US" sz="4400" dirty="0">
              <a:solidFill>
                <a:schemeClr val="bg1"/>
              </a:solidFill>
              <a:latin typeface="微软雅黑 Light" panose="020B0502040204020203" pitchFamily="34" charset="-122"/>
              <a:ea typeface="微软雅黑 Light" panose="020B0502040204020203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048506" y="3447941"/>
            <a:ext cx="36266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</a:t>
            </a:r>
          </a:p>
        </p:txBody>
      </p:sp>
      <p:sp>
        <p:nvSpPr>
          <p:cNvPr id="20" name="Freeform 5"/>
          <p:cNvSpPr>
            <a:spLocks noEditPoints="1"/>
          </p:cNvSpPr>
          <p:nvPr/>
        </p:nvSpPr>
        <p:spPr bwMode="auto">
          <a:xfrm>
            <a:off x="6422254" y="1775552"/>
            <a:ext cx="288000" cy="504000"/>
          </a:xfrm>
          <a:custGeom>
            <a:avLst/>
            <a:gdLst>
              <a:gd name="T0" fmla="*/ 81 w 96"/>
              <a:gd name="T1" fmla="*/ 0 h 180"/>
              <a:gd name="T2" fmla="*/ 15 w 96"/>
              <a:gd name="T3" fmla="*/ 0 h 180"/>
              <a:gd name="T4" fmla="*/ 0 w 96"/>
              <a:gd name="T5" fmla="*/ 15 h 180"/>
              <a:gd name="T6" fmla="*/ 0 w 96"/>
              <a:gd name="T7" fmla="*/ 165 h 180"/>
              <a:gd name="T8" fmla="*/ 15 w 96"/>
              <a:gd name="T9" fmla="*/ 180 h 180"/>
              <a:gd name="T10" fmla="*/ 81 w 96"/>
              <a:gd name="T11" fmla="*/ 180 h 180"/>
              <a:gd name="T12" fmla="*/ 96 w 96"/>
              <a:gd name="T13" fmla="*/ 165 h 180"/>
              <a:gd name="T14" fmla="*/ 96 w 96"/>
              <a:gd name="T15" fmla="*/ 15 h 180"/>
              <a:gd name="T16" fmla="*/ 81 w 96"/>
              <a:gd name="T17" fmla="*/ 0 h 180"/>
              <a:gd name="T18" fmla="*/ 39 w 96"/>
              <a:gd name="T19" fmla="*/ 12 h 180"/>
              <a:gd name="T20" fmla="*/ 57 w 96"/>
              <a:gd name="T21" fmla="*/ 12 h 180"/>
              <a:gd name="T22" fmla="*/ 60 w 96"/>
              <a:gd name="T23" fmla="*/ 15 h 180"/>
              <a:gd name="T24" fmla="*/ 57 w 96"/>
              <a:gd name="T25" fmla="*/ 18 h 180"/>
              <a:gd name="T26" fmla="*/ 39 w 96"/>
              <a:gd name="T27" fmla="*/ 18 h 180"/>
              <a:gd name="T28" fmla="*/ 36 w 96"/>
              <a:gd name="T29" fmla="*/ 15 h 180"/>
              <a:gd name="T30" fmla="*/ 39 w 96"/>
              <a:gd name="T31" fmla="*/ 12 h 180"/>
              <a:gd name="T32" fmla="*/ 48 w 96"/>
              <a:gd name="T33" fmla="*/ 174 h 180"/>
              <a:gd name="T34" fmla="*/ 39 w 96"/>
              <a:gd name="T35" fmla="*/ 165 h 180"/>
              <a:gd name="T36" fmla="*/ 48 w 96"/>
              <a:gd name="T37" fmla="*/ 156 h 180"/>
              <a:gd name="T38" fmla="*/ 57 w 96"/>
              <a:gd name="T39" fmla="*/ 165 h 180"/>
              <a:gd name="T40" fmla="*/ 48 w 96"/>
              <a:gd name="T41" fmla="*/ 174 h 180"/>
              <a:gd name="T42" fmla="*/ 90 w 96"/>
              <a:gd name="T43" fmla="*/ 150 h 180"/>
              <a:gd name="T44" fmla="*/ 6 w 96"/>
              <a:gd name="T45" fmla="*/ 150 h 180"/>
              <a:gd name="T46" fmla="*/ 6 w 96"/>
              <a:gd name="T47" fmla="*/ 30 h 180"/>
              <a:gd name="T48" fmla="*/ 90 w 96"/>
              <a:gd name="T49" fmla="*/ 30 h 180"/>
              <a:gd name="T50" fmla="*/ 90 w 96"/>
              <a:gd name="T51" fmla="*/ 150 h 1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96" h="180">
                <a:moveTo>
                  <a:pt x="81" y="0"/>
                </a:moveTo>
                <a:cubicBezTo>
                  <a:pt x="15" y="0"/>
                  <a:pt x="15" y="0"/>
                  <a:pt x="15" y="0"/>
                </a:cubicBezTo>
                <a:cubicBezTo>
                  <a:pt x="7" y="0"/>
                  <a:pt x="0" y="7"/>
                  <a:pt x="0" y="15"/>
                </a:cubicBezTo>
                <a:cubicBezTo>
                  <a:pt x="0" y="165"/>
                  <a:pt x="0" y="165"/>
                  <a:pt x="0" y="165"/>
                </a:cubicBezTo>
                <a:cubicBezTo>
                  <a:pt x="0" y="173"/>
                  <a:pt x="7" y="180"/>
                  <a:pt x="15" y="180"/>
                </a:cubicBezTo>
                <a:cubicBezTo>
                  <a:pt x="81" y="180"/>
                  <a:pt x="81" y="180"/>
                  <a:pt x="81" y="180"/>
                </a:cubicBezTo>
                <a:cubicBezTo>
                  <a:pt x="89" y="180"/>
                  <a:pt x="96" y="173"/>
                  <a:pt x="96" y="165"/>
                </a:cubicBezTo>
                <a:cubicBezTo>
                  <a:pt x="96" y="15"/>
                  <a:pt x="96" y="15"/>
                  <a:pt x="96" y="15"/>
                </a:cubicBezTo>
                <a:cubicBezTo>
                  <a:pt x="96" y="7"/>
                  <a:pt x="89" y="0"/>
                  <a:pt x="81" y="0"/>
                </a:cubicBezTo>
                <a:moveTo>
                  <a:pt x="39" y="12"/>
                </a:moveTo>
                <a:cubicBezTo>
                  <a:pt x="57" y="12"/>
                  <a:pt x="57" y="12"/>
                  <a:pt x="57" y="12"/>
                </a:cubicBezTo>
                <a:cubicBezTo>
                  <a:pt x="59" y="12"/>
                  <a:pt x="60" y="13"/>
                  <a:pt x="60" y="15"/>
                </a:cubicBezTo>
                <a:cubicBezTo>
                  <a:pt x="60" y="17"/>
                  <a:pt x="59" y="18"/>
                  <a:pt x="57" y="18"/>
                </a:cubicBezTo>
                <a:cubicBezTo>
                  <a:pt x="39" y="18"/>
                  <a:pt x="39" y="18"/>
                  <a:pt x="39" y="18"/>
                </a:cubicBezTo>
                <a:cubicBezTo>
                  <a:pt x="37" y="18"/>
                  <a:pt x="36" y="17"/>
                  <a:pt x="36" y="15"/>
                </a:cubicBezTo>
                <a:cubicBezTo>
                  <a:pt x="36" y="13"/>
                  <a:pt x="37" y="12"/>
                  <a:pt x="39" y="12"/>
                </a:cubicBezTo>
                <a:moveTo>
                  <a:pt x="48" y="174"/>
                </a:moveTo>
                <a:cubicBezTo>
                  <a:pt x="43" y="174"/>
                  <a:pt x="39" y="170"/>
                  <a:pt x="39" y="165"/>
                </a:cubicBezTo>
                <a:cubicBezTo>
                  <a:pt x="39" y="160"/>
                  <a:pt x="43" y="156"/>
                  <a:pt x="48" y="156"/>
                </a:cubicBezTo>
                <a:cubicBezTo>
                  <a:pt x="53" y="156"/>
                  <a:pt x="57" y="160"/>
                  <a:pt x="57" y="165"/>
                </a:cubicBezTo>
                <a:cubicBezTo>
                  <a:pt x="57" y="170"/>
                  <a:pt x="53" y="174"/>
                  <a:pt x="48" y="174"/>
                </a:cubicBezTo>
                <a:moveTo>
                  <a:pt x="90" y="150"/>
                </a:moveTo>
                <a:cubicBezTo>
                  <a:pt x="6" y="150"/>
                  <a:pt x="6" y="150"/>
                  <a:pt x="6" y="150"/>
                </a:cubicBezTo>
                <a:cubicBezTo>
                  <a:pt x="6" y="30"/>
                  <a:pt x="6" y="30"/>
                  <a:pt x="6" y="30"/>
                </a:cubicBezTo>
                <a:cubicBezTo>
                  <a:pt x="90" y="30"/>
                  <a:pt x="90" y="30"/>
                  <a:pt x="90" y="30"/>
                </a:cubicBezTo>
                <a:lnTo>
                  <a:pt x="90" y="15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204390" y="4074533"/>
            <a:ext cx="721247" cy="721247"/>
            <a:chOff x="6204390" y="4074533"/>
            <a:chExt cx="721247" cy="721247"/>
          </a:xfrm>
        </p:grpSpPr>
        <p:sp>
          <p:nvSpPr>
            <p:cNvPr id="25" name="椭圆 24"/>
            <p:cNvSpPr/>
            <p:nvPr/>
          </p:nvSpPr>
          <p:spPr>
            <a:xfrm>
              <a:off x="6204390" y="4074533"/>
              <a:ext cx="721247" cy="721247"/>
            </a:xfrm>
            <a:prstGeom prst="ellipse">
              <a:avLst/>
            </a:prstGeom>
            <a:solidFill>
              <a:srgbClr val="84797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9"/>
            <p:cNvSpPr>
              <a:spLocks noEditPoints="1"/>
            </p:cNvSpPr>
            <p:nvPr/>
          </p:nvSpPr>
          <p:spPr bwMode="auto">
            <a:xfrm>
              <a:off x="6374966" y="4237156"/>
              <a:ext cx="396000" cy="396000"/>
            </a:xfrm>
            <a:custGeom>
              <a:avLst/>
              <a:gdLst>
                <a:gd name="T0" fmla="*/ 132 w 144"/>
                <a:gd name="T1" fmla="*/ 36 h 144"/>
                <a:gd name="T2" fmla="*/ 108 w 144"/>
                <a:gd name="T3" fmla="*/ 36 h 144"/>
                <a:gd name="T4" fmla="*/ 108 w 144"/>
                <a:gd name="T5" fmla="*/ 36 h 144"/>
                <a:gd name="T6" fmla="*/ 72 w 144"/>
                <a:gd name="T7" fmla="*/ 0 h 144"/>
                <a:gd name="T8" fmla="*/ 36 w 144"/>
                <a:gd name="T9" fmla="*/ 36 h 144"/>
                <a:gd name="T10" fmla="*/ 36 w 144"/>
                <a:gd name="T11" fmla="*/ 36 h 144"/>
                <a:gd name="T12" fmla="*/ 12 w 144"/>
                <a:gd name="T13" fmla="*/ 36 h 144"/>
                <a:gd name="T14" fmla="*/ 0 w 144"/>
                <a:gd name="T15" fmla="*/ 36 h 144"/>
                <a:gd name="T16" fmla="*/ 0 w 144"/>
                <a:gd name="T17" fmla="*/ 48 h 144"/>
                <a:gd name="T18" fmla="*/ 0 w 144"/>
                <a:gd name="T19" fmla="*/ 48 h 144"/>
                <a:gd name="T20" fmla="*/ 0 w 144"/>
                <a:gd name="T21" fmla="*/ 132 h 144"/>
                <a:gd name="T22" fmla="*/ 12 w 144"/>
                <a:gd name="T23" fmla="*/ 144 h 144"/>
                <a:gd name="T24" fmla="*/ 132 w 144"/>
                <a:gd name="T25" fmla="*/ 144 h 144"/>
                <a:gd name="T26" fmla="*/ 144 w 144"/>
                <a:gd name="T27" fmla="*/ 132 h 144"/>
                <a:gd name="T28" fmla="*/ 144 w 144"/>
                <a:gd name="T29" fmla="*/ 120 h 144"/>
                <a:gd name="T30" fmla="*/ 0 w 144"/>
                <a:gd name="T31" fmla="*/ 120 h 144"/>
                <a:gd name="T32" fmla="*/ 0 w 144"/>
                <a:gd name="T33" fmla="*/ 114 h 144"/>
                <a:gd name="T34" fmla="*/ 144 w 144"/>
                <a:gd name="T35" fmla="*/ 114 h 144"/>
                <a:gd name="T36" fmla="*/ 144 w 144"/>
                <a:gd name="T37" fmla="*/ 54 h 144"/>
                <a:gd name="T38" fmla="*/ 144 w 144"/>
                <a:gd name="T39" fmla="*/ 48 h 144"/>
                <a:gd name="T40" fmla="*/ 144 w 144"/>
                <a:gd name="T41" fmla="*/ 36 h 144"/>
                <a:gd name="T42" fmla="*/ 132 w 144"/>
                <a:gd name="T43" fmla="*/ 36 h 144"/>
                <a:gd name="T44" fmla="*/ 96 w 144"/>
                <a:gd name="T45" fmla="*/ 36 h 144"/>
                <a:gd name="T46" fmla="*/ 48 w 144"/>
                <a:gd name="T47" fmla="*/ 36 h 144"/>
                <a:gd name="T48" fmla="*/ 48 w 144"/>
                <a:gd name="T49" fmla="*/ 36 h 144"/>
                <a:gd name="T50" fmla="*/ 72 w 144"/>
                <a:gd name="T51" fmla="*/ 12 h 144"/>
                <a:gd name="T52" fmla="*/ 96 w 144"/>
                <a:gd name="T53" fmla="*/ 3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4" h="144">
                  <a:moveTo>
                    <a:pt x="132" y="36"/>
                  </a:moveTo>
                  <a:cubicBezTo>
                    <a:pt x="108" y="36"/>
                    <a:pt x="108" y="36"/>
                    <a:pt x="108" y="36"/>
                  </a:cubicBezTo>
                  <a:cubicBezTo>
                    <a:pt x="108" y="36"/>
                    <a:pt x="108" y="36"/>
                    <a:pt x="108" y="36"/>
                  </a:cubicBezTo>
                  <a:cubicBezTo>
                    <a:pt x="108" y="16"/>
                    <a:pt x="92" y="0"/>
                    <a:pt x="72" y="0"/>
                  </a:cubicBezTo>
                  <a:cubicBezTo>
                    <a:pt x="52" y="0"/>
                    <a:pt x="36" y="16"/>
                    <a:pt x="36" y="36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12" y="36"/>
                    <a:pt x="12" y="36"/>
                    <a:pt x="12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132"/>
                    <a:pt x="0" y="132"/>
                    <a:pt x="0" y="132"/>
                  </a:cubicBezTo>
                  <a:cubicBezTo>
                    <a:pt x="0" y="139"/>
                    <a:pt x="5" y="144"/>
                    <a:pt x="12" y="144"/>
                  </a:cubicBezTo>
                  <a:cubicBezTo>
                    <a:pt x="132" y="144"/>
                    <a:pt x="132" y="144"/>
                    <a:pt x="132" y="144"/>
                  </a:cubicBezTo>
                  <a:cubicBezTo>
                    <a:pt x="139" y="144"/>
                    <a:pt x="144" y="139"/>
                    <a:pt x="144" y="132"/>
                  </a:cubicBezTo>
                  <a:cubicBezTo>
                    <a:pt x="144" y="120"/>
                    <a:pt x="144" y="120"/>
                    <a:pt x="144" y="120"/>
                  </a:cubicBezTo>
                  <a:cubicBezTo>
                    <a:pt x="0" y="120"/>
                    <a:pt x="0" y="120"/>
                    <a:pt x="0" y="120"/>
                  </a:cubicBezTo>
                  <a:cubicBezTo>
                    <a:pt x="0" y="114"/>
                    <a:pt x="0" y="114"/>
                    <a:pt x="0" y="114"/>
                  </a:cubicBezTo>
                  <a:cubicBezTo>
                    <a:pt x="144" y="114"/>
                    <a:pt x="144" y="114"/>
                    <a:pt x="144" y="114"/>
                  </a:cubicBezTo>
                  <a:cubicBezTo>
                    <a:pt x="144" y="54"/>
                    <a:pt x="144" y="54"/>
                    <a:pt x="144" y="54"/>
                  </a:cubicBezTo>
                  <a:cubicBezTo>
                    <a:pt x="144" y="48"/>
                    <a:pt x="144" y="48"/>
                    <a:pt x="144" y="48"/>
                  </a:cubicBezTo>
                  <a:cubicBezTo>
                    <a:pt x="144" y="36"/>
                    <a:pt x="144" y="36"/>
                    <a:pt x="144" y="36"/>
                  </a:cubicBezTo>
                  <a:lnTo>
                    <a:pt x="132" y="36"/>
                  </a:lnTo>
                  <a:close/>
                  <a:moveTo>
                    <a:pt x="96" y="36"/>
                  </a:moveTo>
                  <a:cubicBezTo>
                    <a:pt x="48" y="36"/>
                    <a:pt x="48" y="36"/>
                    <a:pt x="48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23"/>
                    <a:pt x="59" y="12"/>
                    <a:pt x="72" y="12"/>
                  </a:cubicBezTo>
                  <a:cubicBezTo>
                    <a:pt x="85" y="12"/>
                    <a:pt x="96" y="23"/>
                    <a:pt x="96" y="3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741595822"/>
      </p:ext>
    </p:extLst>
  </p:cSld>
  <p:clrMapOvr>
    <a:masterClrMapping/>
  </p:clrMapOvr>
  <p:transition spd="slow" advTm="0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50" grpId="0" animBg="1"/>
      <p:bldP spid="51" grpId="0" animBg="1"/>
      <p:bldP spid="52" grpId="0" animBg="1"/>
      <p:bldP spid="8" grpId="0" animBg="1"/>
      <p:bldP spid="9" grpId="0"/>
      <p:bldP spid="24" grpId="0"/>
      <p:bldP spid="30" grpId="0"/>
      <p:bldP spid="31" grpId="0"/>
      <p:bldP spid="32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313" r="12500" b="-313"/>
          <a:stretch/>
        </p:blipFill>
        <p:spPr>
          <a:xfrm>
            <a:off x="4900856" y="3635867"/>
            <a:ext cx="2557462" cy="2557462"/>
          </a:xfrm>
          <a:prstGeom prst="ellipse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" r="27500"/>
          <a:stretch/>
        </p:blipFill>
        <p:spPr>
          <a:xfrm>
            <a:off x="447599" y="1426368"/>
            <a:ext cx="4471988" cy="4471988"/>
          </a:xfrm>
          <a:prstGeom prst="ellipse">
            <a:avLst/>
          </a:prstGeom>
        </p:spPr>
      </p:pic>
      <p:pic>
        <p:nvPicPr>
          <p:cNvPr id="8" name="图片 7"/>
          <p:cNvPicPr>
            <a:picLocks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t="2501" r="12500" b="2423"/>
          <a:stretch/>
        </p:blipFill>
        <p:spPr>
          <a:xfrm>
            <a:off x="5119569" y="1744773"/>
            <a:ext cx="1727838" cy="1727838"/>
          </a:xfrm>
          <a:prstGeom prst="ellipse">
            <a:avLst/>
          </a:prstGeom>
        </p:spPr>
      </p:pic>
      <p:sp>
        <p:nvSpPr>
          <p:cNvPr id="10" name="矩形 9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14" name="等腰三角形 1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等腰三角形 14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1" name="文本框 20"/>
          <p:cNvSpPr txBox="1"/>
          <p:nvPr/>
        </p:nvSpPr>
        <p:spPr>
          <a:xfrm>
            <a:off x="6834052" y="2213544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477049" y="4858725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3" name="TextBox 29"/>
          <p:cNvSpPr txBox="1"/>
          <p:nvPr/>
        </p:nvSpPr>
        <p:spPr>
          <a:xfrm>
            <a:off x="8216245" y="2321266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4" name="TextBox 29"/>
          <p:cNvSpPr txBox="1"/>
          <p:nvPr/>
        </p:nvSpPr>
        <p:spPr>
          <a:xfrm>
            <a:off x="8907600" y="4966448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7" name="弧形 26"/>
          <p:cNvSpPr/>
          <p:nvPr/>
        </p:nvSpPr>
        <p:spPr>
          <a:xfrm>
            <a:off x="-397690" y="1052090"/>
            <a:ext cx="5423056" cy="5297434"/>
          </a:xfrm>
          <a:prstGeom prst="arc">
            <a:avLst>
              <a:gd name="adj1" fmla="val 15652784"/>
              <a:gd name="adj2" fmla="val 6821284"/>
            </a:avLst>
          </a:prstGeom>
          <a:ln w="22225">
            <a:solidFill>
              <a:srgbClr val="FFC88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790700" y="1003716"/>
            <a:ext cx="180000" cy="180000"/>
          </a:xfrm>
          <a:prstGeom prst="ellipse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857241" y="2614196"/>
            <a:ext cx="1336925" cy="108000"/>
            <a:chOff x="6857241" y="2614196"/>
            <a:chExt cx="1336925" cy="10800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6857241" y="2678796"/>
              <a:ext cx="1309091" cy="0"/>
            </a:xfrm>
            <a:prstGeom prst="line">
              <a:avLst/>
            </a:prstGeom>
            <a:ln w="19050">
              <a:solidFill>
                <a:srgbClr val="CC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086166" y="2614196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58318" y="5204996"/>
            <a:ext cx="1389898" cy="108000"/>
            <a:chOff x="7458318" y="5204996"/>
            <a:chExt cx="1389898" cy="108000"/>
          </a:xfrm>
        </p:grpSpPr>
        <p:cxnSp>
          <p:nvCxnSpPr>
            <p:cNvPr id="20" name="直接连接符 19"/>
            <p:cNvCxnSpPr/>
            <p:nvPr/>
          </p:nvCxnSpPr>
          <p:spPr>
            <a:xfrm>
              <a:off x="7458318" y="5258835"/>
              <a:ext cx="1368000" cy="0"/>
            </a:xfrm>
            <a:prstGeom prst="line">
              <a:avLst/>
            </a:prstGeom>
            <a:ln w="19050">
              <a:solidFill>
                <a:srgbClr val="CC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椭圆 24"/>
            <p:cNvSpPr/>
            <p:nvPr/>
          </p:nvSpPr>
          <p:spPr>
            <a:xfrm>
              <a:off x="8740216" y="5204996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06729042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5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95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45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950"/>
                            </p:stCondLst>
                            <p:childTnLst>
                              <p:par>
                                <p:cTn id="3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7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200"/>
                            </p:stCondLst>
                            <p:childTnLst>
                              <p:par>
                                <p:cTn id="4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7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45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7" grpId="0" animBg="1"/>
      <p:bldP spid="2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等腰三角形 17"/>
          <p:cNvSpPr/>
          <p:nvPr/>
        </p:nvSpPr>
        <p:spPr>
          <a:xfrm rot="16200000" flipH="1" flipV="1">
            <a:off x="648462" y="3008842"/>
            <a:ext cx="817625" cy="704850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2317" y="-1925"/>
            <a:ext cx="25253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1950297" y="2771855"/>
            <a:ext cx="1036278" cy="1107996"/>
            <a:chOff x="5373389" y="1475219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475219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03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3043724" y="2827814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376340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9355382" y="2521059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-16287" y="-1925"/>
            <a:ext cx="476250" cy="685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43382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300">
        <p14:conveyor dir="l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文本框 3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9" name="组合 3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40" name="等腰三角形 3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等腰三角形 4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rgbClr val="ACA92A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 rot="5400000">
            <a:off x="3718971" y="1831570"/>
            <a:ext cx="1332000" cy="1332000"/>
          </a:xfrm>
          <a:prstGeom prst="ellipse">
            <a:avLst/>
          </a:prstGeom>
          <a:noFill/>
          <a:ln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5400000">
            <a:off x="7022075" y="1831570"/>
            <a:ext cx="1332000" cy="1332000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5400000">
            <a:off x="10101943" y="1825356"/>
            <a:ext cx="1333228" cy="1333228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 rot="5400000">
            <a:off x="1029791" y="1826430"/>
            <a:ext cx="1332000" cy="1332000"/>
          </a:xfrm>
          <a:prstGeom prst="ellipse">
            <a:avLst/>
          </a:prstGeom>
          <a:noFill/>
          <a:ln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Freeform 5"/>
          <p:cNvSpPr>
            <a:spLocks noEditPoints="1"/>
          </p:cNvSpPr>
          <p:nvPr/>
        </p:nvSpPr>
        <p:spPr bwMode="auto">
          <a:xfrm>
            <a:off x="1362528" y="2150728"/>
            <a:ext cx="685799" cy="679919"/>
          </a:xfrm>
          <a:custGeom>
            <a:avLst/>
            <a:gdLst>
              <a:gd name="T0" fmla="*/ 140 w 145"/>
              <a:gd name="T1" fmla="*/ 124 h 144"/>
              <a:gd name="T2" fmla="*/ 106 w 145"/>
              <a:gd name="T3" fmla="*/ 89 h 144"/>
              <a:gd name="T4" fmla="*/ 105 w 145"/>
              <a:gd name="T5" fmla="*/ 88 h 144"/>
              <a:gd name="T6" fmla="*/ 114 w 145"/>
              <a:gd name="T7" fmla="*/ 57 h 144"/>
              <a:gd name="T8" fmla="*/ 57 w 145"/>
              <a:gd name="T9" fmla="*/ 0 h 144"/>
              <a:gd name="T10" fmla="*/ 0 w 145"/>
              <a:gd name="T11" fmla="*/ 57 h 144"/>
              <a:gd name="T12" fmla="*/ 57 w 145"/>
              <a:gd name="T13" fmla="*/ 114 h 144"/>
              <a:gd name="T14" fmla="*/ 88 w 145"/>
              <a:gd name="T15" fmla="*/ 105 h 144"/>
              <a:gd name="T16" fmla="*/ 89 w 145"/>
              <a:gd name="T17" fmla="*/ 106 h 144"/>
              <a:gd name="T18" fmla="*/ 124 w 145"/>
              <a:gd name="T19" fmla="*/ 140 h 144"/>
              <a:gd name="T20" fmla="*/ 132 w 145"/>
              <a:gd name="T21" fmla="*/ 144 h 144"/>
              <a:gd name="T22" fmla="*/ 140 w 145"/>
              <a:gd name="T23" fmla="*/ 140 h 144"/>
              <a:gd name="T24" fmla="*/ 140 w 145"/>
              <a:gd name="T25" fmla="*/ 124 h 144"/>
              <a:gd name="T26" fmla="*/ 57 w 145"/>
              <a:gd name="T27" fmla="*/ 96 h 144"/>
              <a:gd name="T28" fmla="*/ 18 w 145"/>
              <a:gd name="T29" fmla="*/ 57 h 144"/>
              <a:gd name="T30" fmla="*/ 57 w 145"/>
              <a:gd name="T31" fmla="*/ 18 h 144"/>
              <a:gd name="T32" fmla="*/ 96 w 145"/>
              <a:gd name="T33" fmla="*/ 57 h 144"/>
              <a:gd name="T34" fmla="*/ 57 w 145"/>
              <a:gd name="T35" fmla="*/ 96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145" h="144">
                <a:moveTo>
                  <a:pt x="140" y="124"/>
                </a:moveTo>
                <a:cubicBezTo>
                  <a:pt x="106" y="89"/>
                  <a:pt x="106" y="89"/>
                  <a:pt x="106" y="89"/>
                </a:cubicBezTo>
                <a:cubicBezTo>
                  <a:pt x="106" y="89"/>
                  <a:pt x="105" y="88"/>
                  <a:pt x="105" y="88"/>
                </a:cubicBezTo>
                <a:cubicBezTo>
                  <a:pt x="111" y="79"/>
                  <a:pt x="114" y="68"/>
                  <a:pt x="114" y="57"/>
                </a:cubicBezTo>
                <a:cubicBezTo>
                  <a:pt x="114" y="26"/>
                  <a:pt x="88" y="0"/>
                  <a:pt x="57" y="0"/>
                </a:cubicBezTo>
                <a:cubicBezTo>
                  <a:pt x="26" y="0"/>
                  <a:pt x="0" y="26"/>
                  <a:pt x="0" y="57"/>
                </a:cubicBezTo>
                <a:cubicBezTo>
                  <a:pt x="0" y="88"/>
                  <a:pt x="26" y="114"/>
                  <a:pt x="57" y="114"/>
                </a:cubicBezTo>
                <a:cubicBezTo>
                  <a:pt x="68" y="114"/>
                  <a:pt x="79" y="111"/>
                  <a:pt x="88" y="105"/>
                </a:cubicBezTo>
                <a:cubicBezTo>
                  <a:pt x="88" y="105"/>
                  <a:pt x="89" y="106"/>
                  <a:pt x="89" y="106"/>
                </a:cubicBezTo>
                <a:cubicBezTo>
                  <a:pt x="124" y="140"/>
                  <a:pt x="124" y="140"/>
                  <a:pt x="124" y="140"/>
                </a:cubicBezTo>
                <a:cubicBezTo>
                  <a:pt x="126" y="143"/>
                  <a:pt x="129" y="144"/>
                  <a:pt x="132" y="144"/>
                </a:cubicBezTo>
                <a:cubicBezTo>
                  <a:pt x="135" y="144"/>
                  <a:pt x="138" y="143"/>
                  <a:pt x="140" y="140"/>
                </a:cubicBezTo>
                <a:cubicBezTo>
                  <a:pt x="145" y="136"/>
                  <a:pt x="145" y="128"/>
                  <a:pt x="140" y="124"/>
                </a:cubicBezTo>
                <a:moveTo>
                  <a:pt x="57" y="96"/>
                </a:moveTo>
                <a:cubicBezTo>
                  <a:pt x="36" y="96"/>
                  <a:pt x="18" y="78"/>
                  <a:pt x="18" y="57"/>
                </a:cubicBezTo>
                <a:cubicBezTo>
                  <a:pt x="18" y="35"/>
                  <a:pt x="36" y="18"/>
                  <a:pt x="57" y="18"/>
                </a:cubicBezTo>
                <a:cubicBezTo>
                  <a:pt x="78" y="18"/>
                  <a:pt x="96" y="35"/>
                  <a:pt x="96" y="57"/>
                </a:cubicBezTo>
                <a:cubicBezTo>
                  <a:pt x="96" y="78"/>
                  <a:pt x="78" y="96"/>
                  <a:pt x="57" y="96"/>
                </a:cubicBezTo>
              </a:path>
            </a:pathLst>
          </a:custGeom>
          <a:solidFill>
            <a:srgbClr val="A9A6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0" name="Freeform 9"/>
          <p:cNvSpPr>
            <a:spLocks noEditPoints="1"/>
          </p:cNvSpPr>
          <p:nvPr/>
        </p:nvSpPr>
        <p:spPr bwMode="auto">
          <a:xfrm>
            <a:off x="4046771" y="2170230"/>
            <a:ext cx="687600" cy="680400"/>
          </a:xfrm>
          <a:custGeom>
            <a:avLst/>
            <a:gdLst>
              <a:gd name="T0" fmla="*/ 132 w 144"/>
              <a:gd name="T1" fmla="*/ 61 h 144"/>
              <a:gd name="T2" fmla="*/ 121 w 144"/>
              <a:gd name="T3" fmla="*/ 46 h 144"/>
              <a:gd name="T4" fmla="*/ 127 w 144"/>
              <a:gd name="T5" fmla="*/ 33 h 144"/>
              <a:gd name="T6" fmla="*/ 119 w 144"/>
              <a:gd name="T7" fmla="*/ 17 h 144"/>
              <a:gd name="T8" fmla="*/ 106 w 144"/>
              <a:gd name="T9" fmla="*/ 22 h 144"/>
              <a:gd name="T10" fmla="*/ 88 w 144"/>
              <a:gd name="T11" fmla="*/ 19 h 144"/>
              <a:gd name="T12" fmla="*/ 83 w 144"/>
              <a:gd name="T13" fmla="*/ 6 h 144"/>
              <a:gd name="T14" fmla="*/ 66 w 144"/>
              <a:gd name="T15" fmla="*/ 0 h 144"/>
              <a:gd name="T16" fmla="*/ 61 w 144"/>
              <a:gd name="T17" fmla="*/ 12 h 144"/>
              <a:gd name="T18" fmla="*/ 46 w 144"/>
              <a:gd name="T19" fmla="*/ 23 h 144"/>
              <a:gd name="T20" fmla="*/ 33 w 144"/>
              <a:gd name="T21" fmla="*/ 17 h 144"/>
              <a:gd name="T22" fmla="*/ 17 w 144"/>
              <a:gd name="T23" fmla="*/ 25 h 144"/>
              <a:gd name="T24" fmla="*/ 22 w 144"/>
              <a:gd name="T25" fmla="*/ 38 h 144"/>
              <a:gd name="T26" fmla="*/ 19 w 144"/>
              <a:gd name="T27" fmla="*/ 56 h 144"/>
              <a:gd name="T28" fmla="*/ 6 w 144"/>
              <a:gd name="T29" fmla="*/ 61 h 144"/>
              <a:gd name="T30" fmla="*/ 0 w 144"/>
              <a:gd name="T31" fmla="*/ 78 h 144"/>
              <a:gd name="T32" fmla="*/ 12 w 144"/>
              <a:gd name="T33" fmla="*/ 83 h 144"/>
              <a:gd name="T34" fmla="*/ 23 w 144"/>
              <a:gd name="T35" fmla="*/ 98 h 144"/>
              <a:gd name="T36" fmla="*/ 17 w 144"/>
              <a:gd name="T37" fmla="*/ 111 h 144"/>
              <a:gd name="T38" fmla="*/ 25 w 144"/>
              <a:gd name="T39" fmla="*/ 127 h 144"/>
              <a:gd name="T40" fmla="*/ 38 w 144"/>
              <a:gd name="T41" fmla="*/ 122 h 144"/>
              <a:gd name="T42" fmla="*/ 56 w 144"/>
              <a:gd name="T43" fmla="*/ 125 h 144"/>
              <a:gd name="T44" fmla="*/ 61 w 144"/>
              <a:gd name="T45" fmla="*/ 138 h 144"/>
              <a:gd name="T46" fmla="*/ 78 w 144"/>
              <a:gd name="T47" fmla="*/ 144 h 144"/>
              <a:gd name="T48" fmla="*/ 83 w 144"/>
              <a:gd name="T49" fmla="*/ 132 h 144"/>
              <a:gd name="T50" fmla="*/ 98 w 144"/>
              <a:gd name="T51" fmla="*/ 121 h 144"/>
              <a:gd name="T52" fmla="*/ 111 w 144"/>
              <a:gd name="T53" fmla="*/ 127 h 144"/>
              <a:gd name="T54" fmla="*/ 127 w 144"/>
              <a:gd name="T55" fmla="*/ 119 h 144"/>
              <a:gd name="T56" fmla="*/ 122 w 144"/>
              <a:gd name="T57" fmla="*/ 106 h 144"/>
              <a:gd name="T58" fmla="*/ 125 w 144"/>
              <a:gd name="T59" fmla="*/ 88 h 144"/>
              <a:gd name="T60" fmla="*/ 138 w 144"/>
              <a:gd name="T61" fmla="*/ 83 h 144"/>
              <a:gd name="T62" fmla="*/ 144 w 144"/>
              <a:gd name="T63" fmla="*/ 66 h 144"/>
              <a:gd name="T64" fmla="*/ 100 w 144"/>
              <a:gd name="T65" fmla="*/ 72 h 144"/>
              <a:gd name="T66" fmla="*/ 44 w 144"/>
              <a:gd name="T67" fmla="*/ 72 h 144"/>
              <a:gd name="T68" fmla="*/ 100 w 144"/>
              <a:gd name="T69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144" h="144">
                <a:moveTo>
                  <a:pt x="138" y="61"/>
                </a:moveTo>
                <a:cubicBezTo>
                  <a:pt x="132" y="61"/>
                  <a:pt x="132" y="61"/>
                  <a:pt x="132" y="61"/>
                </a:cubicBezTo>
                <a:cubicBezTo>
                  <a:pt x="129" y="61"/>
                  <a:pt x="126" y="59"/>
                  <a:pt x="125" y="56"/>
                </a:cubicBezTo>
                <a:cubicBezTo>
                  <a:pt x="121" y="46"/>
                  <a:pt x="121" y="46"/>
                  <a:pt x="121" y="46"/>
                </a:cubicBezTo>
                <a:cubicBezTo>
                  <a:pt x="119" y="44"/>
                  <a:pt x="120" y="40"/>
                  <a:pt x="122" y="38"/>
                </a:cubicBezTo>
                <a:cubicBezTo>
                  <a:pt x="127" y="33"/>
                  <a:pt x="127" y="33"/>
                  <a:pt x="127" y="33"/>
                </a:cubicBezTo>
                <a:cubicBezTo>
                  <a:pt x="129" y="31"/>
                  <a:pt x="129" y="27"/>
                  <a:pt x="127" y="25"/>
                </a:cubicBezTo>
                <a:cubicBezTo>
                  <a:pt x="119" y="17"/>
                  <a:pt x="119" y="17"/>
                  <a:pt x="119" y="17"/>
                </a:cubicBezTo>
                <a:cubicBezTo>
                  <a:pt x="117" y="15"/>
                  <a:pt x="113" y="15"/>
                  <a:pt x="111" y="17"/>
                </a:cubicBezTo>
                <a:cubicBezTo>
                  <a:pt x="106" y="22"/>
                  <a:pt x="106" y="22"/>
                  <a:pt x="106" y="22"/>
                </a:cubicBezTo>
                <a:cubicBezTo>
                  <a:pt x="104" y="24"/>
                  <a:pt x="100" y="25"/>
                  <a:pt x="98" y="23"/>
                </a:cubicBezTo>
                <a:cubicBezTo>
                  <a:pt x="88" y="19"/>
                  <a:pt x="88" y="19"/>
                  <a:pt x="88" y="19"/>
                </a:cubicBezTo>
                <a:cubicBezTo>
                  <a:pt x="85" y="18"/>
                  <a:pt x="83" y="15"/>
                  <a:pt x="83" y="12"/>
                </a:cubicBezTo>
                <a:cubicBezTo>
                  <a:pt x="83" y="6"/>
                  <a:pt x="83" y="6"/>
                  <a:pt x="83" y="6"/>
                </a:cubicBezTo>
                <a:cubicBezTo>
                  <a:pt x="83" y="2"/>
                  <a:pt x="81" y="0"/>
                  <a:pt x="78" y="0"/>
                </a:cubicBezTo>
                <a:cubicBezTo>
                  <a:pt x="66" y="0"/>
                  <a:pt x="66" y="0"/>
                  <a:pt x="66" y="0"/>
                </a:cubicBezTo>
                <a:cubicBezTo>
                  <a:pt x="63" y="0"/>
                  <a:pt x="61" y="2"/>
                  <a:pt x="61" y="6"/>
                </a:cubicBezTo>
                <a:cubicBezTo>
                  <a:pt x="61" y="12"/>
                  <a:pt x="61" y="12"/>
                  <a:pt x="61" y="12"/>
                </a:cubicBezTo>
                <a:cubicBezTo>
                  <a:pt x="61" y="15"/>
                  <a:pt x="59" y="18"/>
                  <a:pt x="56" y="19"/>
                </a:cubicBezTo>
                <a:cubicBezTo>
                  <a:pt x="46" y="23"/>
                  <a:pt x="46" y="23"/>
                  <a:pt x="46" y="23"/>
                </a:cubicBezTo>
                <a:cubicBezTo>
                  <a:pt x="44" y="25"/>
                  <a:pt x="40" y="24"/>
                  <a:pt x="38" y="22"/>
                </a:cubicBezTo>
                <a:cubicBezTo>
                  <a:pt x="33" y="17"/>
                  <a:pt x="33" y="17"/>
                  <a:pt x="33" y="17"/>
                </a:cubicBezTo>
                <a:cubicBezTo>
                  <a:pt x="31" y="15"/>
                  <a:pt x="27" y="15"/>
                  <a:pt x="25" y="17"/>
                </a:cubicBezTo>
                <a:cubicBezTo>
                  <a:pt x="17" y="25"/>
                  <a:pt x="17" y="25"/>
                  <a:pt x="17" y="25"/>
                </a:cubicBezTo>
                <a:cubicBezTo>
                  <a:pt x="15" y="27"/>
                  <a:pt x="15" y="31"/>
                  <a:pt x="17" y="33"/>
                </a:cubicBezTo>
                <a:cubicBezTo>
                  <a:pt x="22" y="38"/>
                  <a:pt x="22" y="38"/>
                  <a:pt x="22" y="38"/>
                </a:cubicBezTo>
                <a:cubicBezTo>
                  <a:pt x="24" y="40"/>
                  <a:pt x="25" y="44"/>
                  <a:pt x="23" y="46"/>
                </a:cubicBezTo>
                <a:cubicBezTo>
                  <a:pt x="19" y="56"/>
                  <a:pt x="19" y="56"/>
                  <a:pt x="19" y="56"/>
                </a:cubicBezTo>
                <a:cubicBezTo>
                  <a:pt x="18" y="59"/>
                  <a:pt x="15" y="61"/>
                  <a:pt x="12" y="61"/>
                </a:cubicBezTo>
                <a:cubicBezTo>
                  <a:pt x="6" y="61"/>
                  <a:pt x="6" y="61"/>
                  <a:pt x="6" y="61"/>
                </a:cubicBezTo>
                <a:cubicBezTo>
                  <a:pt x="2" y="61"/>
                  <a:pt x="0" y="63"/>
                  <a:pt x="0" y="66"/>
                </a:cubicBezTo>
                <a:cubicBezTo>
                  <a:pt x="0" y="78"/>
                  <a:pt x="0" y="78"/>
                  <a:pt x="0" y="78"/>
                </a:cubicBezTo>
                <a:cubicBezTo>
                  <a:pt x="0" y="81"/>
                  <a:pt x="2" y="83"/>
                  <a:pt x="6" y="83"/>
                </a:cubicBezTo>
                <a:cubicBezTo>
                  <a:pt x="12" y="83"/>
                  <a:pt x="12" y="83"/>
                  <a:pt x="12" y="83"/>
                </a:cubicBezTo>
                <a:cubicBezTo>
                  <a:pt x="15" y="83"/>
                  <a:pt x="18" y="85"/>
                  <a:pt x="19" y="88"/>
                </a:cubicBezTo>
                <a:cubicBezTo>
                  <a:pt x="23" y="98"/>
                  <a:pt x="23" y="98"/>
                  <a:pt x="23" y="98"/>
                </a:cubicBezTo>
                <a:cubicBezTo>
                  <a:pt x="25" y="100"/>
                  <a:pt x="24" y="104"/>
                  <a:pt x="22" y="106"/>
                </a:cubicBezTo>
                <a:cubicBezTo>
                  <a:pt x="17" y="111"/>
                  <a:pt x="17" y="111"/>
                  <a:pt x="17" y="111"/>
                </a:cubicBezTo>
                <a:cubicBezTo>
                  <a:pt x="15" y="113"/>
                  <a:pt x="15" y="117"/>
                  <a:pt x="17" y="119"/>
                </a:cubicBezTo>
                <a:cubicBezTo>
                  <a:pt x="25" y="127"/>
                  <a:pt x="25" y="127"/>
                  <a:pt x="25" y="127"/>
                </a:cubicBezTo>
                <a:cubicBezTo>
                  <a:pt x="27" y="129"/>
                  <a:pt x="31" y="129"/>
                  <a:pt x="33" y="127"/>
                </a:cubicBezTo>
                <a:cubicBezTo>
                  <a:pt x="38" y="122"/>
                  <a:pt x="38" y="122"/>
                  <a:pt x="38" y="122"/>
                </a:cubicBezTo>
                <a:cubicBezTo>
                  <a:pt x="40" y="120"/>
                  <a:pt x="44" y="119"/>
                  <a:pt x="46" y="121"/>
                </a:cubicBezTo>
                <a:cubicBezTo>
                  <a:pt x="56" y="125"/>
                  <a:pt x="56" y="125"/>
                  <a:pt x="56" y="125"/>
                </a:cubicBezTo>
                <a:cubicBezTo>
                  <a:pt x="59" y="126"/>
                  <a:pt x="61" y="129"/>
                  <a:pt x="61" y="132"/>
                </a:cubicBezTo>
                <a:cubicBezTo>
                  <a:pt x="61" y="138"/>
                  <a:pt x="61" y="138"/>
                  <a:pt x="61" y="138"/>
                </a:cubicBezTo>
                <a:cubicBezTo>
                  <a:pt x="61" y="142"/>
                  <a:pt x="63" y="144"/>
                  <a:pt x="66" y="144"/>
                </a:cubicBezTo>
                <a:cubicBezTo>
                  <a:pt x="78" y="144"/>
                  <a:pt x="78" y="144"/>
                  <a:pt x="78" y="144"/>
                </a:cubicBezTo>
                <a:cubicBezTo>
                  <a:pt x="81" y="144"/>
                  <a:pt x="83" y="142"/>
                  <a:pt x="83" y="138"/>
                </a:cubicBezTo>
                <a:cubicBezTo>
                  <a:pt x="83" y="132"/>
                  <a:pt x="83" y="132"/>
                  <a:pt x="83" y="132"/>
                </a:cubicBezTo>
                <a:cubicBezTo>
                  <a:pt x="83" y="129"/>
                  <a:pt x="85" y="126"/>
                  <a:pt x="88" y="125"/>
                </a:cubicBezTo>
                <a:cubicBezTo>
                  <a:pt x="98" y="121"/>
                  <a:pt x="98" y="121"/>
                  <a:pt x="98" y="121"/>
                </a:cubicBezTo>
                <a:cubicBezTo>
                  <a:pt x="100" y="119"/>
                  <a:pt x="104" y="120"/>
                  <a:pt x="106" y="122"/>
                </a:cubicBezTo>
                <a:cubicBezTo>
                  <a:pt x="111" y="127"/>
                  <a:pt x="111" y="127"/>
                  <a:pt x="111" y="127"/>
                </a:cubicBezTo>
                <a:cubicBezTo>
                  <a:pt x="113" y="129"/>
                  <a:pt x="117" y="129"/>
                  <a:pt x="119" y="127"/>
                </a:cubicBezTo>
                <a:cubicBezTo>
                  <a:pt x="127" y="119"/>
                  <a:pt x="127" y="119"/>
                  <a:pt x="127" y="119"/>
                </a:cubicBezTo>
                <a:cubicBezTo>
                  <a:pt x="129" y="117"/>
                  <a:pt x="129" y="113"/>
                  <a:pt x="127" y="111"/>
                </a:cubicBezTo>
                <a:cubicBezTo>
                  <a:pt x="122" y="106"/>
                  <a:pt x="122" y="106"/>
                  <a:pt x="122" y="106"/>
                </a:cubicBezTo>
                <a:cubicBezTo>
                  <a:pt x="120" y="104"/>
                  <a:pt x="119" y="100"/>
                  <a:pt x="121" y="98"/>
                </a:cubicBezTo>
                <a:cubicBezTo>
                  <a:pt x="125" y="88"/>
                  <a:pt x="125" y="88"/>
                  <a:pt x="125" y="88"/>
                </a:cubicBezTo>
                <a:cubicBezTo>
                  <a:pt x="126" y="85"/>
                  <a:pt x="129" y="83"/>
                  <a:pt x="132" y="83"/>
                </a:cubicBezTo>
                <a:cubicBezTo>
                  <a:pt x="138" y="83"/>
                  <a:pt x="138" y="83"/>
                  <a:pt x="138" y="83"/>
                </a:cubicBezTo>
                <a:cubicBezTo>
                  <a:pt x="142" y="83"/>
                  <a:pt x="144" y="81"/>
                  <a:pt x="144" y="78"/>
                </a:cubicBezTo>
                <a:cubicBezTo>
                  <a:pt x="144" y="66"/>
                  <a:pt x="144" y="66"/>
                  <a:pt x="144" y="66"/>
                </a:cubicBezTo>
                <a:cubicBezTo>
                  <a:pt x="144" y="63"/>
                  <a:pt x="142" y="61"/>
                  <a:pt x="138" y="61"/>
                </a:cubicBezTo>
                <a:moveTo>
                  <a:pt x="100" y="72"/>
                </a:moveTo>
                <a:cubicBezTo>
                  <a:pt x="100" y="87"/>
                  <a:pt x="87" y="100"/>
                  <a:pt x="72" y="100"/>
                </a:cubicBezTo>
                <a:cubicBezTo>
                  <a:pt x="57" y="100"/>
                  <a:pt x="44" y="87"/>
                  <a:pt x="44" y="72"/>
                </a:cubicBezTo>
                <a:cubicBezTo>
                  <a:pt x="44" y="57"/>
                  <a:pt x="57" y="44"/>
                  <a:pt x="72" y="44"/>
                </a:cubicBezTo>
                <a:cubicBezTo>
                  <a:pt x="87" y="44"/>
                  <a:pt x="100" y="57"/>
                  <a:pt x="100" y="72"/>
                </a:cubicBezTo>
              </a:path>
            </a:pathLst>
          </a:custGeom>
          <a:solidFill>
            <a:srgbClr val="A9A629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22" name="Group 12"/>
          <p:cNvGrpSpPr>
            <a:grpSpLocks noChangeAspect="1"/>
          </p:cNvGrpSpPr>
          <p:nvPr/>
        </p:nvGrpSpPr>
        <p:grpSpPr bwMode="auto">
          <a:xfrm>
            <a:off x="7283710" y="2150247"/>
            <a:ext cx="814218" cy="680400"/>
            <a:chOff x="4638" y="1688"/>
            <a:chExt cx="432" cy="361"/>
          </a:xfrm>
          <a:solidFill>
            <a:schemeClr val="bg1"/>
          </a:solidFill>
        </p:grpSpPr>
        <p:sp>
          <p:nvSpPr>
            <p:cNvPr id="24" name="Freeform 13"/>
            <p:cNvSpPr>
              <a:spLocks/>
            </p:cNvSpPr>
            <p:nvPr/>
          </p:nvSpPr>
          <p:spPr bwMode="auto">
            <a:xfrm>
              <a:off x="4638" y="1782"/>
              <a:ext cx="331" cy="267"/>
            </a:xfrm>
            <a:custGeom>
              <a:avLst/>
              <a:gdLst>
                <a:gd name="T0" fmla="*/ 123 w 138"/>
                <a:gd name="T1" fmla="*/ 83 h 111"/>
                <a:gd name="T2" fmla="*/ 89 w 138"/>
                <a:gd name="T3" fmla="*/ 93 h 111"/>
                <a:gd name="T4" fmla="*/ 85 w 138"/>
                <a:gd name="T5" fmla="*/ 93 h 111"/>
                <a:gd name="T6" fmla="*/ 83 w 138"/>
                <a:gd name="T7" fmla="*/ 92 h 111"/>
                <a:gd name="T8" fmla="*/ 79 w 138"/>
                <a:gd name="T9" fmla="*/ 92 h 111"/>
                <a:gd name="T10" fmla="*/ 77 w 138"/>
                <a:gd name="T11" fmla="*/ 91 h 111"/>
                <a:gd name="T12" fmla="*/ 74 w 138"/>
                <a:gd name="T13" fmla="*/ 91 h 111"/>
                <a:gd name="T14" fmla="*/ 72 w 138"/>
                <a:gd name="T15" fmla="*/ 90 h 111"/>
                <a:gd name="T16" fmla="*/ 68 w 138"/>
                <a:gd name="T17" fmla="*/ 89 h 111"/>
                <a:gd name="T18" fmla="*/ 67 w 138"/>
                <a:gd name="T19" fmla="*/ 88 h 111"/>
                <a:gd name="T20" fmla="*/ 63 w 138"/>
                <a:gd name="T21" fmla="*/ 86 h 111"/>
                <a:gd name="T22" fmla="*/ 63 w 138"/>
                <a:gd name="T23" fmla="*/ 86 h 111"/>
                <a:gd name="T24" fmla="*/ 50 w 138"/>
                <a:gd name="T25" fmla="*/ 76 h 111"/>
                <a:gd name="T26" fmla="*/ 50 w 138"/>
                <a:gd name="T27" fmla="*/ 76 h 111"/>
                <a:gd name="T28" fmla="*/ 46 w 138"/>
                <a:gd name="T29" fmla="*/ 72 h 111"/>
                <a:gd name="T30" fmla="*/ 45 w 138"/>
                <a:gd name="T31" fmla="*/ 71 h 111"/>
                <a:gd name="T32" fmla="*/ 33 w 138"/>
                <a:gd name="T33" fmla="*/ 36 h 111"/>
                <a:gd name="T34" fmla="*/ 48 w 138"/>
                <a:gd name="T35" fmla="*/ 36 h 111"/>
                <a:gd name="T36" fmla="*/ 24 w 138"/>
                <a:gd name="T37" fmla="*/ 0 h 111"/>
                <a:gd name="T38" fmla="*/ 0 w 138"/>
                <a:gd name="T39" fmla="*/ 36 h 111"/>
                <a:gd name="T40" fmla="*/ 15 w 138"/>
                <a:gd name="T41" fmla="*/ 36 h 111"/>
                <a:gd name="T42" fmla="*/ 28 w 138"/>
                <a:gd name="T43" fmla="*/ 78 h 111"/>
                <a:gd name="T44" fmla="*/ 29 w 138"/>
                <a:gd name="T45" fmla="*/ 79 h 111"/>
                <a:gd name="T46" fmla="*/ 31 w 138"/>
                <a:gd name="T47" fmla="*/ 83 h 111"/>
                <a:gd name="T48" fmla="*/ 32 w 138"/>
                <a:gd name="T49" fmla="*/ 84 h 111"/>
                <a:gd name="T50" fmla="*/ 37 w 138"/>
                <a:gd name="T51" fmla="*/ 89 h 111"/>
                <a:gd name="T52" fmla="*/ 37 w 138"/>
                <a:gd name="T53" fmla="*/ 89 h 111"/>
                <a:gd name="T54" fmla="*/ 54 w 138"/>
                <a:gd name="T55" fmla="*/ 102 h 111"/>
                <a:gd name="T56" fmla="*/ 54 w 138"/>
                <a:gd name="T57" fmla="*/ 102 h 111"/>
                <a:gd name="T58" fmla="*/ 60 w 138"/>
                <a:gd name="T59" fmla="*/ 105 h 111"/>
                <a:gd name="T60" fmla="*/ 61 w 138"/>
                <a:gd name="T61" fmla="*/ 105 h 111"/>
                <a:gd name="T62" fmla="*/ 66 w 138"/>
                <a:gd name="T63" fmla="*/ 107 h 111"/>
                <a:gd name="T64" fmla="*/ 68 w 138"/>
                <a:gd name="T65" fmla="*/ 108 h 111"/>
                <a:gd name="T66" fmla="*/ 73 w 138"/>
                <a:gd name="T67" fmla="*/ 109 h 111"/>
                <a:gd name="T68" fmla="*/ 76 w 138"/>
                <a:gd name="T69" fmla="*/ 110 h 111"/>
                <a:gd name="T70" fmla="*/ 77 w 138"/>
                <a:gd name="T71" fmla="*/ 110 h 111"/>
                <a:gd name="T72" fmla="*/ 81 w 138"/>
                <a:gd name="T73" fmla="*/ 110 h 111"/>
                <a:gd name="T74" fmla="*/ 83 w 138"/>
                <a:gd name="T75" fmla="*/ 111 h 111"/>
                <a:gd name="T76" fmla="*/ 90 w 138"/>
                <a:gd name="T77" fmla="*/ 111 h 111"/>
                <a:gd name="T78" fmla="*/ 133 w 138"/>
                <a:gd name="T79" fmla="*/ 97 h 111"/>
                <a:gd name="T80" fmla="*/ 135 w 138"/>
                <a:gd name="T81" fmla="*/ 85 h 111"/>
                <a:gd name="T82" fmla="*/ 123 w 138"/>
                <a:gd name="T83" fmla="*/ 83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38" h="111">
                  <a:moveTo>
                    <a:pt x="123" y="83"/>
                  </a:moveTo>
                  <a:cubicBezTo>
                    <a:pt x="113" y="90"/>
                    <a:pt x="101" y="93"/>
                    <a:pt x="89" y="93"/>
                  </a:cubicBezTo>
                  <a:cubicBezTo>
                    <a:pt x="88" y="93"/>
                    <a:pt x="86" y="93"/>
                    <a:pt x="85" y="93"/>
                  </a:cubicBezTo>
                  <a:cubicBezTo>
                    <a:pt x="84" y="93"/>
                    <a:pt x="83" y="93"/>
                    <a:pt x="83" y="92"/>
                  </a:cubicBezTo>
                  <a:cubicBezTo>
                    <a:pt x="82" y="92"/>
                    <a:pt x="80" y="92"/>
                    <a:pt x="79" y="92"/>
                  </a:cubicBezTo>
                  <a:cubicBezTo>
                    <a:pt x="78" y="92"/>
                    <a:pt x="78" y="92"/>
                    <a:pt x="77" y="91"/>
                  </a:cubicBezTo>
                  <a:cubicBezTo>
                    <a:pt x="76" y="91"/>
                    <a:pt x="75" y="91"/>
                    <a:pt x="74" y="91"/>
                  </a:cubicBezTo>
                  <a:cubicBezTo>
                    <a:pt x="73" y="90"/>
                    <a:pt x="72" y="90"/>
                    <a:pt x="72" y="90"/>
                  </a:cubicBezTo>
                  <a:cubicBezTo>
                    <a:pt x="71" y="90"/>
                    <a:pt x="69" y="89"/>
                    <a:pt x="68" y="89"/>
                  </a:cubicBezTo>
                  <a:cubicBezTo>
                    <a:pt x="68" y="88"/>
                    <a:pt x="68" y="88"/>
                    <a:pt x="67" y="88"/>
                  </a:cubicBezTo>
                  <a:cubicBezTo>
                    <a:pt x="66" y="88"/>
                    <a:pt x="64" y="87"/>
                    <a:pt x="63" y="86"/>
                  </a:cubicBezTo>
                  <a:cubicBezTo>
                    <a:pt x="63" y="86"/>
                    <a:pt x="63" y="86"/>
                    <a:pt x="63" y="86"/>
                  </a:cubicBezTo>
                  <a:cubicBezTo>
                    <a:pt x="58" y="83"/>
                    <a:pt x="54" y="80"/>
                    <a:pt x="5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5"/>
                    <a:pt x="47" y="74"/>
                    <a:pt x="46" y="72"/>
                  </a:cubicBezTo>
                  <a:cubicBezTo>
                    <a:pt x="46" y="72"/>
                    <a:pt x="46" y="72"/>
                    <a:pt x="45" y="71"/>
                  </a:cubicBezTo>
                  <a:cubicBezTo>
                    <a:pt x="38" y="62"/>
                    <a:pt x="33" y="49"/>
                    <a:pt x="33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5" y="52"/>
                    <a:pt x="20" y="66"/>
                    <a:pt x="28" y="78"/>
                  </a:cubicBezTo>
                  <a:cubicBezTo>
                    <a:pt x="28" y="79"/>
                    <a:pt x="28" y="79"/>
                    <a:pt x="29" y="79"/>
                  </a:cubicBezTo>
                  <a:cubicBezTo>
                    <a:pt x="29" y="80"/>
                    <a:pt x="30" y="81"/>
                    <a:pt x="31" y="83"/>
                  </a:cubicBezTo>
                  <a:cubicBezTo>
                    <a:pt x="32" y="83"/>
                    <a:pt x="32" y="83"/>
                    <a:pt x="32" y="84"/>
                  </a:cubicBezTo>
                  <a:cubicBezTo>
                    <a:pt x="34" y="86"/>
                    <a:pt x="35" y="87"/>
                    <a:pt x="37" y="89"/>
                  </a:cubicBezTo>
                  <a:cubicBezTo>
                    <a:pt x="37" y="89"/>
                    <a:pt x="37" y="89"/>
                    <a:pt x="37" y="89"/>
                  </a:cubicBezTo>
                  <a:cubicBezTo>
                    <a:pt x="42" y="94"/>
                    <a:pt x="48" y="98"/>
                    <a:pt x="54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6" y="103"/>
                    <a:pt x="58" y="104"/>
                    <a:pt x="60" y="105"/>
                  </a:cubicBezTo>
                  <a:cubicBezTo>
                    <a:pt x="60" y="105"/>
                    <a:pt x="61" y="105"/>
                    <a:pt x="61" y="105"/>
                  </a:cubicBezTo>
                  <a:cubicBezTo>
                    <a:pt x="63" y="106"/>
                    <a:pt x="64" y="106"/>
                    <a:pt x="66" y="107"/>
                  </a:cubicBezTo>
                  <a:cubicBezTo>
                    <a:pt x="67" y="107"/>
                    <a:pt x="68" y="108"/>
                    <a:pt x="68" y="108"/>
                  </a:cubicBezTo>
                  <a:cubicBezTo>
                    <a:pt x="70" y="108"/>
                    <a:pt x="71" y="109"/>
                    <a:pt x="73" y="109"/>
                  </a:cubicBezTo>
                  <a:cubicBezTo>
                    <a:pt x="74" y="109"/>
                    <a:pt x="75" y="109"/>
                    <a:pt x="76" y="110"/>
                  </a:cubicBezTo>
                  <a:cubicBezTo>
                    <a:pt x="76" y="110"/>
                    <a:pt x="77" y="110"/>
                    <a:pt x="77" y="110"/>
                  </a:cubicBezTo>
                  <a:cubicBezTo>
                    <a:pt x="78" y="110"/>
                    <a:pt x="80" y="110"/>
                    <a:pt x="81" y="110"/>
                  </a:cubicBezTo>
                  <a:cubicBezTo>
                    <a:pt x="82" y="110"/>
                    <a:pt x="82" y="111"/>
                    <a:pt x="83" y="111"/>
                  </a:cubicBezTo>
                  <a:cubicBezTo>
                    <a:pt x="85" y="111"/>
                    <a:pt x="88" y="111"/>
                    <a:pt x="90" y="111"/>
                  </a:cubicBezTo>
                  <a:cubicBezTo>
                    <a:pt x="105" y="111"/>
                    <a:pt x="120" y="106"/>
                    <a:pt x="133" y="97"/>
                  </a:cubicBezTo>
                  <a:cubicBezTo>
                    <a:pt x="137" y="95"/>
                    <a:pt x="138" y="89"/>
                    <a:pt x="135" y="85"/>
                  </a:cubicBezTo>
                  <a:cubicBezTo>
                    <a:pt x="132" y="81"/>
                    <a:pt x="127" y="80"/>
                    <a:pt x="123" y="8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5" name="Freeform 14"/>
            <p:cNvSpPr>
              <a:spLocks/>
            </p:cNvSpPr>
            <p:nvPr/>
          </p:nvSpPr>
          <p:spPr bwMode="auto">
            <a:xfrm>
              <a:off x="4739" y="1688"/>
              <a:ext cx="331" cy="267"/>
            </a:xfrm>
            <a:custGeom>
              <a:avLst/>
              <a:gdLst>
                <a:gd name="T0" fmla="*/ 123 w 138"/>
                <a:gd name="T1" fmla="*/ 75 h 111"/>
                <a:gd name="T2" fmla="*/ 110 w 138"/>
                <a:gd name="T3" fmla="*/ 33 h 111"/>
                <a:gd name="T4" fmla="*/ 109 w 138"/>
                <a:gd name="T5" fmla="*/ 32 h 111"/>
                <a:gd name="T6" fmla="*/ 106 w 138"/>
                <a:gd name="T7" fmla="*/ 28 h 111"/>
                <a:gd name="T8" fmla="*/ 106 w 138"/>
                <a:gd name="T9" fmla="*/ 27 h 111"/>
                <a:gd name="T10" fmla="*/ 78 w 138"/>
                <a:gd name="T11" fmla="*/ 6 h 111"/>
                <a:gd name="T12" fmla="*/ 77 w 138"/>
                <a:gd name="T13" fmla="*/ 6 h 111"/>
                <a:gd name="T14" fmla="*/ 72 w 138"/>
                <a:gd name="T15" fmla="*/ 4 h 111"/>
                <a:gd name="T16" fmla="*/ 70 w 138"/>
                <a:gd name="T17" fmla="*/ 3 h 111"/>
                <a:gd name="T18" fmla="*/ 65 w 138"/>
                <a:gd name="T19" fmla="*/ 2 h 111"/>
                <a:gd name="T20" fmla="*/ 62 w 138"/>
                <a:gd name="T21" fmla="*/ 1 h 111"/>
                <a:gd name="T22" fmla="*/ 61 w 138"/>
                <a:gd name="T23" fmla="*/ 1 h 111"/>
                <a:gd name="T24" fmla="*/ 57 w 138"/>
                <a:gd name="T25" fmla="*/ 1 h 111"/>
                <a:gd name="T26" fmla="*/ 55 w 138"/>
                <a:gd name="T27" fmla="*/ 0 h 111"/>
                <a:gd name="T28" fmla="*/ 49 w 138"/>
                <a:gd name="T29" fmla="*/ 0 h 111"/>
                <a:gd name="T30" fmla="*/ 48 w 138"/>
                <a:gd name="T31" fmla="*/ 0 h 111"/>
                <a:gd name="T32" fmla="*/ 48 w 138"/>
                <a:gd name="T33" fmla="*/ 0 h 111"/>
                <a:gd name="T34" fmla="*/ 5 w 138"/>
                <a:gd name="T35" fmla="*/ 14 h 111"/>
                <a:gd name="T36" fmla="*/ 3 w 138"/>
                <a:gd name="T37" fmla="*/ 26 h 111"/>
                <a:gd name="T38" fmla="*/ 15 w 138"/>
                <a:gd name="T39" fmla="*/ 28 h 111"/>
                <a:gd name="T40" fmla="*/ 48 w 138"/>
                <a:gd name="T41" fmla="*/ 18 h 111"/>
                <a:gd name="T42" fmla="*/ 53 w 138"/>
                <a:gd name="T43" fmla="*/ 18 h 111"/>
                <a:gd name="T44" fmla="*/ 55 w 138"/>
                <a:gd name="T45" fmla="*/ 18 h 111"/>
                <a:gd name="T46" fmla="*/ 59 w 138"/>
                <a:gd name="T47" fmla="*/ 19 h 111"/>
                <a:gd name="T48" fmla="*/ 61 w 138"/>
                <a:gd name="T49" fmla="*/ 19 h 111"/>
                <a:gd name="T50" fmla="*/ 65 w 138"/>
                <a:gd name="T51" fmla="*/ 20 h 111"/>
                <a:gd name="T52" fmla="*/ 66 w 138"/>
                <a:gd name="T53" fmla="*/ 21 h 111"/>
                <a:gd name="T54" fmla="*/ 70 w 138"/>
                <a:gd name="T55" fmla="*/ 22 h 111"/>
                <a:gd name="T56" fmla="*/ 70 w 138"/>
                <a:gd name="T57" fmla="*/ 23 h 111"/>
                <a:gd name="T58" fmla="*/ 92 w 138"/>
                <a:gd name="T59" fmla="*/ 39 h 111"/>
                <a:gd name="T60" fmla="*/ 92 w 138"/>
                <a:gd name="T61" fmla="*/ 39 h 111"/>
                <a:gd name="T62" fmla="*/ 105 w 138"/>
                <a:gd name="T63" fmla="*/ 75 h 111"/>
                <a:gd name="T64" fmla="*/ 90 w 138"/>
                <a:gd name="T65" fmla="*/ 75 h 111"/>
                <a:gd name="T66" fmla="*/ 114 w 138"/>
                <a:gd name="T67" fmla="*/ 111 h 111"/>
                <a:gd name="T68" fmla="*/ 138 w 138"/>
                <a:gd name="T69" fmla="*/ 75 h 111"/>
                <a:gd name="T70" fmla="*/ 123 w 138"/>
                <a:gd name="T71" fmla="*/ 75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8" h="111">
                  <a:moveTo>
                    <a:pt x="123" y="75"/>
                  </a:moveTo>
                  <a:cubicBezTo>
                    <a:pt x="123" y="59"/>
                    <a:pt x="118" y="45"/>
                    <a:pt x="110" y="33"/>
                  </a:cubicBezTo>
                  <a:cubicBezTo>
                    <a:pt x="110" y="32"/>
                    <a:pt x="110" y="32"/>
                    <a:pt x="109" y="32"/>
                  </a:cubicBezTo>
                  <a:cubicBezTo>
                    <a:pt x="108" y="30"/>
                    <a:pt x="107" y="29"/>
                    <a:pt x="106" y="28"/>
                  </a:cubicBezTo>
                  <a:cubicBezTo>
                    <a:pt x="106" y="28"/>
                    <a:pt x="106" y="27"/>
                    <a:pt x="106" y="27"/>
                  </a:cubicBezTo>
                  <a:cubicBezTo>
                    <a:pt x="98" y="18"/>
                    <a:pt x="89" y="11"/>
                    <a:pt x="78" y="6"/>
                  </a:cubicBezTo>
                  <a:cubicBezTo>
                    <a:pt x="77" y="6"/>
                    <a:pt x="77" y="6"/>
                    <a:pt x="77" y="6"/>
                  </a:cubicBezTo>
                  <a:cubicBezTo>
                    <a:pt x="75" y="5"/>
                    <a:pt x="73" y="4"/>
                    <a:pt x="72" y="4"/>
                  </a:cubicBezTo>
                  <a:cubicBezTo>
                    <a:pt x="71" y="4"/>
                    <a:pt x="70" y="3"/>
                    <a:pt x="70" y="3"/>
                  </a:cubicBezTo>
                  <a:cubicBezTo>
                    <a:pt x="68" y="3"/>
                    <a:pt x="67" y="2"/>
                    <a:pt x="65" y="2"/>
                  </a:cubicBezTo>
                  <a:cubicBezTo>
                    <a:pt x="64" y="2"/>
                    <a:pt x="63" y="2"/>
                    <a:pt x="62" y="1"/>
                  </a:cubicBezTo>
                  <a:cubicBezTo>
                    <a:pt x="62" y="1"/>
                    <a:pt x="61" y="1"/>
                    <a:pt x="61" y="1"/>
                  </a:cubicBezTo>
                  <a:cubicBezTo>
                    <a:pt x="60" y="1"/>
                    <a:pt x="59" y="1"/>
                    <a:pt x="57" y="1"/>
                  </a:cubicBezTo>
                  <a:cubicBezTo>
                    <a:pt x="57" y="1"/>
                    <a:pt x="56" y="0"/>
                    <a:pt x="55" y="0"/>
                  </a:cubicBezTo>
                  <a:cubicBezTo>
                    <a:pt x="53" y="0"/>
                    <a:pt x="51" y="0"/>
                    <a:pt x="49" y="0"/>
                  </a:cubicBezTo>
                  <a:cubicBezTo>
                    <a:pt x="49" y="0"/>
                    <a:pt x="48" y="0"/>
                    <a:pt x="4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3" y="0"/>
                    <a:pt x="18" y="5"/>
                    <a:pt x="5" y="14"/>
                  </a:cubicBezTo>
                  <a:cubicBezTo>
                    <a:pt x="1" y="16"/>
                    <a:pt x="0" y="22"/>
                    <a:pt x="3" y="26"/>
                  </a:cubicBezTo>
                  <a:cubicBezTo>
                    <a:pt x="6" y="30"/>
                    <a:pt x="11" y="31"/>
                    <a:pt x="15" y="28"/>
                  </a:cubicBezTo>
                  <a:cubicBezTo>
                    <a:pt x="25" y="21"/>
                    <a:pt x="37" y="18"/>
                    <a:pt x="48" y="18"/>
                  </a:cubicBezTo>
                  <a:cubicBezTo>
                    <a:pt x="50" y="18"/>
                    <a:pt x="52" y="18"/>
                    <a:pt x="53" y="18"/>
                  </a:cubicBezTo>
                  <a:cubicBezTo>
                    <a:pt x="54" y="18"/>
                    <a:pt x="54" y="18"/>
                    <a:pt x="55" y="18"/>
                  </a:cubicBezTo>
                  <a:cubicBezTo>
                    <a:pt x="56" y="19"/>
                    <a:pt x="58" y="19"/>
                    <a:pt x="59" y="19"/>
                  </a:cubicBezTo>
                  <a:cubicBezTo>
                    <a:pt x="60" y="19"/>
                    <a:pt x="60" y="19"/>
                    <a:pt x="61" y="19"/>
                  </a:cubicBezTo>
                  <a:cubicBezTo>
                    <a:pt x="62" y="20"/>
                    <a:pt x="63" y="20"/>
                    <a:pt x="65" y="20"/>
                  </a:cubicBezTo>
                  <a:cubicBezTo>
                    <a:pt x="65" y="21"/>
                    <a:pt x="65" y="21"/>
                    <a:pt x="66" y="21"/>
                  </a:cubicBezTo>
                  <a:cubicBezTo>
                    <a:pt x="67" y="21"/>
                    <a:pt x="69" y="22"/>
                    <a:pt x="70" y="22"/>
                  </a:cubicBezTo>
                  <a:cubicBezTo>
                    <a:pt x="70" y="22"/>
                    <a:pt x="70" y="23"/>
                    <a:pt x="70" y="23"/>
                  </a:cubicBezTo>
                  <a:cubicBezTo>
                    <a:pt x="79" y="26"/>
                    <a:pt x="86" y="32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100" y="49"/>
                    <a:pt x="105" y="61"/>
                    <a:pt x="105" y="75"/>
                  </a:cubicBezTo>
                  <a:cubicBezTo>
                    <a:pt x="90" y="75"/>
                    <a:pt x="90" y="75"/>
                    <a:pt x="90" y="75"/>
                  </a:cubicBezTo>
                  <a:cubicBezTo>
                    <a:pt x="114" y="111"/>
                    <a:pt x="114" y="111"/>
                    <a:pt x="114" y="111"/>
                  </a:cubicBezTo>
                  <a:cubicBezTo>
                    <a:pt x="138" y="75"/>
                    <a:pt x="138" y="75"/>
                    <a:pt x="138" y="75"/>
                  </a:cubicBezTo>
                  <a:lnTo>
                    <a:pt x="123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3" name="Group 17"/>
          <p:cNvGrpSpPr>
            <a:grpSpLocks noChangeAspect="1"/>
          </p:cNvGrpSpPr>
          <p:nvPr/>
        </p:nvGrpSpPr>
        <p:grpSpPr bwMode="auto">
          <a:xfrm>
            <a:off x="10516557" y="2118804"/>
            <a:ext cx="504000" cy="743766"/>
            <a:chOff x="3735" y="2006"/>
            <a:chExt cx="206" cy="304"/>
          </a:xfrm>
          <a:solidFill>
            <a:schemeClr val="bg1"/>
          </a:solidFill>
        </p:grpSpPr>
        <p:sp>
          <p:nvSpPr>
            <p:cNvPr id="65" name="Rectangle 18"/>
            <p:cNvSpPr>
              <a:spLocks noChangeArrowheads="1"/>
            </p:cNvSpPr>
            <p:nvPr/>
          </p:nvSpPr>
          <p:spPr bwMode="auto">
            <a:xfrm>
              <a:off x="3823" y="2295"/>
              <a:ext cx="2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6" name="Rectangle 19"/>
            <p:cNvSpPr>
              <a:spLocks noChangeArrowheads="1"/>
            </p:cNvSpPr>
            <p:nvPr/>
          </p:nvSpPr>
          <p:spPr bwMode="auto">
            <a:xfrm>
              <a:off x="3793" y="2237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7" name="Rectangle 20"/>
            <p:cNvSpPr>
              <a:spLocks noChangeArrowheads="1"/>
            </p:cNvSpPr>
            <p:nvPr/>
          </p:nvSpPr>
          <p:spPr bwMode="auto">
            <a:xfrm>
              <a:off x="3793" y="2266"/>
              <a:ext cx="89" cy="1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68" name="Freeform 21"/>
            <p:cNvSpPr>
              <a:spLocks/>
            </p:cNvSpPr>
            <p:nvPr/>
          </p:nvSpPr>
          <p:spPr bwMode="auto">
            <a:xfrm>
              <a:off x="3735" y="2006"/>
              <a:ext cx="206" cy="217"/>
            </a:xfrm>
            <a:custGeom>
              <a:avLst/>
              <a:gdLst>
                <a:gd name="T0" fmla="*/ 84 w 84"/>
                <a:gd name="T1" fmla="*/ 42 h 90"/>
                <a:gd name="T2" fmla="*/ 42 w 84"/>
                <a:gd name="T3" fmla="*/ 0 h 90"/>
                <a:gd name="T4" fmla="*/ 0 w 84"/>
                <a:gd name="T5" fmla="*/ 42 h 90"/>
                <a:gd name="T6" fmla="*/ 24 w 84"/>
                <a:gd name="T7" fmla="*/ 80 h 90"/>
                <a:gd name="T8" fmla="*/ 24 w 84"/>
                <a:gd name="T9" fmla="*/ 90 h 90"/>
                <a:gd name="T10" fmla="*/ 60 w 84"/>
                <a:gd name="T11" fmla="*/ 90 h 90"/>
                <a:gd name="T12" fmla="*/ 60 w 84"/>
                <a:gd name="T13" fmla="*/ 80 h 90"/>
                <a:gd name="T14" fmla="*/ 84 w 84"/>
                <a:gd name="T15" fmla="*/ 42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4" h="90">
                  <a:moveTo>
                    <a:pt x="84" y="42"/>
                  </a:moveTo>
                  <a:cubicBezTo>
                    <a:pt x="84" y="19"/>
                    <a:pt x="65" y="0"/>
                    <a:pt x="42" y="0"/>
                  </a:cubicBezTo>
                  <a:cubicBezTo>
                    <a:pt x="19" y="0"/>
                    <a:pt x="0" y="19"/>
                    <a:pt x="0" y="42"/>
                  </a:cubicBezTo>
                  <a:cubicBezTo>
                    <a:pt x="0" y="59"/>
                    <a:pt x="10" y="73"/>
                    <a:pt x="24" y="80"/>
                  </a:cubicBezTo>
                  <a:cubicBezTo>
                    <a:pt x="24" y="90"/>
                    <a:pt x="24" y="90"/>
                    <a:pt x="24" y="90"/>
                  </a:cubicBezTo>
                  <a:cubicBezTo>
                    <a:pt x="60" y="90"/>
                    <a:pt x="60" y="90"/>
                    <a:pt x="60" y="90"/>
                  </a:cubicBezTo>
                  <a:cubicBezTo>
                    <a:pt x="60" y="80"/>
                    <a:pt x="60" y="80"/>
                    <a:pt x="60" y="80"/>
                  </a:cubicBezTo>
                  <a:cubicBezTo>
                    <a:pt x="74" y="73"/>
                    <a:pt x="84" y="59"/>
                    <a:pt x="84" y="42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9" name="文本框 68"/>
          <p:cNvSpPr txBox="1"/>
          <p:nvPr/>
        </p:nvSpPr>
        <p:spPr>
          <a:xfrm>
            <a:off x="1092702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70" name="文本框 69"/>
          <p:cNvSpPr txBox="1"/>
          <p:nvPr/>
        </p:nvSpPr>
        <p:spPr>
          <a:xfrm>
            <a:off x="879538" y="4184289"/>
            <a:ext cx="19942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71" name="文本框 70"/>
          <p:cNvSpPr txBox="1"/>
          <p:nvPr/>
        </p:nvSpPr>
        <p:spPr>
          <a:xfrm>
            <a:off x="3745627" y="359226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72" name="文本框 71"/>
          <p:cNvSpPr txBox="1"/>
          <p:nvPr/>
        </p:nvSpPr>
        <p:spPr>
          <a:xfrm>
            <a:off x="3496712" y="4184289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73" name="文本框 72"/>
          <p:cNvSpPr txBox="1"/>
          <p:nvPr/>
        </p:nvSpPr>
        <p:spPr>
          <a:xfrm>
            <a:off x="7024914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Your Title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6760515" y="4184289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75" name="文本框 74"/>
          <p:cNvSpPr txBox="1"/>
          <p:nvPr/>
        </p:nvSpPr>
        <p:spPr>
          <a:xfrm>
            <a:off x="10137012" y="3547853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>
                <a:solidFill>
                  <a:schemeClr val="bg1"/>
                </a:solidFill>
              </a:rPr>
              <a:t>Your Title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9888005" y="4227832"/>
            <a:ext cx="197640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>
                <a:solidFill>
                  <a:schemeClr val="bg1"/>
                </a:solidFill>
              </a:rPr>
              <a:t>The quick brown fox jumps over the lazy dog. The quick brown fox jumps over the lazy dog. </a:t>
            </a:r>
          </a:p>
          <a:p>
            <a:pPr algn="just"/>
            <a:endParaRPr lang="en-US" altLang="zh-CN" sz="1600" dirty="0">
              <a:solidFill>
                <a:schemeClr val="bg1"/>
              </a:solidFill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11919268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9" grpId="0" animBg="1"/>
      <p:bldP spid="52" grpId="0" animBg="1"/>
      <p:bldP spid="55" grpId="0" animBg="1"/>
      <p:bldP spid="8" grpId="0" animBg="1"/>
      <p:bldP spid="16" grpId="0" animBg="1"/>
      <p:bldP spid="20" grpId="0" animBg="1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H_Picture_2"/>
          <p:cNvSpPr/>
          <p:nvPr>
            <p:custDataLst>
              <p:tags r:id="rId2"/>
            </p:custDataLst>
          </p:nvPr>
        </p:nvSpPr>
        <p:spPr>
          <a:xfrm>
            <a:off x="4693328" y="1459380"/>
            <a:ext cx="2828638" cy="3508374"/>
          </a:xfrm>
          <a:prstGeom prst="rect">
            <a:avLst/>
          </a:prstGeo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5" name="MH_Picture_1"/>
          <p:cNvSpPr/>
          <p:nvPr>
            <p:custDataLst>
              <p:tags r:id="rId3"/>
            </p:custDataLst>
          </p:nvPr>
        </p:nvSpPr>
        <p:spPr>
          <a:xfrm>
            <a:off x="1579068" y="1843795"/>
            <a:ext cx="2232000" cy="2739544"/>
          </a:xfrm>
          <a:prstGeom prst="rect">
            <a:avLst/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" name="MH_Picture_3"/>
          <p:cNvSpPr/>
          <p:nvPr>
            <p:custDataLst>
              <p:tags r:id="rId4"/>
            </p:custDataLst>
          </p:nvPr>
        </p:nvSpPr>
        <p:spPr>
          <a:xfrm>
            <a:off x="8404226" y="1843795"/>
            <a:ext cx="2232000" cy="2739544"/>
          </a:xfrm>
          <a:prstGeom prst="rect">
            <a:avLst/>
          </a:prstGeom>
          <a:blipFill dpi="0"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0" name="等腰三角形 19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9" name="任意多边形 8"/>
          <p:cNvSpPr/>
          <p:nvPr/>
        </p:nvSpPr>
        <p:spPr>
          <a:xfrm>
            <a:off x="0" y="4684725"/>
            <a:ext cx="12230100" cy="438150"/>
          </a:xfrm>
          <a:custGeom>
            <a:avLst/>
            <a:gdLst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98195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248150 w 12230100"/>
              <a:gd name="connsiteY2" fmla="*/ 41910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19100"/>
              <a:gd name="connsiteX1" fmla="*/ 4248150 w 12230100"/>
              <a:gd name="connsiteY1" fmla="*/ 0 h 419100"/>
              <a:gd name="connsiteX2" fmla="*/ 4362450 w 12230100"/>
              <a:gd name="connsiteY2" fmla="*/ 400050 h 419100"/>
              <a:gd name="connsiteX3" fmla="*/ 7886700 w 12230100"/>
              <a:gd name="connsiteY3" fmla="*/ 419100 h 419100"/>
              <a:gd name="connsiteX4" fmla="*/ 7981950 w 12230100"/>
              <a:gd name="connsiteY4" fmla="*/ 95250 h 419100"/>
              <a:gd name="connsiteX5" fmla="*/ 12230100 w 12230100"/>
              <a:gd name="connsiteY5" fmla="*/ 95250 h 419100"/>
              <a:gd name="connsiteX6" fmla="*/ 12230100 w 12230100"/>
              <a:gd name="connsiteY6" fmla="*/ 133350 h 41910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  <a:gd name="connsiteX0" fmla="*/ 0 w 12230100"/>
              <a:gd name="connsiteY0" fmla="*/ 0 h 438150"/>
              <a:gd name="connsiteX1" fmla="*/ 4248150 w 12230100"/>
              <a:gd name="connsiteY1" fmla="*/ 0 h 438150"/>
              <a:gd name="connsiteX2" fmla="*/ 4362450 w 12230100"/>
              <a:gd name="connsiteY2" fmla="*/ 438150 h 438150"/>
              <a:gd name="connsiteX3" fmla="*/ 7886700 w 12230100"/>
              <a:gd name="connsiteY3" fmla="*/ 419100 h 438150"/>
              <a:gd name="connsiteX4" fmla="*/ 7981950 w 12230100"/>
              <a:gd name="connsiteY4" fmla="*/ 95250 h 438150"/>
              <a:gd name="connsiteX5" fmla="*/ 12230100 w 12230100"/>
              <a:gd name="connsiteY5" fmla="*/ 95250 h 438150"/>
              <a:gd name="connsiteX6" fmla="*/ 12230100 w 12230100"/>
              <a:gd name="connsiteY6" fmla="*/ 133350 h 438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230100" h="438150">
                <a:moveTo>
                  <a:pt x="0" y="0"/>
                </a:moveTo>
                <a:lnTo>
                  <a:pt x="4248150" y="0"/>
                </a:lnTo>
                <a:lnTo>
                  <a:pt x="4362450" y="438150"/>
                </a:lnTo>
                <a:lnTo>
                  <a:pt x="7886700" y="419100"/>
                </a:lnTo>
                <a:lnTo>
                  <a:pt x="7981950" y="95250"/>
                </a:lnTo>
                <a:lnTo>
                  <a:pt x="12230100" y="95250"/>
                </a:lnTo>
                <a:lnTo>
                  <a:pt x="12230100" y="133350"/>
                </a:lnTo>
              </a:path>
            </a:pathLst>
          </a:custGeom>
          <a:noFill/>
          <a:ln w="12700">
            <a:solidFill>
              <a:srgbClr val="92B5DB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2034610" y="4722765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5513816" y="5168689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8916822" y="4838321"/>
            <a:ext cx="147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/>
              <a:t>Your Title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1699002" y="5243160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141387" y="5658658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8637710" y="5349315"/>
            <a:ext cx="2036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08265202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25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2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animBg="1"/>
      <p:bldP spid="27" grpId="0"/>
      <p:bldP spid="28" grpId="0"/>
      <p:bldP spid="29" grpId="0"/>
      <p:bldP spid="30" grpId="0"/>
      <p:bldP spid="31" grpId="0"/>
      <p:bldP spid="3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1676400" y="2608872"/>
            <a:ext cx="209550" cy="914400"/>
          </a:xfrm>
          <a:prstGeom prst="rect">
            <a:avLst/>
          </a:prstGeom>
          <a:solidFill>
            <a:srgbClr val="33CE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" name="组合 2"/>
          <p:cNvGrpSpPr/>
          <p:nvPr/>
        </p:nvGrpSpPr>
        <p:grpSpPr>
          <a:xfrm>
            <a:off x="1349828" y="2257877"/>
            <a:ext cx="2736850" cy="1567544"/>
            <a:chOff x="1349828" y="2257877"/>
            <a:chExt cx="2736850" cy="1567544"/>
          </a:xfrm>
        </p:grpSpPr>
        <p:sp>
          <p:nvSpPr>
            <p:cNvPr id="7" name="任意多边形 6"/>
            <p:cNvSpPr/>
            <p:nvPr/>
          </p:nvSpPr>
          <p:spPr>
            <a:xfrm>
              <a:off x="1349828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圆角矩形 8"/>
            <p:cNvSpPr/>
            <p:nvPr/>
          </p:nvSpPr>
          <p:spPr>
            <a:xfrm>
              <a:off x="3781878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矩形 12"/>
          <p:cNvSpPr/>
          <p:nvPr/>
        </p:nvSpPr>
        <p:spPr>
          <a:xfrm>
            <a:off x="4951682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4625110" y="2257877"/>
            <a:ext cx="2755900" cy="1567544"/>
            <a:chOff x="4625110" y="2257877"/>
            <a:chExt cx="2755900" cy="1567544"/>
          </a:xfrm>
        </p:grpSpPr>
        <p:sp>
          <p:nvSpPr>
            <p:cNvPr id="12" name="任意多边形 11"/>
            <p:cNvSpPr/>
            <p:nvPr/>
          </p:nvSpPr>
          <p:spPr>
            <a:xfrm>
              <a:off x="4625110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圆角矩形 13"/>
            <p:cNvSpPr/>
            <p:nvPr/>
          </p:nvSpPr>
          <p:spPr>
            <a:xfrm>
              <a:off x="7076210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" name="矩形 14"/>
          <p:cNvSpPr/>
          <p:nvPr/>
        </p:nvSpPr>
        <p:spPr>
          <a:xfrm>
            <a:off x="5370000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/>
          <p:cNvSpPr/>
          <p:nvPr/>
        </p:nvSpPr>
        <p:spPr>
          <a:xfrm>
            <a:off x="5788319" y="2606673"/>
            <a:ext cx="209550" cy="914400"/>
          </a:xfrm>
          <a:prstGeom prst="rect">
            <a:avLst/>
          </a:prstGeom>
          <a:solidFill>
            <a:srgbClr val="FF7C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8224156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5" name="组合 4"/>
          <p:cNvGrpSpPr/>
          <p:nvPr/>
        </p:nvGrpSpPr>
        <p:grpSpPr>
          <a:xfrm>
            <a:off x="7919441" y="2257877"/>
            <a:ext cx="2755900" cy="1567544"/>
            <a:chOff x="7919441" y="2257877"/>
            <a:chExt cx="2755900" cy="1567544"/>
          </a:xfrm>
        </p:grpSpPr>
        <p:sp>
          <p:nvSpPr>
            <p:cNvPr id="18" name="任意多边形 17"/>
            <p:cNvSpPr/>
            <p:nvPr/>
          </p:nvSpPr>
          <p:spPr>
            <a:xfrm>
              <a:off x="7919441" y="2257877"/>
              <a:ext cx="2467428" cy="1567544"/>
            </a:xfrm>
            <a:custGeom>
              <a:avLst/>
              <a:gdLst>
                <a:gd name="connsiteX0" fmla="*/ 222558 w 2467428"/>
                <a:gd name="connsiteY0" fmla="*/ 145144 h 1567544"/>
                <a:gd name="connsiteX1" fmla="*/ 126866 w 2467428"/>
                <a:gd name="connsiteY1" fmla="*/ 240836 h 1567544"/>
                <a:gd name="connsiteX2" fmla="*/ 126866 w 2467428"/>
                <a:gd name="connsiteY2" fmla="*/ 1326708 h 1567544"/>
                <a:gd name="connsiteX3" fmla="*/ 222558 w 2467428"/>
                <a:gd name="connsiteY3" fmla="*/ 1422400 h 1567544"/>
                <a:gd name="connsiteX4" fmla="*/ 2226591 w 2467428"/>
                <a:gd name="connsiteY4" fmla="*/ 1422400 h 1567544"/>
                <a:gd name="connsiteX5" fmla="*/ 2322283 w 2467428"/>
                <a:gd name="connsiteY5" fmla="*/ 1326708 h 1567544"/>
                <a:gd name="connsiteX6" fmla="*/ 2322283 w 2467428"/>
                <a:gd name="connsiteY6" fmla="*/ 240836 h 1567544"/>
                <a:gd name="connsiteX7" fmla="*/ 2226591 w 2467428"/>
                <a:gd name="connsiteY7" fmla="*/ 145144 h 1567544"/>
                <a:gd name="connsiteX8" fmla="*/ 188685 w 2467428"/>
                <a:gd name="connsiteY8" fmla="*/ 0 h 1567544"/>
                <a:gd name="connsiteX9" fmla="*/ 2278743 w 2467428"/>
                <a:gd name="connsiteY9" fmla="*/ 0 h 1567544"/>
                <a:gd name="connsiteX10" fmla="*/ 2467428 w 2467428"/>
                <a:gd name="connsiteY10" fmla="*/ 188685 h 1567544"/>
                <a:gd name="connsiteX11" fmla="*/ 2467428 w 2467428"/>
                <a:gd name="connsiteY11" fmla="*/ 1378859 h 1567544"/>
                <a:gd name="connsiteX12" fmla="*/ 2278743 w 2467428"/>
                <a:gd name="connsiteY12" fmla="*/ 1567544 h 1567544"/>
                <a:gd name="connsiteX13" fmla="*/ 188685 w 2467428"/>
                <a:gd name="connsiteY13" fmla="*/ 1567544 h 1567544"/>
                <a:gd name="connsiteX14" fmla="*/ 0 w 2467428"/>
                <a:gd name="connsiteY14" fmla="*/ 1378859 h 1567544"/>
                <a:gd name="connsiteX15" fmla="*/ 0 w 2467428"/>
                <a:gd name="connsiteY15" fmla="*/ 188685 h 1567544"/>
                <a:gd name="connsiteX16" fmla="*/ 188685 w 2467428"/>
                <a:gd name="connsiteY16" fmla="*/ 0 h 1567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467428" h="1567544">
                  <a:moveTo>
                    <a:pt x="222558" y="145144"/>
                  </a:moveTo>
                  <a:cubicBezTo>
                    <a:pt x="169709" y="145144"/>
                    <a:pt x="126866" y="187987"/>
                    <a:pt x="126866" y="240836"/>
                  </a:cubicBezTo>
                  <a:lnTo>
                    <a:pt x="126866" y="1326708"/>
                  </a:lnTo>
                  <a:cubicBezTo>
                    <a:pt x="126866" y="1379557"/>
                    <a:pt x="169709" y="1422400"/>
                    <a:pt x="222558" y="1422400"/>
                  </a:cubicBezTo>
                  <a:lnTo>
                    <a:pt x="2226591" y="1422400"/>
                  </a:lnTo>
                  <a:cubicBezTo>
                    <a:pt x="2279440" y="1422400"/>
                    <a:pt x="2322283" y="1379557"/>
                    <a:pt x="2322283" y="1326708"/>
                  </a:cubicBezTo>
                  <a:lnTo>
                    <a:pt x="2322283" y="240836"/>
                  </a:lnTo>
                  <a:cubicBezTo>
                    <a:pt x="2322283" y="187987"/>
                    <a:pt x="2279440" y="145144"/>
                    <a:pt x="2226591" y="145144"/>
                  </a:cubicBezTo>
                  <a:close/>
                  <a:moveTo>
                    <a:pt x="188685" y="0"/>
                  </a:moveTo>
                  <a:lnTo>
                    <a:pt x="2278743" y="0"/>
                  </a:lnTo>
                  <a:cubicBezTo>
                    <a:pt x="2382951" y="0"/>
                    <a:pt x="2467428" y="84477"/>
                    <a:pt x="2467428" y="188685"/>
                  </a:cubicBezTo>
                  <a:lnTo>
                    <a:pt x="2467428" y="1378859"/>
                  </a:lnTo>
                  <a:cubicBezTo>
                    <a:pt x="2467428" y="1483067"/>
                    <a:pt x="2382951" y="1567544"/>
                    <a:pt x="2278743" y="1567544"/>
                  </a:cubicBezTo>
                  <a:lnTo>
                    <a:pt x="188685" y="1567544"/>
                  </a:lnTo>
                  <a:cubicBezTo>
                    <a:pt x="84477" y="1567544"/>
                    <a:pt x="0" y="1483067"/>
                    <a:pt x="0" y="1378859"/>
                  </a:cubicBezTo>
                  <a:lnTo>
                    <a:pt x="0" y="188685"/>
                  </a:lnTo>
                  <a:cubicBezTo>
                    <a:pt x="0" y="84477"/>
                    <a:pt x="84477" y="0"/>
                    <a:pt x="188685" y="0"/>
                  </a:cubicBezTo>
                  <a:close/>
                </a:path>
              </a:pathLst>
            </a:cu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圆角矩形 19"/>
            <p:cNvSpPr/>
            <p:nvPr/>
          </p:nvSpPr>
          <p:spPr>
            <a:xfrm>
              <a:off x="10370541" y="2736848"/>
              <a:ext cx="304800" cy="654051"/>
            </a:xfrm>
            <a:prstGeom prst="roundRect">
              <a:avLst>
                <a:gd name="adj" fmla="val 16667"/>
              </a:avLst>
            </a:prstGeom>
            <a:solidFill>
              <a:srgbClr val="C7C5C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1" name="矩形 20"/>
          <p:cNvSpPr/>
          <p:nvPr/>
        </p:nvSpPr>
        <p:spPr>
          <a:xfrm>
            <a:off x="8630642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9037128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9443614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9850100" y="2606673"/>
            <a:ext cx="209550" cy="914400"/>
          </a:xfrm>
          <a:prstGeom prst="rect">
            <a:avLst/>
          </a:prstGeom>
          <a:solidFill>
            <a:srgbClr val="D7D4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文本框 24"/>
          <p:cNvSpPr txBox="1"/>
          <p:nvPr/>
        </p:nvSpPr>
        <p:spPr>
          <a:xfrm>
            <a:off x="2140409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48D2D2"/>
                </a:solidFill>
                <a:latin typeface="Arial" pitchFamily="34" charset="0"/>
                <a:cs typeface="Arial" pitchFamily="34" charset="0"/>
              </a:rPr>
              <a:t>15</a:t>
            </a:r>
            <a:r>
              <a:rPr lang="en-US" altLang="zh-CN" sz="2000" dirty="0">
                <a:solidFill>
                  <a:srgbClr val="48D2D2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48D2D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5490301" y="4125663"/>
            <a:ext cx="8862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FF7C81"/>
                </a:solidFill>
                <a:latin typeface="Arial" pitchFamily="34" charset="0"/>
                <a:cs typeface="Arial" pitchFamily="34" charset="0"/>
              </a:rPr>
              <a:t>55</a:t>
            </a:r>
            <a:r>
              <a:rPr lang="en-US" altLang="zh-CN" sz="2000" dirty="0">
                <a:solidFill>
                  <a:srgbClr val="FF7C81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FF7C8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40192" y="4135523"/>
            <a:ext cx="12352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olidFill>
                  <a:srgbClr val="CCCC33"/>
                </a:solidFill>
                <a:latin typeface="Arial" pitchFamily="34" charset="0"/>
                <a:cs typeface="Arial" pitchFamily="34" charset="0"/>
              </a:rPr>
              <a:t>100</a:t>
            </a:r>
            <a:r>
              <a:rPr lang="en-US" altLang="zh-CN" sz="2000" dirty="0">
                <a:solidFill>
                  <a:srgbClr val="CCCC33"/>
                </a:solidFill>
                <a:latin typeface="Arial" pitchFamily="34" charset="0"/>
                <a:cs typeface="Arial" pitchFamily="34" charset="0"/>
              </a:rPr>
              <a:t>%</a:t>
            </a:r>
            <a:endParaRPr lang="zh-CN" altLang="en-US" sz="2800" dirty="0">
              <a:solidFill>
                <a:srgbClr val="CCCC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1200817" y="4968845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4625110" y="4968845"/>
            <a:ext cx="38556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7922280" y="4968845"/>
            <a:ext cx="385564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 your text here.</a:t>
            </a:r>
          </a:p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cs typeface="Arial" pitchFamily="34" charset="0"/>
              </a:rPr>
              <a:t>your text here..</a:t>
            </a:r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  <a:p>
            <a:pPr defTabSz="1219170"/>
            <a:endParaRPr lang="zh-CN" altLang="en-US" sz="1600" kern="0" dirty="0">
              <a:solidFill>
                <a:sysClr val="windowText" lastClr="000000"/>
              </a:solidFill>
              <a:cs typeface="Arial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文本框 31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组合 33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35" name="等腰三角形 34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等腰三角形 35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1389615" y="849640"/>
            <a:ext cx="477008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</a:t>
            </a:r>
          </a:p>
        </p:txBody>
      </p:sp>
      <p:sp>
        <p:nvSpPr>
          <p:cNvPr id="2" name="矩形 1"/>
          <p:cNvSpPr/>
          <p:nvPr/>
        </p:nvSpPr>
        <p:spPr>
          <a:xfrm>
            <a:off x="0" y="6705600"/>
            <a:ext cx="12192000" cy="180000"/>
          </a:xfrm>
          <a:prstGeom prst="rect">
            <a:avLst/>
          </a:prstGeom>
          <a:solidFill>
            <a:srgbClr val="C7C5C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5737357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6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6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6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400"/>
                            </p:stCondLst>
                            <p:childTnLst>
                              <p:par>
                                <p:cTn id="2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900"/>
                            </p:stCondLst>
                            <p:childTnLst>
                              <p:par>
                                <p:cTn id="3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6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3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8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3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7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2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7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2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7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45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6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5" grpId="0" animBg="1"/>
      <p:bldP spid="16" grpId="0" animBg="1"/>
      <p:bldP spid="19" grpId="0" animBg="1"/>
      <p:bldP spid="21" grpId="0" animBg="1"/>
      <p:bldP spid="2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298715" y="2933420"/>
            <a:ext cx="1036278" cy="1107996"/>
            <a:chOff x="5373389" y="1506791"/>
            <a:chExt cx="1717458" cy="1836319"/>
          </a:xfrm>
        </p:grpSpPr>
        <p:sp>
          <p:nvSpPr>
            <p:cNvPr id="8" name="矩形 7"/>
            <p:cNvSpPr/>
            <p:nvPr/>
          </p:nvSpPr>
          <p:spPr>
            <a:xfrm>
              <a:off x="5373389" y="1689609"/>
              <a:ext cx="1440000" cy="1440000"/>
            </a:xfrm>
            <a:prstGeom prst="rect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5390912" y="1506791"/>
              <a:ext cx="1699935" cy="1836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6600" dirty="0">
                  <a:solidFill>
                    <a:schemeClr val="bg1"/>
                  </a:solidFill>
                  <a:latin typeface="Agency FB" panose="020B0503020202020204" pitchFamily="34" charset="0"/>
                </a:rPr>
                <a:t>04</a:t>
              </a:r>
              <a:endParaRPr lang="zh-CN" altLang="en-US" sz="66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</p:grpSp>
      <p:sp>
        <p:nvSpPr>
          <p:cNvPr id="29" name="文本框 28"/>
          <p:cNvSpPr txBox="1"/>
          <p:nvPr/>
        </p:nvSpPr>
        <p:spPr>
          <a:xfrm>
            <a:off x="4682024" y="2970330"/>
            <a:ext cx="67447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60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</a:rPr>
              <a:t>ADD YOUR TITLE HERE</a:t>
            </a:r>
            <a:endParaRPr lang="zh-CN" altLang="en-US" sz="6000" b="1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</a:endParaRPr>
          </a:p>
        </p:txBody>
      </p:sp>
      <p:sp>
        <p:nvSpPr>
          <p:cNvPr id="27" name="等腰三角形 26"/>
          <p:cNvSpPr/>
          <p:nvPr/>
        </p:nvSpPr>
        <p:spPr>
          <a:xfrm rot="16200000" flipH="1" flipV="1">
            <a:off x="10855207" y="376340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等腰三角形 27"/>
          <p:cNvSpPr/>
          <p:nvPr/>
        </p:nvSpPr>
        <p:spPr>
          <a:xfrm rot="5400000" flipV="1">
            <a:off x="11129166" y="1149630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等腰三角形 29"/>
          <p:cNvSpPr/>
          <p:nvPr/>
        </p:nvSpPr>
        <p:spPr>
          <a:xfrm rot="20034423" flipH="1" flipV="1">
            <a:off x="10356540" y="226863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1" name="组合 30"/>
          <p:cNvGrpSpPr/>
          <p:nvPr/>
        </p:nvGrpSpPr>
        <p:grpSpPr>
          <a:xfrm>
            <a:off x="6466204" y="5475288"/>
            <a:ext cx="753746" cy="734645"/>
            <a:chOff x="1032060" y="5022216"/>
            <a:chExt cx="753746" cy="734645"/>
          </a:xfrm>
        </p:grpSpPr>
        <p:sp>
          <p:nvSpPr>
            <p:cNvPr id="32" name="等腰三角形 3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等腰三角形 3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4" name="等腰三角形 33"/>
          <p:cNvSpPr/>
          <p:nvPr/>
        </p:nvSpPr>
        <p:spPr>
          <a:xfrm rot="3050067" flipH="1" flipV="1">
            <a:off x="10599907" y="5219320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等腰三角形 22"/>
          <p:cNvSpPr/>
          <p:nvPr/>
        </p:nvSpPr>
        <p:spPr>
          <a:xfrm rot="18582287" flipH="1" flipV="1">
            <a:off x="2203312" y="2101561"/>
            <a:ext cx="857929" cy="866710"/>
          </a:xfrm>
          <a:prstGeom prst="triangle">
            <a:avLst>
              <a:gd name="adj" fmla="val 56936"/>
            </a:avLst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2" name="组合 11"/>
          <p:cNvGrpSpPr/>
          <p:nvPr/>
        </p:nvGrpSpPr>
        <p:grpSpPr>
          <a:xfrm>
            <a:off x="-503450" y="-318646"/>
            <a:ext cx="3582606" cy="3517893"/>
            <a:chOff x="-38100" y="-52379"/>
            <a:chExt cx="3582606" cy="3517893"/>
          </a:xfrm>
        </p:grpSpPr>
        <p:sp>
          <p:nvSpPr>
            <p:cNvPr id="24" name="任意多边形 23"/>
            <p:cNvSpPr/>
            <p:nvPr/>
          </p:nvSpPr>
          <p:spPr>
            <a:xfrm>
              <a:off x="-38100" y="-31759"/>
              <a:ext cx="3582606" cy="3497273"/>
            </a:xfrm>
            <a:custGeom>
              <a:avLst/>
              <a:gdLst>
                <a:gd name="connsiteX0" fmla="*/ 3430063 w 3582606"/>
                <a:gd name="connsiteY0" fmla="*/ 0 h 3497273"/>
                <a:gd name="connsiteX1" fmla="*/ 3464693 w 3582606"/>
                <a:gd name="connsiteY1" fmla="*/ 94617 h 3497273"/>
                <a:gd name="connsiteX2" fmla="*/ 3582606 w 3582606"/>
                <a:gd name="connsiteY2" fmla="*/ 874538 h 3497273"/>
                <a:gd name="connsiteX3" fmla="*/ 959871 w 3582606"/>
                <a:gd name="connsiteY3" fmla="*/ 3497273 h 3497273"/>
                <a:gd name="connsiteX4" fmla="*/ 179950 w 3582606"/>
                <a:gd name="connsiteY4" fmla="*/ 3379360 h 3497273"/>
                <a:gd name="connsiteX5" fmla="*/ 0 w 3582606"/>
                <a:gd name="connsiteY5" fmla="*/ 3313498 h 3497273"/>
                <a:gd name="connsiteX6" fmla="*/ 0 w 3582606"/>
                <a:gd name="connsiteY6" fmla="*/ 31760 h 3497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582606" h="3497273">
                  <a:moveTo>
                    <a:pt x="3430063" y="0"/>
                  </a:moveTo>
                  <a:lnTo>
                    <a:pt x="3464693" y="94617"/>
                  </a:lnTo>
                  <a:cubicBezTo>
                    <a:pt x="3541324" y="340994"/>
                    <a:pt x="3582606" y="602945"/>
                    <a:pt x="3582606" y="874538"/>
                  </a:cubicBezTo>
                  <a:cubicBezTo>
                    <a:pt x="3582606" y="2323035"/>
                    <a:pt x="2408368" y="3497273"/>
                    <a:pt x="959871" y="3497273"/>
                  </a:cubicBezTo>
                  <a:cubicBezTo>
                    <a:pt x="688278" y="3497273"/>
                    <a:pt x="426327" y="3455991"/>
                    <a:pt x="179950" y="3379360"/>
                  </a:cubicBezTo>
                  <a:lnTo>
                    <a:pt x="0" y="3313498"/>
                  </a:lnTo>
                  <a:lnTo>
                    <a:pt x="0" y="3176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任意多边形 21"/>
            <p:cNvSpPr/>
            <p:nvPr/>
          </p:nvSpPr>
          <p:spPr>
            <a:xfrm>
              <a:off x="-38100" y="-52379"/>
              <a:ext cx="3174079" cy="3099314"/>
            </a:xfrm>
            <a:custGeom>
              <a:avLst/>
              <a:gdLst>
                <a:gd name="connsiteX0" fmla="*/ 2692656 w 3005625"/>
                <a:gd name="connsiteY0" fmla="*/ 0 h 2934828"/>
                <a:gd name="connsiteX1" fmla="*/ 2777110 w 3005625"/>
                <a:gd name="connsiteY1" fmla="*/ 139014 h 2934828"/>
                <a:gd name="connsiteX2" fmla="*/ 3005625 w 3005625"/>
                <a:gd name="connsiteY2" fmla="*/ 1041491 h 2934828"/>
                <a:gd name="connsiteX3" fmla="*/ 1112288 w 3005625"/>
                <a:gd name="connsiteY3" fmla="*/ 2934828 h 2934828"/>
                <a:gd name="connsiteX4" fmla="*/ 53705 w 3005625"/>
                <a:gd name="connsiteY4" fmla="*/ 2611476 h 2934828"/>
                <a:gd name="connsiteX5" fmla="*/ 0 w 3005625"/>
                <a:gd name="connsiteY5" fmla="*/ 2571316 h 2934828"/>
                <a:gd name="connsiteX6" fmla="*/ 0 w 3005625"/>
                <a:gd name="connsiteY6" fmla="*/ 49864 h 2934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3005625" h="2934828">
                  <a:moveTo>
                    <a:pt x="2692656" y="0"/>
                  </a:moveTo>
                  <a:lnTo>
                    <a:pt x="2777110" y="139014"/>
                  </a:lnTo>
                  <a:cubicBezTo>
                    <a:pt x="2922844" y="407287"/>
                    <a:pt x="3005625" y="714722"/>
                    <a:pt x="3005625" y="1041491"/>
                  </a:cubicBezTo>
                  <a:cubicBezTo>
                    <a:pt x="3005625" y="2087152"/>
                    <a:pt x="2157949" y="2934828"/>
                    <a:pt x="1112288" y="2934828"/>
                  </a:cubicBezTo>
                  <a:cubicBezTo>
                    <a:pt x="720165" y="2934828"/>
                    <a:pt x="355884" y="2815624"/>
                    <a:pt x="53705" y="2611476"/>
                  </a:cubicBezTo>
                  <a:lnTo>
                    <a:pt x="0" y="2571316"/>
                  </a:lnTo>
                  <a:lnTo>
                    <a:pt x="0" y="49864"/>
                  </a:ln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50307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300">
        <p14:window dir="vert"/>
      </p:transition>
    </mc:Choice>
    <mc:Fallback xmlns="">
      <p:transition spd="slow" advTm="23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27" grpId="0" animBg="1"/>
      <p:bldP spid="28" grpId="0" animBg="1"/>
      <p:bldP spid="30" grpId="0" animBg="1"/>
      <p:bldP spid="34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任意多边形 74"/>
          <p:cNvSpPr/>
          <p:nvPr/>
        </p:nvSpPr>
        <p:spPr>
          <a:xfrm>
            <a:off x="5496077" y="-24408"/>
            <a:ext cx="3237740" cy="6882408"/>
          </a:xfrm>
          <a:custGeom>
            <a:avLst/>
            <a:gdLst>
              <a:gd name="connsiteX0" fmla="*/ 513267 w 2428305"/>
              <a:gd name="connsiteY0" fmla="*/ 0 h 5161806"/>
              <a:gd name="connsiteX1" fmla="*/ 683837 w 2428305"/>
              <a:gd name="connsiteY1" fmla="*/ 0 h 5161806"/>
              <a:gd name="connsiteX2" fmla="*/ 631377 w 2428305"/>
              <a:gd name="connsiteY2" fmla="*/ 84528 h 5161806"/>
              <a:gd name="connsiteX3" fmla="*/ 169936 w 2428305"/>
              <a:gd name="connsiteY3" fmla="*/ 1863735 h 5161806"/>
              <a:gd name="connsiteX4" fmla="*/ 2159444 w 2428305"/>
              <a:gd name="connsiteY4" fmla="*/ 5057110 h 5161806"/>
              <a:gd name="connsiteX5" fmla="*/ 2428305 w 2428305"/>
              <a:gd name="connsiteY5" fmla="*/ 5161806 h 5161806"/>
              <a:gd name="connsiteX6" fmla="*/ 2187906 w 2428305"/>
              <a:gd name="connsiteY6" fmla="*/ 5161806 h 5161806"/>
              <a:gd name="connsiteX7" fmla="*/ 1962208 w 2428305"/>
              <a:gd name="connsiteY7" fmla="*/ 5072695 h 5161806"/>
              <a:gd name="connsiteX8" fmla="*/ 0 w 2428305"/>
              <a:gd name="connsiteY8" fmla="*/ 1879320 h 5161806"/>
              <a:gd name="connsiteX9" fmla="*/ 364893 w 2428305"/>
              <a:gd name="connsiteY9" fmla="*/ 273595 h 5161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428305" h="5161806">
                <a:moveTo>
                  <a:pt x="513267" y="0"/>
                </a:moveTo>
                <a:lnTo>
                  <a:pt x="683837" y="0"/>
                </a:lnTo>
                <a:lnTo>
                  <a:pt x="631377" y="84528"/>
                </a:lnTo>
                <a:cubicBezTo>
                  <a:pt x="338374" y="604622"/>
                  <a:pt x="169936" y="1213251"/>
                  <a:pt x="169936" y="1863735"/>
                </a:cubicBezTo>
                <a:cubicBezTo>
                  <a:pt x="169936" y="3299287"/>
                  <a:pt x="990294" y="4530984"/>
                  <a:pt x="2159444" y="5057110"/>
                </a:cubicBezTo>
                <a:lnTo>
                  <a:pt x="2428305" y="5161806"/>
                </a:lnTo>
                <a:lnTo>
                  <a:pt x="2187906" y="5161806"/>
                </a:lnTo>
                <a:lnTo>
                  <a:pt x="1962208" y="5072695"/>
                </a:lnTo>
                <a:cubicBezTo>
                  <a:pt x="809101" y="4546569"/>
                  <a:pt x="0" y="3314872"/>
                  <a:pt x="0" y="1879320"/>
                </a:cubicBezTo>
                <a:cubicBezTo>
                  <a:pt x="0" y="1299866"/>
                  <a:pt x="131827" y="753625"/>
                  <a:pt x="364893" y="273595"/>
                </a:cubicBezTo>
                <a:close/>
              </a:path>
            </a:pathLst>
          </a:custGeom>
          <a:solidFill>
            <a:srgbClr val="54545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cxnSp>
        <p:nvCxnSpPr>
          <p:cNvPr id="50" name="直接连接符 49"/>
          <p:cNvCxnSpPr/>
          <p:nvPr/>
        </p:nvCxnSpPr>
        <p:spPr>
          <a:xfrm>
            <a:off x="8112224" y="184811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直接连接符 50"/>
          <p:cNvCxnSpPr/>
          <p:nvPr/>
        </p:nvCxnSpPr>
        <p:spPr>
          <a:xfrm>
            <a:off x="8112224" y="2904107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/>
          <p:nvPr/>
        </p:nvCxnSpPr>
        <p:spPr>
          <a:xfrm>
            <a:off x="8112224" y="3960100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/>
          <p:nvPr/>
        </p:nvCxnSpPr>
        <p:spPr>
          <a:xfrm>
            <a:off x="8112224" y="5016093"/>
            <a:ext cx="3360373" cy="0"/>
          </a:xfrm>
          <a:prstGeom prst="line">
            <a:avLst/>
          </a:prstGeom>
          <a:ln w="635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组合 13"/>
          <p:cNvGrpSpPr/>
          <p:nvPr/>
        </p:nvGrpSpPr>
        <p:grpSpPr>
          <a:xfrm>
            <a:off x="5413610" y="843390"/>
            <a:ext cx="725324" cy="725324"/>
            <a:chOff x="5000599" y="688042"/>
            <a:chExt cx="543993" cy="543993"/>
          </a:xfrm>
        </p:grpSpPr>
        <p:sp>
          <p:nvSpPr>
            <p:cNvPr id="12" name="椭圆 11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3" name="任意多边形 12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rgbClr val="BFBFB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5343377" y="2679267"/>
            <a:ext cx="725324" cy="725324"/>
            <a:chOff x="5000599" y="688042"/>
            <a:chExt cx="543993" cy="543993"/>
          </a:xfrm>
        </p:grpSpPr>
        <p:sp>
          <p:nvSpPr>
            <p:cNvPr id="20" name="椭圆 19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1" name="任意多边形 20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897086" y="4592791"/>
            <a:ext cx="725324" cy="725324"/>
            <a:chOff x="5000599" y="688042"/>
            <a:chExt cx="543993" cy="543993"/>
          </a:xfrm>
        </p:grpSpPr>
        <p:sp>
          <p:nvSpPr>
            <p:cNvPr id="23" name="椭圆 22"/>
            <p:cNvSpPr/>
            <p:nvPr/>
          </p:nvSpPr>
          <p:spPr>
            <a:xfrm>
              <a:off x="5000599" y="688042"/>
              <a:ext cx="543993" cy="543993"/>
            </a:xfrm>
            <a:prstGeom prst="ellipse">
              <a:avLst/>
            </a:prstGeom>
            <a:gradFill flip="none" rotWithShape="1">
              <a:gsLst>
                <a:gs pos="3000">
                  <a:schemeClr val="bg1"/>
                </a:gs>
                <a:gs pos="99000">
                  <a:schemeClr val="bg1">
                    <a:lumMod val="75000"/>
                  </a:schemeClr>
                </a:gs>
                <a:gs pos="45000">
                  <a:schemeClr val="bg1">
                    <a:lumMod val="95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  <a:ln w="6350">
              <a:solidFill>
                <a:srgbClr val="2AB04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5004048" y="867090"/>
              <a:ext cx="540544" cy="78581"/>
            </a:xfrm>
            <a:custGeom>
              <a:avLst/>
              <a:gdLst>
                <a:gd name="connsiteX0" fmla="*/ 0 w 540544"/>
                <a:gd name="connsiteY0" fmla="*/ 76200 h 78581"/>
                <a:gd name="connsiteX1" fmla="*/ 126206 w 540544"/>
                <a:gd name="connsiteY1" fmla="*/ 76200 h 78581"/>
                <a:gd name="connsiteX2" fmla="*/ 171450 w 540544"/>
                <a:gd name="connsiteY2" fmla="*/ 0 h 78581"/>
                <a:gd name="connsiteX3" fmla="*/ 364331 w 540544"/>
                <a:gd name="connsiteY3" fmla="*/ 0 h 78581"/>
                <a:gd name="connsiteX4" fmla="*/ 426244 w 540544"/>
                <a:gd name="connsiteY4" fmla="*/ 78581 h 78581"/>
                <a:gd name="connsiteX5" fmla="*/ 540544 w 540544"/>
                <a:gd name="connsiteY5" fmla="*/ 78581 h 78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0544" h="78581">
                  <a:moveTo>
                    <a:pt x="0" y="76200"/>
                  </a:moveTo>
                  <a:lnTo>
                    <a:pt x="126206" y="76200"/>
                  </a:lnTo>
                  <a:lnTo>
                    <a:pt x="171450" y="0"/>
                  </a:lnTo>
                  <a:lnTo>
                    <a:pt x="364331" y="0"/>
                  </a:lnTo>
                  <a:lnTo>
                    <a:pt x="426244" y="78581"/>
                  </a:lnTo>
                  <a:lnTo>
                    <a:pt x="540544" y="78581"/>
                  </a:lnTo>
                </a:path>
              </a:pathLst>
            </a:custGeom>
            <a:noFill/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1219170"/>
              <a:endParaRPr lang="zh-CN" altLang="en-US" sz="2400" kern="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724304" y="1745027"/>
            <a:ext cx="3855640" cy="1404189"/>
            <a:chOff x="552753" y="1175420"/>
            <a:chExt cx="2891730" cy="1053142"/>
          </a:xfrm>
        </p:grpSpPr>
        <p:grpSp>
          <p:nvGrpSpPr>
            <p:cNvPr id="18" name="组合 17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30" name="TextBox 29"/>
            <p:cNvSpPr txBox="1"/>
            <p:nvPr/>
          </p:nvSpPr>
          <p:spPr>
            <a:xfrm>
              <a:off x="552753" y="1605314"/>
              <a:ext cx="2891730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cxnSp>
        <p:nvCxnSpPr>
          <p:cNvPr id="36" name="直接连接符 35"/>
          <p:cNvCxnSpPr/>
          <p:nvPr/>
        </p:nvCxnSpPr>
        <p:spPr>
          <a:xfrm>
            <a:off x="8112224" y="6072088"/>
            <a:ext cx="3360373" cy="0"/>
          </a:xfrm>
          <a:prstGeom prst="line">
            <a:avLst/>
          </a:prstGeom>
          <a:ln w="19050">
            <a:solidFill>
              <a:schemeClr val="tx1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矩形 40"/>
          <p:cNvSpPr/>
          <p:nvPr/>
        </p:nvSpPr>
        <p:spPr>
          <a:xfrm rot="5400000">
            <a:off x="8944095" y="3819620"/>
            <a:ext cx="3950829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 rot="5400000">
            <a:off x="8748883" y="4754099"/>
            <a:ext cx="2085999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 rot="5400000">
            <a:off x="8098364" y="5229188"/>
            <a:ext cx="1131785" cy="528000"/>
          </a:xfrm>
          <a:prstGeom prst="rect">
            <a:avLst/>
          </a:prstGeom>
          <a:solidFill>
            <a:srgbClr val="2AB0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7690081" y="585667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 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7690081" y="4801648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25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90081" y="3746619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50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7690081" y="2691590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75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7690081" y="1636561"/>
            <a:ext cx="624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/>
            <a:r>
              <a:rPr lang="en-US" altLang="zh-CN" sz="1600" kern="0" dirty="0">
                <a:solidFill>
                  <a:sysClr val="windowText" lastClr="000000"/>
                </a:solidFill>
                <a:latin typeface="Arial" pitchFamily="34" charset="0"/>
                <a:cs typeface="Arial" pitchFamily="34" charset="0"/>
              </a:rPr>
              <a:t>100</a:t>
            </a:r>
            <a:endParaRPr lang="zh-CN" altLang="en-US" sz="1600" kern="0" dirty="0">
              <a:solidFill>
                <a:sysClr val="windowText" lastClr="000000"/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1199293" y="3500497"/>
            <a:ext cx="3855640" cy="1407276"/>
            <a:chOff x="555402" y="1175420"/>
            <a:chExt cx="2891730" cy="1055457"/>
          </a:xfrm>
        </p:grpSpPr>
        <p:grpSp>
          <p:nvGrpSpPr>
            <p:cNvPr id="62" name="组合 61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64" name="矩形 63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65" name="TextBox 64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3" name="TextBox 62"/>
            <p:cNvSpPr txBox="1"/>
            <p:nvPr/>
          </p:nvSpPr>
          <p:spPr>
            <a:xfrm>
              <a:off x="555402" y="1584546"/>
              <a:ext cx="289173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grpSp>
        <p:nvGrpSpPr>
          <p:cNvPr id="66" name="组合 65"/>
          <p:cNvGrpSpPr/>
          <p:nvPr/>
        </p:nvGrpSpPr>
        <p:grpSpPr>
          <a:xfrm>
            <a:off x="1861215" y="5348239"/>
            <a:ext cx="3857960" cy="1663454"/>
            <a:chOff x="555402" y="1175420"/>
            <a:chExt cx="2893470" cy="1247590"/>
          </a:xfrm>
        </p:grpSpPr>
        <p:grpSp>
          <p:nvGrpSpPr>
            <p:cNvPr id="67" name="组合 66"/>
            <p:cNvGrpSpPr/>
            <p:nvPr/>
          </p:nvGrpSpPr>
          <p:grpSpPr>
            <a:xfrm>
              <a:off x="555402" y="1175420"/>
              <a:ext cx="2664296" cy="398055"/>
              <a:chOff x="2122996" y="1275606"/>
              <a:chExt cx="2664296" cy="398055"/>
            </a:xfrm>
          </p:grpSpPr>
          <p:sp>
            <p:nvSpPr>
              <p:cNvPr id="69" name="矩形 68"/>
              <p:cNvSpPr/>
              <p:nvPr/>
            </p:nvSpPr>
            <p:spPr>
              <a:xfrm>
                <a:off x="2122996" y="1277661"/>
                <a:ext cx="1224136" cy="396000"/>
              </a:xfrm>
              <a:prstGeom prst="rect">
                <a:avLst/>
              </a:prstGeom>
              <a:solidFill>
                <a:srgbClr val="2AB04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1219170"/>
                <a:endParaRPr lang="zh-CN" altLang="en-US" sz="2400" kern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70" name="TextBox 69"/>
              <p:cNvSpPr txBox="1"/>
              <p:nvPr/>
            </p:nvSpPr>
            <p:spPr>
              <a:xfrm>
                <a:off x="2122996" y="1275606"/>
                <a:ext cx="2664296" cy="3770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defTabSz="1219170"/>
                <a:r>
                  <a:rPr lang="en-US" altLang="zh-CN" sz="2667" kern="0" dirty="0">
                    <a:solidFill>
                      <a:schemeClr val="bg1"/>
                    </a:solidFill>
                    <a:latin typeface="Arial" pitchFamily="34" charset="0"/>
                    <a:cs typeface="Arial" pitchFamily="34" charset="0"/>
                  </a:rPr>
                  <a:t>text here</a:t>
                </a:r>
                <a:endParaRPr lang="zh-CN" altLang="en-US" sz="2667" kern="0" dirty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</p:grpSp>
        <p:sp>
          <p:nvSpPr>
            <p:cNvPr id="68" name="TextBox 67"/>
            <p:cNvSpPr txBox="1"/>
            <p:nvPr/>
          </p:nvSpPr>
          <p:spPr>
            <a:xfrm>
              <a:off x="557142" y="1615097"/>
              <a:ext cx="2891730" cy="80791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your text here. your text here.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r>
                <a:rPr lang="en-US" altLang="zh-CN" sz="1600" kern="0" dirty="0">
                  <a:solidFill>
                    <a:sysClr val="windowText" lastClr="000000"/>
                  </a:solidFill>
                  <a:cs typeface="Arial" pitchFamily="34" charset="0"/>
                </a:rPr>
                <a:t>.</a:t>
              </a:r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  <a:p>
              <a:pPr defTabSz="1219170"/>
              <a:endParaRPr lang="zh-CN" altLang="en-US" sz="1600" kern="0" dirty="0">
                <a:solidFill>
                  <a:sysClr val="windowText" lastClr="000000"/>
                </a:solidFill>
                <a:cs typeface="Arial" pitchFamily="34" charset="0"/>
              </a:endParaRPr>
            </a:p>
          </p:txBody>
        </p:sp>
      </p:grpSp>
      <p:sp>
        <p:nvSpPr>
          <p:cNvPr id="56" name="任意多边形 55"/>
          <p:cNvSpPr/>
          <p:nvPr/>
        </p:nvSpPr>
        <p:spPr>
          <a:xfrm>
            <a:off x="2921000" y="1568713"/>
            <a:ext cx="2286000" cy="5588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219325"/>
              <a:gd name="connsiteY0" fmla="*/ 381000 h 381000"/>
              <a:gd name="connsiteX1" fmla="*/ 1524000 w 2219325"/>
              <a:gd name="connsiteY1" fmla="*/ 381000 h 381000"/>
              <a:gd name="connsiteX2" fmla="*/ 2219325 w 2219325"/>
              <a:gd name="connsiteY2" fmla="*/ 0 h 381000"/>
              <a:gd name="connsiteX0" fmla="*/ 0 w 1971675"/>
              <a:gd name="connsiteY0" fmla="*/ 381000 h 381000"/>
              <a:gd name="connsiteX1" fmla="*/ 1276350 w 1971675"/>
              <a:gd name="connsiteY1" fmla="*/ 381000 h 381000"/>
              <a:gd name="connsiteX2" fmla="*/ 1971675 w 1971675"/>
              <a:gd name="connsiteY2" fmla="*/ 0 h 381000"/>
              <a:gd name="connsiteX0" fmla="*/ 0 w 1714500"/>
              <a:gd name="connsiteY0" fmla="*/ 419100 h 419100"/>
              <a:gd name="connsiteX1" fmla="*/ 1276350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23975 w 1714500"/>
              <a:gd name="connsiteY1" fmla="*/ 419100 h 419100"/>
              <a:gd name="connsiteX2" fmla="*/ 1714500 w 1714500"/>
              <a:gd name="connsiteY2" fmla="*/ 0 h 419100"/>
              <a:gd name="connsiteX0" fmla="*/ 0 w 1714500"/>
              <a:gd name="connsiteY0" fmla="*/ 419100 h 419100"/>
              <a:gd name="connsiteX1" fmla="*/ 1352550 w 1714500"/>
              <a:gd name="connsiteY1" fmla="*/ 419100 h 419100"/>
              <a:gd name="connsiteX2" fmla="*/ 1714500 w 1714500"/>
              <a:gd name="connsiteY2" fmla="*/ 0 h 4191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14500" h="419100">
                <a:moveTo>
                  <a:pt x="0" y="419100"/>
                </a:moveTo>
                <a:lnTo>
                  <a:pt x="1352550" y="419100"/>
                </a:lnTo>
                <a:lnTo>
                  <a:pt x="17145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2" name="任意多边形 71"/>
          <p:cNvSpPr/>
          <p:nvPr/>
        </p:nvSpPr>
        <p:spPr>
          <a:xfrm>
            <a:off x="3298875" y="3347889"/>
            <a:ext cx="1879600" cy="4826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809750"/>
              <a:gd name="connsiteY0" fmla="*/ 361950 h 361950"/>
              <a:gd name="connsiteX1" fmla="*/ 1171575 w 1809750"/>
              <a:gd name="connsiteY1" fmla="*/ 361950 h 361950"/>
              <a:gd name="connsiteX2" fmla="*/ 1809750 w 1809750"/>
              <a:gd name="connsiteY2" fmla="*/ 0 h 361950"/>
              <a:gd name="connsiteX0" fmla="*/ 0 w 1657350"/>
              <a:gd name="connsiteY0" fmla="*/ 314325 h 314325"/>
              <a:gd name="connsiteX1" fmla="*/ 1171575 w 1657350"/>
              <a:gd name="connsiteY1" fmla="*/ 314325 h 314325"/>
              <a:gd name="connsiteX2" fmla="*/ 1657350 w 1657350"/>
              <a:gd name="connsiteY2" fmla="*/ 0 h 314325"/>
              <a:gd name="connsiteX0" fmla="*/ 0 w 1476375"/>
              <a:gd name="connsiteY0" fmla="*/ 333375 h 333375"/>
              <a:gd name="connsiteX1" fmla="*/ 990600 w 1476375"/>
              <a:gd name="connsiteY1" fmla="*/ 314325 h 333375"/>
              <a:gd name="connsiteX2" fmla="*/ 1476375 w 1476375"/>
              <a:gd name="connsiteY2" fmla="*/ 0 h 333375"/>
              <a:gd name="connsiteX0" fmla="*/ 0 w 1333500"/>
              <a:gd name="connsiteY0" fmla="*/ 381000 h 381000"/>
              <a:gd name="connsiteX1" fmla="*/ 990600 w 1333500"/>
              <a:gd name="connsiteY1" fmla="*/ 361950 h 381000"/>
              <a:gd name="connsiteX2" fmla="*/ 1333500 w 1333500"/>
              <a:gd name="connsiteY2" fmla="*/ 0 h 381000"/>
              <a:gd name="connsiteX0" fmla="*/ 0 w 1409700"/>
              <a:gd name="connsiteY0" fmla="*/ 361950 h 361950"/>
              <a:gd name="connsiteX1" fmla="*/ 1066800 w 1409700"/>
              <a:gd name="connsiteY1" fmla="*/ 361950 h 361950"/>
              <a:gd name="connsiteX2" fmla="*/ 1409700 w 1409700"/>
              <a:gd name="connsiteY2" fmla="*/ 0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09700" h="361950">
                <a:moveTo>
                  <a:pt x="0" y="361950"/>
                </a:moveTo>
                <a:lnTo>
                  <a:pt x="1066800" y="361950"/>
                </a:lnTo>
                <a:lnTo>
                  <a:pt x="1409700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3" name="任意多边形 72"/>
          <p:cNvSpPr/>
          <p:nvPr/>
        </p:nvSpPr>
        <p:spPr>
          <a:xfrm>
            <a:off x="3786618" y="5344358"/>
            <a:ext cx="1892300" cy="342900"/>
          </a:xfrm>
          <a:custGeom>
            <a:avLst/>
            <a:gdLst>
              <a:gd name="connsiteX0" fmla="*/ 0 w 2352675"/>
              <a:gd name="connsiteY0" fmla="*/ 447675 h 447675"/>
              <a:gd name="connsiteX1" fmla="*/ 1524000 w 2352675"/>
              <a:gd name="connsiteY1" fmla="*/ 447675 h 447675"/>
              <a:gd name="connsiteX2" fmla="*/ 2352675 w 2352675"/>
              <a:gd name="connsiteY2" fmla="*/ 0 h 447675"/>
              <a:gd name="connsiteX0" fmla="*/ 0 w 2352675"/>
              <a:gd name="connsiteY0" fmla="*/ 447675 h 447675"/>
              <a:gd name="connsiteX1" fmla="*/ 1171575 w 2352675"/>
              <a:gd name="connsiteY1" fmla="*/ 447675 h 447675"/>
              <a:gd name="connsiteX2" fmla="*/ 2352675 w 2352675"/>
              <a:gd name="connsiteY2" fmla="*/ 0 h 447675"/>
              <a:gd name="connsiteX0" fmla="*/ 0 w 1933575"/>
              <a:gd name="connsiteY0" fmla="*/ 438150 h 438150"/>
              <a:gd name="connsiteX1" fmla="*/ 1171575 w 1933575"/>
              <a:gd name="connsiteY1" fmla="*/ 438150 h 438150"/>
              <a:gd name="connsiteX2" fmla="*/ 1933575 w 1933575"/>
              <a:gd name="connsiteY2" fmla="*/ 0 h 438150"/>
              <a:gd name="connsiteX0" fmla="*/ 0 w 1724025"/>
              <a:gd name="connsiteY0" fmla="*/ 266700 h 266700"/>
              <a:gd name="connsiteX1" fmla="*/ 1171575 w 1724025"/>
              <a:gd name="connsiteY1" fmla="*/ 266700 h 266700"/>
              <a:gd name="connsiteX2" fmla="*/ 1724025 w 1724025"/>
              <a:gd name="connsiteY2" fmla="*/ 0 h 266700"/>
              <a:gd name="connsiteX0" fmla="*/ 0 w 1638300"/>
              <a:gd name="connsiteY0" fmla="*/ 190500 h 190500"/>
              <a:gd name="connsiteX1" fmla="*/ 1171575 w 1638300"/>
              <a:gd name="connsiteY1" fmla="*/ 190500 h 190500"/>
              <a:gd name="connsiteX2" fmla="*/ 1638300 w 1638300"/>
              <a:gd name="connsiteY2" fmla="*/ 0 h 190500"/>
              <a:gd name="connsiteX0" fmla="*/ 0 w 1562100"/>
              <a:gd name="connsiteY0" fmla="*/ 190500 h 190500"/>
              <a:gd name="connsiteX1" fmla="*/ 1171575 w 1562100"/>
              <a:gd name="connsiteY1" fmla="*/ 190500 h 190500"/>
              <a:gd name="connsiteX2" fmla="*/ 1562100 w 1562100"/>
              <a:gd name="connsiteY2" fmla="*/ 0 h 190500"/>
              <a:gd name="connsiteX0" fmla="*/ 0 w 1419225"/>
              <a:gd name="connsiteY0" fmla="*/ 257175 h 257175"/>
              <a:gd name="connsiteX1" fmla="*/ 1171575 w 1419225"/>
              <a:gd name="connsiteY1" fmla="*/ 257175 h 257175"/>
              <a:gd name="connsiteX2" fmla="*/ 1419225 w 1419225"/>
              <a:gd name="connsiteY2" fmla="*/ 0 h 257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419225" h="257175">
                <a:moveTo>
                  <a:pt x="0" y="257175"/>
                </a:moveTo>
                <a:lnTo>
                  <a:pt x="1171575" y="257175"/>
                </a:lnTo>
                <a:lnTo>
                  <a:pt x="1419225" y="0"/>
                </a:lnTo>
              </a:path>
            </a:pathLst>
          </a:cu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/>
            <a:endParaRPr lang="zh-CN" altLang="en-US" sz="2400" kern="0">
              <a:solidFill>
                <a:sysClr val="windowText" lastClr="000000"/>
              </a:solidFill>
            </a:endParaRPr>
          </a:p>
        </p:txBody>
      </p:sp>
      <p:sp>
        <p:nvSpPr>
          <p:cNvPr id="71" name="TextBox 70"/>
          <p:cNvSpPr txBox="1"/>
          <p:nvPr/>
        </p:nvSpPr>
        <p:spPr>
          <a:xfrm>
            <a:off x="826071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五月份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387171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六月份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0514269" y="6162842"/>
            <a:ext cx="747320" cy="31810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1219170"/>
            <a:r>
              <a:rPr lang="zh-CN" altLang="en-US" sz="1467" kern="0" dirty="0">
                <a:solidFill>
                  <a:sysClr val="windowText" lastClr="000000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七月份</a:t>
            </a:r>
          </a:p>
        </p:txBody>
      </p:sp>
      <p:sp>
        <p:nvSpPr>
          <p:cNvPr id="57" name="矩形 56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文本框 57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01</a:t>
            </a:r>
          </a:p>
        </p:txBody>
      </p:sp>
      <p:sp>
        <p:nvSpPr>
          <p:cNvPr id="59" name="文本框 58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0" name="组合 59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4" name="等腰三角形 73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等腰三角形 7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4128219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6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5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6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3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5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50"/>
                            </p:stCondLst>
                            <p:childTnLst>
                              <p:par>
                                <p:cTn id="3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6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200"/>
                            </p:stCondLst>
                            <p:childTnLst>
                              <p:par>
                                <p:cTn id="3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95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45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6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100"/>
                            </p:stCondLst>
                            <p:childTnLst>
                              <p:par>
                                <p:cTn id="5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850"/>
                            </p:stCondLst>
                            <p:childTnLst>
                              <p:par>
                                <p:cTn id="5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35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6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6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6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6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6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8000"/>
                            </p:stCondLst>
                            <p:childTnLst>
                              <p:par>
                                <p:cTn id="10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6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6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6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6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8600"/>
                            </p:stCondLst>
                            <p:childTnLst>
                              <p:par>
                                <p:cTn id="1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9100"/>
                            </p:stCondLst>
                            <p:childTnLst>
                              <p:par>
                                <p:cTn id="12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9600"/>
                            </p:stCondLst>
                            <p:childTnLst>
                              <p:par>
                                <p:cTn id="1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41" grpId="0" animBg="1"/>
      <p:bldP spid="43" grpId="0" animBg="1"/>
      <p:bldP spid="44" grpId="0" animBg="1"/>
      <p:bldP spid="38" grpId="0"/>
      <p:bldP spid="46" grpId="0"/>
      <p:bldP spid="47" grpId="0"/>
      <p:bldP spid="48" grpId="0"/>
      <p:bldP spid="49" grpId="0"/>
      <p:bldP spid="56" grpId="0" animBg="1"/>
      <p:bldP spid="72" grpId="0" animBg="1"/>
      <p:bldP spid="73" grpId="0" animBg="1"/>
      <p:bldP spid="71" grpId="0"/>
      <p:bldP spid="76" grpId="0"/>
      <p:bldP spid="7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饼形 41"/>
          <p:cNvSpPr/>
          <p:nvPr/>
        </p:nvSpPr>
        <p:spPr>
          <a:xfrm>
            <a:off x="1408974" y="3101483"/>
            <a:ext cx="1920213" cy="1920213"/>
          </a:xfrm>
          <a:prstGeom prst="pie">
            <a:avLst>
              <a:gd name="adj1" fmla="val 1151374"/>
              <a:gd name="adj2" fmla="val 18068463"/>
            </a:avLst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3" name="饼形 42"/>
          <p:cNvSpPr/>
          <p:nvPr/>
        </p:nvSpPr>
        <p:spPr>
          <a:xfrm>
            <a:off x="814918" y="2141376"/>
            <a:ext cx="3648405" cy="3648405"/>
          </a:xfrm>
          <a:prstGeom prst="pie">
            <a:avLst>
              <a:gd name="adj1" fmla="val 17980850"/>
              <a:gd name="adj2" fmla="val 1283504"/>
            </a:avLst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>
              <a:solidFill>
                <a:schemeClr val="tx1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932134" y="4990668"/>
            <a:ext cx="990977" cy="6667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733" b="1" dirty="0">
                <a:solidFill>
                  <a:srgbClr val="DA4841"/>
                </a:solidFill>
              </a:rPr>
              <a:t>70</a:t>
            </a:r>
            <a:r>
              <a:rPr lang="en-US" altLang="zh-CN" sz="2400" dirty="0">
                <a:solidFill>
                  <a:srgbClr val="DA4841"/>
                </a:solidFill>
              </a:rPr>
              <a:t>%</a:t>
            </a:r>
            <a:endParaRPr lang="zh-CN" altLang="en-US" sz="2400" dirty="0">
              <a:solidFill>
                <a:srgbClr val="DA484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4468593" y="2732786"/>
            <a:ext cx="1067921" cy="748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267" b="1" dirty="0">
                <a:solidFill>
                  <a:srgbClr val="CCCC33"/>
                </a:solidFill>
              </a:rPr>
              <a:t>30</a:t>
            </a:r>
            <a:r>
              <a:rPr lang="en-US" altLang="zh-CN" sz="2400" dirty="0">
                <a:solidFill>
                  <a:srgbClr val="CCCC33"/>
                </a:solidFill>
              </a:rPr>
              <a:t>%</a:t>
            </a:r>
            <a:endParaRPr lang="zh-CN" altLang="en-US" sz="2400" dirty="0">
              <a:solidFill>
                <a:srgbClr val="CCCC33"/>
              </a:solidFill>
            </a:endParaRPr>
          </a:p>
        </p:txBody>
      </p:sp>
      <p:cxnSp>
        <p:nvCxnSpPr>
          <p:cNvPr id="46" name="肘形连接符 45"/>
          <p:cNvCxnSpPr/>
          <p:nvPr/>
        </p:nvCxnSpPr>
        <p:spPr>
          <a:xfrm flipV="1">
            <a:off x="4463323" y="2481240"/>
            <a:ext cx="1643519" cy="1484339"/>
          </a:xfrm>
          <a:prstGeom prst="bentConnector3">
            <a:avLst>
              <a:gd name="adj1" fmla="val 72667"/>
            </a:avLst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肘形连接符 46"/>
          <p:cNvCxnSpPr/>
          <p:nvPr/>
        </p:nvCxnSpPr>
        <p:spPr>
          <a:xfrm>
            <a:off x="4463323" y="3965578"/>
            <a:ext cx="1643519" cy="1484339"/>
          </a:xfrm>
          <a:prstGeom prst="bentConnector3">
            <a:avLst>
              <a:gd name="adj1" fmla="val 72667"/>
            </a:avLst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接连接符 47"/>
          <p:cNvCxnSpPr>
            <a:stCxn id="43" idx="0"/>
            <a:endCxn id="52" idx="6"/>
          </p:cNvCxnSpPr>
          <p:nvPr/>
        </p:nvCxnSpPr>
        <p:spPr>
          <a:xfrm flipV="1">
            <a:off x="4463323" y="3945400"/>
            <a:ext cx="1632677" cy="20179"/>
          </a:xfrm>
          <a:prstGeom prst="line">
            <a:avLst/>
          </a:prstGeom>
          <a:ln w="28575">
            <a:solidFill>
              <a:srgbClr val="CC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椭圆 48"/>
          <p:cNvSpPr/>
          <p:nvPr/>
        </p:nvSpPr>
        <p:spPr>
          <a:xfrm>
            <a:off x="6000000" y="5405749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0" name="椭圆 49"/>
          <p:cNvSpPr/>
          <p:nvPr/>
        </p:nvSpPr>
        <p:spPr>
          <a:xfrm>
            <a:off x="4411040" y="3921410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椭圆 50"/>
          <p:cNvSpPr/>
          <p:nvPr/>
        </p:nvSpPr>
        <p:spPr>
          <a:xfrm>
            <a:off x="6013252" y="2429408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2" name="椭圆 51"/>
          <p:cNvSpPr/>
          <p:nvPr/>
        </p:nvSpPr>
        <p:spPr>
          <a:xfrm>
            <a:off x="6000000" y="3897400"/>
            <a:ext cx="96000" cy="96000"/>
          </a:xfrm>
          <a:prstGeom prst="ellipse">
            <a:avLst/>
          </a:prstGeom>
          <a:solidFill>
            <a:srgbClr val="DA484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2" name="矩形 71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文本框 72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02</a:t>
            </a:r>
          </a:p>
        </p:txBody>
      </p:sp>
      <p:sp>
        <p:nvSpPr>
          <p:cNvPr id="74" name="文本框 73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5" name="组合 74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76" name="等腰三角形 75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7" name="等腰三角形 76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9" name="文本框 78"/>
          <p:cNvSpPr txBox="1"/>
          <p:nvPr/>
        </p:nvSpPr>
        <p:spPr>
          <a:xfrm>
            <a:off x="7411123" y="2313941"/>
            <a:ext cx="337614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sp>
        <p:nvSpPr>
          <p:cNvPr id="80" name="文本框 79"/>
          <p:cNvSpPr txBox="1"/>
          <p:nvPr/>
        </p:nvSpPr>
        <p:spPr>
          <a:xfrm>
            <a:off x="7411123" y="3844369"/>
            <a:ext cx="337614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sp>
        <p:nvSpPr>
          <p:cNvPr id="81" name="文本框 80"/>
          <p:cNvSpPr txBox="1"/>
          <p:nvPr/>
        </p:nvSpPr>
        <p:spPr>
          <a:xfrm>
            <a:off x="7424375" y="5266561"/>
            <a:ext cx="357492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/>
              <a:t>The quick brown fox jumps over the lazy dog. The quick brown fox jumps over the lazy dog. </a:t>
            </a:r>
          </a:p>
        </p:txBody>
      </p:sp>
      <p:grpSp>
        <p:nvGrpSpPr>
          <p:cNvPr id="13" name="组合 12"/>
          <p:cNvGrpSpPr/>
          <p:nvPr/>
        </p:nvGrpSpPr>
        <p:grpSpPr>
          <a:xfrm>
            <a:off x="6450511" y="2193696"/>
            <a:ext cx="612000" cy="612000"/>
            <a:chOff x="7710488" y="1144588"/>
            <a:chExt cx="376237" cy="382588"/>
          </a:xfrm>
          <a:solidFill>
            <a:srgbClr val="CCCC33"/>
          </a:solidFill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7710488" y="1144588"/>
              <a:ext cx="376237" cy="382588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50 w 100"/>
                <a:gd name="T9" fmla="*/ 0 h 99"/>
                <a:gd name="T10" fmla="*/ 50 w 100"/>
                <a:gd name="T11" fmla="*/ 95 h 99"/>
                <a:gd name="T12" fmla="*/ 4 w 100"/>
                <a:gd name="T13" fmla="*/ 49 h 99"/>
                <a:gd name="T14" fmla="*/ 50 w 100"/>
                <a:gd name="T15" fmla="*/ 4 h 99"/>
                <a:gd name="T16" fmla="*/ 96 w 100"/>
                <a:gd name="T17" fmla="*/ 49 h 99"/>
                <a:gd name="T18" fmla="*/ 50 w 100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7" y="99"/>
                    <a:pt x="100" y="77"/>
                    <a:pt x="100" y="49"/>
                  </a:cubicBezTo>
                  <a:cubicBezTo>
                    <a:pt x="100" y="22"/>
                    <a:pt x="77" y="0"/>
                    <a:pt x="50" y="0"/>
                  </a:cubicBezTo>
                  <a:close/>
                  <a:moveTo>
                    <a:pt x="50" y="95"/>
                  </a:moveTo>
                  <a:cubicBezTo>
                    <a:pt x="25" y="95"/>
                    <a:pt x="4" y="75"/>
                    <a:pt x="4" y="49"/>
                  </a:cubicBezTo>
                  <a:cubicBezTo>
                    <a:pt x="4" y="24"/>
                    <a:pt x="25" y="4"/>
                    <a:pt x="50" y="4"/>
                  </a:cubicBezTo>
                  <a:cubicBezTo>
                    <a:pt x="75" y="4"/>
                    <a:pt x="96" y="24"/>
                    <a:pt x="96" y="49"/>
                  </a:cubicBezTo>
                  <a:cubicBezTo>
                    <a:pt x="96" y="75"/>
                    <a:pt x="75" y="95"/>
                    <a:pt x="5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7" name="Freeform 6"/>
            <p:cNvSpPr>
              <a:spLocks noEditPoints="1"/>
            </p:cNvSpPr>
            <p:nvPr/>
          </p:nvSpPr>
          <p:spPr bwMode="auto">
            <a:xfrm>
              <a:off x="7747794" y="1183483"/>
              <a:ext cx="301625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1 w 80"/>
                <a:gd name="T11" fmla="*/ 58 h 80"/>
                <a:gd name="T12" fmla="*/ 43 w 80"/>
                <a:gd name="T13" fmla="*/ 61 h 80"/>
                <a:gd name="T14" fmla="*/ 43 w 80"/>
                <a:gd name="T15" fmla="*/ 67 h 80"/>
                <a:gd name="T16" fmla="*/ 37 w 80"/>
                <a:gd name="T17" fmla="*/ 67 h 80"/>
                <a:gd name="T18" fmla="*/ 37 w 80"/>
                <a:gd name="T19" fmla="*/ 61 h 80"/>
                <a:gd name="T20" fmla="*/ 29 w 80"/>
                <a:gd name="T21" fmla="*/ 58 h 80"/>
                <a:gd name="T22" fmla="*/ 25 w 80"/>
                <a:gd name="T23" fmla="*/ 50 h 80"/>
                <a:gd name="T24" fmla="*/ 25 w 80"/>
                <a:gd name="T25" fmla="*/ 48 h 80"/>
                <a:gd name="T26" fmla="*/ 31 w 80"/>
                <a:gd name="T27" fmla="*/ 48 h 80"/>
                <a:gd name="T28" fmla="*/ 32 w 80"/>
                <a:gd name="T29" fmla="*/ 49 h 80"/>
                <a:gd name="T30" fmla="*/ 34 w 80"/>
                <a:gd name="T31" fmla="*/ 55 h 80"/>
                <a:gd name="T32" fmla="*/ 40 w 80"/>
                <a:gd name="T33" fmla="*/ 56 h 80"/>
                <a:gd name="T34" fmla="*/ 46 w 80"/>
                <a:gd name="T35" fmla="*/ 55 h 80"/>
                <a:gd name="T36" fmla="*/ 49 w 80"/>
                <a:gd name="T37" fmla="*/ 49 h 80"/>
                <a:gd name="T38" fmla="*/ 47 w 80"/>
                <a:gd name="T39" fmla="*/ 44 h 80"/>
                <a:gd name="T40" fmla="*/ 39 w 80"/>
                <a:gd name="T41" fmla="*/ 41 h 80"/>
                <a:gd name="T42" fmla="*/ 30 w 80"/>
                <a:gd name="T43" fmla="*/ 37 h 80"/>
                <a:gd name="T44" fmla="*/ 27 w 80"/>
                <a:gd name="T45" fmla="*/ 30 h 80"/>
                <a:gd name="T46" fmla="*/ 31 w 80"/>
                <a:gd name="T47" fmla="*/ 21 h 80"/>
                <a:gd name="T48" fmla="*/ 37 w 80"/>
                <a:gd name="T49" fmla="*/ 19 h 80"/>
                <a:gd name="T50" fmla="*/ 37 w 80"/>
                <a:gd name="T51" fmla="*/ 13 h 80"/>
                <a:gd name="T52" fmla="*/ 43 w 80"/>
                <a:gd name="T53" fmla="*/ 13 h 80"/>
                <a:gd name="T54" fmla="*/ 43 w 80"/>
                <a:gd name="T55" fmla="*/ 18 h 80"/>
                <a:gd name="T56" fmla="*/ 50 w 80"/>
                <a:gd name="T57" fmla="*/ 21 h 80"/>
                <a:gd name="T58" fmla="*/ 54 w 80"/>
                <a:gd name="T59" fmla="*/ 30 h 80"/>
                <a:gd name="T60" fmla="*/ 54 w 80"/>
                <a:gd name="T61" fmla="*/ 31 h 80"/>
                <a:gd name="T62" fmla="*/ 48 w 80"/>
                <a:gd name="T63" fmla="*/ 31 h 80"/>
                <a:gd name="T64" fmla="*/ 48 w 80"/>
                <a:gd name="T65" fmla="*/ 30 h 80"/>
                <a:gd name="T66" fmla="*/ 46 w 80"/>
                <a:gd name="T67" fmla="*/ 25 h 80"/>
                <a:gd name="T68" fmla="*/ 41 w 80"/>
                <a:gd name="T69" fmla="*/ 23 h 80"/>
                <a:gd name="T70" fmla="*/ 35 w 80"/>
                <a:gd name="T71" fmla="*/ 25 h 80"/>
                <a:gd name="T72" fmla="*/ 33 w 80"/>
                <a:gd name="T73" fmla="*/ 30 h 80"/>
                <a:gd name="T74" fmla="*/ 35 w 80"/>
                <a:gd name="T75" fmla="*/ 34 h 80"/>
                <a:gd name="T76" fmla="*/ 41 w 80"/>
                <a:gd name="T77" fmla="*/ 36 h 80"/>
                <a:gd name="T78" fmla="*/ 51 w 80"/>
                <a:gd name="T79" fmla="*/ 41 h 80"/>
                <a:gd name="T80" fmla="*/ 55 w 80"/>
                <a:gd name="T81" fmla="*/ 49 h 80"/>
                <a:gd name="T82" fmla="*/ 51 w 80"/>
                <a:gd name="T83" fmla="*/ 58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1" y="58"/>
                  </a:moveTo>
                  <a:cubicBezTo>
                    <a:pt x="49" y="60"/>
                    <a:pt x="46" y="61"/>
                    <a:pt x="43" y="61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37" y="67"/>
                    <a:pt x="37" y="67"/>
                    <a:pt x="37" y="67"/>
                  </a:cubicBezTo>
                  <a:cubicBezTo>
                    <a:pt x="37" y="61"/>
                    <a:pt x="37" y="61"/>
                    <a:pt x="37" y="61"/>
                  </a:cubicBezTo>
                  <a:cubicBezTo>
                    <a:pt x="34" y="61"/>
                    <a:pt x="32" y="60"/>
                    <a:pt x="29" y="58"/>
                  </a:cubicBezTo>
                  <a:cubicBezTo>
                    <a:pt x="27" y="56"/>
                    <a:pt x="25" y="53"/>
                    <a:pt x="25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9"/>
                    <a:pt x="32" y="49"/>
                    <a:pt x="32" y="49"/>
                  </a:cubicBezTo>
                  <a:cubicBezTo>
                    <a:pt x="32" y="51"/>
                    <a:pt x="32" y="53"/>
                    <a:pt x="34" y="55"/>
                  </a:cubicBezTo>
                  <a:cubicBezTo>
                    <a:pt x="35" y="56"/>
                    <a:pt x="37" y="56"/>
                    <a:pt x="40" y="56"/>
                  </a:cubicBezTo>
                  <a:cubicBezTo>
                    <a:pt x="43" y="56"/>
                    <a:pt x="45" y="56"/>
                    <a:pt x="46" y="55"/>
                  </a:cubicBezTo>
                  <a:cubicBezTo>
                    <a:pt x="48" y="53"/>
                    <a:pt x="49" y="51"/>
                    <a:pt x="49" y="49"/>
                  </a:cubicBezTo>
                  <a:cubicBezTo>
                    <a:pt x="49" y="47"/>
                    <a:pt x="48" y="46"/>
                    <a:pt x="47" y="44"/>
                  </a:cubicBezTo>
                  <a:cubicBezTo>
                    <a:pt x="45" y="43"/>
                    <a:pt x="42" y="42"/>
                    <a:pt x="39" y="41"/>
                  </a:cubicBezTo>
                  <a:cubicBezTo>
                    <a:pt x="35" y="40"/>
                    <a:pt x="32" y="39"/>
                    <a:pt x="30" y="37"/>
                  </a:cubicBezTo>
                  <a:cubicBezTo>
                    <a:pt x="28" y="35"/>
                    <a:pt x="27" y="33"/>
                    <a:pt x="27" y="30"/>
                  </a:cubicBezTo>
                  <a:cubicBezTo>
                    <a:pt x="27" y="26"/>
                    <a:pt x="28" y="24"/>
                    <a:pt x="31" y="21"/>
                  </a:cubicBezTo>
                  <a:cubicBezTo>
                    <a:pt x="32" y="20"/>
                    <a:pt x="35" y="19"/>
                    <a:pt x="37" y="19"/>
                  </a:cubicBezTo>
                  <a:cubicBezTo>
                    <a:pt x="37" y="13"/>
                    <a:pt x="37" y="13"/>
                    <a:pt x="37" y="13"/>
                  </a:cubicBezTo>
                  <a:cubicBezTo>
                    <a:pt x="43" y="13"/>
                    <a:pt x="43" y="13"/>
                    <a:pt x="43" y="13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6" y="19"/>
                    <a:pt x="48" y="20"/>
                    <a:pt x="50" y="21"/>
                  </a:cubicBezTo>
                  <a:cubicBezTo>
                    <a:pt x="53" y="24"/>
                    <a:pt x="54" y="26"/>
                    <a:pt x="54" y="30"/>
                  </a:cubicBezTo>
                  <a:cubicBezTo>
                    <a:pt x="54" y="31"/>
                    <a:pt x="54" y="31"/>
                    <a:pt x="54" y="31"/>
                  </a:cubicBezTo>
                  <a:cubicBezTo>
                    <a:pt x="48" y="31"/>
                    <a:pt x="48" y="31"/>
                    <a:pt x="48" y="31"/>
                  </a:cubicBezTo>
                  <a:cubicBezTo>
                    <a:pt x="48" y="30"/>
                    <a:pt x="48" y="30"/>
                    <a:pt x="48" y="30"/>
                  </a:cubicBezTo>
                  <a:cubicBezTo>
                    <a:pt x="48" y="28"/>
                    <a:pt x="47" y="26"/>
                    <a:pt x="46" y="25"/>
                  </a:cubicBezTo>
                  <a:cubicBezTo>
                    <a:pt x="45" y="24"/>
                    <a:pt x="43" y="23"/>
                    <a:pt x="41" y="23"/>
                  </a:cubicBezTo>
                  <a:cubicBezTo>
                    <a:pt x="38" y="23"/>
                    <a:pt x="36" y="24"/>
                    <a:pt x="35" y="25"/>
                  </a:cubicBezTo>
                  <a:cubicBezTo>
                    <a:pt x="34" y="26"/>
                    <a:pt x="33" y="28"/>
                    <a:pt x="33" y="30"/>
                  </a:cubicBezTo>
                  <a:cubicBezTo>
                    <a:pt x="33" y="31"/>
                    <a:pt x="34" y="33"/>
                    <a:pt x="35" y="34"/>
                  </a:cubicBezTo>
                  <a:cubicBezTo>
                    <a:pt x="36" y="35"/>
                    <a:pt x="38" y="36"/>
                    <a:pt x="41" y="36"/>
                  </a:cubicBezTo>
                  <a:cubicBezTo>
                    <a:pt x="46" y="37"/>
                    <a:pt x="49" y="39"/>
                    <a:pt x="51" y="41"/>
                  </a:cubicBezTo>
                  <a:cubicBezTo>
                    <a:pt x="54" y="43"/>
                    <a:pt x="55" y="46"/>
                    <a:pt x="55" y="49"/>
                  </a:cubicBezTo>
                  <a:cubicBezTo>
                    <a:pt x="55" y="53"/>
                    <a:pt x="53" y="56"/>
                    <a:pt x="51" y="5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6455453" y="3755589"/>
            <a:ext cx="612000" cy="612000"/>
            <a:chOff x="9167813" y="1152526"/>
            <a:chExt cx="373062" cy="382588"/>
          </a:xfrm>
          <a:solidFill>
            <a:srgbClr val="CCCC33"/>
          </a:solidFill>
        </p:grpSpPr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67813" y="1152526"/>
              <a:ext cx="373062" cy="382588"/>
            </a:xfrm>
            <a:custGeom>
              <a:avLst/>
              <a:gdLst>
                <a:gd name="T0" fmla="*/ 49 w 99"/>
                <a:gd name="T1" fmla="*/ 0 h 99"/>
                <a:gd name="T2" fmla="*/ 0 w 99"/>
                <a:gd name="T3" fmla="*/ 49 h 99"/>
                <a:gd name="T4" fmla="*/ 49 w 99"/>
                <a:gd name="T5" fmla="*/ 99 h 99"/>
                <a:gd name="T6" fmla="*/ 99 w 99"/>
                <a:gd name="T7" fmla="*/ 49 h 99"/>
                <a:gd name="T8" fmla="*/ 49 w 99"/>
                <a:gd name="T9" fmla="*/ 0 h 99"/>
                <a:gd name="T10" fmla="*/ 49 w 99"/>
                <a:gd name="T11" fmla="*/ 95 h 99"/>
                <a:gd name="T12" fmla="*/ 4 w 99"/>
                <a:gd name="T13" fmla="*/ 49 h 99"/>
                <a:gd name="T14" fmla="*/ 49 w 99"/>
                <a:gd name="T15" fmla="*/ 4 h 99"/>
                <a:gd name="T16" fmla="*/ 95 w 99"/>
                <a:gd name="T17" fmla="*/ 49 h 99"/>
                <a:gd name="T18" fmla="*/ 49 w 99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9" h="99">
                  <a:moveTo>
                    <a:pt x="49" y="0"/>
                  </a:moveTo>
                  <a:cubicBezTo>
                    <a:pt x="22" y="0"/>
                    <a:pt x="0" y="22"/>
                    <a:pt x="0" y="49"/>
                  </a:cubicBezTo>
                  <a:cubicBezTo>
                    <a:pt x="0" y="77"/>
                    <a:pt x="22" y="99"/>
                    <a:pt x="49" y="99"/>
                  </a:cubicBezTo>
                  <a:cubicBezTo>
                    <a:pt x="77" y="99"/>
                    <a:pt x="99" y="77"/>
                    <a:pt x="99" y="49"/>
                  </a:cubicBezTo>
                  <a:cubicBezTo>
                    <a:pt x="99" y="22"/>
                    <a:pt x="77" y="0"/>
                    <a:pt x="49" y="0"/>
                  </a:cubicBezTo>
                  <a:close/>
                  <a:moveTo>
                    <a:pt x="49" y="95"/>
                  </a:moveTo>
                  <a:cubicBezTo>
                    <a:pt x="24" y="95"/>
                    <a:pt x="4" y="75"/>
                    <a:pt x="4" y="49"/>
                  </a:cubicBezTo>
                  <a:cubicBezTo>
                    <a:pt x="4" y="24"/>
                    <a:pt x="24" y="4"/>
                    <a:pt x="49" y="4"/>
                  </a:cubicBezTo>
                  <a:cubicBezTo>
                    <a:pt x="74" y="4"/>
                    <a:pt x="95" y="24"/>
                    <a:pt x="95" y="49"/>
                  </a:cubicBezTo>
                  <a:cubicBezTo>
                    <a:pt x="95" y="75"/>
                    <a:pt x="74" y="95"/>
                    <a:pt x="49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202925" y="1187451"/>
              <a:ext cx="302839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5 w 80"/>
                <a:gd name="T11" fmla="*/ 61 h 80"/>
                <a:gd name="T12" fmla="*/ 25 w 80"/>
                <a:gd name="T13" fmla="*/ 61 h 80"/>
                <a:gd name="T14" fmla="*/ 25 w 80"/>
                <a:gd name="T15" fmla="*/ 57 h 80"/>
                <a:gd name="T16" fmla="*/ 26 w 80"/>
                <a:gd name="T17" fmla="*/ 57 h 80"/>
                <a:gd name="T18" fmla="*/ 33 w 80"/>
                <a:gd name="T19" fmla="*/ 46 h 80"/>
                <a:gd name="T20" fmla="*/ 33 w 80"/>
                <a:gd name="T21" fmla="*/ 41 h 80"/>
                <a:gd name="T22" fmla="*/ 26 w 80"/>
                <a:gd name="T23" fmla="*/ 41 h 80"/>
                <a:gd name="T24" fmla="*/ 26 w 80"/>
                <a:gd name="T25" fmla="*/ 36 h 80"/>
                <a:gd name="T26" fmla="*/ 32 w 80"/>
                <a:gd name="T27" fmla="*/ 36 h 80"/>
                <a:gd name="T28" fmla="*/ 31 w 80"/>
                <a:gd name="T29" fmla="*/ 29 h 80"/>
                <a:gd name="T30" fmla="*/ 45 w 80"/>
                <a:gd name="T31" fmla="*/ 15 h 80"/>
                <a:gd name="T32" fmla="*/ 53 w 80"/>
                <a:gd name="T33" fmla="*/ 17 h 80"/>
                <a:gd name="T34" fmla="*/ 53 w 80"/>
                <a:gd name="T35" fmla="*/ 17 h 80"/>
                <a:gd name="T36" fmla="*/ 53 w 80"/>
                <a:gd name="T37" fmla="*/ 24 h 80"/>
                <a:gd name="T38" fmla="*/ 52 w 80"/>
                <a:gd name="T39" fmla="*/ 24 h 80"/>
                <a:gd name="T40" fmla="*/ 45 w 80"/>
                <a:gd name="T41" fmla="*/ 21 h 80"/>
                <a:gd name="T42" fmla="*/ 38 w 80"/>
                <a:gd name="T43" fmla="*/ 29 h 80"/>
                <a:gd name="T44" fmla="*/ 39 w 80"/>
                <a:gd name="T45" fmla="*/ 36 h 80"/>
                <a:gd name="T46" fmla="*/ 49 w 80"/>
                <a:gd name="T47" fmla="*/ 36 h 80"/>
                <a:gd name="T48" fmla="*/ 49 w 80"/>
                <a:gd name="T49" fmla="*/ 41 h 80"/>
                <a:gd name="T50" fmla="*/ 40 w 80"/>
                <a:gd name="T51" fmla="*/ 41 h 80"/>
                <a:gd name="T52" fmla="*/ 39 w 80"/>
                <a:gd name="T53" fmla="*/ 49 h 80"/>
                <a:gd name="T54" fmla="*/ 35 w 80"/>
                <a:gd name="T55" fmla="*/ 55 h 80"/>
                <a:gd name="T56" fmla="*/ 55 w 80"/>
                <a:gd name="T57" fmla="*/ 55 h 80"/>
                <a:gd name="T58" fmla="*/ 55 w 80"/>
                <a:gd name="T59" fmla="*/ 61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61"/>
                  </a:moveTo>
                  <a:cubicBezTo>
                    <a:pt x="25" y="61"/>
                    <a:pt x="25" y="61"/>
                    <a:pt x="25" y="61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30" y="55"/>
                    <a:pt x="33" y="50"/>
                    <a:pt x="33" y="46"/>
                  </a:cubicBezTo>
                  <a:cubicBezTo>
                    <a:pt x="33" y="44"/>
                    <a:pt x="33" y="43"/>
                    <a:pt x="33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6" y="36"/>
                    <a:pt x="26" y="36"/>
                    <a:pt x="26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34"/>
                    <a:pt x="31" y="31"/>
                    <a:pt x="31" y="29"/>
                  </a:cubicBezTo>
                  <a:cubicBezTo>
                    <a:pt x="31" y="21"/>
                    <a:pt x="37" y="15"/>
                    <a:pt x="45" y="15"/>
                  </a:cubicBezTo>
                  <a:cubicBezTo>
                    <a:pt x="50" y="15"/>
                    <a:pt x="52" y="16"/>
                    <a:pt x="53" y="17"/>
                  </a:cubicBezTo>
                  <a:cubicBezTo>
                    <a:pt x="53" y="17"/>
                    <a:pt x="53" y="17"/>
                    <a:pt x="53" y="17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2" y="24"/>
                    <a:pt x="52" y="24"/>
                    <a:pt x="52" y="24"/>
                  </a:cubicBezTo>
                  <a:cubicBezTo>
                    <a:pt x="51" y="23"/>
                    <a:pt x="48" y="21"/>
                    <a:pt x="45" y="21"/>
                  </a:cubicBezTo>
                  <a:cubicBezTo>
                    <a:pt x="40" y="21"/>
                    <a:pt x="38" y="26"/>
                    <a:pt x="38" y="29"/>
                  </a:cubicBezTo>
                  <a:cubicBezTo>
                    <a:pt x="38" y="32"/>
                    <a:pt x="39" y="34"/>
                    <a:pt x="39" y="36"/>
                  </a:cubicBezTo>
                  <a:cubicBezTo>
                    <a:pt x="49" y="36"/>
                    <a:pt x="49" y="36"/>
                    <a:pt x="49" y="36"/>
                  </a:cubicBezTo>
                  <a:cubicBezTo>
                    <a:pt x="49" y="41"/>
                    <a:pt x="49" y="41"/>
                    <a:pt x="49" y="41"/>
                  </a:cubicBezTo>
                  <a:cubicBezTo>
                    <a:pt x="40" y="41"/>
                    <a:pt x="40" y="41"/>
                    <a:pt x="40" y="41"/>
                  </a:cubicBezTo>
                  <a:cubicBezTo>
                    <a:pt x="40" y="44"/>
                    <a:pt x="40" y="46"/>
                    <a:pt x="39" y="49"/>
                  </a:cubicBezTo>
                  <a:cubicBezTo>
                    <a:pt x="39" y="51"/>
                    <a:pt x="37" y="53"/>
                    <a:pt x="35" y="55"/>
                  </a:cubicBezTo>
                  <a:cubicBezTo>
                    <a:pt x="55" y="55"/>
                    <a:pt x="55" y="55"/>
                    <a:pt x="55" y="55"/>
                  </a:cubicBezTo>
                  <a:lnTo>
                    <a:pt x="55" y="6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450511" y="5177781"/>
            <a:ext cx="612000" cy="612000"/>
            <a:chOff x="9867900" y="1152526"/>
            <a:chExt cx="377825" cy="382588"/>
          </a:xfrm>
          <a:solidFill>
            <a:srgbClr val="CCCC33"/>
          </a:solidFill>
        </p:grpSpPr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9867900" y="1152526"/>
              <a:ext cx="377825" cy="382588"/>
            </a:xfrm>
            <a:custGeom>
              <a:avLst/>
              <a:gdLst>
                <a:gd name="T0" fmla="*/ 50 w 100"/>
                <a:gd name="T1" fmla="*/ 0 h 99"/>
                <a:gd name="T2" fmla="*/ 0 w 100"/>
                <a:gd name="T3" fmla="*/ 49 h 99"/>
                <a:gd name="T4" fmla="*/ 50 w 100"/>
                <a:gd name="T5" fmla="*/ 99 h 99"/>
                <a:gd name="T6" fmla="*/ 100 w 100"/>
                <a:gd name="T7" fmla="*/ 49 h 99"/>
                <a:gd name="T8" fmla="*/ 50 w 100"/>
                <a:gd name="T9" fmla="*/ 0 h 99"/>
                <a:gd name="T10" fmla="*/ 50 w 100"/>
                <a:gd name="T11" fmla="*/ 95 h 99"/>
                <a:gd name="T12" fmla="*/ 4 w 100"/>
                <a:gd name="T13" fmla="*/ 49 h 99"/>
                <a:gd name="T14" fmla="*/ 50 w 100"/>
                <a:gd name="T15" fmla="*/ 4 h 99"/>
                <a:gd name="T16" fmla="*/ 96 w 100"/>
                <a:gd name="T17" fmla="*/ 49 h 99"/>
                <a:gd name="T18" fmla="*/ 50 w 100"/>
                <a:gd name="T19" fmla="*/ 95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0" h="99">
                  <a:moveTo>
                    <a:pt x="50" y="0"/>
                  </a:moveTo>
                  <a:cubicBezTo>
                    <a:pt x="23" y="0"/>
                    <a:pt x="0" y="22"/>
                    <a:pt x="0" y="49"/>
                  </a:cubicBezTo>
                  <a:cubicBezTo>
                    <a:pt x="0" y="77"/>
                    <a:pt x="23" y="99"/>
                    <a:pt x="50" y="99"/>
                  </a:cubicBezTo>
                  <a:cubicBezTo>
                    <a:pt x="77" y="99"/>
                    <a:pt x="100" y="77"/>
                    <a:pt x="100" y="49"/>
                  </a:cubicBezTo>
                  <a:cubicBezTo>
                    <a:pt x="100" y="22"/>
                    <a:pt x="77" y="0"/>
                    <a:pt x="50" y="0"/>
                  </a:cubicBezTo>
                  <a:close/>
                  <a:moveTo>
                    <a:pt x="50" y="95"/>
                  </a:moveTo>
                  <a:cubicBezTo>
                    <a:pt x="25" y="95"/>
                    <a:pt x="4" y="75"/>
                    <a:pt x="4" y="49"/>
                  </a:cubicBezTo>
                  <a:cubicBezTo>
                    <a:pt x="4" y="24"/>
                    <a:pt x="25" y="4"/>
                    <a:pt x="50" y="4"/>
                  </a:cubicBezTo>
                  <a:cubicBezTo>
                    <a:pt x="75" y="4"/>
                    <a:pt x="96" y="24"/>
                    <a:pt x="96" y="49"/>
                  </a:cubicBezTo>
                  <a:cubicBezTo>
                    <a:pt x="96" y="75"/>
                    <a:pt x="75" y="95"/>
                    <a:pt x="50" y="9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 rot="21540000">
              <a:off x="9903460" y="1191721"/>
              <a:ext cx="306705" cy="309563"/>
            </a:xfrm>
            <a:custGeom>
              <a:avLst/>
              <a:gdLst>
                <a:gd name="T0" fmla="*/ 40 w 80"/>
                <a:gd name="T1" fmla="*/ 0 h 80"/>
                <a:gd name="T2" fmla="*/ 0 w 80"/>
                <a:gd name="T3" fmla="*/ 40 h 80"/>
                <a:gd name="T4" fmla="*/ 40 w 80"/>
                <a:gd name="T5" fmla="*/ 80 h 80"/>
                <a:gd name="T6" fmla="*/ 80 w 80"/>
                <a:gd name="T7" fmla="*/ 40 h 80"/>
                <a:gd name="T8" fmla="*/ 40 w 80"/>
                <a:gd name="T9" fmla="*/ 0 h 80"/>
                <a:gd name="T10" fmla="*/ 55 w 80"/>
                <a:gd name="T11" fmla="*/ 40 h 80"/>
                <a:gd name="T12" fmla="*/ 55 w 80"/>
                <a:gd name="T13" fmla="*/ 46 h 80"/>
                <a:gd name="T14" fmla="*/ 43 w 80"/>
                <a:gd name="T15" fmla="*/ 46 h 80"/>
                <a:gd name="T16" fmla="*/ 43 w 80"/>
                <a:gd name="T17" fmla="*/ 49 h 80"/>
                <a:gd name="T18" fmla="*/ 55 w 80"/>
                <a:gd name="T19" fmla="*/ 49 h 80"/>
                <a:gd name="T20" fmla="*/ 55 w 80"/>
                <a:gd name="T21" fmla="*/ 55 h 80"/>
                <a:gd name="T22" fmla="*/ 43 w 80"/>
                <a:gd name="T23" fmla="*/ 55 h 80"/>
                <a:gd name="T24" fmla="*/ 43 w 80"/>
                <a:gd name="T25" fmla="*/ 64 h 80"/>
                <a:gd name="T26" fmla="*/ 37 w 80"/>
                <a:gd name="T27" fmla="*/ 64 h 80"/>
                <a:gd name="T28" fmla="*/ 37 w 80"/>
                <a:gd name="T29" fmla="*/ 55 h 80"/>
                <a:gd name="T30" fmla="*/ 25 w 80"/>
                <a:gd name="T31" fmla="*/ 55 h 80"/>
                <a:gd name="T32" fmla="*/ 25 w 80"/>
                <a:gd name="T33" fmla="*/ 49 h 80"/>
                <a:gd name="T34" fmla="*/ 37 w 80"/>
                <a:gd name="T35" fmla="*/ 49 h 80"/>
                <a:gd name="T36" fmla="*/ 37 w 80"/>
                <a:gd name="T37" fmla="*/ 46 h 80"/>
                <a:gd name="T38" fmla="*/ 25 w 80"/>
                <a:gd name="T39" fmla="*/ 46 h 80"/>
                <a:gd name="T40" fmla="*/ 25 w 80"/>
                <a:gd name="T41" fmla="*/ 40 h 80"/>
                <a:gd name="T42" fmla="*/ 34 w 80"/>
                <a:gd name="T43" fmla="*/ 40 h 80"/>
                <a:gd name="T44" fmla="*/ 23 w 80"/>
                <a:gd name="T45" fmla="*/ 19 h 80"/>
                <a:gd name="T46" fmla="*/ 30 w 80"/>
                <a:gd name="T47" fmla="*/ 19 h 80"/>
                <a:gd name="T48" fmla="*/ 38 w 80"/>
                <a:gd name="T49" fmla="*/ 35 h 80"/>
                <a:gd name="T50" fmla="*/ 40 w 80"/>
                <a:gd name="T51" fmla="*/ 38 h 80"/>
                <a:gd name="T52" fmla="*/ 42 w 80"/>
                <a:gd name="T53" fmla="*/ 34 h 80"/>
                <a:gd name="T54" fmla="*/ 50 w 80"/>
                <a:gd name="T55" fmla="*/ 19 h 80"/>
                <a:gd name="T56" fmla="*/ 57 w 80"/>
                <a:gd name="T57" fmla="*/ 19 h 80"/>
                <a:gd name="T58" fmla="*/ 46 w 80"/>
                <a:gd name="T59" fmla="*/ 40 h 80"/>
                <a:gd name="T60" fmla="*/ 55 w 80"/>
                <a:gd name="T61" fmla="*/ 4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80" h="80">
                  <a:moveTo>
                    <a:pt x="40" y="0"/>
                  </a:moveTo>
                  <a:cubicBezTo>
                    <a:pt x="18" y="0"/>
                    <a:pt x="0" y="18"/>
                    <a:pt x="0" y="40"/>
                  </a:cubicBezTo>
                  <a:cubicBezTo>
                    <a:pt x="0" y="62"/>
                    <a:pt x="18" y="80"/>
                    <a:pt x="40" y="80"/>
                  </a:cubicBezTo>
                  <a:cubicBezTo>
                    <a:pt x="62" y="80"/>
                    <a:pt x="80" y="62"/>
                    <a:pt x="80" y="40"/>
                  </a:cubicBezTo>
                  <a:cubicBezTo>
                    <a:pt x="80" y="18"/>
                    <a:pt x="62" y="0"/>
                    <a:pt x="40" y="0"/>
                  </a:cubicBezTo>
                  <a:close/>
                  <a:moveTo>
                    <a:pt x="55" y="40"/>
                  </a:moveTo>
                  <a:cubicBezTo>
                    <a:pt x="55" y="46"/>
                    <a:pt x="55" y="46"/>
                    <a:pt x="55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3" y="49"/>
                    <a:pt x="43" y="49"/>
                    <a:pt x="43" y="49"/>
                  </a:cubicBezTo>
                  <a:cubicBezTo>
                    <a:pt x="55" y="49"/>
                    <a:pt x="55" y="49"/>
                    <a:pt x="55" y="49"/>
                  </a:cubicBezTo>
                  <a:cubicBezTo>
                    <a:pt x="55" y="55"/>
                    <a:pt x="55" y="55"/>
                    <a:pt x="55" y="5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43" y="64"/>
                    <a:pt x="43" y="64"/>
                    <a:pt x="43" y="64"/>
                  </a:cubicBezTo>
                  <a:cubicBezTo>
                    <a:pt x="37" y="64"/>
                    <a:pt x="37" y="64"/>
                    <a:pt x="37" y="64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25" y="55"/>
                    <a:pt x="25" y="55"/>
                    <a:pt x="25" y="55"/>
                  </a:cubicBezTo>
                  <a:cubicBezTo>
                    <a:pt x="25" y="49"/>
                    <a:pt x="25" y="49"/>
                    <a:pt x="25" y="49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25" y="46"/>
                    <a:pt x="25" y="46"/>
                    <a:pt x="25" y="46"/>
                  </a:cubicBezTo>
                  <a:cubicBezTo>
                    <a:pt x="25" y="40"/>
                    <a:pt x="25" y="40"/>
                    <a:pt x="25" y="40"/>
                  </a:cubicBezTo>
                  <a:cubicBezTo>
                    <a:pt x="34" y="40"/>
                    <a:pt x="34" y="40"/>
                    <a:pt x="34" y="40"/>
                  </a:cubicBezTo>
                  <a:cubicBezTo>
                    <a:pt x="23" y="19"/>
                    <a:pt x="23" y="19"/>
                    <a:pt x="23" y="19"/>
                  </a:cubicBezTo>
                  <a:cubicBezTo>
                    <a:pt x="30" y="19"/>
                    <a:pt x="30" y="19"/>
                    <a:pt x="30" y="19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9" y="36"/>
                    <a:pt x="39" y="37"/>
                    <a:pt x="40" y="38"/>
                  </a:cubicBezTo>
                  <a:cubicBezTo>
                    <a:pt x="40" y="37"/>
                    <a:pt x="41" y="36"/>
                    <a:pt x="42" y="34"/>
                  </a:cubicBezTo>
                  <a:cubicBezTo>
                    <a:pt x="50" y="19"/>
                    <a:pt x="50" y="19"/>
                    <a:pt x="50" y="19"/>
                  </a:cubicBezTo>
                  <a:cubicBezTo>
                    <a:pt x="57" y="19"/>
                    <a:pt x="57" y="19"/>
                    <a:pt x="57" y="19"/>
                  </a:cubicBezTo>
                  <a:cubicBezTo>
                    <a:pt x="46" y="40"/>
                    <a:pt x="46" y="40"/>
                    <a:pt x="46" y="40"/>
                  </a:cubicBezTo>
                  <a:lnTo>
                    <a:pt x="55" y="4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85120444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5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/>
      <p:bldP spid="45" grpId="0"/>
      <p:bldP spid="49" grpId="0" animBg="1"/>
      <p:bldP spid="50" grpId="0" animBg="1"/>
      <p:bldP spid="51" grpId="0" animBg="1"/>
      <p:bldP spid="52" grpId="0" animBg="1"/>
      <p:bldP spid="79" grpId="0"/>
      <p:bldP spid="80" grpId="0"/>
      <p:bldP spid="8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椭圆 25"/>
          <p:cNvSpPr/>
          <p:nvPr/>
        </p:nvSpPr>
        <p:spPr>
          <a:xfrm>
            <a:off x="10372698" y="3855703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aphicFrame>
        <p:nvGraphicFramePr>
          <p:cNvPr id="11" name="图表 10"/>
          <p:cNvGraphicFramePr/>
          <p:nvPr>
            <p:extLst>
              <p:ext uri="{D42A27DB-BD31-4B8C-83A1-F6EECF244321}">
                <p14:modId xmlns:p14="http://schemas.microsoft.com/office/powerpoint/2010/main" val="91425096"/>
              </p:ext>
            </p:extLst>
          </p:nvPr>
        </p:nvGraphicFramePr>
        <p:xfrm>
          <a:off x="1812243" y="1270591"/>
          <a:ext cx="8136000" cy="550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7" name="直接连接符 16"/>
          <p:cNvCxnSpPr/>
          <p:nvPr/>
        </p:nvCxnSpPr>
        <p:spPr>
          <a:xfrm>
            <a:off x="7917031" y="4011144"/>
            <a:ext cx="2591943" cy="0"/>
          </a:xfrm>
          <a:prstGeom prst="line">
            <a:avLst/>
          </a:prstGeom>
          <a:ln w="28575">
            <a:solidFill>
              <a:srgbClr val="F6341A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8326351" y="1646463"/>
            <a:ext cx="13485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2230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endParaRPr lang="zh-CN" altLang="en-US" sz="1400" dirty="0">
              <a:solidFill>
                <a:srgbClr val="F2230A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1164875" y="4387029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8" name="直接连接符 27"/>
          <p:cNvCxnSpPr/>
          <p:nvPr/>
        </p:nvCxnSpPr>
        <p:spPr>
          <a:xfrm flipH="1" flipV="1">
            <a:off x="1318303" y="4531578"/>
            <a:ext cx="2815906" cy="22325"/>
          </a:xfrm>
          <a:prstGeom prst="line">
            <a:avLst/>
          </a:prstGeom>
          <a:ln w="28575">
            <a:solidFill>
              <a:srgbClr val="FC7E13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椭圆 32"/>
          <p:cNvSpPr/>
          <p:nvPr/>
        </p:nvSpPr>
        <p:spPr>
          <a:xfrm>
            <a:off x="8172333" y="5376407"/>
            <a:ext cx="306854" cy="306854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4" name="直接连接符 33"/>
          <p:cNvCxnSpPr/>
          <p:nvPr/>
        </p:nvCxnSpPr>
        <p:spPr>
          <a:xfrm>
            <a:off x="6144502" y="5529834"/>
            <a:ext cx="2167811" cy="0"/>
          </a:xfrm>
          <a:prstGeom prst="line">
            <a:avLst/>
          </a:prstGeom>
          <a:ln w="28575">
            <a:solidFill>
              <a:srgbClr val="FEB912"/>
            </a:solidFill>
            <a:round/>
            <a:headEnd type="none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546030" y="5593976"/>
            <a:ext cx="17662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EB91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95%</a:t>
            </a:r>
            <a:endParaRPr lang="zh-CN" altLang="en-US" sz="1400" dirty="0">
              <a:solidFill>
                <a:srgbClr val="FEB91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75058" y="2233194"/>
            <a:ext cx="139074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FC7E1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60%</a:t>
            </a:r>
            <a:endParaRPr lang="zh-CN" altLang="en-US" sz="1400" dirty="0">
              <a:solidFill>
                <a:srgbClr val="FC7E1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03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29" name="等腰三角形 28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等腰三角形 29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5" name="文本框 34"/>
          <p:cNvSpPr txBox="1"/>
          <p:nvPr/>
        </p:nvSpPr>
        <p:spPr>
          <a:xfrm>
            <a:off x="1745383" y="2376030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C7E13"/>
                </a:solidFill>
              </a:rPr>
              <a:t>TEXT HERE</a:t>
            </a:r>
            <a:endParaRPr lang="zh-CN" altLang="en-US" dirty="0">
              <a:solidFill>
                <a:srgbClr val="FC7E13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9310309" y="1818308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2230A"/>
                </a:solidFill>
              </a:rPr>
              <a:t>TEXT HERE</a:t>
            </a:r>
            <a:endParaRPr lang="zh-CN" altLang="en-US" dirty="0">
              <a:solidFill>
                <a:srgbClr val="F2230A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542612" y="5757177"/>
            <a:ext cx="20465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EB912"/>
                </a:solidFill>
              </a:rPr>
              <a:t>TEXT HERE</a:t>
            </a:r>
            <a:endParaRPr lang="zh-CN" altLang="en-US" dirty="0">
              <a:solidFill>
                <a:srgbClr val="FEB912"/>
              </a:solidFill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775058" y="2962518"/>
            <a:ext cx="248533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  <a:p>
            <a:pPr algn="just"/>
            <a:endParaRPr lang="en-US" altLang="zh-CN" sz="1600" dirty="0"/>
          </a:p>
        </p:txBody>
      </p:sp>
      <p:sp>
        <p:nvSpPr>
          <p:cNvPr id="40" name="文本框 39"/>
          <p:cNvSpPr txBox="1"/>
          <p:nvPr/>
        </p:nvSpPr>
        <p:spPr>
          <a:xfrm>
            <a:off x="8360496" y="2360117"/>
            <a:ext cx="248533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  <a:p>
            <a:pPr algn="just"/>
            <a:endParaRPr lang="en-US" altLang="zh-CN" sz="1600" dirty="0"/>
          </a:p>
        </p:txBody>
      </p:sp>
      <p:sp>
        <p:nvSpPr>
          <p:cNvPr id="41" name="文本框 40"/>
          <p:cNvSpPr txBox="1"/>
          <p:nvPr/>
        </p:nvSpPr>
        <p:spPr>
          <a:xfrm>
            <a:off x="9097475" y="5445784"/>
            <a:ext cx="24853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600" dirty="0"/>
              <a:t>The quick brown fox jumps over the lazy dog. The quick brown fox jumps over the lazy dog. </a:t>
            </a:r>
          </a:p>
        </p:txBody>
      </p:sp>
    </p:spTree>
    <p:extLst>
      <p:ext uri="{BB962C8B-B14F-4D97-AF65-F5344CB8AC3E}">
        <p14:creationId xmlns:p14="http://schemas.microsoft.com/office/powerpoint/2010/main" val="809252899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2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6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9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6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3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6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2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6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9100"/>
                            </p:stCondLst>
                            <p:childTnLst>
                              <p:par>
                                <p:cTn id="7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8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6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5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6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Graphic spid="11" grpId="0">
        <p:bldAsOne/>
      </p:bldGraphic>
      <p:bldP spid="21" grpId="0"/>
      <p:bldP spid="27" grpId="0" animBg="1"/>
      <p:bldP spid="33" grpId="0" animBg="1"/>
      <p:bldP spid="16" grpId="0"/>
      <p:bldP spid="18" grpId="0"/>
      <p:bldP spid="35" grpId="0"/>
      <p:bldP spid="37" grpId="0"/>
      <p:bldP spid="38" grpId="0"/>
      <p:bldP spid="39" grpId="0"/>
      <p:bldP spid="40" grpId="0"/>
      <p:bldP spid="4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6" name="直接连接符 25"/>
          <p:cNvCxnSpPr/>
          <p:nvPr/>
        </p:nvCxnSpPr>
        <p:spPr>
          <a:xfrm rot="3890336" flipV="1">
            <a:off x="8326874" y="5415306"/>
            <a:ext cx="153037" cy="582468"/>
          </a:xfrm>
          <a:prstGeom prst="line">
            <a:avLst/>
          </a:prstGeom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任意多边形 50"/>
          <p:cNvSpPr/>
          <p:nvPr/>
        </p:nvSpPr>
        <p:spPr>
          <a:xfrm rot="16200000">
            <a:off x="8703795" y="4830718"/>
            <a:ext cx="643095" cy="288574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3890336">
            <a:off x="7925408" y="5685894"/>
            <a:ext cx="179221" cy="179221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6609175" y="4313306"/>
            <a:ext cx="242136" cy="2421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8542183">
            <a:off x="4556688" y="4683684"/>
            <a:ext cx="242136" cy="24213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3885149" y="4313154"/>
            <a:ext cx="4237374" cy="2572231"/>
            <a:chOff x="3885149" y="4313154"/>
            <a:chExt cx="4237374" cy="2572231"/>
          </a:xfrm>
          <a:effectLst/>
        </p:grpSpPr>
        <p:sp>
          <p:nvSpPr>
            <p:cNvPr id="3" name="椭圆 2"/>
            <p:cNvSpPr/>
            <p:nvPr/>
          </p:nvSpPr>
          <p:spPr>
            <a:xfrm>
              <a:off x="3885149" y="4313154"/>
              <a:ext cx="4237374" cy="2572231"/>
            </a:xfrm>
            <a:custGeom>
              <a:avLst/>
              <a:gdLst/>
              <a:ahLst/>
              <a:cxnLst/>
              <a:rect l="l" t="t" r="r" b="b"/>
              <a:pathLst>
                <a:path w="5832648" h="3540618">
                  <a:moveTo>
                    <a:pt x="2916324" y="0"/>
                  </a:moveTo>
                  <a:cubicBezTo>
                    <a:pt x="4526965" y="0"/>
                    <a:pt x="5832648" y="1305683"/>
                    <a:pt x="5832648" y="2916324"/>
                  </a:cubicBezTo>
                  <a:cubicBezTo>
                    <a:pt x="5832648" y="3130729"/>
                    <a:pt x="5809511" y="3339730"/>
                    <a:pt x="5764000" y="3540618"/>
                  </a:cubicBezTo>
                  <a:lnTo>
                    <a:pt x="68648" y="3540618"/>
                  </a:lnTo>
                  <a:cubicBezTo>
                    <a:pt x="23137" y="3339730"/>
                    <a:pt x="0" y="3130729"/>
                    <a:pt x="0" y="2916324"/>
                  </a:cubicBezTo>
                  <a:cubicBezTo>
                    <a:pt x="0" y="1305683"/>
                    <a:pt x="1305683" y="0"/>
                    <a:pt x="2916324" y="0"/>
                  </a:cubicBezTo>
                  <a:close/>
                </a:path>
              </a:pathLst>
            </a:cu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椭圆 2"/>
            <p:cNvSpPr/>
            <p:nvPr/>
          </p:nvSpPr>
          <p:spPr>
            <a:xfrm>
              <a:off x="4237180" y="4740542"/>
              <a:ext cx="3533315" cy="2144843"/>
            </a:xfrm>
            <a:custGeom>
              <a:avLst/>
              <a:gdLst>
                <a:gd name="connsiteX0" fmla="*/ 68648 w 5832648"/>
                <a:gd name="connsiteY0" fmla="*/ 3540618 h 3667511"/>
                <a:gd name="connsiteX1" fmla="*/ 0 w 5832648"/>
                <a:gd name="connsiteY1" fmla="*/ 2916324 h 3667511"/>
                <a:gd name="connsiteX2" fmla="*/ 2916324 w 5832648"/>
                <a:gd name="connsiteY2" fmla="*/ 0 h 3667511"/>
                <a:gd name="connsiteX3" fmla="*/ 5832648 w 5832648"/>
                <a:gd name="connsiteY3" fmla="*/ 2916324 h 3667511"/>
                <a:gd name="connsiteX4" fmla="*/ 5764000 w 5832648"/>
                <a:gd name="connsiteY4" fmla="*/ 3540618 h 3667511"/>
                <a:gd name="connsiteX5" fmla="*/ 195541 w 5832648"/>
                <a:gd name="connsiteY5" fmla="*/ 3667511 h 3667511"/>
                <a:gd name="connsiteX0" fmla="*/ 68648 w 5832648"/>
                <a:gd name="connsiteY0" fmla="*/ 3540618 h 3540618"/>
                <a:gd name="connsiteX1" fmla="*/ 0 w 5832648"/>
                <a:gd name="connsiteY1" fmla="*/ 2916324 h 3540618"/>
                <a:gd name="connsiteX2" fmla="*/ 2916324 w 5832648"/>
                <a:gd name="connsiteY2" fmla="*/ 0 h 3540618"/>
                <a:gd name="connsiteX3" fmla="*/ 5832648 w 5832648"/>
                <a:gd name="connsiteY3" fmla="*/ 2916324 h 3540618"/>
                <a:gd name="connsiteX4" fmla="*/ 5764000 w 5832648"/>
                <a:gd name="connsiteY4" fmla="*/ 3540618 h 35406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832648" h="3540618">
                  <a:moveTo>
                    <a:pt x="68648" y="3540618"/>
                  </a:moveTo>
                  <a:cubicBezTo>
                    <a:pt x="23137" y="3339730"/>
                    <a:pt x="0" y="3130729"/>
                    <a:pt x="0" y="2916324"/>
                  </a:cubicBezTo>
                  <a:cubicBezTo>
                    <a:pt x="0" y="1305683"/>
                    <a:pt x="1305683" y="0"/>
                    <a:pt x="2916324" y="0"/>
                  </a:cubicBezTo>
                  <a:cubicBezTo>
                    <a:pt x="4526965" y="0"/>
                    <a:pt x="5832648" y="1305683"/>
                    <a:pt x="5832648" y="2916324"/>
                  </a:cubicBezTo>
                  <a:cubicBezTo>
                    <a:pt x="5832648" y="3130729"/>
                    <a:pt x="5809511" y="3339730"/>
                    <a:pt x="5764000" y="3540618"/>
                  </a:cubicBezTo>
                </a:path>
              </a:pathLst>
            </a:custGeom>
            <a:solidFill>
              <a:schemeClr val="bg1"/>
            </a:solidFill>
            <a:ln>
              <a:solidFill>
                <a:schemeClr val="accent5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3" name="椭圆 2"/>
            <p:cNvSpPr/>
            <p:nvPr/>
          </p:nvSpPr>
          <p:spPr>
            <a:xfrm>
              <a:off x="4259560" y="4365105"/>
              <a:ext cx="2884481" cy="931449"/>
            </a:xfrm>
            <a:custGeom>
              <a:avLst/>
              <a:gdLst/>
              <a:ahLst/>
              <a:cxnLst/>
              <a:rect l="l" t="t" r="r" b="b"/>
              <a:pathLst>
                <a:path w="2884481" h="931449">
                  <a:moveTo>
                    <a:pt x="1754859" y="0"/>
                  </a:moveTo>
                  <a:cubicBezTo>
                    <a:pt x="2170620" y="0"/>
                    <a:pt x="2558410" y="119756"/>
                    <a:pt x="2884481" y="328452"/>
                  </a:cubicBezTo>
                  <a:cubicBezTo>
                    <a:pt x="2570254" y="181040"/>
                    <a:pt x="2219323" y="100123"/>
                    <a:pt x="1849493" y="100123"/>
                  </a:cubicBezTo>
                  <a:cubicBezTo>
                    <a:pt x="1113485" y="100123"/>
                    <a:pt x="452328" y="420601"/>
                    <a:pt x="0" y="931449"/>
                  </a:cubicBezTo>
                  <a:cubicBezTo>
                    <a:pt x="380851" y="369331"/>
                    <a:pt x="1024724" y="0"/>
                    <a:pt x="1754859" y="0"/>
                  </a:cubicBezTo>
                  <a:close/>
                </a:path>
              </a:pathLst>
            </a:custGeom>
            <a:gradFill>
              <a:gsLst>
                <a:gs pos="0">
                  <a:schemeClr val="bg1"/>
                </a:gs>
                <a:gs pos="46000">
                  <a:schemeClr val="bg1">
                    <a:alpha val="0"/>
                  </a:schemeClr>
                </a:gs>
              </a:gsLst>
              <a:lin ang="27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/>
          <p:cNvCxnSpPr/>
          <p:nvPr/>
        </p:nvCxnSpPr>
        <p:spPr>
          <a:xfrm flipV="1">
            <a:off x="6765618" y="3526366"/>
            <a:ext cx="206760" cy="786940"/>
          </a:xfrm>
          <a:prstGeom prst="line">
            <a:avLst/>
          </a:prstGeom>
          <a:solidFill>
            <a:schemeClr val="accent5"/>
          </a:solidFill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/>
          <p:cNvCxnSpPr/>
          <p:nvPr/>
        </p:nvCxnSpPr>
        <p:spPr>
          <a:xfrm flipH="1" flipV="1">
            <a:off x="3973951" y="3630093"/>
            <a:ext cx="632048" cy="1070932"/>
          </a:xfrm>
          <a:prstGeom prst="line">
            <a:avLst/>
          </a:prstGeom>
          <a:grpFill/>
          <a:ln w="571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任意多边形 38"/>
          <p:cNvSpPr/>
          <p:nvPr/>
        </p:nvSpPr>
        <p:spPr>
          <a:xfrm>
            <a:off x="6137815" y="1935512"/>
            <a:ext cx="819398" cy="629392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894033" y="1700808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91607" y="5415607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Add your title here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任意多边形 45"/>
          <p:cNvSpPr/>
          <p:nvPr/>
        </p:nvSpPr>
        <p:spPr>
          <a:xfrm rot="17650961">
            <a:off x="3062938" y="3881111"/>
            <a:ext cx="570880" cy="172130"/>
          </a:xfrm>
          <a:custGeom>
            <a:avLst/>
            <a:gdLst>
              <a:gd name="connsiteX0" fmla="*/ 819398 w 819398"/>
              <a:gd name="connsiteY0" fmla="*/ 629392 h 629392"/>
              <a:gd name="connsiteX1" fmla="*/ 498764 w 819398"/>
              <a:gd name="connsiteY1" fmla="*/ 0 h 629392"/>
              <a:gd name="connsiteX2" fmla="*/ 0 w 819398"/>
              <a:gd name="connsiteY2" fmla="*/ 0 h 6293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19398" h="629392">
                <a:moveTo>
                  <a:pt x="819398" y="629392"/>
                </a:moveTo>
                <a:lnTo>
                  <a:pt x="498764" y="0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chemeClr val="tx1">
                <a:lumMod val="50000"/>
                <a:lumOff val="50000"/>
              </a:schemeClr>
            </a:solidFill>
            <a:headEnd type="diamond" w="med" len="med"/>
            <a:tailEnd type="diamond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/>
          <p:cNvGrpSpPr/>
          <p:nvPr/>
        </p:nvGrpSpPr>
        <p:grpSpPr>
          <a:xfrm>
            <a:off x="8612074" y="5183381"/>
            <a:ext cx="1048085" cy="945914"/>
            <a:chOff x="8612074" y="5183381"/>
            <a:chExt cx="1048085" cy="945914"/>
          </a:xfrm>
        </p:grpSpPr>
        <p:grpSp>
          <p:nvGrpSpPr>
            <p:cNvPr id="7" name="组合 6"/>
            <p:cNvGrpSpPr/>
            <p:nvPr/>
          </p:nvGrpSpPr>
          <p:grpSpPr>
            <a:xfrm>
              <a:off x="8612074" y="5183381"/>
              <a:ext cx="945914" cy="945914"/>
              <a:chOff x="8612074" y="5183381"/>
              <a:chExt cx="945914" cy="945914"/>
            </a:xfrm>
          </p:grpSpPr>
          <p:sp>
            <p:nvSpPr>
              <p:cNvPr id="29" name="椭圆 28"/>
              <p:cNvSpPr/>
              <p:nvPr/>
            </p:nvSpPr>
            <p:spPr>
              <a:xfrm rot="3654796">
                <a:off x="8612074" y="5183381"/>
                <a:ext cx="945914" cy="945914"/>
              </a:xfrm>
              <a:prstGeom prst="ellipse">
                <a:avLst/>
              </a:prstGeom>
              <a:solidFill>
                <a:srgbClr val="B1AE2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椭圆 53"/>
              <p:cNvSpPr/>
              <p:nvPr/>
            </p:nvSpPr>
            <p:spPr>
              <a:xfrm>
                <a:off x="8898122" y="5238786"/>
                <a:ext cx="543014" cy="217752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8" name="TextBox 47"/>
            <p:cNvSpPr txBox="1"/>
            <p:nvPr/>
          </p:nvSpPr>
          <p:spPr>
            <a:xfrm>
              <a:off x="8765835" y="5456538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b="1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text</a:t>
              </a:r>
              <a:endPara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2605862" y="4185849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text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7859960" y="3771395"/>
            <a:ext cx="123773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600" b="1">
                <a:solidFill>
                  <a:schemeClr val="accent5"/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en-US" altLang="zh-CN" dirty="0">
                <a:solidFill>
                  <a:schemeClr val="tx1">
                    <a:lumMod val="65000"/>
                    <a:lumOff val="35000"/>
                  </a:schemeClr>
                </a:solidFill>
              </a:rPr>
              <a:t>Your text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 flipH="1">
            <a:off x="1260834" y="270280"/>
            <a:ext cx="72000" cy="468000"/>
          </a:xfrm>
          <a:prstGeom prst="rect">
            <a:avLst/>
          </a:prstGeom>
          <a:solidFill>
            <a:srgbClr val="CC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/>
        </p:nvSpPr>
        <p:spPr>
          <a:xfrm>
            <a:off x="651109" y="254328"/>
            <a:ext cx="6893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+mj-ea"/>
                <a:ea typeface="+mj-ea"/>
              </a:rPr>
              <a:t>04</a:t>
            </a:r>
          </a:p>
        </p:txBody>
      </p:sp>
      <p:sp>
        <p:nvSpPr>
          <p:cNvPr id="55" name="文本框 54"/>
          <p:cNvSpPr txBox="1"/>
          <p:nvPr/>
        </p:nvSpPr>
        <p:spPr>
          <a:xfrm>
            <a:off x="1402304" y="241629"/>
            <a:ext cx="51364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Add Your Title Here</a:t>
            </a:r>
            <a:endParaRPr lang="zh-CN" altLang="en-US" sz="2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6" name="组合 55"/>
          <p:cNvGrpSpPr/>
          <p:nvPr/>
        </p:nvGrpSpPr>
        <p:grpSpPr>
          <a:xfrm rot="17100000">
            <a:off x="175953" y="261388"/>
            <a:ext cx="481872" cy="469661"/>
            <a:chOff x="1032060" y="5022216"/>
            <a:chExt cx="753746" cy="734645"/>
          </a:xfrm>
        </p:grpSpPr>
        <p:sp>
          <p:nvSpPr>
            <p:cNvPr id="57" name="等腰三角形 56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等腰三角形 57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560167" y="2418469"/>
            <a:ext cx="1307504" cy="1277972"/>
            <a:chOff x="6560167" y="2418469"/>
            <a:chExt cx="1307504" cy="1277972"/>
          </a:xfrm>
        </p:grpSpPr>
        <p:grpSp>
          <p:nvGrpSpPr>
            <p:cNvPr id="4" name="组合 3"/>
            <p:cNvGrpSpPr/>
            <p:nvPr/>
          </p:nvGrpSpPr>
          <p:grpSpPr>
            <a:xfrm>
              <a:off x="6560167" y="2418469"/>
              <a:ext cx="1307504" cy="1277972"/>
              <a:chOff x="6560167" y="2418469"/>
              <a:chExt cx="1307504" cy="1277972"/>
            </a:xfrm>
          </p:grpSpPr>
          <p:sp>
            <p:nvSpPr>
              <p:cNvPr id="5" name="椭圆 4"/>
              <p:cNvSpPr/>
              <p:nvPr/>
            </p:nvSpPr>
            <p:spPr>
              <a:xfrm rot="21364460">
                <a:off x="6560167" y="2418469"/>
                <a:ext cx="1277972" cy="1277972"/>
              </a:xfrm>
              <a:prstGeom prst="ellipse">
                <a:avLst/>
              </a:prstGeom>
              <a:solidFill>
                <a:srgbClr val="D4D15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rot="1033994">
                <a:off x="6937282" y="2499443"/>
                <a:ext cx="930389" cy="367949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3" name="TextBox 42"/>
            <p:cNvSpPr txBox="1"/>
            <p:nvPr/>
          </p:nvSpPr>
          <p:spPr>
            <a:xfrm>
              <a:off x="6893627" y="2857400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60" name="文本框 59"/>
          <p:cNvSpPr txBox="1"/>
          <p:nvPr/>
        </p:nvSpPr>
        <p:spPr>
          <a:xfrm>
            <a:off x="4646609" y="5963756"/>
            <a:ext cx="28703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</a:t>
            </a:r>
          </a:p>
        </p:txBody>
      </p:sp>
      <p:sp>
        <p:nvSpPr>
          <p:cNvPr id="61" name="文本框 60"/>
          <p:cNvSpPr txBox="1"/>
          <p:nvPr/>
        </p:nvSpPr>
        <p:spPr>
          <a:xfrm>
            <a:off x="2877186" y="2002748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725881" y="4488672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sp>
        <p:nvSpPr>
          <p:cNvPr id="66" name="文本框 65"/>
          <p:cNvSpPr txBox="1"/>
          <p:nvPr/>
        </p:nvSpPr>
        <p:spPr>
          <a:xfrm>
            <a:off x="7896846" y="4128807"/>
            <a:ext cx="3670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The quick brown fox jumps over the lazy dog. The quick brown fox jumps over the lazy dog. 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3218616" y="2964121"/>
            <a:ext cx="1040943" cy="931797"/>
            <a:chOff x="3218616" y="2964121"/>
            <a:chExt cx="1040943" cy="931797"/>
          </a:xfrm>
        </p:grpSpPr>
        <p:grpSp>
          <p:nvGrpSpPr>
            <p:cNvPr id="9" name="组合 8"/>
            <p:cNvGrpSpPr/>
            <p:nvPr/>
          </p:nvGrpSpPr>
          <p:grpSpPr>
            <a:xfrm>
              <a:off x="3218616" y="2964121"/>
              <a:ext cx="931797" cy="931797"/>
              <a:chOff x="3218616" y="2964121"/>
              <a:chExt cx="931797" cy="931797"/>
            </a:xfrm>
          </p:grpSpPr>
          <p:sp>
            <p:nvSpPr>
              <p:cNvPr id="35" name="椭圆 34"/>
              <p:cNvSpPr/>
              <p:nvPr/>
            </p:nvSpPr>
            <p:spPr>
              <a:xfrm rot="18306643">
                <a:off x="3218616" y="2964121"/>
                <a:ext cx="931797" cy="931797"/>
              </a:xfrm>
              <a:prstGeom prst="ellipse">
                <a:avLst/>
              </a:prstGeom>
              <a:solidFill>
                <a:srgbClr val="A9A62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椭圆 53"/>
              <p:cNvSpPr/>
              <p:nvPr/>
            </p:nvSpPr>
            <p:spPr>
              <a:xfrm>
                <a:off x="3539479" y="3032577"/>
                <a:ext cx="543014" cy="217752"/>
              </a:xfrm>
              <a:custGeom>
                <a:avLst/>
                <a:gdLst/>
                <a:ahLst/>
                <a:cxnLst/>
                <a:rect l="l" t="t" r="r" b="b"/>
                <a:pathLst>
                  <a:path w="930389" h="367949">
                    <a:moveTo>
                      <a:pt x="372561" y="0"/>
                    </a:moveTo>
                    <a:cubicBezTo>
                      <a:pt x="625563" y="0"/>
                      <a:pt x="842119" y="152095"/>
                      <a:pt x="930389" y="367949"/>
                    </a:cubicBezTo>
                    <a:cubicBezTo>
                      <a:pt x="754062" y="200087"/>
                      <a:pt x="512745" y="97530"/>
                      <a:pt x="246853" y="97530"/>
                    </a:cubicBezTo>
                    <a:cubicBezTo>
                      <a:pt x="161506" y="97530"/>
                      <a:pt x="78691" y="108097"/>
                      <a:pt x="0" y="129112"/>
                    </a:cubicBezTo>
                    <a:cubicBezTo>
                      <a:pt x="101145" y="47508"/>
                      <a:pt x="231161" y="0"/>
                      <a:pt x="372561" y="0"/>
                    </a:cubicBezTo>
                    <a:close/>
                  </a:path>
                </a:pathLst>
              </a:custGeom>
              <a:gradFill flip="none" rotWithShape="1">
                <a:gsLst>
                  <a:gs pos="6000">
                    <a:schemeClr val="bg1"/>
                  </a:gs>
                  <a:gs pos="100000">
                    <a:schemeClr val="bg1">
                      <a:alpha val="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7" name="TextBox 46"/>
            <p:cNvSpPr txBox="1"/>
            <p:nvPr/>
          </p:nvSpPr>
          <p:spPr>
            <a:xfrm>
              <a:off x="3365235" y="3191806"/>
              <a:ext cx="89432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2000" b="1">
                  <a:solidFill>
                    <a:schemeClr val="accent5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r>
                <a:rPr lang="en-US" altLang="zh-CN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text</a:t>
              </a:r>
              <a:endPara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23180695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7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2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6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6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6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6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6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6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300"/>
                            </p:stCondLst>
                            <p:childTnLst>
                              <p:par>
                                <p:cTn id="6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95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700"/>
                            </p:stCondLst>
                            <p:childTnLst>
                              <p:par>
                                <p:cTn id="7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450"/>
                            </p:stCondLst>
                            <p:childTnLst>
                              <p:par>
                                <p:cTn id="79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6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71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8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8600"/>
                            </p:stCondLst>
                            <p:childTnLst>
                              <p:par>
                                <p:cTn id="92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6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7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28" grpId="0" animBg="1"/>
      <p:bldP spid="11" grpId="0" animBg="1"/>
      <p:bldP spid="34" grpId="0" animBg="1"/>
      <p:bldP spid="39" grpId="0" animBg="1"/>
      <p:bldP spid="41" grpId="0"/>
      <p:bldP spid="44" grpId="0"/>
      <p:bldP spid="46" grpId="0" animBg="1"/>
      <p:bldP spid="49" grpId="0"/>
      <p:bldP spid="52" grpId="0"/>
      <p:bldP spid="60" grpId="0"/>
      <p:bldP spid="61" grpId="0"/>
      <p:bldP spid="64" grpId="0"/>
      <p:bldP spid="6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 rot="1320000">
            <a:off x="3597399" y="666070"/>
            <a:ext cx="5374594" cy="4630173"/>
            <a:chOff x="3404893" y="666070"/>
            <a:chExt cx="5374594" cy="4630173"/>
          </a:xfrm>
        </p:grpSpPr>
        <p:sp>
          <p:nvSpPr>
            <p:cNvPr id="2" name="等腰三角形 1"/>
            <p:cNvSpPr/>
            <p:nvPr/>
          </p:nvSpPr>
          <p:spPr>
            <a:xfrm>
              <a:off x="3466513" y="704830"/>
              <a:ext cx="5258974" cy="4533598"/>
            </a:xfrm>
            <a:prstGeom prst="triangl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" name="椭圆 2"/>
            <p:cNvSpPr/>
            <p:nvPr/>
          </p:nvSpPr>
          <p:spPr>
            <a:xfrm>
              <a:off x="6049620" y="666070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椭圆 39"/>
            <p:cNvSpPr/>
            <p:nvPr/>
          </p:nvSpPr>
          <p:spPr>
            <a:xfrm>
              <a:off x="3404893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8671487" y="5188243"/>
              <a:ext cx="108000" cy="108000"/>
            </a:xfrm>
            <a:prstGeom prst="ellipse">
              <a:avLst/>
            </a:prstGeom>
            <a:solidFill>
              <a:srgbClr val="CC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034971" y="1530614"/>
            <a:ext cx="4122058" cy="4122058"/>
            <a:chOff x="4034971" y="1530614"/>
            <a:chExt cx="4122058" cy="4122058"/>
          </a:xfrm>
        </p:grpSpPr>
        <p:sp>
          <p:nvSpPr>
            <p:cNvPr id="29" name="椭圆 28"/>
            <p:cNvSpPr/>
            <p:nvPr/>
          </p:nvSpPr>
          <p:spPr>
            <a:xfrm>
              <a:off x="4034971" y="1530614"/>
              <a:ext cx="4122058" cy="4122058"/>
            </a:xfrm>
            <a:prstGeom prst="ellipse">
              <a:avLst/>
            </a:prstGeom>
            <a:solidFill>
              <a:schemeClr val="tx1">
                <a:alpha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5201982" y="2405932"/>
              <a:ext cx="2017486" cy="13234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8000" dirty="0" smtClean="0">
                  <a:solidFill>
                    <a:schemeClr val="bg1"/>
                  </a:solidFill>
                  <a:latin typeface="Agency FB" panose="020B0503020202020204" pitchFamily="34" charset="0"/>
                </a:rPr>
                <a:t>201X</a:t>
              </a:r>
              <a:endParaRPr lang="zh-CN" altLang="en-US" sz="8000" dirty="0">
                <a:solidFill>
                  <a:schemeClr val="bg1"/>
                </a:solidFill>
                <a:latin typeface="Agency FB" panose="020B0503020202020204" pitchFamily="34" charset="0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4892994" y="3790381"/>
              <a:ext cx="2386211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4647682" y="3889096"/>
              <a:ext cx="3161250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7200" dirty="0">
                  <a:solidFill>
                    <a:schemeClr val="bg1"/>
                  </a:solidFill>
                  <a:latin typeface="+mj-lt"/>
                  <a:ea typeface="方正兰亭粗黑_GBK" panose="02000000000000000000" pitchFamily="2" charset="-122"/>
                </a:rPr>
                <a:t>Thank You</a:t>
              </a:r>
              <a:endParaRPr lang="zh-CN" altLang="en-US" sz="7200" dirty="0">
                <a:solidFill>
                  <a:schemeClr val="bg1"/>
                </a:solidFill>
                <a:latin typeface="+mj-lt"/>
                <a:ea typeface="方正兰亭粗黑_GBK" panose="02000000000000000000" pitchFamily="2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032060" y="5022216"/>
            <a:ext cx="753746" cy="734645"/>
            <a:chOff x="1032060" y="5022216"/>
            <a:chExt cx="753746" cy="734645"/>
          </a:xfrm>
        </p:grpSpPr>
        <p:sp>
          <p:nvSpPr>
            <p:cNvPr id="42" name="等腰三角形 41"/>
            <p:cNvSpPr/>
            <p:nvPr/>
          </p:nvSpPr>
          <p:spPr>
            <a:xfrm rot="20627212" flipH="1" flipV="1">
              <a:off x="1032060" y="5107080"/>
              <a:ext cx="753746" cy="649781"/>
            </a:xfrm>
            <a:prstGeom prst="triangle">
              <a:avLst/>
            </a:prstGeom>
            <a:noFill/>
            <a:ln w="12700">
              <a:solidFill>
                <a:srgbClr val="CC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等腰三角形 42"/>
            <p:cNvSpPr/>
            <p:nvPr/>
          </p:nvSpPr>
          <p:spPr>
            <a:xfrm rot="6289781" flipH="1" flipV="1">
              <a:off x="1003006" y="5062727"/>
              <a:ext cx="587410" cy="506388"/>
            </a:xfrm>
            <a:prstGeom prst="triangle">
              <a:avLst/>
            </a:prstGeom>
            <a:solidFill>
              <a:srgbClr val="CCCC3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4" name="等腰三角形 43"/>
          <p:cNvSpPr/>
          <p:nvPr/>
        </p:nvSpPr>
        <p:spPr>
          <a:xfrm rot="16200000" flipH="1" flipV="1">
            <a:off x="10561436" y="2089522"/>
            <a:ext cx="466193" cy="401891"/>
          </a:xfrm>
          <a:prstGeom prst="triangle">
            <a:avLst/>
          </a:prstGeom>
          <a:solidFill>
            <a:srgbClr val="CCCC33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等腰三角形 44"/>
          <p:cNvSpPr/>
          <p:nvPr/>
        </p:nvSpPr>
        <p:spPr>
          <a:xfrm rot="5400000" flipV="1">
            <a:off x="10835395" y="2837059"/>
            <a:ext cx="312202" cy="269140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等腰三角形 45"/>
          <p:cNvSpPr/>
          <p:nvPr/>
        </p:nvSpPr>
        <p:spPr>
          <a:xfrm rot="20034423" flipH="1" flipV="1">
            <a:off x="10265617" y="3528425"/>
            <a:ext cx="466193" cy="401891"/>
          </a:xfrm>
          <a:prstGeom prst="triangle">
            <a:avLst/>
          </a:prstGeom>
          <a:noFill/>
          <a:ln w="12700">
            <a:solidFill>
              <a:srgbClr val="CC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等腰三角形 46"/>
          <p:cNvSpPr/>
          <p:nvPr/>
        </p:nvSpPr>
        <p:spPr>
          <a:xfrm rot="3050067" flipH="1" flipV="1">
            <a:off x="1101977" y="3288413"/>
            <a:ext cx="466193" cy="401891"/>
          </a:xfrm>
          <a:prstGeom prst="triangle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146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6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600"/>
                            </p:stCondLst>
                            <p:childTnLst>
                              <p:par>
                                <p:cTn id="1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8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4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8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8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8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8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8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8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8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动态欧美范杂志风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3"/>
  <p:tag name="MH_CATEGORY" val="#TuWHP#"/>
  <p:tag name="MH_LAYOUT" val="Text"/>
  <p:tag name="MH" val="20160315165528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315165528"/>
  <p:tag name="MH_LIBRARY" val="GRAPHIC"/>
  <p:tag name="MH_TYPE" val="Picture"/>
  <p:tag name="MH_ORDER" val="3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Agency FB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2195</TotalTime>
  <Words>1005</Words>
  <Application>Microsoft Office PowerPoint</Application>
  <PresentationFormat>宽屏</PresentationFormat>
  <Paragraphs>177</Paragraphs>
  <Slides>20</Slides>
  <Notes>20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28" baseType="lpstr">
      <vt:lpstr>方正兰亭粗黑_GBK</vt:lpstr>
      <vt:lpstr>宋体</vt:lpstr>
      <vt:lpstr>微软雅黑</vt:lpstr>
      <vt:lpstr>微软雅黑 Light</vt:lpstr>
      <vt:lpstr>Agency FB</vt:lpstr>
      <vt:lpstr>Arial</vt:lpstr>
      <vt:lpstr>Calibri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微软中国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动态欧美范杂志风PPT模板</dc:title>
  <cp:lastModifiedBy>faith123</cp:lastModifiedBy>
  <cp:revision>204</cp:revision>
  <dcterms:created xsi:type="dcterms:W3CDTF">2015-12-31T14:36:27Z</dcterms:created>
  <dcterms:modified xsi:type="dcterms:W3CDTF">2019-11-23T05:20:35Z</dcterms:modified>
</cp:coreProperties>
</file>