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257" r:id="rId3"/>
    <p:sldId id="258" r:id="rId4"/>
    <p:sldId id="268" r:id="rId5"/>
    <p:sldId id="269" r:id="rId6"/>
    <p:sldId id="270" r:id="rId7"/>
    <p:sldId id="271" r:id="rId8"/>
    <p:sldId id="272" r:id="rId9"/>
    <p:sldId id="273" r:id="rId10"/>
    <p:sldId id="260" r:id="rId11"/>
    <p:sldId id="274" r:id="rId12"/>
    <p:sldId id="275" r:id="rId13"/>
    <p:sldId id="276" r:id="rId14"/>
    <p:sldId id="277" r:id="rId15"/>
    <p:sldId id="278" r:id="rId16"/>
    <p:sldId id="279" r:id="rId17"/>
    <p:sldId id="280" r:id="rId18"/>
    <p:sldId id="261" r:id="rId19"/>
    <p:sldId id="282" r:id="rId20"/>
    <p:sldId id="281" r:id="rId21"/>
    <p:sldId id="283" r:id="rId22"/>
    <p:sldId id="284" r:id="rId23"/>
    <p:sldId id="285" r:id="rId24"/>
    <p:sldId id="286" r:id="rId25"/>
    <p:sldId id="266" r:id="rId26"/>
    <p:sldId id="287" r:id="rId27"/>
    <p:sldId id="288" r:id="rId28"/>
    <p:sldId id="262" r:id="rId29"/>
    <p:sldId id="289" r:id="rId30"/>
    <p:sldId id="290" r:id="rId31"/>
    <p:sldId id="267" r:id="rId32"/>
    <p:sldId id="291" r:id="rId33"/>
    <p:sldId id="294" r:id="rId34"/>
    <p:sldId id="295" r:id="rId35"/>
  </p:sldIdLst>
  <p:sldSz cx="12192000" cy="6858000"/>
  <p:notesSz cx="6858000" cy="9144000"/>
  <p:custDataLst>
    <p:tags r:id="rId3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5"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A5A5"/>
    <a:srgbClr val="F5BA3D"/>
    <a:srgbClr val="ED7D31"/>
    <a:srgbClr val="797979"/>
    <a:srgbClr val="FF9E00"/>
    <a:srgbClr val="752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956" autoAdjust="0"/>
    <p:restoredTop sz="95071" autoAdjust="0"/>
  </p:normalViewPr>
  <p:slideViewPr>
    <p:cSldViewPr snapToGrid="0" showGuides="1">
      <p:cViewPr varScale="1">
        <p:scale>
          <a:sx n="92" d="100"/>
          <a:sy n="92" d="100"/>
        </p:scale>
        <p:origin x="546" y="84"/>
      </p:cViewPr>
      <p:guideLst>
        <p:guide orient="horz" pos="2205"/>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dk1">
                  <a:tint val="885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1-3DF7-4972-8741-5E9675BA5791}"/>
              </c:ext>
            </c:extLst>
          </c:dPt>
          <c:dPt>
            <c:idx val="1"/>
            <c:bubble3D val="0"/>
            <c:spPr>
              <a:solidFill>
                <a:schemeClr val="dk1">
                  <a:tint val="5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3DF7-4972-8741-5E9675BA5791}"/>
              </c:ext>
            </c:extLst>
          </c:dPt>
          <c:cat>
            <c:numRef>
              <c:f>Sheet1!$A$2:$A$3</c:f>
              <c:numCache>
                <c:formatCode>General</c:formatCode>
                <c:ptCount val="2"/>
                <c:pt idx="0">
                  <c:v>1</c:v>
                </c:pt>
                <c:pt idx="1">
                  <c:v>2</c:v>
                </c:pt>
              </c:numCache>
            </c:numRef>
          </c:cat>
          <c:val>
            <c:numRef>
              <c:f>Sheet1!$B$2:$B$3</c:f>
              <c:numCache>
                <c:formatCode>General</c:formatCode>
                <c:ptCount val="2"/>
                <c:pt idx="0">
                  <c:v>60</c:v>
                </c:pt>
                <c:pt idx="1">
                  <c:v>40</c:v>
                </c:pt>
              </c:numCache>
            </c:numRef>
          </c:val>
          <c:extLst xmlns:c16r2="http://schemas.microsoft.com/office/drawing/2015/06/chart">
            <c:ext xmlns:c16="http://schemas.microsoft.com/office/drawing/2014/chart" uri="{C3380CC4-5D6E-409C-BE32-E72D297353CC}">
              <c16:uniqueId val="{00000004-3DF7-4972-8741-5E9675BA5791}"/>
            </c:ext>
          </c:extLst>
        </c:ser>
        <c:dLbls>
          <c:showLegendKey val="0"/>
          <c:showVal val="0"/>
          <c:showCatName val="0"/>
          <c:showSerName val="0"/>
          <c:showPercent val="0"/>
          <c:showBubbleSize val="0"/>
          <c:showLeaderLines val="1"/>
        </c:dLbls>
        <c:firstSliceAng val="0"/>
        <c:holeSize val="83"/>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dk1">
                  <a:tint val="885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1-5C46-4E89-B3D1-9B6371257867}"/>
              </c:ext>
            </c:extLst>
          </c:dPt>
          <c:dPt>
            <c:idx val="1"/>
            <c:bubble3D val="0"/>
            <c:spPr>
              <a:solidFill>
                <a:schemeClr val="dk1">
                  <a:tint val="5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5C46-4E89-B3D1-9B6371257867}"/>
              </c:ext>
            </c:extLst>
          </c:dPt>
          <c:cat>
            <c:numRef>
              <c:f>Sheet1!$A$2:$A$3</c:f>
              <c:numCache>
                <c:formatCode>General</c:formatCode>
                <c:ptCount val="2"/>
                <c:pt idx="0">
                  <c:v>1</c:v>
                </c:pt>
                <c:pt idx="1">
                  <c:v>2</c:v>
                </c:pt>
              </c:numCache>
            </c:numRef>
          </c:cat>
          <c:val>
            <c:numRef>
              <c:f>Sheet1!$B$2:$B$3</c:f>
              <c:numCache>
                <c:formatCode>General</c:formatCode>
                <c:ptCount val="2"/>
                <c:pt idx="0">
                  <c:v>60</c:v>
                </c:pt>
                <c:pt idx="1">
                  <c:v>40</c:v>
                </c:pt>
              </c:numCache>
            </c:numRef>
          </c:val>
          <c:extLst xmlns:c16r2="http://schemas.microsoft.com/office/drawing/2015/06/chart">
            <c:ext xmlns:c16="http://schemas.microsoft.com/office/drawing/2014/chart" uri="{C3380CC4-5D6E-409C-BE32-E72D297353CC}">
              <c16:uniqueId val="{00000004-5C46-4E89-B3D1-9B6371257867}"/>
            </c:ext>
          </c:extLst>
        </c:ser>
        <c:dLbls>
          <c:showLegendKey val="0"/>
          <c:showVal val="0"/>
          <c:showCatName val="0"/>
          <c:showSerName val="0"/>
          <c:showPercent val="0"/>
          <c:showBubbleSize val="0"/>
          <c:showLeaderLines val="1"/>
        </c:dLbls>
        <c:firstSliceAng val="0"/>
        <c:holeSize val="83"/>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3">
                  <a:tint val="77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1-88DD-4F5C-A25D-DB1A3C90FA75}"/>
              </c:ext>
            </c:extLst>
          </c:dPt>
          <c:dPt>
            <c:idx val="1"/>
            <c:bubble3D val="0"/>
            <c:spPr>
              <a:solidFill>
                <a:schemeClr val="accent3">
                  <a:shade val="76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88DD-4F5C-A25D-DB1A3C90FA75}"/>
              </c:ext>
            </c:extLst>
          </c:dPt>
          <c:cat>
            <c:numRef>
              <c:f>Sheet1!$A$2:$A$3</c:f>
              <c:numCache>
                <c:formatCode>General</c:formatCode>
                <c:ptCount val="2"/>
                <c:pt idx="0">
                  <c:v>1</c:v>
                </c:pt>
                <c:pt idx="1">
                  <c:v>2</c:v>
                </c:pt>
              </c:numCache>
            </c:numRef>
          </c:cat>
          <c:val>
            <c:numRef>
              <c:f>Sheet1!$B$2:$B$3</c:f>
              <c:numCache>
                <c:formatCode>General</c:formatCode>
                <c:ptCount val="2"/>
                <c:pt idx="0">
                  <c:v>60</c:v>
                </c:pt>
                <c:pt idx="1">
                  <c:v>40</c:v>
                </c:pt>
              </c:numCache>
            </c:numRef>
          </c:val>
          <c:extLst xmlns:c16r2="http://schemas.microsoft.com/office/drawing/2015/06/chart">
            <c:ext xmlns:c16="http://schemas.microsoft.com/office/drawing/2014/chart" uri="{C3380CC4-5D6E-409C-BE32-E72D297353CC}">
              <c16:uniqueId val="{00000004-88DD-4F5C-A25D-DB1A3C90FA75}"/>
            </c:ext>
          </c:extLst>
        </c:ser>
        <c:dLbls>
          <c:showLegendKey val="0"/>
          <c:showVal val="0"/>
          <c:showCatName val="0"/>
          <c:showSerName val="0"/>
          <c:showPercent val="0"/>
          <c:showBubbleSize val="0"/>
          <c:showLeaderLines val="1"/>
        </c:dLbls>
        <c:firstSliceAng val="0"/>
        <c:holeSize val="83"/>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dk1">
                  <a:tint val="885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1-CB8D-431E-88B3-AA6BDCC9A7A3}"/>
              </c:ext>
            </c:extLst>
          </c:dPt>
          <c:dPt>
            <c:idx val="1"/>
            <c:bubble3D val="0"/>
            <c:spPr>
              <a:solidFill>
                <a:schemeClr val="dk1">
                  <a:tint val="5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CB8D-431E-88B3-AA6BDCC9A7A3}"/>
              </c:ext>
            </c:extLst>
          </c:dPt>
          <c:cat>
            <c:numRef>
              <c:f>Sheet1!$A$2:$A$3</c:f>
              <c:numCache>
                <c:formatCode>General</c:formatCode>
                <c:ptCount val="2"/>
                <c:pt idx="0">
                  <c:v>1</c:v>
                </c:pt>
                <c:pt idx="1">
                  <c:v>2</c:v>
                </c:pt>
              </c:numCache>
            </c:numRef>
          </c:cat>
          <c:val>
            <c:numRef>
              <c:f>Sheet1!$B$2:$B$3</c:f>
              <c:numCache>
                <c:formatCode>General</c:formatCode>
                <c:ptCount val="2"/>
                <c:pt idx="0">
                  <c:v>60</c:v>
                </c:pt>
                <c:pt idx="1">
                  <c:v>40</c:v>
                </c:pt>
              </c:numCache>
            </c:numRef>
          </c:val>
          <c:extLst xmlns:c16r2="http://schemas.microsoft.com/office/drawing/2015/06/chart">
            <c:ext xmlns:c16="http://schemas.microsoft.com/office/drawing/2014/chart" uri="{C3380CC4-5D6E-409C-BE32-E72D297353CC}">
              <c16:uniqueId val="{00000004-CB8D-431E-88B3-AA6BDCC9A7A3}"/>
            </c:ext>
          </c:extLst>
        </c:ser>
        <c:dLbls>
          <c:showLegendKey val="0"/>
          <c:showVal val="0"/>
          <c:showCatName val="0"/>
          <c:showSerName val="0"/>
          <c:showPercent val="0"/>
          <c:showBubbleSize val="0"/>
          <c:showLeaderLines val="1"/>
        </c:dLbls>
        <c:firstSliceAng val="0"/>
        <c:holeSize val="83"/>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xml><?xml version="1.0" encoding="utf-8"?>
<cs:colorStyle xmlns:cs="http://schemas.microsoft.com/office/drawing/2012/chartStyle" xmlns:a="http://schemas.openxmlformats.org/drawingml/2006/main" meth="withinLinearReversed" id="23">
  <a:schemeClr val="accent3"/>
</cs:colorStyle>
</file>

<file path=ppt/charts/colors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A566A5-58CF-4196-88CC-56CD38459F69}" type="datetimeFigureOut">
              <a:rPr lang="zh-CN" altLang="en-US" smtClean="0"/>
              <a:t>2018/12/5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CAC17F-6BB2-46AE-ADD8-D945BB803849}" type="slidenum">
              <a:rPr lang="zh-CN" altLang="en-US" smtClean="0"/>
              <a:t>‹#›</a:t>
            </a:fld>
            <a:endParaRPr lang="zh-CN" altLang="en-US"/>
          </a:p>
        </p:txBody>
      </p:sp>
    </p:spTree>
    <p:extLst>
      <p:ext uri="{BB962C8B-B14F-4D97-AF65-F5344CB8AC3E}">
        <p14:creationId xmlns:p14="http://schemas.microsoft.com/office/powerpoint/2010/main" val="25647284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6CAC17F-6BB2-46AE-ADD8-D945BB803849}" type="slidenum">
              <a:rPr lang="zh-CN" altLang="en-US" smtClean="0"/>
              <a:t>1</a:t>
            </a:fld>
            <a:endParaRPr lang="zh-CN" altLang="en-US"/>
          </a:p>
        </p:txBody>
      </p:sp>
    </p:spTree>
    <p:extLst>
      <p:ext uri="{BB962C8B-B14F-4D97-AF65-F5344CB8AC3E}">
        <p14:creationId xmlns:p14="http://schemas.microsoft.com/office/powerpoint/2010/main" val="556686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6CAC17F-6BB2-46AE-ADD8-D945BB803849}" type="slidenum">
              <a:rPr lang="zh-CN" altLang="en-US" smtClean="0"/>
              <a:t>2</a:t>
            </a:fld>
            <a:endParaRPr lang="zh-CN" altLang="en-US"/>
          </a:p>
        </p:txBody>
      </p:sp>
    </p:spTree>
    <p:extLst>
      <p:ext uri="{BB962C8B-B14F-4D97-AF65-F5344CB8AC3E}">
        <p14:creationId xmlns:p14="http://schemas.microsoft.com/office/powerpoint/2010/main" val="1524849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6CAC17F-6BB2-46AE-ADD8-D945BB803849}" type="slidenum">
              <a:rPr lang="zh-CN" altLang="en-US" smtClean="0"/>
              <a:t>3</a:t>
            </a:fld>
            <a:endParaRPr lang="zh-CN" altLang="en-US"/>
          </a:p>
        </p:txBody>
      </p:sp>
    </p:spTree>
    <p:extLst>
      <p:ext uri="{BB962C8B-B14F-4D97-AF65-F5344CB8AC3E}">
        <p14:creationId xmlns:p14="http://schemas.microsoft.com/office/powerpoint/2010/main" val="30682021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6CAC17F-6BB2-46AE-ADD8-D945BB803849}" type="slidenum">
              <a:rPr lang="zh-CN" altLang="en-US" smtClean="0"/>
              <a:t>4</a:t>
            </a:fld>
            <a:endParaRPr lang="zh-CN" altLang="en-US"/>
          </a:p>
        </p:txBody>
      </p:sp>
    </p:spTree>
    <p:extLst>
      <p:ext uri="{BB962C8B-B14F-4D97-AF65-F5344CB8AC3E}">
        <p14:creationId xmlns:p14="http://schemas.microsoft.com/office/powerpoint/2010/main" val="17996286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6CAC17F-6BB2-46AE-ADD8-D945BB803849}" type="slidenum">
              <a:rPr lang="zh-CN" altLang="en-US" smtClean="0"/>
              <a:t>5</a:t>
            </a:fld>
            <a:endParaRPr lang="zh-CN" altLang="en-US"/>
          </a:p>
        </p:txBody>
      </p:sp>
    </p:spTree>
    <p:extLst>
      <p:ext uri="{BB962C8B-B14F-4D97-AF65-F5344CB8AC3E}">
        <p14:creationId xmlns:p14="http://schemas.microsoft.com/office/powerpoint/2010/main" val="11446954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6CAC17F-6BB2-46AE-ADD8-D945BB803849}" type="slidenum">
              <a:rPr lang="zh-CN" altLang="en-US" smtClean="0"/>
              <a:t>6</a:t>
            </a:fld>
            <a:endParaRPr lang="zh-CN" altLang="en-US"/>
          </a:p>
        </p:txBody>
      </p:sp>
    </p:spTree>
    <p:extLst>
      <p:ext uri="{BB962C8B-B14F-4D97-AF65-F5344CB8AC3E}">
        <p14:creationId xmlns:p14="http://schemas.microsoft.com/office/powerpoint/2010/main" val="23592719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6CAC17F-6BB2-46AE-ADD8-D945BB803849}" type="slidenum">
              <a:rPr lang="zh-CN" altLang="en-US" smtClean="0"/>
              <a:t>7</a:t>
            </a:fld>
            <a:endParaRPr lang="zh-CN" altLang="en-US"/>
          </a:p>
        </p:txBody>
      </p:sp>
    </p:spTree>
    <p:extLst>
      <p:ext uri="{BB962C8B-B14F-4D97-AF65-F5344CB8AC3E}">
        <p14:creationId xmlns:p14="http://schemas.microsoft.com/office/powerpoint/2010/main" val="21642727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6CAC17F-6BB2-46AE-ADD8-D945BB803849}" type="slidenum">
              <a:rPr lang="zh-CN" altLang="en-US" smtClean="0"/>
              <a:t>8</a:t>
            </a:fld>
            <a:endParaRPr lang="zh-CN" altLang="en-US"/>
          </a:p>
        </p:txBody>
      </p:sp>
    </p:spTree>
    <p:extLst>
      <p:ext uri="{BB962C8B-B14F-4D97-AF65-F5344CB8AC3E}">
        <p14:creationId xmlns:p14="http://schemas.microsoft.com/office/powerpoint/2010/main" val="21940804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6CAC17F-6BB2-46AE-ADD8-D945BB803849}" type="slidenum">
              <a:rPr lang="zh-CN" altLang="en-US" smtClean="0"/>
              <a:t>9</a:t>
            </a:fld>
            <a:endParaRPr lang="zh-CN" altLang="en-US"/>
          </a:p>
        </p:txBody>
      </p:sp>
    </p:spTree>
    <p:extLst>
      <p:ext uri="{BB962C8B-B14F-4D97-AF65-F5344CB8AC3E}">
        <p14:creationId xmlns:p14="http://schemas.microsoft.com/office/powerpoint/2010/main" val="38735521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6CAC17F-6BB2-46AE-ADD8-D945BB803849}" type="slidenum">
              <a:rPr lang="zh-CN" altLang="en-US" smtClean="0"/>
              <a:t>10</a:t>
            </a:fld>
            <a:endParaRPr lang="zh-CN" altLang="en-US"/>
          </a:p>
        </p:txBody>
      </p:sp>
    </p:spTree>
    <p:extLst>
      <p:ext uri="{BB962C8B-B14F-4D97-AF65-F5344CB8AC3E}">
        <p14:creationId xmlns:p14="http://schemas.microsoft.com/office/powerpoint/2010/main" val="21402789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6CAC17F-6BB2-46AE-ADD8-D945BB803849}" type="slidenum">
              <a:rPr lang="zh-CN" altLang="en-US" smtClean="0"/>
              <a:t>11</a:t>
            </a:fld>
            <a:endParaRPr lang="zh-CN" altLang="en-US"/>
          </a:p>
        </p:txBody>
      </p:sp>
    </p:spTree>
    <p:extLst>
      <p:ext uri="{BB962C8B-B14F-4D97-AF65-F5344CB8AC3E}">
        <p14:creationId xmlns:p14="http://schemas.microsoft.com/office/powerpoint/2010/main" val="18675147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6CAC17F-6BB2-46AE-ADD8-D945BB803849}" type="slidenum">
              <a:rPr lang="zh-CN" altLang="en-US" smtClean="0"/>
              <a:t>12</a:t>
            </a:fld>
            <a:endParaRPr lang="zh-CN" altLang="en-US"/>
          </a:p>
        </p:txBody>
      </p:sp>
    </p:spTree>
    <p:extLst>
      <p:ext uri="{BB962C8B-B14F-4D97-AF65-F5344CB8AC3E}">
        <p14:creationId xmlns:p14="http://schemas.microsoft.com/office/powerpoint/2010/main" val="40403034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6CAC17F-6BB2-46AE-ADD8-D945BB803849}" type="slidenum">
              <a:rPr lang="zh-CN" altLang="en-US" smtClean="0"/>
              <a:t>13</a:t>
            </a:fld>
            <a:endParaRPr lang="zh-CN" altLang="en-US"/>
          </a:p>
        </p:txBody>
      </p:sp>
    </p:spTree>
    <p:extLst>
      <p:ext uri="{BB962C8B-B14F-4D97-AF65-F5344CB8AC3E}">
        <p14:creationId xmlns:p14="http://schemas.microsoft.com/office/powerpoint/2010/main" val="15199342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6CAC17F-6BB2-46AE-ADD8-D945BB803849}" type="slidenum">
              <a:rPr lang="zh-CN" altLang="en-US" smtClean="0"/>
              <a:t>14</a:t>
            </a:fld>
            <a:endParaRPr lang="zh-CN" altLang="en-US"/>
          </a:p>
        </p:txBody>
      </p:sp>
    </p:spTree>
    <p:extLst>
      <p:ext uri="{BB962C8B-B14F-4D97-AF65-F5344CB8AC3E}">
        <p14:creationId xmlns:p14="http://schemas.microsoft.com/office/powerpoint/2010/main" val="35134212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6CAC17F-6BB2-46AE-ADD8-D945BB803849}" type="slidenum">
              <a:rPr lang="zh-CN" altLang="en-US" smtClean="0"/>
              <a:t>15</a:t>
            </a:fld>
            <a:endParaRPr lang="zh-CN" altLang="en-US"/>
          </a:p>
        </p:txBody>
      </p:sp>
    </p:spTree>
    <p:extLst>
      <p:ext uri="{BB962C8B-B14F-4D97-AF65-F5344CB8AC3E}">
        <p14:creationId xmlns:p14="http://schemas.microsoft.com/office/powerpoint/2010/main" val="946625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6CAC17F-6BB2-46AE-ADD8-D945BB803849}" type="slidenum">
              <a:rPr lang="zh-CN" altLang="en-US" smtClean="0"/>
              <a:t>16</a:t>
            </a:fld>
            <a:endParaRPr lang="zh-CN" altLang="en-US"/>
          </a:p>
        </p:txBody>
      </p:sp>
    </p:spTree>
    <p:extLst>
      <p:ext uri="{BB962C8B-B14F-4D97-AF65-F5344CB8AC3E}">
        <p14:creationId xmlns:p14="http://schemas.microsoft.com/office/powerpoint/2010/main" val="40888580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6CAC17F-6BB2-46AE-ADD8-D945BB803849}" type="slidenum">
              <a:rPr lang="zh-CN" altLang="en-US" smtClean="0"/>
              <a:t>17</a:t>
            </a:fld>
            <a:endParaRPr lang="zh-CN" altLang="en-US"/>
          </a:p>
        </p:txBody>
      </p:sp>
    </p:spTree>
    <p:extLst>
      <p:ext uri="{BB962C8B-B14F-4D97-AF65-F5344CB8AC3E}">
        <p14:creationId xmlns:p14="http://schemas.microsoft.com/office/powerpoint/2010/main" val="34924547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6CAC17F-6BB2-46AE-ADD8-D945BB803849}" type="slidenum">
              <a:rPr lang="zh-CN" altLang="en-US" smtClean="0"/>
              <a:t>18</a:t>
            </a:fld>
            <a:endParaRPr lang="zh-CN" altLang="en-US"/>
          </a:p>
        </p:txBody>
      </p:sp>
    </p:spTree>
    <p:extLst>
      <p:ext uri="{BB962C8B-B14F-4D97-AF65-F5344CB8AC3E}">
        <p14:creationId xmlns:p14="http://schemas.microsoft.com/office/powerpoint/2010/main" val="21255120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6CAC17F-6BB2-46AE-ADD8-D945BB803849}" type="slidenum">
              <a:rPr lang="zh-CN" altLang="en-US" smtClean="0"/>
              <a:t>19</a:t>
            </a:fld>
            <a:endParaRPr lang="zh-CN" altLang="en-US"/>
          </a:p>
        </p:txBody>
      </p:sp>
    </p:spTree>
    <p:extLst>
      <p:ext uri="{BB962C8B-B14F-4D97-AF65-F5344CB8AC3E}">
        <p14:creationId xmlns:p14="http://schemas.microsoft.com/office/powerpoint/2010/main" val="13692104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6CAC17F-6BB2-46AE-ADD8-D945BB803849}" type="slidenum">
              <a:rPr lang="zh-CN" altLang="en-US" smtClean="0"/>
              <a:t>20</a:t>
            </a:fld>
            <a:endParaRPr lang="zh-CN" altLang="en-US"/>
          </a:p>
        </p:txBody>
      </p:sp>
    </p:spTree>
    <p:extLst>
      <p:ext uri="{BB962C8B-B14F-4D97-AF65-F5344CB8AC3E}">
        <p14:creationId xmlns:p14="http://schemas.microsoft.com/office/powerpoint/2010/main" val="468650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6CAC17F-6BB2-46AE-ADD8-D945BB803849}" type="slidenum">
              <a:rPr lang="zh-CN" altLang="en-US" smtClean="0"/>
              <a:t>21</a:t>
            </a:fld>
            <a:endParaRPr lang="zh-CN" altLang="en-US"/>
          </a:p>
        </p:txBody>
      </p:sp>
    </p:spTree>
    <p:extLst>
      <p:ext uri="{BB962C8B-B14F-4D97-AF65-F5344CB8AC3E}">
        <p14:creationId xmlns:p14="http://schemas.microsoft.com/office/powerpoint/2010/main" val="36306823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6CAC17F-6BB2-46AE-ADD8-D945BB803849}" type="slidenum">
              <a:rPr lang="zh-CN" altLang="en-US" smtClean="0"/>
              <a:t>22</a:t>
            </a:fld>
            <a:endParaRPr lang="zh-CN" altLang="en-US"/>
          </a:p>
        </p:txBody>
      </p:sp>
    </p:spTree>
    <p:extLst>
      <p:ext uri="{BB962C8B-B14F-4D97-AF65-F5344CB8AC3E}">
        <p14:creationId xmlns:p14="http://schemas.microsoft.com/office/powerpoint/2010/main" val="10908384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6CAC17F-6BB2-46AE-ADD8-D945BB803849}" type="slidenum">
              <a:rPr lang="zh-CN" altLang="en-US" smtClean="0"/>
              <a:t>23</a:t>
            </a:fld>
            <a:endParaRPr lang="zh-CN" altLang="en-US"/>
          </a:p>
        </p:txBody>
      </p:sp>
    </p:spTree>
    <p:extLst>
      <p:ext uri="{BB962C8B-B14F-4D97-AF65-F5344CB8AC3E}">
        <p14:creationId xmlns:p14="http://schemas.microsoft.com/office/powerpoint/2010/main" val="3939971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6CAC17F-6BB2-46AE-ADD8-D945BB803849}" type="slidenum">
              <a:rPr lang="zh-CN" altLang="en-US" smtClean="0"/>
              <a:t>24</a:t>
            </a:fld>
            <a:endParaRPr lang="zh-CN" altLang="en-US"/>
          </a:p>
        </p:txBody>
      </p:sp>
    </p:spTree>
    <p:extLst>
      <p:ext uri="{BB962C8B-B14F-4D97-AF65-F5344CB8AC3E}">
        <p14:creationId xmlns:p14="http://schemas.microsoft.com/office/powerpoint/2010/main" val="38509751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6CAC17F-6BB2-46AE-ADD8-D945BB803849}" type="slidenum">
              <a:rPr lang="zh-CN" altLang="en-US" smtClean="0"/>
              <a:t>25</a:t>
            </a:fld>
            <a:endParaRPr lang="zh-CN" altLang="en-US"/>
          </a:p>
        </p:txBody>
      </p:sp>
    </p:spTree>
    <p:extLst>
      <p:ext uri="{BB962C8B-B14F-4D97-AF65-F5344CB8AC3E}">
        <p14:creationId xmlns:p14="http://schemas.microsoft.com/office/powerpoint/2010/main" val="2739909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6CAC17F-6BB2-46AE-ADD8-D945BB803849}" type="slidenum">
              <a:rPr lang="zh-CN" altLang="en-US" smtClean="0"/>
              <a:t>26</a:t>
            </a:fld>
            <a:endParaRPr lang="zh-CN" altLang="en-US"/>
          </a:p>
        </p:txBody>
      </p:sp>
    </p:spTree>
    <p:extLst>
      <p:ext uri="{BB962C8B-B14F-4D97-AF65-F5344CB8AC3E}">
        <p14:creationId xmlns:p14="http://schemas.microsoft.com/office/powerpoint/2010/main" val="14735183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6CAC17F-6BB2-46AE-ADD8-D945BB803849}" type="slidenum">
              <a:rPr lang="zh-CN" altLang="en-US" smtClean="0"/>
              <a:t>27</a:t>
            </a:fld>
            <a:endParaRPr lang="zh-CN" altLang="en-US"/>
          </a:p>
        </p:txBody>
      </p:sp>
    </p:spTree>
    <p:extLst>
      <p:ext uri="{BB962C8B-B14F-4D97-AF65-F5344CB8AC3E}">
        <p14:creationId xmlns:p14="http://schemas.microsoft.com/office/powerpoint/2010/main" val="27852896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6CAC17F-6BB2-46AE-ADD8-D945BB803849}" type="slidenum">
              <a:rPr lang="zh-CN" altLang="en-US" smtClean="0"/>
              <a:t>28</a:t>
            </a:fld>
            <a:endParaRPr lang="zh-CN" altLang="en-US"/>
          </a:p>
        </p:txBody>
      </p:sp>
    </p:spTree>
    <p:extLst>
      <p:ext uri="{BB962C8B-B14F-4D97-AF65-F5344CB8AC3E}">
        <p14:creationId xmlns:p14="http://schemas.microsoft.com/office/powerpoint/2010/main" val="15612382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6CAC17F-6BB2-46AE-ADD8-D945BB803849}" type="slidenum">
              <a:rPr lang="zh-CN" altLang="en-US" smtClean="0"/>
              <a:t>29</a:t>
            </a:fld>
            <a:endParaRPr lang="zh-CN" altLang="en-US"/>
          </a:p>
        </p:txBody>
      </p:sp>
    </p:spTree>
    <p:extLst>
      <p:ext uri="{BB962C8B-B14F-4D97-AF65-F5344CB8AC3E}">
        <p14:creationId xmlns:p14="http://schemas.microsoft.com/office/powerpoint/2010/main" val="28923969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6CAC17F-6BB2-46AE-ADD8-D945BB803849}" type="slidenum">
              <a:rPr lang="zh-CN" altLang="en-US" smtClean="0"/>
              <a:t>30</a:t>
            </a:fld>
            <a:endParaRPr lang="zh-CN" altLang="en-US"/>
          </a:p>
        </p:txBody>
      </p:sp>
    </p:spTree>
    <p:extLst>
      <p:ext uri="{BB962C8B-B14F-4D97-AF65-F5344CB8AC3E}">
        <p14:creationId xmlns:p14="http://schemas.microsoft.com/office/powerpoint/2010/main" val="31532040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6CAC17F-6BB2-46AE-ADD8-D945BB803849}" type="slidenum">
              <a:rPr lang="zh-CN" altLang="en-US" smtClean="0"/>
              <a:t>31</a:t>
            </a:fld>
            <a:endParaRPr lang="zh-CN" altLang="en-US"/>
          </a:p>
        </p:txBody>
      </p:sp>
    </p:spTree>
    <p:extLst>
      <p:ext uri="{BB962C8B-B14F-4D97-AF65-F5344CB8AC3E}">
        <p14:creationId xmlns:p14="http://schemas.microsoft.com/office/powerpoint/2010/main" val="30793165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6CAC17F-6BB2-46AE-ADD8-D945BB803849}" type="slidenum">
              <a:rPr lang="zh-CN" altLang="en-US" smtClean="0"/>
              <a:t>32</a:t>
            </a:fld>
            <a:endParaRPr lang="zh-CN" altLang="en-US"/>
          </a:p>
        </p:txBody>
      </p:sp>
    </p:spTree>
    <p:extLst>
      <p:ext uri="{BB962C8B-B14F-4D97-AF65-F5344CB8AC3E}">
        <p14:creationId xmlns:p14="http://schemas.microsoft.com/office/powerpoint/2010/main" val="40086558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6CAC17F-6BB2-46AE-ADD8-D945BB803849}" type="slidenum">
              <a:rPr lang="zh-CN" altLang="en-US" smtClean="0"/>
              <a:t>33</a:t>
            </a:fld>
            <a:endParaRPr lang="zh-CN" altLang="en-US"/>
          </a:p>
        </p:txBody>
      </p:sp>
    </p:spTree>
    <p:extLst>
      <p:ext uri="{BB962C8B-B14F-4D97-AF65-F5344CB8AC3E}">
        <p14:creationId xmlns:p14="http://schemas.microsoft.com/office/powerpoint/2010/main" val="36047553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CAC17F-6BB2-46AE-ADD8-D945BB803849}"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7135074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BCAEB531-2DDF-473A-8612-DEFD07F7CEA5}"/>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83E9EDBB-CCA5-4267-BF5D-7FEA738ABC3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xmlns="" id="{3FC4CD87-BF2D-4154-91E3-93A3C76AB79A}"/>
              </a:ext>
            </a:extLst>
          </p:cNvPr>
          <p:cNvSpPr>
            <a:spLocks noGrp="1"/>
          </p:cNvSpPr>
          <p:nvPr>
            <p:ph type="dt" sz="half" idx="10"/>
          </p:nvPr>
        </p:nvSpPr>
        <p:spPr/>
        <p:txBody>
          <a:bodyPr/>
          <a:lstStyle/>
          <a:p>
            <a:fld id="{B850C35A-AF37-4A6E-B5CB-181E5D306A27}" type="datetimeFigureOut">
              <a:rPr lang="zh-CN" altLang="en-US" smtClean="0"/>
              <a:t>2018/12/5</a:t>
            </a:fld>
            <a:endParaRPr lang="zh-CN" altLang="en-US"/>
          </a:p>
        </p:txBody>
      </p:sp>
      <p:sp>
        <p:nvSpPr>
          <p:cNvPr id="5" name="页脚占位符 4">
            <a:extLst>
              <a:ext uri="{FF2B5EF4-FFF2-40B4-BE49-F238E27FC236}">
                <a16:creationId xmlns:a16="http://schemas.microsoft.com/office/drawing/2014/main" xmlns="" id="{5C0DAB82-679B-4699-8593-64616B07747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8E341CFF-AAAA-45E3-8FE2-C9584621AC2B}"/>
              </a:ext>
            </a:extLst>
          </p:cNvPr>
          <p:cNvSpPr>
            <a:spLocks noGrp="1"/>
          </p:cNvSpPr>
          <p:nvPr>
            <p:ph type="sldNum" sz="quarter" idx="12"/>
          </p:nvPr>
        </p:nvSpPr>
        <p:spPr/>
        <p:txBody>
          <a:bodyPr/>
          <a:lstStyle/>
          <a:p>
            <a:fld id="{DDDF32D4-EF4F-45F2-8182-08732488E0B1}" type="slidenum">
              <a:rPr lang="zh-CN" altLang="en-US" smtClean="0"/>
              <a:t>‹#›</a:t>
            </a:fld>
            <a:endParaRPr lang="zh-CN" altLang="en-US"/>
          </a:p>
        </p:txBody>
      </p:sp>
    </p:spTree>
    <p:extLst>
      <p:ext uri="{BB962C8B-B14F-4D97-AF65-F5344CB8AC3E}">
        <p14:creationId xmlns:p14="http://schemas.microsoft.com/office/powerpoint/2010/main" val="87545118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F3315EEE-86EF-49A6-9774-2BE20026E5FD}"/>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A172FDD4-2918-4E89-BD89-4D59D42FDFD1}"/>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FD993E5A-AC07-4828-9B8B-673FB70A9EFD}"/>
              </a:ext>
            </a:extLst>
          </p:cNvPr>
          <p:cNvSpPr>
            <a:spLocks noGrp="1"/>
          </p:cNvSpPr>
          <p:nvPr>
            <p:ph type="dt" sz="half" idx="10"/>
          </p:nvPr>
        </p:nvSpPr>
        <p:spPr/>
        <p:txBody>
          <a:bodyPr/>
          <a:lstStyle/>
          <a:p>
            <a:fld id="{B850C35A-AF37-4A6E-B5CB-181E5D306A27}" type="datetimeFigureOut">
              <a:rPr lang="zh-CN" altLang="en-US" smtClean="0"/>
              <a:t>2018/12/5</a:t>
            </a:fld>
            <a:endParaRPr lang="zh-CN" altLang="en-US"/>
          </a:p>
        </p:txBody>
      </p:sp>
      <p:sp>
        <p:nvSpPr>
          <p:cNvPr id="5" name="页脚占位符 4">
            <a:extLst>
              <a:ext uri="{FF2B5EF4-FFF2-40B4-BE49-F238E27FC236}">
                <a16:creationId xmlns:a16="http://schemas.microsoft.com/office/drawing/2014/main" xmlns="" id="{DF65982D-AF08-45BF-9513-03946C2D18C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B1CC92AD-094A-4024-A69E-CA80FF600FE4}"/>
              </a:ext>
            </a:extLst>
          </p:cNvPr>
          <p:cNvSpPr>
            <a:spLocks noGrp="1"/>
          </p:cNvSpPr>
          <p:nvPr>
            <p:ph type="sldNum" sz="quarter" idx="12"/>
          </p:nvPr>
        </p:nvSpPr>
        <p:spPr/>
        <p:txBody>
          <a:bodyPr/>
          <a:lstStyle/>
          <a:p>
            <a:fld id="{DDDF32D4-EF4F-45F2-8182-08732488E0B1}" type="slidenum">
              <a:rPr lang="zh-CN" altLang="en-US" smtClean="0"/>
              <a:t>‹#›</a:t>
            </a:fld>
            <a:endParaRPr lang="zh-CN" altLang="en-US"/>
          </a:p>
        </p:txBody>
      </p:sp>
    </p:spTree>
    <p:extLst>
      <p:ext uri="{BB962C8B-B14F-4D97-AF65-F5344CB8AC3E}">
        <p14:creationId xmlns:p14="http://schemas.microsoft.com/office/powerpoint/2010/main" val="194926430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85ACF836-35E8-4383-BD5E-787FD731F797}"/>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3A8B146E-FBB0-41A9-BEBD-3D9D7C9BC89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xmlns="" id="{0F0B6372-0A9E-4729-9E41-26C7C361EAB9}"/>
              </a:ext>
            </a:extLst>
          </p:cNvPr>
          <p:cNvSpPr>
            <a:spLocks noGrp="1"/>
          </p:cNvSpPr>
          <p:nvPr>
            <p:ph type="dt" sz="half" idx="10"/>
          </p:nvPr>
        </p:nvSpPr>
        <p:spPr/>
        <p:txBody>
          <a:bodyPr/>
          <a:lstStyle/>
          <a:p>
            <a:fld id="{B850C35A-AF37-4A6E-B5CB-181E5D306A27}" type="datetimeFigureOut">
              <a:rPr lang="zh-CN" altLang="en-US" smtClean="0"/>
              <a:t>2018/12/5</a:t>
            </a:fld>
            <a:endParaRPr lang="zh-CN" altLang="en-US"/>
          </a:p>
        </p:txBody>
      </p:sp>
      <p:sp>
        <p:nvSpPr>
          <p:cNvPr id="5" name="页脚占位符 4">
            <a:extLst>
              <a:ext uri="{FF2B5EF4-FFF2-40B4-BE49-F238E27FC236}">
                <a16:creationId xmlns:a16="http://schemas.microsoft.com/office/drawing/2014/main" xmlns="" id="{927D0466-C642-4F6F-B640-4DE2160678C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94987EF6-ED7A-4CCB-BA47-ABB4C0C48AD4}"/>
              </a:ext>
            </a:extLst>
          </p:cNvPr>
          <p:cNvSpPr>
            <a:spLocks noGrp="1"/>
          </p:cNvSpPr>
          <p:nvPr>
            <p:ph type="sldNum" sz="quarter" idx="12"/>
          </p:nvPr>
        </p:nvSpPr>
        <p:spPr/>
        <p:txBody>
          <a:bodyPr/>
          <a:lstStyle/>
          <a:p>
            <a:fld id="{DDDF32D4-EF4F-45F2-8182-08732488E0B1}" type="slidenum">
              <a:rPr lang="zh-CN" altLang="en-US" smtClean="0"/>
              <a:t>‹#›</a:t>
            </a:fld>
            <a:endParaRPr lang="zh-CN" altLang="en-US"/>
          </a:p>
        </p:txBody>
      </p:sp>
    </p:spTree>
    <p:extLst>
      <p:ext uri="{BB962C8B-B14F-4D97-AF65-F5344CB8AC3E}">
        <p14:creationId xmlns:p14="http://schemas.microsoft.com/office/powerpoint/2010/main" val="271012384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EE7CAFD5-F2B6-47E9-8532-BDE86F460D03}"/>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F63A89EB-00A9-469C-84B7-A454FFC04675}"/>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xmlns="" id="{278E6502-EABE-4D3B-8E7C-782573BDFD03}"/>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xmlns="" id="{CB5F396B-B512-4ED8-B346-AE6E24E1580C}"/>
              </a:ext>
            </a:extLst>
          </p:cNvPr>
          <p:cNvSpPr>
            <a:spLocks noGrp="1"/>
          </p:cNvSpPr>
          <p:nvPr>
            <p:ph type="dt" sz="half" idx="10"/>
          </p:nvPr>
        </p:nvSpPr>
        <p:spPr/>
        <p:txBody>
          <a:bodyPr/>
          <a:lstStyle/>
          <a:p>
            <a:fld id="{B850C35A-AF37-4A6E-B5CB-181E5D306A27}" type="datetimeFigureOut">
              <a:rPr lang="zh-CN" altLang="en-US" smtClean="0"/>
              <a:t>2018/12/5</a:t>
            </a:fld>
            <a:endParaRPr lang="zh-CN" altLang="en-US"/>
          </a:p>
        </p:txBody>
      </p:sp>
      <p:sp>
        <p:nvSpPr>
          <p:cNvPr id="6" name="页脚占位符 5">
            <a:extLst>
              <a:ext uri="{FF2B5EF4-FFF2-40B4-BE49-F238E27FC236}">
                <a16:creationId xmlns:a16="http://schemas.microsoft.com/office/drawing/2014/main" xmlns="" id="{0AD9773E-6064-4464-AFF1-FEE2D8C13664}"/>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4C485C77-4824-4BFD-8D3A-FEAE6CAF6B33}"/>
              </a:ext>
            </a:extLst>
          </p:cNvPr>
          <p:cNvSpPr>
            <a:spLocks noGrp="1"/>
          </p:cNvSpPr>
          <p:nvPr>
            <p:ph type="sldNum" sz="quarter" idx="12"/>
          </p:nvPr>
        </p:nvSpPr>
        <p:spPr/>
        <p:txBody>
          <a:bodyPr/>
          <a:lstStyle/>
          <a:p>
            <a:fld id="{DDDF32D4-EF4F-45F2-8182-08732488E0B1}" type="slidenum">
              <a:rPr lang="zh-CN" altLang="en-US" smtClean="0"/>
              <a:t>‹#›</a:t>
            </a:fld>
            <a:endParaRPr lang="zh-CN" altLang="en-US"/>
          </a:p>
        </p:txBody>
      </p:sp>
    </p:spTree>
    <p:extLst>
      <p:ext uri="{BB962C8B-B14F-4D97-AF65-F5344CB8AC3E}">
        <p14:creationId xmlns:p14="http://schemas.microsoft.com/office/powerpoint/2010/main" val="318346257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3D0848D6-B920-4396-AB05-2B9B80B5C97D}"/>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D0ECA11A-9245-41CA-8DAF-B440F197006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xmlns="" id="{A0B3F05E-1763-4EC8-B8D2-1804CD513BB1}"/>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xmlns="" id="{3A786898-F50F-4704-A134-9B7B3A11EEA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xmlns="" id="{BBCCFCA6-7EE6-4CD6-B90F-6AA3361663EA}"/>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xmlns="" id="{DED3B727-26C7-444D-B48F-F818C44B3C02}"/>
              </a:ext>
            </a:extLst>
          </p:cNvPr>
          <p:cNvSpPr>
            <a:spLocks noGrp="1"/>
          </p:cNvSpPr>
          <p:nvPr>
            <p:ph type="dt" sz="half" idx="10"/>
          </p:nvPr>
        </p:nvSpPr>
        <p:spPr/>
        <p:txBody>
          <a:bodyPr/>
          <a:lstStyle/>
          <a:p>
            <a:fld id="{B850C35A-AF37-4A6E-B5CB-181E5D306A27}" type="datetimeFigureOut">
              <a:rPr lang="zh-CN" altLang="en-US" smtClean="0"/>
              <a:t>2018/12/5</a:t>
            </a:fld>
            <a:endParaRPr lang="zh-CN" altLang="en-US"/>
          </a:p>
        </p:txBody>
      </p:sp>
      <p:sp>
        <p:nvSpPr>
          <p:cNvPr id="8" name="页脚占位符 7">
            <a:extLst>
              <a:ext uri="{FF2B5EF4-FFF2-40B4-BE49-F238E27FC236}">
                <a16:creationId xmlns:a16="http://schemas.microsoft.com/office/drawing/2014/main" xmlns="" id="{DA788C8C-6464-4AD1-8D36-D1ACA01D9C8E}"/>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xmlns="" id="{CCF8A662-1484-4ED3-B988-095992F2F3A8}"/>
              </a:ext>
            </a:extLst>
          </p:cNvPr>
          <p:cNvSpPr>
            <a:spLocks noGrp="1"/>
          </p:cNvSpPr>
          <p:nvPr>
            <p:ph type="sldNum" sz="quarter" idx="12"/>
          </p:nvPr>
        </p:nvSpPr>
        <p:spPr/>
        <p:txBody>
          <a:bodyPr/>
          <a:lstStyle/>
          <a:p>
            <a:fld id="{DDDF32D4-EF4F-45F2-8182-08732488E0B1}" type="slidenum">
              <a:rPr lang="zh-CN" altLang="en-US" smtClean="0"/>
              <a:t>‹#›</a:t>
            </a:fld>
            <a:endParaRPr lang="zh-CN" altLang="en-US"/>
          </a:p>
        </p:txBody>
      </p:sp>
    </p:spTree>
    <p:extLst>
      <p:ext uri="{BB962C8B-B14F-4D97-AF65-F5344CB8AC3E}">
        <p14:creationId xmlns:p14="http://schemas.microsoft.com/office/powerpoint/2010/main" val="315498838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250A3002-4AA6-4028-8CC7-72596BB178E6}"/>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075F6421-FF3F-4AC3-8DF4-412B4F06542F}"/>
              </a:ext>
            </a:extLst>
          </p:cNvPr>
          <p:cNvSpPr>
            <a:spLocks noGrp="1"/>
          </p:cNvSpPr>
          <p:nvPr>
            <p:ph type="dt" sz="half" idx="10"/>
          </p:nvPr>
        </p:nvSpPr>
        <p:spPr/>
        <p:txBody>
          <a:bodyPr/>
          <a:lstStyle/>
          <a:p>
            <a:fld id="{B850C35A-AF37-4A6E-B5CB-181E5D306A27}" type="datetimeFigureOut">
              <a:rPr lang="zh-CN" altLang="en-US" smtClean="0"/>
              <a:t>2018/12/5</a:t>
            </a:fld>
            <a:endParaRPr lang="zh-CN" altLang="en-US"/>
          </a:p>
        </p:txBody>
      </p:sp>
      <p:sp>
        <p:nvSpPr>
          <p:cNvPr id="4" name="页脚占位符 3">
            <a:extLst>
              <a:ext uri="{FF2B5EF4-FFF2-40B4-BE49-F238E27FC236}">
                <a16:creationId xmlns:a16="http://schemas.microsoft.com/office/drawing/2014/main" xmlns="" id="{EEBE655C-441B-4244-A833-0039792F1D67}"/>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 id="{FADCEAE2-7372-4B9C-B742-A00C53F3B2F8}"/>
              </a:ext>
            </a:extLst>
          </p:cNvPr>
          <p:cNvSpPr>
            <a:spLocks noGrp="1"/>
          </p:cNvSpPr>
          <p:nvPr>
            <p:ph type="sldNum" sz="quarter" idx="12"/>
          </p:nvPr>
        </p:nvSpPr>
        <p:spPr/>
        <p:txBody>
          <a:bodyPr/>
          <a:lstStyle/>
          <a:p>
            <a:fld id="{DDDF32D4-EF4F-45F2-8182-08732488E0B1}" type="slidenum">
              <a:rPr lang="zh-CN" altLang="en-US" smtClean="0"/>
              <a:t>‹#›</a:t>
            </a:fld>
            <a:endParaRPr lang="zh-CN" altLang="en-US"/>
          </a:p>
        </p:txBody>
      </p:sp>
    </p:spTree>
    <p:extLst>
      <p:ext uri="{BB962C8B-B14F-4D97-AF65-F5344CB8AC3E}">
        <p14:creationId xmlns:p14="http://schemas.microsoft.com/office/powerpoint/2010/main" val="236491215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FC59AE27-A666-45EC-A056-01FF8C430A34}"/>
              </a:ext>
            </a:extLst>
          </p:cNvPr>
          <p:cNvSpPr>
            <a:spLocks noGrp="1"/>
          </p:cNvSpPr>
          <p:nvPr>
            <p:ph type="dt" sz="half" idx="10"/>
          </p:nvPr>
        </p:nvSpPr>
        <p:spPr/>
        <p:txBody>
          <a:bodyPr/>
          <a:lstStyle/>
          <a:p>
            <a:fld id="{B850C35A-AF37-4A6E-B5CB-181E5D306A27}" type="datetimeFigureOut">
              <a:rPr lang="zh-CN" altLang="en-US" smtClean="0"/>
              <a:t>2018/12/5</a:t>
            </a:fld>
            <a:endParaRPr lang="zh-CN" altLang="en-US"/>
          </a:p>
        </p:txBody>
      </p:sp>
      <p:sp>
        <p:nvSpPr>
          <p:cNvPr id="3" name="页脚占位符 2">
            <a:extLst>
              <a:ext uri="{FF2B5EF4-FFF2-40B4-BE49-F238E27FC236}">
                <a16:creationId xmlns:a16="http://schemas.microsoft.com/office/drawing/2014/main" xmlns="" id="{2C41D7DF-649D-4BA4-983A-DCA9A1F91831}"/>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xmlns="" id="{201F914B-D813-457A-A820-4A5558B2898F}"/>
              </a:ext>
            </a:extLst>
          </p:cNvPr>
          <p:cNvSpPr>
            <a:spLocks noGrp="1"/>
          </p:cNvSpPr>
          <p:nvPr>
            <p:ph type="sldNum" sz="quarter" idx="12"/>
          </p:nvPr>
        </p:nvSpPr>
        <p:spPr/>
        <p:txBody>
          <a:bodyPr/>
          <a:lstStyle/>
          <a:p>
            <a:fld id="{DDDF32D4-EF4F-45F2-8182-08732488E0B1}" type="slidenum">
              <a:rPr lang="zh-CN" altLang="en-US" smtClean="0"/>
              <a:t>‹#›</a:t>
            </a:fld>
            <a:endParaRPr lang="zh-CN" altLang="en-US"/>
          </a:p>
        </p:txBody>
      </p:sp>
    </p:spTree>
    <p:extLst>
      <p:ext uri="{BB962C8B-B14F-4D97-AF65-F5344CB8AC3E}">
        <p14:creationId xmlns:p14="http://schemas.microsoft.com/office/powerpoint/2010/main" val="219518704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E2BA2A51-B781-4B05-8740-3C40E5EA97DE}"/>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228C46EA-109E-4B92-BF01-80F235FCE92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xmlns="" id="{3857BEE7-C1DF-4CE1-B5F6-4F7A807EA8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F391071C-4303-46C5-9E5B-7D33D9D5F69A}"/>
              </a:ext>
            </a:extLst>
          </p:cNvPr>
          <p:cNvSpPr>
            <a:spLocks noGrp="1"/>
          </p:cNvSpPr>
          <p:nvPr>
            <p:ph type="dt" sz="half" idx="10"/>
          </p:nvPr>
        </p:nvSpPr>
        <p:spPr/>
        <p:txBody>
          <a:bodyPr/>
          <a:lstStyle/>
          <a:p>
            <a:fld id="{B850C35A-AF37-4A6E-B5CB-181E5D306A27}" type="datetimeFigureOut">
              <a:rPr lang="zh-CN" altLang="en-US" smtClean="0"/>
              <a:t>2018/12/5</a:t>
            </a:fld>
            <a:endParaRPr lang="zh-CN" altLang="en-US"/>
          </a:p>
        </p:txBody>
      </p:sp>
      <p:sp>
        <p:nvSpPr>
          <p:cNvPr id="6" name="页脚占位符 5">
            <a:extLst>
              <a:ext uri="{FF2B5EF4-FFF2-40B4-BE49-F238E27FC236}">
                <a16:creationId xmlns:a16="http://schemas.microsoft.com/office/drawing/2014/main" xmlns="" id="{15467D40-9A68-429B-BC59-ABD024F044BB}"/>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E39348CA-8F0C-4791-8BA8-4FA296F1C455}"/>
              </a:ext>
            </a:extLst>
          </p:cNvPr>
          <p:cNvSpPr>
            <a:spLocks noGrp="1"/>
          </p:cNvSpPr>
          <p:nvPr>
            <p:ph type="sldNum" sz="quarter" idx="12"/>
          </p:nvPr>
        </p:nvSpPr>
        <p:spPr/>
        <p:txBody>
          <a:bodyPr/>
          <a:lstStyle/>
          <a:p>
            <a:fld id="{DDDF32D4-EF4F-45F2-8182-08732488E0B1}" type="slidenum">
              <a:rPr lang="zh-CN" altLang="en-US" smtClean="0"/>
              <a:t>‹#›</a:t>
            </a:fld>
            <a:endParaRPr lang="zh-CN" altLang="en-US"/>
          </a:p>
        </p:txBody>
      </p:sp>
    </p:spTree>
    <p:extLst>
      <p:ext uri="{BB962C8B-B14F-4D97-AF65-F5344CB8AC3E}">
        <p14:creationId xmlns:p14="http://schemas.microsoft.com/office/powerpoint/2010/main" val="236054450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623442BA-7F42-4272-9280-CC18744352CD}"/>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5E71E934-D645-488F-ADDB-669972D18F9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478F359C-95F0-4CE9-89F0-0FEFE6B818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786D4134-F596-4B9F-B203-1336EDE8AAD0}"/>
              </a:ext>
            </a:extLst>
          </p:cNvPr>
          <p:cNvSpPr>
            <a:spLocks noGrp="1"/>
          </p:cNvSpPr>
          <p:nvPr>
            <p:ph type="dt" sz="half" idx="10"/>
          </p:nvPr>
        </p:nvSpPr>
        <p:spPr/>
        <p:txBody>
          <a:bodyPr/>
          <a:lstStyle/>
          <a:p>
            <a:fld id="{B850C35A-AF37-4A6E-B5CB-181E5D306A27}" type="datetimeFigureOut">
              <a:rPr lang="zh-CN" altLang="en-US" smtClean="0"/>
              <a:t>2018/12/5</a:t>
            </a:fld>
            <a:endParaRPr lang="zh-CN" altLang="en-US"/>
          </a:p>
        </p:txBody>
      </p:sp>
      <p:sp>
        <p:nvSpPr>
          <p:cNvPr id="6" name="页脚占位符 5">
            <a:extLst>
              <a:ext uri="{FF2B5EF4-FFF2-40B4-BE49-F238E27FC236}">
                <a16:creationId xmlns:a16="http://schemas.microsoft.com/office/drawing/2014/main" xmlns="" id="{487185A6-5D76-4E8B-9001-DF898F13E31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76A9D4AC-2AD8-4F50-ACDE-21F69361E705}"/>
              </a:ext>
            </a:extLst>
          </p:cNvPr>
          <p:cNvSpPr>
            <a:spLocks noGrp="1"/>
          </p:cNvSpPr>
          <p:nvPr>
            <p:ph type="sldNum" sz="quarter" idx="12"/>
          </p:nvPr>
        </p:nvSpPr>
        <p:spPr/>
        <p:txBody>
          <a:bodyPr/>
          <a:lstStyle/>
          <a:p>
            <a:fld id="{DDDF32D4-EF4F-45F2-8182-08732488E0B1}" type="slidenum">
              <a:rPr lang="zh-CN" altLang="en-US" smtClean="0"/>
              <a:t>‹#›</a:t>
            </a:fld>
            <a:endParaRPr lang="zh-CN" altLang="en-US"/>
          </a:p>
        </p:txBody>
      </p:sp>
    </p:spTree>
    <p:extLst>
      <p:ext uri="{BB962C8B-B14F-4D97-AF65-F5344CB8AC3E}">
        <p14:creationId xmlns:p14="http://schemas.microsoft.com/office/powerpoint/2010/main" val="3734904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68A291D-209F-44B3-80D4-BDAB81651B07}"/>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C5F7E028-C631-47B5-B4E6-EE60CB9C4F42}"/>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1A936C80-3BBC-4A97-96A7-E1CE7457F6A9}"/>
              </a:ext>
            </a:extLst>
          </p:cNvPr>
          <p:cNvSpPr>
            <a:spLocks noGrp="1"/>
          </p:cNvSpPr>
          <p:nvPr>
            <p:ph type="dt" sz="half" idx="10"/>
          </p:nvPr>
        </p:nvSpPr>
        <p:spPr/>
        <p:txBody>
          <a:bodyPr/>
          <a:lstStyle/>
          <a:p>
            <a:fld id="{B850C35A-AF37-4A6E-B5CB-181E5D306A27}" type="datetimeFigureOut">
              <a:rPr lang="zh-CN" altLang="en-US" smtClean="0"/>
              <a:t>2018/12/5</a:t>
            </a:fld>
            <a:endParaRPr lang="zh-CN" altLang="en-US"/>
          </a:p>
        </p:txBody>
      </p:sp>
      <p:sp>
        <p:nvSpPr>
          <p:cNvPr id="5" name="页脚占位符 4">
            <a:extLst>
              <a:ext uri="{FF2B5EF4-FFF2-40B4-BE49-F238E27FC236}">
                <a16:creationId xmlns:a16="http://schemas.microsoft.com/office/drawing/2014/main" xmlns="" id="{452D881A-5A50-4017-A0FE-DFBED4444F2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80B8CD72-EF58-42CE-B74F-5B64C8E925BD}"/>
              </a:ext>
            </a:extLst>
          </p:cNvPr>
          <p:cNvSpPr>
            <a:spLocks noGrp="1"/>
          </p:cNvSpPr>
          <p:nvPr>
            <p:ph type="sldNum" sz="quarter" idx="12"/>
          </p:nvPr>
        </p:nvSpPr>
        <p:spPr/>
        <p:txBody>
          <a:bodyPr/>
          <a:lstStyle/>
          <a:p>
            <a:fld id="{DDDF32D4-EF4F-45F2-8182-08732488E0B1}" type="slidenum">
              <a:rPr lang="zh-CN" altLang="en-US" smtClean="0"/>
              <a:t>‹#›</a:t>
            </a:fld>
            <a:endParaRPr lang="zh-CN" altLang="en-US"/>
          </a:p>
        </p:txBody>
      </p:sp>
    </p:spTree>
    <p:extLst>
      <p:ext uri="{BB962C8B-B14F-4D97-AF65-F5344CB8AC3E}">
        <p14:creationId xmlns:p14="http://schemas.microsoft.com/office/powerpoint/2010/main" val="266217187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06E11EBF-0449-4A34-B06B-07ACC01AE165}"/>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D5ACA020-F28F-481C-A995-441FA8B25356}"/>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8BBA1503-3F77-458B-BE03-F85EC68D9069}"/>
              </a:ext>
            </a:extLst>
          </p:cNvPr>
          <p:cNvSpPr>
            <a:spLocks noGrp="1"/>
          </p:cNvSpPr>
          <p:nvPr>
            <p:ph type="dt" sz="half" idx="10"/>
          </p:nvPr>
        </p:nvSpPr>
        <p:spPr/>
        <p:txBody>
          <a:bodyPr/>
          <a:lstStyle/>
          <a:p>
            <a:fld id="{B850C35A-AF37-4A6E-B5CB-181E5D306A27}" type="datetimeFigureOut">
              <a:rPr lang="zh-CN" altLang="en-US" smtClean="0"/>
              <a:t>2018/12/5</a:t>
            </a:fld>
            <a:endParaRPr lang="zh-CN" altLang="en-US"/>
          </a:p>
        </p:txBody>
      </p:sp>
      <p:sp>
        <p:nvSpPr>
          <p:cNvPr id="5" name="页脚占位符 4">
            <a:extLst>
              <a:ext uri="{FF2B5EF4-FFF2-40B4-BE49-F238E27FC236}">
                <a16:creationId xmlns:a16="http://schemas.microsoft.com/office/drawing/2014/main" xmlns="" id="{ED5CA4D8-9BBA-4B46-8039-F2C02D36EC6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63F8EE34-6DAD-4062-8646-70B34D6DF21D}"/>
              </a:ext>
            </a:extLst>
          </p:cNvPr>
          <p:cNvSpPr>
            <a:spLocks noGrp="1"/>
          </p:cNvSpPr>
          <p:nvPr>
            <p:ph type="sldNum" sz="quarter" idx="12"/>
          </p:nvPr>
        </p:nvSpPr>
        <p:spPr/>
        <p:txBody>
          <a:bodyPr/>
          <a:lstStyle/>
          <a:p>
            <a:fld id="{DDDF32D4-EF4F-45F2-8182-08732488E0B1}" type="slidenum">
              <a:rPr lang="zh-CN" altLang="en-US" smtClean="0"/>
              <a:t>‹#›</a:t>
            </a:fld>
            <a:endParaRPr lang="zh-CN" altLang="en-US"/>
          </a:p>
        </p:txBody>
      </p:sp>
    </p:spTree>
    <p:extLst>
      <p:ext uri="{BB962C8B-B14F-4D97-AF65-F5344CB8AC3E}">
        <p14:creationId xmlns:p14="http://schemas.microsoft.com/office/powerpoint/2010/main" val="97363594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EFF614ED-2A1A-4911-A6EB-FF9F14106E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427D19A0-D6C5-4827-AB95-DA8C9982C2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273A7DE8-6446-4334-B8CE-B6B46B7FBC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50C35A-AF37-4A6E-B5CB-181E5D306A27}" type="datetimeFigureOut">
              <a:rPr lang="zh-CN" altLang="en-US" smtClean="0"/>
              <a:t>2018/12/5</a:t>
            </a:fld>
            <a:endParaRPr lang="zh-CN" altLang="en-US"/>
          </a:p>
        </p:txBody>
      </p:sp>
      <p:sp>
        <p:nvSpPr>
          <p:cNvPr id="5" name="页脚占位符 4">
            <a:extLst>
              <a:ext uri="{FF2B5EF4-FFF2-40B4-BE49-F238E27FC236}">
                <a16:creationId xmlns:a16="http://schemas.microsoft.com/office/drawing/2014/main" xmlns="" id="{1AC10D92-3F57-481D-8A32-3E28BD0E661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2F6BB681-ECCB-4781-8FE5-BFC8E8CA84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DF32D4-EF4F-45F2-8182-08732488E0B1}" type="slidenum">
              <a:rPr lang="zh-CN" altLang="en-US" smtClean="0"/>
              <a:t>‹#›</a:t>
            </a:fld>
            <a:endParaRPr lang="zh-CN" altLang="en-US"/>
          </a:p>
        </p:txBody>
      </p:sp>
    </p:spTree>
    <p:extLst>
      <p:ext uri="{BB962C8B-B14F-4D97-AF65-F5344CB8AC3E}">
        <p14:creationId xmlns:p14="http://schemas.microsoft.com/office/powerpoint/2010/main" val="40430202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image" Target="../media/image6.png"/><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image" Target="../media/image1.png"/><Relationship Id="rId2" Type="http://schemas.openxmlformats.org/officeDocument/2006/relationships/tags" Target="../tags/tag3.xml"/><Relationship Id="rId16" Type="http://schemas.openxmlformats.org/officeDocument/2006/relationships/notesSlide" Target="../notesSlides/notesSlide2.xml"/><Relationship Id="rId20" Type="http://schemas.openxmlformats.org/officeDocument/2006/relationships/image" Target="../media/image7.png"/><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slideLayout" Target="../slideLayouts/slideLayout2.xml"/><Relationship Id="rId10" Type="http://schemas.openxmlformats.org/officeDocument/2006/relationships/tags" Target="../tags/tag11.xml"/><Relationship Id="rId19" Type="http://schemas.microsoft.com/office/2007/relationships/hdphoto" Target="../media/hdphoto1.wdp"/><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chart" Target="../charts/chart4.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grpSp>
        <p:nvGrpSpPr>
          <p:cNvPr id="14" name="组合 13">
            <a:extLst>
              <a:ext uri="{FF2B5EF4-FFF2-40B4-BE49-F238E27FC236}">
                <a16:creationId xmlns:a16="http://schemas.microsoft.com/office/drawing/2014/main" xmlns="" id="{C4E02B04-3663-4252-951D-E0047A53DF3B}"/>
              </a:ext>
            </a:extLst>
          </p:cNvPr>
          <p:cNvGrpSpPr/>
          <p:nvPr/>
        </p:nvGrpSpPr>
        <p:grpSpPr>
          <a:xfrm>
            <a:off x="0" y="5549991"/>
            <a:ext cx="12192000" cy="1318056"/>
            <a:chOff x="0" y="5549991"/>
            <a:chExt cx="6988044" cy="1318056"/>
          </a:xfrm>
        </p:grpSpPr>
        <p:pic>
          <p:nvPicPr>
            <p:cNvPr id="7" name="图片 6">
              <a:extLst>
                <a:ext uri="{FF2B5EF4-FFF2-40B4-BE49-F238E27FC236}">
                  <a16:creationId xmlns:a16="http://schemas.microsoft.com/office/drawing/2014/main" xmlns="" id="{2CF81AF6-9A51-4C1E-9A93-8846DF20263F}"/>
                </a:ext>
              </a:extLst>
            </p:cNvPr>
            <p:cNvPicPr>
              <a:picLocks noChangeAspect="1"/>
            </p:cNvPicPr>
            <p:nvPr/>
          </p:nvPicPr>
          <p:blipFill>
            <a:blip r:embed="rId5"/>
            <a:stretch>
              <a:fillRect/>
            </a:stretch>
          </p:blipFill>
          <p:spPr>
            <a:xfrm>
              <a:off x="5928772" y="5549993"/>
              <a:ext cx="1059272" cy="1308007"/>
            </a:xfrm>
            <a:prstGeom prst="rect">
              <a:avLst/>
            </a:prstGeom>
          </p:spPr>
        </p:pic>
        <p:pic>
          <p:nvPicPr>
            <p:cNvPr id="8" name="图片 7">
              <a:extLst>
                <a:ext uri="{FF2B5EF4-FFF2-40B4-BE49-F238E27FC236}">
                  <a16:creationId xmlns:a16="http://schemas.microsoft.com/office/drawing/2014/main" xmlns="" id="{06F7A3CE-93A0-40E0-A0D6-C2D18FA6B2E6}"/>
                </a:ext>
              </a:extLst>
            </p:cNvPr>
            <p:cNvPicPr>
              <a:picLocks noChangeAspect="1"/>
            </p:cNvPicPr>
            <p:nvPr/>
          </p:nvPicPr>
          <p:blipFill>
            <a:blip r:embed="rId5"/>
            <a:stretch>
              <a:fillRect/>
            </a:stretch>
          </p:blipFill>
          <p:spPr>
            <a:xfrm>
              <a:off x="4864636" y="5549993"/>
              <a:ext cx="1132304" cy="1308007"/>
            </a:xfrm>
            <a:prstGeom prst="rect">
              <a:avLst/>
            </a:prstGeom>
          </p:spPr>
        </p:pic>
        <p:pic>
          <p:nvPicPr>
            <p:cNvPr id="9" name="图片 8">
              <a:extLst>
                <a:ext uri="{FF2B5EF4-FFF2-40B4-BE49-F238E27FC236}">
                  <a16:creationId xmlns:a16="http://schemas.microsoft.com/office/drawing/2014/main" xmlns="" id="{FEC96406-BF8F-4A0C-9655-5334AC8663B6}"/>
                </a:ext>
              </a:extLst>
            </p:cNvPr>
            <p:cNvPicPr>
              <a:picLocks noChangeAspect="1"/>
            </p:cNvPicPr>
            <p:nvPr/>
          </p:nvPicPr>
          <p:blipFill>
            <a:blip r:embed="rId5"/>
            <a:stretch>
              <a:fillRect/>
            </a:stretch>
          </p:blipFill>
          <p:spPr>
            <a:xfrm>
              <a:off x="3810228" y="5549992"/>
              <a:ext cx="1059272" cy="1308008"/>
            </a:xfrm>
            <a:prstGeom prst="rect">
              <a:avLst/>
            </a:prstGeom>
          </p:spPr>
        </p:pic>
        <p:pic>
          <p:nvPicPr>
            <p:cNvPr id="10" name="图片 9">
              <a:extLst>
                <a:ext uri="{FF2B5EF4-FFF2-40B4-BE49-F238E27FC236}">
                  <a16:creationId xmlns:a16="http://schemas.microsoft.com/office/drawing/2014/main" xmlns="" id="{73B072C9-4BAF-44B3-A7A0-8B987DA369B5}"/>
                </a:ext>
              </a:extLst>
            </p:cNvPr>
            <p:cNvPicPr>
              <a:picLocks noChangeAspect="1"/>
            </p:cNvPicPr>
            <p:nvPr/>
          </p:nvPicPr>
          <p:blipFill>
            <a:blip r:embed="rId5"/>
            <a:stretch>
              <a:fillRect/>
            </a:stretch>
          </p:blipFill>
          <p:spPr>
            <a:xfrm>
              <a:off x="2756140" y="5549993"/>
              <a:ext cx="1059272" cy="1308007"/>
            </a:xfrm>
            <a:prstGeom prst="rect">
              <a:avLst/>
            </a:prstGeom>
          </p:spPr>
        </p:pic>
        <p:pic>
          <p:nvPicPr>
            <p:cNvPr id="11" name="图片 10">
              <a:extLst>
                <a:ext uri="{FF2B5EF4-FFF2-40B4-BE49-F238E27FC236}">
                  <a16:creationId xmlns:a16="http://schemas.microsoft.com/office/drawing/2014/main" xmlns="" id="{9984B138-5D59-4822-9C09-3B0301148127}"/>
                </a:ext>
              </a:extLst>
            </p:cNvPr>
            <p:cNvPicPr>
              <a:picLocks noChangeAspect="1"/>
            </p:cNvPicPr>
            <p:nvPr/>
          </p:nvPicPr>
          <p:blipFill>
            <a:blip r:embed="rId5"/>
            <a:stretch>
              <a:fillRect/>
            </a:stretch>
          </p:blipFill>
          <p:spPr>
            <a:xfrm>
              <a:off x="1933152" y="5549992"/>
              <a:ext cx="1059272" cy="1318055"/>
            </a:xfrm>
            <a:prstGeom prst="rect">
              <a:avLst/>
            </a:prstGeom>
          </p:spPr>
        </p:pic>
        <p:pic>
          <p:nvPicPr>
            <p:cNvPr id="12" name="图片 11">
              <a:extLst>
                <a:ext uri="{FF2B5EF4-FFF2-40B4-BE49-F238E27FC236}">
                  <a16:creationId xmlns:a16="http://schemas.microsoft.com/office/drawing/2014/main" xmlns="" id="{8A87F519-22A0-4003-A274-FB421830BCC8}"/>
                </a:ext>
              </a:extLst>
            </p:cNvPr>
            <p:cNvPicPr>
              <a:picLocks noChangeAspect="1"/>
            </p:cNvPicPr>
            <p:nvPr/>
          </p:nvPicPr>
          <p:blipFill>
            <a:blip r:embed="rId5"/>
            <a:stretch>
              <a:fillRect/>
            </a:stretch>
          </p:blipFill>
          <p:spPr>
            <a:xfrm>
              <a:off x="878744" y="5549991"/>
              <a:ext cx="1059272" cy="1318055"/>
            </a:xfrm>
            <a:prstGeom prst="rect">
              <a:avLst/>
            </a:prstGeom>
          </p:spPr>
        </p:pic>
        <p:pic>
          <p:nvPicPr>
            <p:cNvPr id="13" name="图片 12">
              <a:extLst>
                <a:ext uri="{FF2B5EF4-FFF2-40B4-BE49-F238E27FC236}">
                  <a16:creationId xmlns:a16="http://schemas.microsoft.com/office/drawing/2014/main" xmlns="" id="{1C7B6398-773F-459E-94F1-1825425FB49E}"/>
                </a:ext>
              </a:extLst>
            </p:cNvPr>
            <p:cNvPicPr>
              <a:picLocks noChangeAspect="1"/>
            </p:cNvPicPr>
            <p:nvPr/>
          </p:nvPicPr>
          <p:blipFill>
            <a:blip r:embed="rId5"/>
            <a:stretch>
              <a:fillRect/>
            </a:stretch>
          </p:blipFill>
          <p:spPr>
            <a:xfrm>
              <a:off x="0" y="5549992"/>
              <a:ext cx="951776" cy="1308008"/>
            </a:xfrm>
            <a:prstGeom prst="rect">
              <a:avLst/>
            </a:prstGeom>
          </p:spPr>
        </p:pic>
      </p:grpSp>
      <p:pic>
        <p:nvPicPr>
          <p:cNvPr id="19" name="图片 18">
            <a:extLst>
              <a:ext uri="{FF2B5EF4-FFF2-40B4-BE49-F238E27FC236}">
                <a16:creationId xmlns:a16="http://schemas.microsoft.com/office/drawing/2014/main" xmlns="" id="{CEE36B37-B6A4-426C-BCE0-6EE675C54A9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44165" y="3590295"/>
            <a:ext cx="4514473" cy="3265893"/>
          </a:xfrm>
          <a:prstGeom prst="rect">
            <a:avLst/>
          </a:prstGeom>
        </p:spPr>
      </p:pic>
      <p:pic>
        <p:nvPicPr>
          <p:cNvPr id="16" name="图片 15">
            <a:extLst>
              <a:ext uri="{FF2B5EF4-FFF2-40B4-BE49-F238E27FC236}">
                <a16:creationId xmlns:a16="http://schemas.microsoft.com/office/drawing/2014/main" xmlns="" id="{2933CE09-8353-468F-83D1-138A431DDA7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7680" y="2484938"/>
            <a:ext cx="2706472" cy="4383109"/>
          </a:xfrm>
          <a:prstGeom prst="rect">
            <a:avLst/>
          </a:prstGeom>
        </p:spPr>
      </p:pic>
      <p:sp>
        <p:nvSpPr>
          <p:cNvPr id="20" name="矩形 19">
            <a:extLst>
              <a:ext uri="{FF2B5EF4-FFF2-40B4-BE49-F238E27FC236}">
                <a16:creationId xmlns:a16="http://schemas.microsoft.com/office/drawing/2014/main" xmlns="" id="{5F13F466-5B04-4119-9775-C3C6D9F73E64}"/>
              </a:ext>
            </a:extLst>
          </p:cNvPr>
          <p:cNvSpPr/>
          <p:nvPr/>
        </p:nvSpPr>
        <p:spPr>
          <a:xfrm>
            <a:off x="921849" y="1244214"/>
            <a:ext cx="10359862" cy="1436355"/>
          </a:xfrm>
          <a:prstGeom prst="rect">
            <a:avLst/>
          </a:prstGeom>
        </p:spPr>
        <p:txBody>
          <a:bodyPr wrap="square">
            <a:spAutoFit/>
          </a:bodyPr>
          <a:lstStyle/>
          <a:p>
            <a:pPr algn="ctr" fontAlgn="base">
              <a:lnSpc>
                <a:spcPct val="150000"/>
              </a:lnSpc>
              <a:spcBef>
                <a:spcPct val="0"/>
              </a:spcBef>
              <a:spcAft>
                <a:spcPct val="0"/>
              </a:spcAft>
            </a:pPr>
            <a:r>
              <a:rPr lang="zh-CN" altLang="en-US" sz="6600" b="1" dirty="0">
                <a:solidFill>
                  <a:srgbClr val="FF9E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工程成功案例介绍</a:t>
            </a:r>
            <a:r>
              <a:rPr lang="en-US" altLang="zh-CN" sz="6600" b="1" dirty="0" err="1">
                <a:solidFill>
                  <a:srgbClr val="FF9E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6600" b="1" dirty="0">
                <a:solidFill>
                  <a:srgbClr val="FF9E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模板</a:t>
            </a:r>
            <a:endParaRPr lang="zh-CN" altLang="en-US" sz="4000" b="1" dirty="0">
              <a:solidFill>
                <a:srgbClr val="FF9E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15" name="赵海洋 - 夜空的寂静">
            <a:hlinkClick r:id="" action="ppaction://media"/>
            <a:extLst>
              <a:ext uri="{FF2B5EF4-FFF2-40B4-BE49-F238E27FC236}">
                <a16:creationId xmlns:a16="http://schemas.microsoft.com/office/drawing/2014/main" xmlns="" id="{A37E0F81-6ED3-4FBC-96BA-884A9CCEBD2F}"/>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981456" y="174362"/>
            <a:ext cx="609600" cy="609600"/>
          </a:xfrm>
          <a:prstGeom prst="rect">
            <a:avLst/>
          </a:prstGeom>
        </p:spPr>
      </p:pic>
      <p:pic>
        <p:nvPicPr>
          <p:cNvPr id="5" name="图片 4">
            <a:extLst>
              <a:ext uri="{FF2B5EF4-FFF2-40B4-BE49-F238E27FC236}">
                <a16:creationId xmlns:a16="http://schemas.microsoft.com/office/drawing/2014/main" xmlns="" id="{8F7F9F5D-9ABE-409B-B39D-6CB620469BF2}"/>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258638" y="3590296"/>
            <a:ext cx="4933362" cy="3265894"/>
          </a:xfrm>
          <a:prstGeom prst="rect">
            <a:avLst/>
          </a:prstGeom>
        </p:spPr>
      </p:pic>
      <p:sp>
        <p:nvSpPr>
          <p:cNvPr id="18" name="矩形 17">
            <a:extLst>
              <a:ext uri="{FF2B5EF4-FFF2-40B4-BE49-F238E27FC236}">
                <a16:creationId xmlns:a16="http://schemas.microsoft.com/office/drawing/2014/main" xmlns="" id="{46365431-67B2-4F37-BFE3-52FBA1A9168F}"/>
              </a:ext>
            </a:extLst>
          </p:cNvPr>
          <p:cNvSpPr/>
          <p:nvPr/>
        </p:nvSpPr>
        <p:spPr>
          <a:xfrm>
            <a:off x="10050333" y="342617"/>
            <a:ext cx="1698927" cy="461665"/>
          </a:xfrm>
          <a:prstGeom prst="rect">
            <a:avLst/>
          </a:prstGeom>
        </p:spPr>
        <p:txBody>
          <a:bodyPr wrap="none">
            <a:spAutoFit/>
          </a:bodyPr>
          <a:lstStyle/>
          <a:p>
            <a:pPr algn="r" fontAlgn="base">
              <a:spcBef>
                <a:spcPct val="0"/>
              </a:spcBef>
              <a:spcAft>
                <a:spcPct val="0"/>
              </a:spcAft>
            </a:pPr>
            <a:r>
              <a:rPr lang="zh-CN" altLang="en-US" sz="2400" dirty="0">
                <a:solidFill>
                  <a:srgbClr val="A5A5A5"/>
                </a:solidFill>
                <a:latin typeface="微软雅黑" panose="020B0503020204020204" pitchFamily="34" charset="-122"/>
                <a:ea typeface="微软雅黑" panose="020B0503020204020204" pitchFamily="34" charset="-122"/>
                <a:sym typeface="微软雅黑" panose="020B0503020204020204" pitchFamily="34" charset="-122"/>
              </a:rPr>
              <a:t>公司</a:t>
            </a:r>
            <a:r>
              <a:rPr lang="en-US" altLang="zh-CN" sz="2400" dirty="0">
                <a:solidFill>
                  <a:srgbClr val="A5A5A5"/>
                </a:solidFill>
                <a:latin typeface="微软雅黑" panose="020B0503020204020204" pitchFamily="34" charset="-122"/>
                <a:ea typeface="微软雅黑" panose="020B0503020204020204" pitchFamily="34" charset="-122"/>
                <a:sym typeface="微软雅黑" panose="020B0503020204020204" pitchFamily="34" charset="-122"/>
              </a:rPr>
              <a:t>LOGO</a:t>
            </a:r>
            <a:endParaRPr lang="zh-CN" altLang="en-US" sz="2400" dirty="0">
              <a:solidFill>
                <a:srgbClr val="A5A5A5"/>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306581473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1000"/>
                                        <p:tgtEl>
                                          <p:spTgt spid="14"/>
                                        </p:tgtEl>
                                      </p:cBhvr>
                                    </p:animEffect>
                                    <p:anim calcmode="lin" valueType="num">
                                      <p:cBhvr>
                                        <p:cTn id="11" dur="1000" fill="hold"/>
                                        <p:tgtEl>
                                          <p:spTgt spid="14"/>
                                        </p:tgtEl>
                                        <p:attrNameLst>
                                          <p:attrName>ppt_x</p:attrName>
                                        </p:attrNameLst>
                                      </p:cBhvr>
                                      <p:tavLst>
                                        <p:tav tm="0">
                                          <p:val>
                                            <p:strVal val="#ppt_x"/>
                                          </p:val>
                                        </p:tav>
                                        <p:tav tm="100000">
                                          <p:val>
                                            <p:strVal val="#ppt_x"/>
                                          </p:val>
                                        </p:tav>
                                      </p:tavLst>
                                    </p:anim>
                                    <p:anim calcmode="lin" valueType="num">
                                      <p:cBhvr>
                                        <p:cTn id="12" dur="1000" fill="hold"/>
                                        <p:tgtEl>
                                          <p:spTgt spid="14"/>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1000"/>
                                        <p:tgtEl>
                                          <p:spTgt spid="19"/>
                                        </p:tgtEl>
                                      </p:cBhvr>
                                    </p:animEffect>
                                    <p:anim calcmode="lin" valueType="num">
                                      <p:cBhvr>
                                        <p:cTn id="16" dur="1000" fill="hold"/>
                                        <p:tgtEl>
                                          <p:spTgt spid="19"/>
                                        </p:tgtEl>
                                        <p:attrNameLst>
                                          <p:attrName>ppt_x</p:attrName>
                                        </p:attrNameLst>
                                      </p:cBhvr>
                                      <p:tavLst>
                                        <p:tav tm="0">
                                          <p:val>
                                            <p:strVal val="#ppt_x"/>
                                          </p:val>
                                        </p:tav>
                                        <p:tav tm="100000">
                                          <p:val>
                                            <p:strVal val="#ppt_x"/>
                                          </p:val>
                                        </p:tav>
                                      </p:tavLst>
                                    </p:anim>
                                    <p:anim calcmode="lin" valueType="num">
                                      <p:cBhvr>
                                        <p:cTn id="17" dur="1000" fill="hold"/>
                                        <p:tgtEl>
                                          <p:spTgt spid="19"/>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anim calcmode="lin" valueType="num">
                                      <p:cBhvr>
                                        <p:cTn id="21" dur="1000" fill="hold"/>
                                        <p:tgtEl>
                                          <p:spTgt spid="5"/>
                                        </p:tgtEl>
                                        <p:attrNameLst>
                                          <p:attrName>ppt_x</p:attrName>
                                        </p:attrNameLst>
                                      </p:cBhvr>
                                      <p:tavLst>
                                        <p:tav tm="0">
                                          <p:val>
                                            <p:strVal val="#ppt_x"/>
                                          </p:val>
                                        </p:tav>
                                        <p:tav tm="100000">
                                          <p:val>
                                            <p:strVal val="#ppt_x"/>
                                          </p:val>
                                        </p:tav>
                                      </p:tavLst>
                                    </p:anim>
                                    <p:anim calcmode="lin" valueType="num">
                                      <p:cBhvr>
                                        <p:cTn id="22" dur="1000" fill="hold"/>
                                        <p:tgtEl>
                                          <p:spTgt spid="5"/>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26" presetClass="entr" presetSubtype="0" fill="hold"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down)">
                                      <p:cBhvr>
                                        <p:cTn id="26" dur="580">
                                          <p:stCondLst>
                                            <p:cond delay="0"/>
                                          </p:stCondLst>
                                        </p:cTn>
                                        <p:tgtEl>
                                          <p:spTgt spid="16"/>
                                        </p:tgtEl>
                                      </p:cBhvr>
                                    </p:animEffect>
                                    <p:anim calcmode="lin" valueType="num">
                                      <p:cBhvr>
                                        <p:cTn id="27"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28"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29"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30"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31"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32" dur="26">
                                          <p:stCondLst>
                                            <p:cond delay="650"/>
                                          </p:stCondLst>
                                        </p:cTn>
                                        <p:tgtEl>
                                          <p:spTgt spid="16"/>
                                        </p:tgtEl>
                                      </p:cBhvr>
                                      <p:to x="100000" y="60000"/>
                                    </p:animScale>
                                    <p:animScale>
                                      <p:cBhvr>
                                        <p:cTn id="33" dur="166" decel="50000">
                                          <p:stCondLst>
                                            <p:cond delay="676"/>
                                          </p:stCondLst>
                                        </p:cTn>
                                        <p:tgtEl>
                                          <p:spTgt spid="16"/>
                                        </p:tgtEl>
                                      </p:cBhvr>
                                      <p:to x="100000" y="100000"/>
                                    </p:animScale>
                                    <p:animScale>
                                      <p:cBhvr>
                                        <p:cTn id="34" dur="26">
                                          <p:stCondLst>
                                            <p:cond delay="1312"/>
                                          </p:stCondLst>
                                        </p:cTn>
                                        <p:tgtEl>
                                          <p:spTgt spid="16"/>
                                        </p:tgtEl>
                                      </p:cBhvr>
                                      <p:to x="100000" y="80000"/>
                                    </p:animScale>
                                    <p:animScale>
                                      <p:cBhvr>
                                        <p:cTn id="35" dur="166" decel="50000">
                                          <p:stCondLst>
                                            <p:cond delay="1338"/>
                                          </p:stCondLst>
                                        </p:cTn>
                                        <p:tgtEl>
                                          <p:spTgt spid="16"/>
                                        </p:tgtEl>
                                      </p:cBhvr>
                                      <p:to x="100000" y="100000"/>
                                    </p:animScale>
                                    <p:animScale>
                                      <p:cBhvr>
                                        <p:cTn id="36" dur="26">
                                          <p:stCondLst>
                                            <p:cond delay="1642"/>
                                          </p:stCondLst>
                                        </p:cTn>
                                        <p:tgtEl>
                                          <p:spTgt spid="16"/>
                                        </p:tgtEl>
                                      </p:cBhvr>
                                      <p:to x="100000" y="90000"/>
                                    </p:animScale>
                                    <p:animScale>
                                      <p:cBhvr>
                                        <p:cTn id="37" dur="166" decel="50000">
                                          <p:stCondLst>
                                            <p:cond delay="1668"/>
                                          </p:stCondLst>
                                        </p:cTn>
                                        <p:tgtEl>
                                          <p:spTgt spid="16"/>
                                        </p:tgtEl>
                                      </p:cBhvr>
                                      <p:to x="100000" y="100000"/>
                                    </p:animScale>
                                    <p:animScale>
                                      <p:cBhvr>
                                        <p:cTn id="38" dur="26">
                                          <p:stCondLst>
                                            <p:cond delay="1808"/>
                                          </p:stCondLst>
                                        </p:cTn>
                                        <p:tgtEl>
                                          <p:spTgt spid="16"/>
                                        </p:tgtEl>
                                      </p:cBhvr>
                                      <p:to x="100000" y="95000"/>
                                    </p:animScale>
                                    <p:animScale>
                                      <p:cBhvr>
                                        <p:cTn id="39" dur="166" decel="50000">
                                          <p:stCondLst>
                                            <p:cond delay="1834"/>
                                          </p:stCondLst>
                                        </p:cTn>
                                        <p:tgtEl>
                                          <p:spTgt spid="16"/>
                                        </p:tgtEl>
                                      </p:cBhvr>
                                      <p:to x="100000" y="100000"/>
                                    </p:animScale>
                                  </p:childTnLst>
                                </p:cTn>
                              </p:par>
                            </p:childTnLst>
                          </p:cTn>
                        </p:par>
                        <p:par>
                          <p:cTn id="40" fill="hold">
                            <p:stCondLst>
                              <p:cond delay="3000"/>
                            </p:stCondLst>
                            <p:childTnLst>
                              <p:par>
                                <p:cTn id="41" presetID="42" presetClass="entr" presetSubtype="0"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1700"/>
                                        <p:tgtEl>
                                          <p:spTgt spid="20"/>
                                        </p:tgtEl>
                                      </p:cBhvr>
                                    </p:animEffect>
                                    <p:anim calcmode="lin" valueType="num">
                                      <p:cBhvr>
                                        <p:cTn id="44" dur="1700" fill="hold"/>
                                        <p:tgtEl>
                                          <p:spTgt spid="20"/>
                                        </p:tgtEl>
                                        <p:attrNameLst>
                                          <p:attrName>ppt_x</p:attrName>
                                        </p:attrNameLst>
                                      </p:cBhvr>
                                      <p:tavLst>
                                        <p:tav tm="0">
                                          <p:val>
                                            <p:strVal val="#ppt_x"/>
                                          </p:val>
                                        </p:tav>
                                        <p:tav tm="100000">
                                          <p:val>
                                            <p:strVal val="#ppt_x"/>
                                          </p:val>
                                        </p:tav>
                                      </p:tavLst>
                                    </p:anim>
                                    <p:anim calcmode="lin" valueType="num">
                                      <p:cBhvr>
                                        <p:cTn id="45" dur="17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6" repeatCount="indefinite" fill="hold" display="0">
                  <p:stCondLst>
                    <p:cond delay="indefinite"/>
                  </p:stCondLst>
                  <p:endCondLst>
                    <p:cond evt="onStopAudio" delay="0">
                      <p:tgtEl>
                        <p:sldTgt/>
                      </p:tgtEl>
                    </p:cond>
                  </p:endCondLst>
                </p:cTn>
                <p:tgtEl>
                  <p:spTgt spid="15"/>
                </p:tgtEl>
              </p:cMediaNode>
            </p:audio>
          </p:childTnLst>
        </p:cTn>
      </p:par>
    </p:tnLst>
    <p:bldLst>
      <p:bldP spid="2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xmlns="" id="{526DF9F5-A51C-43D1-BC3E-6A11BB174125}"/>
              </a:ext>
            </a:extLst>
          </p:cNvPr>
          <p:cNvGrpSpPr/>
          <p:nvPr/>
        </p:nvGrpSpPr>
        <p:grpSpPr>
          <a:xfrm>
            <a:off x="0" y="5734206"/>
            <a:ext cx="12192000" cy="1123792"/>
            <a:chOff x="0" y="5549991"/>
            <a:chExt cx="6988044" cy="1308009"/>
          </a:xfrm>
        </p:grpSpPr>
        <p:pic>
          <p:nvPicPr>
            <p:cNvPr id="6" name="图片 5">
              <a:extLst>
                <a:ext uri="{FF2B5EF4-FFF2-40B4-BE49-F238E27FC236}">
                  <a16:creationId xmlns:a16="http://schemas.microsoft.com/office/drawing/2014/main" xmlns="" id="{89F18687-107C-4AB3-87C2-B6D7C00E8E08}"/>
                </a:ext>
              </a:extLst>
            </p:cNvPr>
            <p:cNvPicPr>
              <a:picLocks noChangeAspect="1"/>
            </p:cNvPicPr>
            <p:nvPr/>
          </p:nvPicPr>
          <p:blipFill>
            <a:blip r:embed="rId17"/>
            <a:stretch>
              <a:fillRect/>
            </a:stretch>
          </p:blipFill>
          <p:spPr>
            <a:xfrm>
              <a:off x="5928772" y="5549993"/>
              <a:ext cx="1059272" cy="1308007"/>
            </a:xfrm>
            <a:prstGeom prst="rect">
              <a:avLst/>
            </a:prstGeom>
          </p:spPr>
        </p:pic>
        <p:pic>
          <p:nvPicPr>
            <p:cNvPr id="7" name="图片 6">
              <a:extLst>
                <a:ext uri="{FF2B5EF4-FFF2-40B4-BE49-F238E27FC236}">
                  <a16:creationId xmlns:a16="http://schemas.microsoft.com/office/drawing/2014/main" xmlns="" id="{78248C0C-495F-4F81-8E9D-505C85C94E4F}"/>
                </a:ext>
              </a:extLst>
            </p:cNvPr>
            <p:cNvPicPr>
              <a:picLocks noChangeAspect="1"/>
            </p:cNvPicPr>
            <p:nvPr/>
          </p:nvPicPr>
          <p:blipFill>
            <a:blip r:embed="rId17"/>
            <a:stretch>
              <a:fillRect/>
            </a:stretch>
          </p:blipFill>
          <p:spPr>
            <a:xfrm>
              <a:off x="4864636" y="5549993"/>
              <a:ext cx="1132304" cy="1308007"/>
            </a:xfrm>
            <a:prstGeom prst="rect">
              <a:avLst/>
            </a:prstGeom>
          </p:spPr>
        </p:pic>
        <p:pic>
          <p:nvPicPr>
            <p:cNvPr id="8" name="图片 7">
              <a:extLst>
                <a:ext uri="{FF2B5EF4-FFF2-40B4-BE49-F238E27FC236}">
                  <a16:creationId xmlns:a16="http://schemas.microsoft.com/office/drawing/2014/main" xmlns="" id="{84370113-2BBA-4C59-A313-FED996DD7028}"/>
                </a:ext>
              </a:extLst>
            </p:cNvPr>
            <p:cNvPicPr>
              <a:picLocks noChangeAspect="1"/>
            </p:cNvPicPr>
            <p:nvPr/>
          </p:nvPicPr>
          <p:blipFill>
            <a:blip r:embed="rId17"/>
            <a:stretch>
              <a:fillRect/>
            </a:stretch>
          </p:blipFill>
          <p:spPr>
            <a:xfrm>
              <a:off x="3810228" y="5549992"/>
              <a:ext cx="1059272" cy="1308008"/>
            </a:xfrm>
            <a:prstGeom prst="rect">
              <a:avLst/>
            </a:prstGeom>
          </p:spPr>
        </p:pic>
        <p:pic>
          <p:nvPicPr>
            <p:cNvPr id="9" name="图片 8">
              <a:extLst>
                <a:ext uri="{FF2B5EF4-FFF2-40B4-BE49-F238E27FC236}">
                  <a16:creationId xmlns:a16="http://schemas.microsoft.com/office/drawing/2014/main" xmlns="" id="{9D49927E-367E-460F-B75B-C58F32957736}"/>
                </a:ext>
              </a:extLst>
            </p:cNvPr>
            <p:cNvPicPr>
              <a:picLocks noChangeAspect="1"/>
            </p:cNvPicPr>
            <p:nvPr/>
          </p:nvPicPr>
          <p:blipFill>
            <a:blip r:embed="rId17"/>
            <a:stretch>
              <a:fillRect/>
            </a:stretch>
          </p:blipFill>
          <p:spPr>
            <a:xfrm>
              <a:off x="2756140" y="5549993"/>
              <a:ext cx="1059272" cy="1308007"/>
            </a:xfrm>
            <a:prstGeom prst="rect">
              <a:avLst/>
            </a:prstGeom>
          </p:spPr>
        </p:pic>
        <p:pic>
          <p:nvPicPr>
            <p:cNvPr id="10" name="图片 9">
              <a:extLst>
                <a:ext uri="{FF2B5EF4-FFF2-40B4-BE49-F238E27FC236}">
                  <a16:creationId xmlns:a16="http://schemas.microsoft.com/office/drawing/2014/main" xmlns="" id="{FBD59203-2307-48BC-BA62-5217C4F515B5}"/>
                </a:ext>
              </a:extLst>
            </p:cNvPr>
            <p:cNvPicPr>
              <a:picLocks noChangeAspect="1"/>
            </p:cNvPicPr>
            <p:nvPr/>
          </p:nvPicPr>
          <p:blipFill>
            <a:blip r:embed="rId17"/>
            <a:stretch>
              <a:fillRect/>
            </a:stretch>
          </p:blipFill>
          <p:spPr>
            <a:xfrm>
              <a:off x="1933152" y="5549994"/>
              <a:ext cx="1059272" cy="1308004"/>
            </a:xfrm>
            <a:prstGeom prst="rect">
              <a:avLst/>
            </a:prstGeom>
          </p:spPr>
        </p:pic>
        <p:pic>
          <p:nvPicPr>
            <p:cNvPr id="11" name="图片 10">
              <a:extLst>
                <a:ext uri="{FF2B5EF4-FFF2-40B4-BE49-F238E27FC236}">
                  <a16:creationId xmlns:a16="http://schemas.microsoft.com/office/drawing/2014/main" xmlns="" id="{EE63F240-1F95-480E-8FA5-4EAAABCE1C68}"/>
                </a:ext>
              </a:extLst>
            </p:cNvPr>
            <p:cNvPicPr>
              <a:picLocks noChangeAspect="1"/>
            </p:cNvPicPr>
            <p:nvPr/>
          </p:nvPicPr>
          <p:blipFill>
            <a:blip r:embed="rId17"/>
            <a:stretch>
              <a:fillRect/>
            </a:stretch>
          </p:blipFill>
          <p:spPr>
            <a:xfrm>
              <a:off x="878744" y="5549991"/>
              <a:ext cx="1059272" cy="1308007"/>
            </a:xfrm>
            <a:prstGeom prst="rect">
              <a:avLst/>
            </a:prstGeom>
          </p:spPr>
        </p:pic>
        <p:pic>
          <p:nvPicPr>
            <p:cNvPr id="12" name="图片 11">
              <a:extLst>
                <a:ext uri="{FF2B5EF4-FFF2-40B4-BE49-F238E27FC236}">
                  <a16:creationId xmlns:a16="http://schemas.microsoft.com/office/drawing/2014/main" xmlns="" id="{F10BA28F-FFC7-429D-A7D4-8C4A36B95EE4}"/>
                </a:ext>
              </a:extLst>
            </p:cNvPr>
            <p:cNvPicPr>
              <a:picLocks noChangeAspect="1"/>
            </p:cNvPicPr>
            <p:nvPr/>
          </p:nvPicPr>
          <p:blipFill>
            <a:blip r:embed="rId17"/>
            <a:stretch>
              <a:fillRect/>
            </a:stretch>
          </p:blipFill>
          <p:spPr>
            <a:xfrm>
              <a:off x="0" y="5549992"/>
              <a:ext cx="951776" cy="1308006"/>
            </a:xfrm>
            <a:prstGeom prst="rect">
              <a:avLst/>
            </a:prstGeom>
          </p:spPr>
        </p:pic>
      </p:grpSp>
      <p:pic>
        <p:nvPicPr>
          <p:cNvPr id="4" name="图片 3">
            <a:extLst>
              <a:ext uri="{FF2B5EF4-FFF2-40B4-BE49-F238E27FC236}">
                <a16:creationId xmlns:a16="http://schemas.microsoft.com/office/drawing/2014/main" xmlns="" id="{375340C9-C172-4230-A9BA-BBA7D4233C40}"/>
              </a:ext>
            </a:extLst>
          </p:cNvPr>
          <p:cNvPicPr>
            <a:picLocks noChangeAspect="1"/>
          </p:cNvPicPr>
          <p:nvPr/>
        </p:nvPicPr>
        <p:blipFill rotWithShape="1">
          <a:blip r:embed="rId18" cstate="print">
            <a:extLst>
              <a:ext uri="{BEBA8EAE-BF5A-486C-A8C5-ECC9F3942E4B}">
                <a14:imgProps xmlns:a14="http://schemas.microsoft.com/office/drawing/2010/main">
                  <a14:imgLayer r:embed="rId19">
                    <a14:imgEffect>
                      <a14:brightnessContrast contrast="-40000"/>
                    </a14:imgEffect>
                  </a14:imgLayer>
                </a14:imgProps>
              </a:ext>
              <a:ext uri="{28A0092B-C50C-407E-A947-70E740481C1C}">
                <a14:useLocalDpi xmlns:a14="http://schemas.microsoft.com/office/drawing/2010/main" val="0"/>
              </a:ext>
            </a:extLst>
          </a:blip>
          <a:srcRect t="15382" r="3458" b="66416"/>
          <a:stretch/>
        </p:blipFill>
        <p:spPr>
          <a:xfrm flipH="1">
            <a:off x="7524250" y="5272820"/>
            <a:ext cx="4728510" cy="891539"/>
          </a:xfrm>
          <a:prstGeom prst="rect">
            <a:avLst/>
          </a:prstGeom>
        </p:spPr>
      </p:pic>
      <p:pic>
        <p:nvPicPr>
          <p:cNvPr id="14" name="图片 13">
            <a:extLst>
              <a:ext uri="{FF2B5EF4-FFF2-40B4-BE49-F238E27FC236}">
                <a16:creationId xmlns:a16="http://schemas.microsoft.com/office/drawing/2014/main" xmlns="" id="{66367B86-A48B-4384-89E4-DD3A53326060}"/>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7034" y="1333885"/>
            <a:ext cx="3944068" cy="5455920"/>
          </a:xfrm>
          <a:prstGeom prst="rect">
            <a:avLst/>
          </a:prstGeom>
        </p:spPr>
      </p:pic>
      <p:sp>
        <p:nvSpPr>
          <p:cNvPr id="35" name="MH_Others_1">
            <a:extLst>
              <a:ext uri="{FF2B5EF4-FFF2-40B4-BE49-F238E27FC236}">
                <a16:creationId xmlns:a16="http://schemas.microsoft.com/office/drawing/2014/main" xmlns="" id="{FF326B02-FE4B-4133-A34C-1E6E1D8730EC}"/>
              </a:ext>
            </a:extLst>
          </p:cNvPr>
          <p:cNvSpPr txBox="1"/>
          <p:nvPr>
            <p:custDataLst>
              <p:tags r:id="rId1"/>
            </p:custDataLst>
          </p:nvPr>
        </p:nvSpPr>
        <p:spPr>
          <a:xfrm>
            <a:off x="4384137" y="792815"/>
            <a:ext cx="1769715" cy="3794592"/>
          </a:xfrm>
          <a:prstGeom prst="rect">
            <a:avLst/>
          </a:prstGeom>
          <a:noFill/>
        </p:spPr>
        <p:txBody>
          <a:bodyPr vert="eaVert" wrap="square" lIns="0" tIns="0" rIns="0" bIns="0" rtlCol="0" anchor="ctr" anchorCtr="0">
            <a:spAutoFit/>
          </a:bodyPr>
          <a:lstStyle/>
          <a:p>
            <a:pPr algn="ctr" fontAlgn="base">
              <a:spcBef>
                <a:spcPct val="0"/>
              </a:spcBef>
              <a:spcAft>
                <a:spcPct val="0"/>
              </a:spcAft>
            </a:pPr>
            <a:r>
              <a:rPr lang="zh-CN" altLang="en-US" sz="11500" b="1" dirty="0">
                <a:solidFill>
                  <a:srgbClr val="797979"/>
                </a:solidFill>
                <a:latin typeface="Arial" panose="020B0604020202020204" pitchFamily="34" charset="0"/>
                <a:ea typeface="微软雅黑" panose="020B0503020204020204" pitchFamily="34" charset="-122"/>
                <a:sym typeface="Arial" panose="020B0604020202020204" pitchFamily="34" charset="0"/>
              </a:rPr>
              <a:t>目录</a:t>
            </a:r>
          </a:p>
        </p:txBody>
      </p:sp>
      <p:sp>
        <p:nvSpPr>
          <p:cNvPr id="36" name="MH_Others_2">
            <a:extLst>
              <a:ext uri="{FF2B5EF4-FFF2-40B4-BE49-F238E27FC236}">
                <a16:creationId xmlns:a16="http://schemas.microsoft.com/office/drawing/2014/main" xmlns="" id="{AFAE4D73-1A11-45AD-A3E3-0F7BD0D95CD3}"/>
              </a:ext>
            </a:extLst>
          </p:cNvPr>
          <p:cNvSpPr txBox="1"/>
          <p:nvPr>
            <p:custDataLst>
              <p:tags r:id="rId2"/>
            </p:custDataLst>
          </p:nvPr>
        </p:nvSpPr>
        <p:spPr>
          <a:xfrm rot="5400000">
            <a:off x="2536355" y="2351557"/>
            <a:ext cx="3299296" cy="677108"/>
          </a:xfrm>
          <a:prstGeom prst="rect">
            <a:avLst/>
          </a:prstGeom>
          <a:noFill/>
        </p:spPr>
        <p:txBody>
          <a:bodyPr wrap="square" lIns="0" tIns="0" rIns="0" bIns="0">
            <a:spAutoFit/>
          </a:bodyPr>
          <a:lstStyle/>
          <a:p>
            <a:pPr algn="ctr" fontAlgn="base">
              <a:spcBef>
                <a:spcPct val="0"/>
              </a:spcBef>
              <a:spcAft>
                <a:spcPct val="0"/>
              </a:spcAft>
              <a:defRPr/>
            </a:pPr>
            <a:r>
              <a:rPr lang="en-US" altLang="zh-CN" sz="4400" b="1" dirty="0">
                <a:solidFill>
                  <a:srgbClr val="000000">
                    <a:lumMod val="50000"/>
                    <a:lumOff val="50000"/>
                  </a:srgbClr>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4400" b="1" dirty="0">
              <a:solidFill>
                <a:srgbClr val="000000">
                  <a:lumMod val="50000"/>
                  <a:lumOff val="50000"/>
                </a:srgb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MH_Number_1">
            <a:extLst>
              <a:ext uri="{FF2B5EF4-FFF2-40B4-BE49-F238E27FC236}">
                <a16:creationId xmlns:a16="http://schemas.microsoft.com/office/drawing/2014/main" xmlns="" id="{5901F80D-C39D-4F9C-9E93-57ED052C02FC}"/>
              </a:ext>
            </a:extLst>
          </p:cNvPr>
          <p:cNvSpPr/>
          <p:nvPr>
            <p:custDataLst>
              <p:tags r:id="rId3"/>
            </p:custDataLst>
          </p:nvPr>
        </p:nvSpPr>
        <p:spPr>
          <a:xfrm>
            <a:off x="6850891" y="1246910"/>
            <a:ext cx="379667" cy="379667"/>
          </a:xfrm>
          <a:prstGeom prst="ellipse">
            <a:avLst/>
          </a:prstGeom>
          <a:solidFill>
            <a:srgbClr val="752F00"/>
          </a:solidFill>
          <a:ln w="3175" cap="flat" cmpd="sng" algn="ctr">
            <a:noFill/>
            <a:prstDash val="solid"/>
            <a:miter lim="800000"/>
          </a:ln>
          <a:effectLst/>
        </p:spPr>
        <p:txBody>
          <a:bodyPr wrap="square" lIns="0" tIns="0" rIns="0" bIns="0" rtlCol="0" anchor="ctr">
            <a:no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zh-CN" sz="2109" b="1"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1</a:t>
            </a:r>
            <a:endParaRPr kumimoji="0" lang="zh-CN" altLang="en-US" sz="2109" b="1"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38" name="MH_Entry_1">
            <a:extLst>
              <a:ext uri="{FF2B5EF4-FFF2-40B4-BE49-F238E27FC236}">
                <a16:creationId xmlns:a16="http://schemas.microsoft.com/office/drawing/2014/main" xmlns="" id="{ED1A87C0-9719-43DD-9E4A-3BDB172C1816}"/>
              </a:ext>
            </a:extLst>
          </p:cNvPr>
          <p:cNvSpPr/>
          <p:nvPr>
            <p:custDataLst>
              <p:tags r:id="rId4"/>
            </p:custDataLst>
          </p:nvPr>
        </p:nvSpPr>
        <p:spPr>
          <a:xfrm>
            <a:off x="7381716" y="1214312"/>
            <a:ext cx="3331046" cy="39664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solidFill>
            <a:srgbClr val="FFFFFF">
              <a:lumMod val="50000"/>
            </a:srgbClr>
          </a:solidFill>
          <a:ln w="3175" cap="sq" cmpd="sng" algn="ctr">
            <a:noFill/>
            <a:prstDash val="solid"/>
            <a:bevel/>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fontAlgn="base">
              <a:lnSpc>
                <a:spcPct val="130000"/>
              </a:lnSpc>
              <a:spcBef>
                <a:spcPct val="0"/>
              </a:spcBef>
              <a:spcAft>
                <a:spcPct val="0"/>
              </a:spcAft>
            </a:pPr>
            <a:r>
              <a:rPr lang="zh-CN" altLang="en-US" sz="2200" kern="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工程概况</a:t>
            </a:r>
          </a:p>
        </p:txBody>
      </p:sp>
      <p:sp>
        <p:nvSpPr>
          <p:cNvPr id="39" name="MH_Number_2">
            <a:extLst>
              <a:ext uri="{FF2B5EF4-FFF2-40B4-BE49-F238E27FC236}">
                <a16:creationId xmlns:a16="http://schemas.microsoft.com/office/drawing/2014/main" xmlns="" id="{8E38BC35-A036-4271-A96A-B17C20B67A6A}"/>
              </a:ext>
            </a:extLst>
          </p:cNvPr>
          <p:cNvSpPr/>
          <p:nvPr>
            <p:custDataLst>
              <p:tags r:id="rId5"/>
            </p:custDataLst>
          </p:nvPr>
        </p:nvSpPr>
        <p:spPr>
          <a:xfrm>
            <a:off x="6850891" y="1816706"/>
            <a:ext cx="379667" cy="379667"/>
          </a:xfrm>
          <a:prstGeom prst="ellipse">
            <a:avLst/>
          </a:prstGeom>
          <a:solidFill>
            <a:srgbClr val="FF9E00"/>
          </a:solidFill>
          <a:ln w="3175" cap="flat" cmpd="sng" algn="ctr">
            <a:noFill/>
            <a:prstDash val="solid"/>
            <a:miter lim="800000"/>
          </a:ln>
          <a:effectLst/>
        </p:spPr>
        <p:txBody>
          <a:bodyPr wrap="square" lIns="0" tIns="0" rIns="0" bIns="0" rtlCol="0" anchor="ctr">
            <a:no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zh-CN" sz="2109" b="1"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2</a:t>
            </a:r>
            <a:endParaRPr kumimoji="0" lang="zh-CN" altLang="en-US" sz="2109" b="1"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40" name="MH_Entry_2">
            <a:extLst>
              <a:ext uri="{FF2B5EF4-FFF2-40B4-BE49-F238E27FC236}">
                <a16:creationId xmlns:a16="http://schemas.microsoft.com/office/drawing/2014/main" xmlns="" id="{E6E7BF1B-7336-4BD0-A628-C9610775FD48}"/>
              </a:ext>
            </a:extLst>
          </p:cNvPr>
          <p:cNvSpPr/>
          <p:nvPr>
            <p:custDataLst>
              <p:tags r:id="rId6"/>
            </p:custDataLst>
          </p:nvPr>
        </p:nvSpPr>
        <p:spPr>
          <a:xfrm>
            <a:off x="7381716" y="1788261"/>
            <a:ext cx="3525386" cy="39664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solidFill>
            <a:srgbClr val="FFFFFF">
              <a:lumMod val="50000"/>
            </a:srgbClr>
          </a:solidFill>
          <a:ln w="3175" cap="sq" cmpd="sng" algn="ctr">
            <a:noFill/>
            <a:prstDash val="solid"/>
            <a:bevel/>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fontAlgn="base">
              <a:lnSpc>
                <a:spcPct val="130000"/>
              </a:lnSpc>
              <a:spcBef>
                <a:spcPct val="0"/>
              </a:spcBef>
              <a:spcAft>
                <a:spcPct val="0"/>
              </a:spcAft>
            </a:pPr>
            <a:r>
              <a:rPr lang="zh-CN" altLang="en-US" sz="2200" kern="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项目目标策划</a:t>
            </a:r>
          </a:p>
        </p:txBody>
      </p:sp>
      <p:sp>
        <p:nvSpPr>
          <p:cNvPr id="41" name="MH_Number_3">
            <a:extLst>
              <a:ext uri="{FF2B5EF4-FFF2-40B4-BE49-F238E27FC236}">
                <a16:creationId xmlns:a16="http://schemas.microsoft.com/office/drawing/2014/main" xmlns="" id="{2B9F7D5D-E187-417D-8FD6-1FC997985A04}"/>
              </a:ext>
            </a:extLst>
          </p:cNvPr>
          <p:cNvSpPr/>
          <p:nvPr>
            <p:custDataLst>
              <p:tags r:id="rId7"/>
            </p:custDataLst>
          </p:nvPr>
        </p:nvSpPr>
        <p:spPr>
          <a:xfrm>
            <a:off x="6850891" y="2386502"/>
            <a:ext cx="379667" cy="379667"/>
          </a:xfrm>
          <a:prstGeom prst="ellipse">
            <a:avLst/>
          </a:prstGeom>
          <a:solidFill>
            <a:srgbClr val="752F00"/>
          </a:solidFill>
          <a:ln w="3175" cap="flat" cmpd="sng" algn="ctr">
            <a:noFill/>
            <a:prstDash val="solid"/>
            <a:miter lim="800000"/>
          </a:ln>
          <a:effectLst/>
        </p:spPr>
        <p:txBody>
          <a:bodyPr wrap="square" lIns="0" tIns="0" rIns="0" bIns="0" rtlCol="0" anchor="ctr">
            <a:no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zh-CN" sz="2109" b="1"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3</a:t>
            </a:r>
            <a:endParaRPr kumimoji="0" lang="zh-CN" altLang="en-US" sz="2109" b="1"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42" name="MH_Entry_3">
            <a:extLst>
              <a:ext uri="{FF2B5EF4-FFF2-40B4-BE49-F238E27FC236}">
                <a16:creationId xmlns:a16="http://schemas.microsoft.com/office/drawing/2014/main" xmlns="" id="{4E58F38B-0354-4A78-BEC1-271A656EF27C}"/>
              </a:ext>
            </a:extLst>
          </p:cNvPr>
          <p:cNvSpPr/>
          <p:nvPr>
            <p:custDataLst>
              <p:tags r:id="rId8"/>
            </p:custDataLst>
          </p:nvPr>
        </p:nvSpPr>
        <p:spPr>
          <a:xfrm>
            <a:off x="7381716" y="2362210"/>
            <a:ext cx="3525386" cy="39664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solidFill>
            <a:srgbClr val="FFFFFF">
              <a:lumMod val="50000"/>
            </a:srgbClr>
          </a:solidFill>
          <a:ln w="3175" cap="sq" cmpd="sng" algn="ctr">
            <a:noFill/>
            <a:prstDash val="solid"/>
            <a:bevel/>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fontAlgn="base">
              <a:lnSpc>
                <a:spcPct val="130000"/>
              </a:lnSpc>
              <a:spcBef>
                <a:spcPct val="0"/>
              </a:spcBef>
              <a:spcAft>
                <a:spcPct val="0"/>
              </a:spcAft>
            </a:pPr>
            <a:r>
              <a:rPr lang="zh-CN" altLang="en-US" sz="2200" kern="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项目组织策划</a:t>
            </a:r>
          </a:p>
        </p:txBody>
      </p:sp>
      <p:sp>
        <p:nvSpPr>
          <p:cNvPr id="43" name="MH_Number_4">
            <a:extLst>
              <a:ext uri="{FF2B5EF4-FFF2-40B4-BE49-F238E27FC236}">
                <a16:creationId xmlns:a16="http://schemas.microsoft.com/office/drawing/2014/main" xmlns="" id="{70F76D0C-F71B-4240-9F03-FD9A15F2798F}"/>
              </a:ext>
            </a:extLst>
          </p:cNvPr>
          <p:cNvSpPr/>
          <p:nvPr>
            <p:custDataLst>
              <p:tags r:id="rId9"/>
            </p:custDataLst>
          </p:nvPr>
        </p:nvSpPr>
        <p:spPr>
          <a:xfrm>
            <a:off x="6850891" y="2962528"/>
            <a:ext cx="379667" cy="379667"/>
          </a:xfrm>
          <a:prstGeom prst="ellipse">
            <a:avLst/>
          </a:prstGeom>
          <a:solidFill>
            <a:srgbClr val="FF9E00"/>
          </a:solidFill>
          <a:ln w="3175" cap="flat" cmpd="sng" algn="ctr">
            <a:noFill/>
            <a:prstDash val="solid"/>
            <a:miter lim="800000"/>
          </a:ln>
          <a:effectLst/>
        </p:spPr>
        <p:txBody>
          <a:bodyPr wrap="square" lIns="0" tIns="0" rIns="0" bIns="0" rtlCol="0" anchor="ctr">
            <a:no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zh-CN" sz="2109" b="1"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4</a:t>
            </a:r>
            <a:endParaRPr kumimoji="0" lang="zh-CN" altLang="en-US" sz="2109" b="1"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44" name="MH_Entry_4">
            <a:extLst>
              <a:ext uri="{FF2B5EF4-FFF2-40B4-BE49-F238E27FC236}">
                <a16:creationId xmlns:a16="http://schemas.microsoft.com/office/drawing/2014/main" xmlns="" id="{903A1475-90FC-48A7-9B64-9A0464A0D8B5}"/>
              </a:ext>
            </a:extLst>
          </p:cNvPr>
          <p:cNvSpPr/>
          <p:nvPr>
            <p:custDataLst>
              <p:tags r:id="rId10"/>
            </p:custDataLst>
          </p:nvPr>
        </p:nvSpPr>
        <p:spPr>
          <a:xfrm>
            <a:off x="7381716" y="2936159"/>
            <a:ext cx="3525386" cy="39664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solidFill>
            <a:srgbClr val="FFFFFF">
              <a:lumMod val="50000"/>
            </a:srgbClr>
          </a:solidFill>
          <a:ln w="3175" cap="sq" cmpd="sng" algn="ctr">
            <a:noFill/>
            <a:prstDash val="solid"/>
            <a:bevel/>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fontAlgn="base">
              <a:lnSpc>
                <a:spcPct val="130000"/>
              </a:lnSpc>
              <a:spcBef>
                <a:spcPct val="0"/>
              </a:spcBef>
              <a:spcAft>
                <a:spcPct val="0"/>
              </a:spcAft>
            </a:pPr>
            <a:r>
              <a:rPr lang="zh-CN" altLang="en-US" sz="2200" kern="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进度管理策划</a:t>
            </a:r>
          </a:p>
        </p:txBody>
      </p:sp>
      <p:sp>
        <p:nvSpPr>
          <p:cNvPr id="45" name="MH_Number_1">
            <a:extLst>
              <a:ext uri="{FF2B5EF4-FFF2-40B4-BE49-F238E27FC236}">
                <a16:creationId xmlns:a16="http://schemas.microsoft.com/office/drawing/2014/main" xmlns="" id="{DE270954-EC46-4817-B4DF-0BB3BA5F8111}"/>
              </a:ext>
            </a:extLst>
          </p:cNvPr>
          <p:cNvSpPr/>
          <p:nvPr>
            <p:custDataLst>
              <p:tags r:id="rId11"/>
            </p:custDataLst>
          </p:nvPr>
        </p:nvSpPr>
        <p:spPr>
          <a:xfrm>
            <a:off x="6850891" y="3538554"/>
            <a:ext cx="379667" cy="379667"/>
          </a:xfrm>
          <a:prstGeom prst="ellipse">
            <a:avLst/>
          </a:prstGeom>
          <a:solidFill>
            <a:srgbClr val="752F00"/>
          </a:solidFill>
          <a:ln w="3175" cap="flat" cmpd="sng" algn="ctr">
            <a:noFill/>
            <a:prstDash val="solid"/>
            <a:miter lim="800000"/>
          </a:ln>
          <a:effectLst/>
        </p:spPr>
        <p:txBody>
          <a:bodyPr wrap="square" lIns="0" tIns="0" rIns="0" bIns="0" rtlCol="0" anchor="ctr">
            <a:no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zh-CN" sz="2109" b="1"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5</a:t>
            </a:r>
            <a:endParaRPr kumimoji="0" lang="zh-CN" altLang="en-US" sz="2109" b="1"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46" name="MH_Entry_1">
            <a:extLst>
              <a:ext uri="{FF2B5EF4-FFF2-40B4-BE49-F238E27FC236}">
                <a16:creationId xmlns:a16="http://schemas.microsoft.com/office/drawing/2014/main" xmlns="" id="{92860B82-9031-4DBB-ACDE-979E293603DD}"/>
              </a:ext>
            </a:extLst>
          </p:cNvPr>
          <p:cNvSpPr/>
          <p:nvPr>
            <p:custDataLst>
              <p:tags r:id="rId12"/>
            </p:custDataLst>
          </p:nvPr>
        </p:nvSpPr>
        <p:spPr>
          <a:xfrm>
            <a:off x="7381716" y="3510108"/>
            <a:ext cx="3331046" cy="39664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solidFill>
            <a:srgbClr val="FFFFFF">
              <a:lumMod val="50000"/>
            </a:srgbClr>
          </a:solidFill>
          <a:ln w="3175" cap="sq" cmpd="sng" algn="ctr">
            <a:noFill/>
            <a:prstDash val="solid"/>
            <a:bevel/>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fontAlgn="base">
              <a:lnSpc>
                <a:spcPct val="130000"/>
              </a:lnSpc>
              <a:spcBef>
                <a:spcPct val="0"/>
              </a:spcBef>
              <a:spcAft>
                <a:spcPct val="0"/>
              </a:spcAft>
            </a:pPr>
            <a:r>
              <a:rPr lang="zh-CN" altLang="en-US" sz="2200" kern="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安全文明施工管理策划</a:t>
            </a:r>
          </a:p>
        </p:txBody>
      </p:sp>
      <p:sp>
        <p:nvSpPr>
          <p:cNvPr id="47" name="MH_Number_2">
            <a:extLst>
              <a:ext uri="{FF2B5EF4-FFF2-40B4-BE49-F238E27FC236}">
                <a16:creationId xmlns:a16="http://schemas.microsoft.com/office/drawing/2014/main" xmlns="" id="{FF0099EE-99C6-4E73-BFF2-BA537024912A}"/>
              </a:ext>
            </a:extLst>
          </p:cNvPr>
          <p:cNvSpPr/>
          <p:nvPr>
            <p:custDataLst>
              <p:tags r:id="rId13"/>
            </p:custDataLst>
          </p:nvPr>
        </p:nvSpPr>
        <p:spPr>
          <a:xfrm>
            <a:off x="6850891" y="4114580"/>
            <a:ext cx="379667" cy="379667"/>
          </a:xfrm>
          <a:prstGeom prst="ellipse">
            <a:avLst/>
          </a:prstGeom>
          <a:solidFill>
            <a:srgbClr val="FF9E00"/>
          </a:solidFill>
          <a:ln w="3175" cap="flat" cmpd="sng" algn="ctr">
            <a:noFill/>
            <a:prstDash val="solid"/>
            <a:miter lim="800000"/>
          </a:ln>
          <a:effectLst/>
        </p:spPr>
        <p:txBody>
          <a:bodyPr wrap="square" lIns="0" tIns="0" rIns="0" bIns="0" rtlCol="0" anchor="ctr">
            <a:no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zh-CN" sz="2109" b="1"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6</a:t>
            </a:r>
            <a:endParaRPr kumimoji="0" lang="zh-CN" altLang="en-US" sz="2109" b="1"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48" name="MH_Entry_2">
            <a:extLst>
              <a:ext uri="{FF2B5EF4-FFF2-40B4-BE49-F238E27FC236}">
                <a16:creationId xmlns:a16="http://schemas.microsoft.com/office/drawing/2014/main" xmlns="" id="{BFA684CC-8B82-4333-A0ED-55C81022B9F2}"/>
              </a:ext>
            </a:extLst>
          </p:cNvPr>
          <p:cNvSpPr/>
          <p:nvPr>
            <p:custDataLst>
              <p:tags r:id="rId14"/>
            </p:custDataLst>
          </p:nvPr>
        </p:nvSpPr>
        <p:spPr>
          <a:xfrm>
            <a:off x="7381716" y="4084057"/>
            <a:ext cx="3525386" cy="39664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solidFill>
            <a:srgbClr val="FFFFFF">
              <a:lumMod val="50000"/>
            </a:srgbClr>
          </a:solidFill>
          <a:ln w="3175" cap="sq" cmpd="sng" algn="ctr">
            <a:noFill/>
            <a:prstDash val="solid"/>
            <a:bevel/>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fontAlgn="base">
              <a:lnSpc>
                <a:spcPct val="130000"/>
              </a:lnSpc>
              <a:spcBef>
                <a:spcPct val="0"/>
              </a:spcBef>
              <a:spcAft>
                <a:spcPct val="0"/>
              </a:spcAft>
            </a:pPr>
            <a:r>
              <a:rPr lang="zh-CN" altLang="en-US" sz="2200" kern="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技术质量管理策划</a:t>
            </a:r>
          </a:p>
        </p:txBody>
      </p:sp>
    </p:spTree>
    <p:extLst>
      <p:ext uri="{BB962C8B-B14F-4D97-AF65-F5344CB8AC3E}">
        <p14:creationId xmlns:p14="http://schemas.microsoft.com/office/powerpoint/2010/main" val="214291637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35"/>
                                        </p:tgtEl>
                                        <p:attrNameLst>
                                          <p:attrName>style.visibility</p:attrName>
                                        </p:attrNameLst>
                                      </p:cBhvr>
                                      <p:to>
                                        <p:strVal val="visible"/>
                                      </p:to>
                                    </p:set>
                                    <p:anim by="(-#ppt_w*2)" calcmode="lin" valueType="num">
                                      <p:cBhvr rctx="PPT">
                                        <p:cTn id="13" dur="500" autoRev="1" fill="hold">
                                          <p:stCondLst>
                                            <p:cond delay="0"/>
                                          </p:stCondLst>
                                        </p:cTn>
                                        <p:tgtEl>
                                          <p:spTgt spid="35"/>
                                        </p:tgtEl>
                                        <p:attrNameLst>
                                          <p:attrName>ppt_w</p:attrName>
                                        </p:attrNameLst>
                                      </p:cBhvr>
                                    </p:anim>
                                    <p:anim by="(#ppt_w*0.50)" calcmode="lin" valueType="num">
                                      <p:cBhvr>
                                        <p:cTn id="14" dur="500" decel="50000" autoRev="1" fill="hold">
                                          <p:stCondLst>
                                            <p:cond delay="0"/>
                                          </p:stCondLst>
                                        </p:cTn>
                                        <p:tgtEl>
                                          <p:spTgt spid="35"/>
                                        </p:tgtEl>
                                        <p:attrNameLst>
                                          <p:attrName>ppt_x</p:attrName>
                                        </p:attrNameLst>
                                      </p:cBhvr>
                                    </p:anim>
                                    <p:anim from="(-#ppt_h/2)" to="(#ppt_y)" calcmode="lin" valueType="num">
                                      <p:cBhvr>
                                        <p:cTn id="15" dur="1000" fill="hold">
                                          <p:stCondLst>
                                            <p:cond delay="0"/>
                                          </p:stCondLst>
                                        </p:cTn>
                                        <p:tgtEl>
                                          <p:spTgt spid="35"/>
                                        </p:tgtEl>
                                        <p:attrNameLst>
                                          <p:attrName>ppt_y</p:attrName>
                                        </p:attrNameLst>
                                      </p:cBhvr>
                                    </p:anim>
                                    <p:animRot by="21600000">
                                      <p:cBhvr>
                                        <p:cTn id="16" dur="1000" fill="hold">
                                          <p:stCondLst>
                                            <p:cond delay="0"/>
                                          </p:stCondLst>
                                        </p:cTn>
                                        <p:tgtEl>
                                          <p:spTgt spid="35"/>
                                        </p:tgtEl>
                                        <p:attrNameLst>
                                          <p:attrName>r</p:attrName>
                                        </p:attrNameLst>
                                      </p:cBhvr>
                                    </p:animRot>
                                  </p:childTnLst>
                                </p:cTn>
                              </p:par>
                              <p:par>
                                <p:cTn id="17" presetID="56" presetClass="entr" presetSubtype="0" fill="hold" grpId="0" nodeType="withEffect">
                                  <p:stCondLst>
                                    <p:cond delay="0"/>
                                  </p:stCondLst>
                                  <p:iterate type="lt">
                                    <p:tmPct val="10000"/>
                                  </p:iterate>
                                  <p:childTnLst>
                                    <p:set>
                                      <p:cBhvr>
                                        <p:cTn id="18" dur="1" fill="hold">
                                          <p:stCondLst>
                                            <p:cond delay="0"/>
                                          </p:stCondLst>
                                        </p:cTn>
                                        <p:tgtEl>
                                          <p:spTgt spid="36"/>
                                        </p:tgtEl>
                                        <p:attrNameLst>
                                          <p:attrName>style.visibility</p:attrName>
                                        </p:attrNameLst>
                                      </p:cBhvr>
                                      <p:to>
                                        <p:strVal val="visible"/>
                                      </p:to>
                                    </p:set>
                                    <p:anim by="(-#ppt_w*2)" calcmode="lin" valueType="num">
                                      <p:cBhvr rctx="PPT">
                                        <p:cTn id="19" dur="500" autoRev="1" fill="hold">
                                          <p:stCondLst>
                                            <p:cond delay="0"/>
                                          </p:stCondLst>
                                        </p:cTn>
                                        <p:tgtEl>
                                          <p:spTgt spid="36"/>
                                        </p:tgtEl>
                                        <p:attrNameLst>
                                          <p:attrName>ppt_w</p:attrName>
                                        </p:attrNameLst>
                                      </p:cBhvr>
                                    </p:anim>
                                    <p:anim by="(#ppt_w*0.50)" calcmode="lin" valueType="num">
                                      <p:cBhvr>
                                        <p:cTn id="20" dur="500" decel="50000" autoRev="1" fill="hold">
                                          <p:stCondLst>
                                            <p:cond delay="0"/>
                                          </p:stCondLst>
                                        </p:cTn>
                                        <p:tgtEl>
                                          <p:spTgt spid="36"/>
                                        </p:tgtEl>
                                        <p:attrNameLst>
                                          <p:attrName>ppt_x</p:attrName>
                                        </p:attrNameLst>
                                      </p:cBhvr>
                                    </p:anim>
                                    <p:anim from="(-#ppt_h/2)" to="(#ppt_y)" calcmode="lin" valueType="num">
                                      <p:cBhvr>
                                        <p:cTn id="21" dur="1000" fill="hold">
                                          <p:stCondLst>
                                            <p:cond delay="0"/>
                                          </p:stCondLst>
                                        </p:cTn>
                                        <p:tgtEl>
                                          <p:spTgt spid="36"/>
                                        </p:tgtEl>
                                        <p:attrNameLst>
                                          <p:attrName>ppt_y</p:attrName>
                                        </p:attrNameLst>
                                      </p:cBhvr>
                                    </p:anim>
                                    <p:animRot by="21600000">
                                      <p:cBhvr>
                                        <p:cTn id="22" dur="1000" fill="hold">
                                          <p:stCondLst>
                                            <p:cond delay="0"/>
                                          </p:stCondLst>
                                        </p:cTn>
                                        <p:tgtEl>
                                          <p:spTgt spid="36"/>
                                        </p:tgtEl>
                                        <p:attrNameLst>
                                          <p:attrName>r</p:attrName>
                                        </p:attrNameLst>
                                      </p:cBhvr>
                                    </p:animRot>
                                  </p:childTnLst>
                                </p:cTn>
                              </p:par>
                            </p:childTnLst>
                          </p:cTn>
                        </p:par>
                        <p:par>
                          <p:cTn id="23" fill="hold">
                            <p:stCondLst>
                              <p:cond delay="2700"/>
                            </p:stCondLst>
                            <p:childTnLst>
                              <p:par>
                                <p:cTn id="24" presetID="53" presetClass="entr" presetSubtype="16" fill="hold" grpId="0" nodeType="afterEffect">
                                  <p:stCondLst>
                                    <p:cond delay="0"/>
                                  </p:stCondLst>
                                  <p:childTnLst>
                                    <p:set>
                                      <p:cBhvr>
                                        <p:cTn id="25" dur="1" fill="hold">
                                          <p:stCondLst>
                                            <p:cond delay="0"/>
                                          </p:stCondLst>
                                        </p:cTn>
                                        <p:tgtEl>
                                          <p:spTgt spid="37"/>
                                        </p:tgtEl>
                                        <p:attrNameLst>
                                          <p:attrName>style.visibility</p:attrName>
                                        </p:attrNameLst>
                                      </p:cBhvr>
                                      <p:to>
                                        <p:strVal val="visible"/>
                                      </p:to>
                                    </p:set>
                                    <p:anim calcmode="lin" valueType="num">
                                      <p:cBhvr>
                                        <p:cTn id="26" dur="500" fill="hold"/>
                                        <p:tgtEl>
                                          <p:spTgt spid="37"/>
                                        </p:tgtEl>
                                        <p:attrNameLst>
                                          <p:attrName>ppt_w</p:attrName>
                                        </p:attrNameLst>
                                      </p:cBhvr>
                                      <p:tavLst>
                                        <p:tav tm="0">
                                          <p:val>
                                            <p:fltVal val="0"/>
                                          </p:val>
                                        </p:tav>
                                        <p:tav tm="100000">
                                          <p:val>
                                            <p:strVal val="#ppt_w"/>
                                          </p:val>
                                        </p:tav>
                                      </p:tavLst>
                                    </p:anim>
                                    <p:anim calcmode="lin" valueType="num">
                                      <p:cBhvr>
                                        <p:cTn id="27" dur="500" fill="hold"/>
                                        <p:tgtEl>
                                          <p:spTgt spid="37"/>
                                        </p:tgtEl>
                                        <p:attrNameLst>
                                          <p:attrName>ppt_h</p:attrName>
                                        </p:attrNameLst>
                                      </p:cBhvr>
                                      <p:tavLst>
                                        <p:tav tm="0">
                                          <p:val>
                                            <p:fltVal val="0"/>
                                          </p:val>
                                        </p:tav>
                                        <p:tav tm="100000">
                                          <p:val>
                                            <p:strVal val="#ppt_h"/>
                                          </p:val>
                                        </p:tav>
                                      </p:tavLst>
                                    </p:anim>
                                    <p:animEffect transition="in" filter="fade">
                                      <p:cBhvr>
                                        <p:cTn id="28" dur="500"/>
                                        <p:tgtEl>
                                          <p:spTgt spid="37"/>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39"/>
                                        </p:tgtEl>
                                        <p:attrNameLst>
                                          <p:attrName>style.visibility</p:attrName>
                                        </p:attrNameLst>
                                      </p:cBhvr>
                                      <p:to>
                                        <p:strVal val="visible"/>
                                      </p:to>
                                    </p:set>
                                    <p:anim calcmode="lin" valueType="num">
                                      <p:cBhvr>
                                        <p:cTn id="31" dur="500" fill="hold"/>
                                        <p:tgtEl>
                                          <p:spTgt spid="39"/>
                                        </p:tgtEl>
                                        <p:attrNameLst>
                                          <p:attrName>ppt_w</p:attrName>
                                        </p:attrNameLst>
                                      </p:cBhvr>
                                      <p:tavLst>
                                        <p:tav tm="0">
                                          <p:val>
                                            <p:fltVal val="0"/>
                                          </p:val>
                                        </p:tav>
                                        <p:tav tm="100000">
                                          <p:val>
                                            <p:strVal val="#ppt_w"/>
                                          </p:val>
                                        </p:tav>
                                      </p:tavLst>
                                    </p:anim>
                                    <p:anim calcmode="lin" valueType="num">
                                      <p:cBhvr>
                                        <p:cTn id="32" dur="500" fill="hold"/>
                                        <p:tgtEl>
                                          <p:spTgt spid="39"/>
                                        </p:tgtEl>
                                        <p:attrNameLst>
                                          <p:attrName>ppt_h</p:attrName>
                                        </p:attrNameLst>
                                      </p:cBhvr>
                                      <p:tavLst>
                                        <p:tav tm="0">
                                          <p:val>
                                            <p:fltVal val="0"/>
                                          </p:val>
                                        </p:tav>
                                        <p:tav tm="100000">
                                          <p:val>
                                            <p:strVal val="#ppt_h"/>
                                          </p:val>
                                        </p:tav>
                                      </p:tavLst>
                                    </p:anim>
                                    <p:animEffect transition="in" filter="fade">
                                      <p:cBhvr>
                                        <p:cTn id="33" dur="500"/>
                                        <p:tgtEl>
                                          <p:spTgt spid="39"/>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41"/>
                                        </p:tgtEl>
                                        <p:attrNameLst>
                                          <p:attrName>style.visibility</p:attrName>
                                        </p:attrNameLst>
                                      </p:cBhvr>
                                      <p:to>
                                        <p:strVal val="visible"/>
                                      </p:to>
                                    </p:set>
                                    <p:anim calcmode="lin" valueType="num">
                                      <p:cBhvr>
                                        <p:cTn id="36" dur="500" fill="hold"/>
                                        <p:tgtEl>
                                          <p:spTgt spid="41"/>
                                        </p:tgtEl>
                                        <p:attrNameLst>
                                          <p:attrName>ppt_w</p:attrName>
                                        </p:attrNameLst>
                                      </p:cBhvr>
                                      <p:tavLst>
                                        <p:tav tm="0">
                                          <p:val>
                                            <p:fltVal val="0"/>
                                          </p:val>
                                        </p:tav>
                                        <p:tav tm="100000">
                                          <p:val>
                                            <p:strVal val="#ppt_w"/>
                                          </p:val>
                                        </p:tav>
                                      </p:tavLst>
                                    </p:anim>
                                    <p:anim calcmode="lin" valueType="num">
                                      <p:cBhvr>
                                        <p:cTn id="37" dur="500" fill="hold"/>
                                        <p:tgtEl>
                                          <p:spTgt spid="41"/>
                                        </p:tgtEl>
                                        <p:attrNameLst>
                                          <p:attrName>ppt_h</p:attrName>
                                        </p:attrNameLst>
                                      </p:cBhvr>
                                      <p:tavLst>
                                        <p:tav tm="0">
                                          <p:val>
                                            <p:fltVal val="0"/>
                                          </p:val>
                                        </p:tav>
                                        <p:tav tm="100000">
                                          <p:val>
                                            <p:strVal val="#ppt_h"/>
                                          </p:val>
                                        </p:tav>
                                      </p:tavLst>
                                    </p:anim>
                                    <p:animEffect transition="in" filter="fade">
                                      <p:cBhvr>
                                        <p:cTn id="38" dur="500"/>
                                        <p:tgtEl>
                                          <p:spTgt spid="41"/>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43"/>
                                        </p:tgtEl>
                                        <p:attrNameLst>
                                          <p:attrName>style.visibility</p:attrName>
                                        </p:attrNameLst>
                                      </p:cBhvr>
                                      <p:to>
                                        <p:strVal val="visible"/>
                                      </p:to>
                                    </p:set>
                                    <p:anim calcmode="lin" valueType="num">
                                      <p:cBhvr>
                                        <p:cTn id="41" dur="500" fill="hold"/>
                                        <p:tgtEl>
                                          <p:spTgt spid="43"/>
                                        </p:tgtEl>
                                        <p:attrNameLst>
                                          <p:attrName>ppt_w</p:attrName>
                                        </p:attrNameLst>
                                      </p:cBhvr>
                                      <p:tavLst>
                                        <p:tav tm="0">
                                          <p:val>
                                            <p:fltVal val="0"/>
                                          </p:val>
                                        </p:tav>
                                        <p:tav tm="100000">
                                          <p:val>
                                            <p:strVal val="#ppt_w"/>
                                          </p:val>
                                        </p:tav>
                                      </p:tavLst>
                                    </p:anim>
                                    <p:anim calcmode="lin" valueType="num">
                                      <p:cBhvr>
                                        <p:cTn id="42" dur="500" fill="hold"/>
                                        <p:tgtEl>
                                          <p:spTgt spid="43"/>
                                        </p:tgtEl>
                                        <p:attrNameLst>
                                          <p:attrName>ppt_h</p:attrName>
                                        </p:attrNameLst>
                                      </p:cBhvr>
                                      <p:tavLst>
                                        <p:tav tm="0">
                                          <p:val>
                                            <p:fltVal val="0"/>
                                          </p:val>
                                        </p:tav>
                                        <p:tav tm="100000">
                                          <p:val>
                                            <p:strVal val="#ppt_h"/>
                                          </p:val>
                                        </p:tav>
                                      </p:tavLst>
                                    </p:anim>
                                    <p:animEffect transition="in" filter="fade">
                                      <p:cBhvr>
                                        <p:cTn id="43" dur="500"/>
                                        <p:tgtEl>
                                          <p:spTgt spid="43"/>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45"/>
                                        </p:tgtEl>
                                        <p:attrNameLst>
                                          <p:attrName>style.visibility</p:attrName>
                                        </p:attrNameLst>
                                      </p:cBhvr>
                                      <p:to>
                                        <p:strVal val="visible"/>
                                      </p:to>
                                    </p:set>
                                    <p:anim calcmode="lin" valueType="num">
                                      <p:cBhvr>
                                        <p:cTn id="46" dur="500" fill="hold"/>
                                        <p:tgtEl>
                                          <p:spTgt spid="45"/>
                                        </p:tgtEl>
                                        <p:attrNameLst>
                                          <p:attrName>ppt_w</p:attrName>
                                        </p:attrNameLst>
                                      </p:cBhvr>
                                      <p:tavLst>
                                        <p:tav tm="0">
                                          <p:val>
                                            <p:fltVal val="0"/>
                                          </p:val>
                                        </p:tav>
                                        <p:tav tm="100000">
                                          <p:val>
                                            <p:strVal val="#ppt_w"/>
                                          </p:val>
                                        </p:tav>
                                      </p:tavLst>
                                    </p:anim>
                                    <p:anim calcmode="lin" valueType="num">
                                      <p:cBhvr>
                                        <p:cTn id="47" dur="500" fill="hold"/>
                                        <p:tgtEl>
                                          <p:spTgt spid="45"/>
                                        </p:tgtEl>
                                        <p:attrNameLst>
                                          <p:attrName>ppt_h</p:attrName>
                                        </p:attrNameLst>
                                      </p:cBhvr>
                                      <p:tavLst>
                                        <p:tav tm="0">
                                          <p:val>
                                            <p:fltVal val="0"/>
                                          </p:val>
                                        </p:tav>
                                        <p:tav tm="100000">
                                          <p:val>
                                            <p:strVal val="#ppt_h"/>
                                          </p:val>
                                        </p:tav>
                                      </p:tavLst>
                                    </p:anim>
                                    <p:animEffect transition="in" filter="fade">
                                      <p:cBhvr>
                                        <p:cTn id="48" dur="500"/>
                                        <p:tgtEl>
                                          <p:spTgt spid="45"/>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47"/>
                                        </p:tgtEl>
                                        <p:attrNameLst>
                                          <p:attrName>style.visibility</p:attrName>
                                        </p:attrNameLst>
                                      </p:cBhvr>
                                      <p:to>
                                        <p:strVal val="visible"/>
                                      </p:to>
                                    </p:set>
                                    <p:anim calcmode="lin" valueType="num">
                                      <p:cBhvr>
                                        <p:cTn id="51" dur="500" fill="hold"/>
                                        <p:tgtEl>
                                          <p:spTgt spid="47"/>
                                        </p:tgtEl>
                                        <p:attrNameLst>
                                          <p:attrName>ppt_w</p:attrName>
                                        </p:attrNameLst>
                                      </p:cBhvr>
                                      <p:tavLst>
                                        <p:tav tm="0">
                                          <p:val>
                                            <p:fltVal val="0"/>
                                          </p:val>
                                        </p:tav>
                                        <p:tav tm="100000">
                                          <p:val>
                                            <p:strVal val="#ppt_w"/>
                                          </p:val>
                                        </p:tav>
                                      </p:tavLst>
                                    </p:anim>
                                    <p:anim calcmode="lin" valueType="num">
                                      <p:cBhvr>
                                        <p:cTn id="52" dur="500" fill="hold"/>
                                        <p:tgtEl>
                                          <p:spTgt spid="47"/>
                                        </p:tgtEl>
                                        <p:attrNameLst>
                                          <p:attrName>ppt_h</p:attrName>
                                        </p:attrNameLst>
                                      </p:cBhvr>
                                      <p:tavLst>
                                        <p:tav tm="0">
                                          <p:val>
                                            <p:fltVal val="0"/>
                                          </p:val>
                                        </p:tav>
                                        <p:tav tm="100000">
                                          <p:val>
                                            <p:strVal val="#ppt_h"/>
                                          </p:val>
                                        </p:tav>
                                      </p:tavLst>
                                    </p:anim>
                                    <p:animEffect transition="in" filter="fade">
                                      <p:cBhvr>
                                        <p:cTn id="53" dur="500"/>
                                        <p:tgtEl>
                                          <p:spTgt spid="47"/>
                                        </p:tgtEl>
                                      </p:cBhvr>
                                    </p:animEffect>
                                  </p:childTnLst>
                                </p:cTn>
                              </p:par>
                            </p:childTnLst>
                          </p:cTn>
                        </p:par>
                        <p:par>
                          <p:cTn id="54" fill="hold">
                            <p:stCondLst>
                              <p:cond delay="3200"/>
                            </p:stCondLst>
                            <p:childTnLst>
                              <p:par>
                                <p:cTn id="55" presetID="22" presetClass="entr" presetSubtype="4" fill="hold" grpId="0" nodeType="after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wipe(down)">
                                      <p:cBhvr>
                                        <p:cTn id="57" dur="500"/>
                                        <p:tgtEl>
                                          <p:spTgt spid="38"/>
                                        </p:tgtEl>
                                      </p:cBhvr>
                                    </p:animEffect>
                                  </p:childTnLst>
                                </p:cTn>
                              </p:par>
                              <p:par>
                                <p:cTn id="58" presetID="22" presetClass="entr" presetSubtype="4" fill="hold" grpId="0" nodeType="with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wipe(down)">
                                      <p:cBhvr>
                                        <p:cTn id="60" dur="500"/>
                                        <p:tgtEl>
                                          <p:spTgt spid="40"/>
                                        </p:tgtEl>
                                      </p:cBhvr>
                                    </p:animEffect>
                                  </p:childTnLst>
                                </p:cTn>
                              </p:par>
                              <p:par>
                                <p:cTn id="61" presetID="22" presetClass="entr" presetSubtype="4" fill="hold" grpId="0" nodeType="withEffect">
                                  <p:stCondLst>
                                    <p:cond delay="0"/>
                                  </p:stCondLst>
                                  <p:childTnLst>
                                    <p:set>
                                      <p:cBhvr>
                                        <p:cTn id="62" dur="1" fill="hold">
                                          <p:stCondLst>
                                            <p:cond delay="0"/>
                                          </p:stCondLst>
                                        </p:cTn>
                                        <p:tgtEl>
                                          <p:spTgt spid="42"/>
                                        </p:tgtEl>
                                        <p:attrNameLst>
                                          <p:attrName>style.visibility</p:attrName>
                                        </p:attrNameLst>
                                      </p:cBhvr>
                                      <p:to>
                                        <p:strVal val="visible"/>
                                      </p:to>
                                    </p:set>
                                    <p:animEffect transition="in" filter="wipe(down)">
                                      <p:cBhvr>
                                        <p:cTn id="63" dur="500"/>
                                        <p:tgtEl>
                                          <p:spTgt spid="42"/>
                                        </p:tgtEl>
                                      </p:cBhvr>
                                    </p:animEffect>
                                  </p:childTnLst>
                                </p:cTn>
                              </p:par>
                              <p:par>
                                <p:cTn id="64" presetID="22" presetClass="entr" presetSubtype="4" fill="hold" grpId="0" nodeType="withEffect">
                                  <p:stCondLst>
                                    <p:cond delay="0"/>
                                  </p:stCondLst>
                                  <p:childTnLst>
                                    <p:set>
                                      <p:cBhvr>
                                        <p:cTn id="65" dur="1" fill="hold">
                                          <p:stCondLst>
                                            <p:cond delay="0"/>
                                          </p:stCondLst>
                                        </p:cTn>
                                        <p:tgtEl>
                                          <p:spTgt spid="44"/>
                                        </p:tgtEl>
                                        <p:attrNameLst>
                                          <p:attrName>style.visibility</p:attrName>
                                        </p:attrNameLst>
                                      </p:cBhvr>
                                      <p:to>
                                        <p:strVal val="visible"/>
                                      </p:to>
                                    </p:set>
                                    <p:animEffect transition="in" filter="wipe(down)">
                                      <p:cBhvr>
                                        <p:cTn id="66" dur="500"/>
                                        <p:tgtEl>
                                          <p:spTgt spid="44"/>
                                        </p:tgtEl>
                                      </p:cBhvr>
                                    </p:animEffect>
                                  </p:childTnLst>
                                </p:cTn>
                              </p:par>
                              <p:par>
                                <p:cTn id="67" presetID="22" presetClass="entr" presetSubtype="4" fill="hold" grpId="0" nodeType="withEffect">
                                  <p:stCondLst>
                                    <p:cond delay="0"/>
                                  </p:stCondLst>
                                  <p:childTnLst>
                                    <p:set>
                                      <p:cBhvr>
                                        <p:cTn id="68" dur="1" fill="hold">
                                          <p:stCondLst>
                                            <p:cond delay="0"/>
                                          </p:stCondLst>
                                        </p:cTn>
                                        <p:tgtEl>
                                          <p:spTgt spid="46"/>
                                        </p:tgtEl>
                                        <p:attrNameLst>
                                          <p:attrName>style.visibility</p:attrName>
                                        </p:attrNameLst>
                                      </p:cBhvr>
                                      <p:to>
                                        <p:strVal val="visible"/>
                                      </p:to>
                                    </p:set>
                                    <p:animEffect transition="in" filter="wipe(down)">
                                      <p:cBhvr>
                                        <p:cTn id="69" dur="500"/>
                                        <p:tgtEl>
                                          <p:spTgt spid="46"/>
                                        </p:tgtEl>
                                      </p:cBhvr>
                                    </p:animEffect>
                                  </p:childTnLst>
                                </p:cTn>
                              </p:par>
                              <p:par>
                                <p:cTn id="70" presetID="22" presetClass="entr" presetSubtype="4" fill="hold" grpId="0" nodeType="withEffect">
                                  <p:stCondLst>
                                    <p:cond delay="0"/>
                                  </p:stCondLst>
                                  <p:childTnLst>
                                    <p:set>
                                      <p:cBhvr>
                                        <p:cTn id="71" dur="1" fill="hold">
                                          <p:stCondLst>
                                            <p:cond delay="0"/>
                                          </p:stCondLst>
                                        </p:cTn>
                                        <p:tgtEl>
                                          <p:spTgt spid="48"/>
                                        </p:tgtEl>
                                        <p:attrNameLst>
                                          <p:attrName>style.visibility</p:attrName>
                                        </p:attrNameLst>
                                      </p:cBhvr>
                                      <p:to>
                                        <p:strVal val="visible"/>
                                      </p:to>
                                    </p:set>
                                    <p:animEffect transition="in" filter="wipe(down)">
                                      <p:cBhvr>
                                        <p:cTn id="72" dur="500"/>
                                        <p:tgtEl>
                                          <p:spTgt spid="48"/>
                                        </p:tgtEl>
                                      </p:cBhvr>
                                    </p:animEffect>
                                  </p:childTnLst>
                                </p:cTn>
                              </p:par>
                            </p:childTnLst>
                          </p:cTn>
                        </p:par>
                        <p:par>
                          <p:cTn id="73" fill="hold">
                            <p:stCondLst>
                              <p:cond delay="3700"/>
                            </p:stCondLst>
                            <p:childTnLst>
                              <p:par>
                                <p:cTn id="74" presetID="22" presetClass="entr" presetSubtype="4" fill="hold" nodeType="afterEffect">
                                  <p:stCondLst>
                                    <p:cond delay="0"/>
                                  </p:stCondLst>
                                  <p:childTnLst>
                                    <p:set>
                                      <p:cBhvr>
                                        <p:cTn id="75" dur="1" fill="hold">
                                          <p:stCondLst>
                                            <p:cond delay="0"/>
                                          </p:stCondLst>
                                        </p:cTn>
                                        <p:tgtEl>
                                          <p:spTgt spid="4"/>
                                        </p:tgtEl>
                                        <p:attrNameLst>
                                          <p:attrName>style.visibility</p:attrName>
                                        </p:attrNameLst>
                                      </p:cBhvr>
                                      <p:to>
                                        <p:strVal val="visible"/>
                                      </p:to>
                                    </p:set>
                                    <p:animEffect transition="in" filter="wipe(down)">
                                      <p:cBhvr>
                                        <p:cTn id="7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3">
            <a:extLst>
              <a:ext uri="{FF2B5EF4-FFF2-40B4-BE49-F238E27FC236}">
                <a16:creationId xmlns:a16="http://schemas.microsoft.com/office/drawing/2014/main" xmlns="" id="{3E8EB6A8-2E13-48CC-B9EE-D69102D2027D}"/>
              </a:ext>
            </a:extLst>
          </p:cNvPr>
          <p:cNvSpPr>
            <a:spLocks noChangeArrowheads="1"/>
          </p:cNvSpPr>
          <p:nvPr/>
        </p:nvSpPr>
        <p:spPr bwMode="auto">
          <a:xfrm>
            <a:off x="1491098" y="2106659"/>
            <a:ext cx="4076757" cy="169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nchor="ctr">
            <a:spAutoFit/>
          </a:bodyPr>
          <a:lstStyle/>
          <a:p>
            <a:pPr algn="r" fontAlgn="base">
              <a:spcBef>
                <a:spcPct val="0"/>
              </a:spcBef>
              <a:spcAft>
                <a:spcPct val="0"/>
              </a:spcAft>
            </a:pPr>
            <a:r>
              <a:rPr lang="zh-CN" altLang="en-US" sz="2800" dirty="0">
                <a:solidFill>
                  <a:srgbClr val="FF9E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输入副标题</a:t>
            </a:r>
            <a:endParaRPr lang="en-US" sz="2800" dirty="0">
              <a:solidFill>
                <a:srgbClr val="FF9E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a:p>
            <a:pPr algn="r" fontAlgn="base">
              <a:spcBef>
                <a:spcPct val="0"/>
              </a:spcBef>
              <a:spcAft>
                <a:spcPct val="0"/>
              </a:spcAft>
            </a:pPr>
            <a:r>
              <a:rPr lang="zh-CN" altLang="en-US" sz="7593" b="1" dirty="0">
                <a:solidFill>
                  <a:srgbClr val="FF9E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工程概况</a:t>
            </a:r>
          </a:p>
        </p:txBody>
      </p:sp>
      <p:sp>
        <p:nvSpPr>
          <p:cNvPr id="13" name="Text Box 3">
            <a:extLst>
              <a:ext uri="{FF2B5EF4-FFF2-40B4-BE49-F238E27FC236}">
                <a16:creationId xmlns:a16="http://schemas.microsoft.com/office/drawing/2014/main" xmlns="" id="{7EC9ABBE-2171-4BC6-8FC3-F08B7F7B4A45}"/>
              </a:ext>
            </a:extLst>
          </p:cNvPr>
          <p:cNvSpPr>
            <a:spLocks noChangeArrowheads="1"/>
          </p:cNvSpPr>
          <p:nvPr/>
        </p:nvSpPr>
        <p:spPr bwMode="auto">
          <a:xfrm>
            <a:off x="5815191" y="1490324"/>
            <a:ext cx="2137124" cy="2646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nchor="ctr">
            <a:spAutoFit/>
          </a:bodyPr>
          <a:lstStyle/>
          <a:p>
            <a:pPr fontAlgn="base">
              <a:spcBef>
                <a:spcPct val="0"/>
              </a:spcBef>
              <a:spcAft>
                <a:spcPct val="0"/>
              </a:spcAft>
            </a:pPr>
            <a:r>
              <a:rPr lang="en-US" sz="16600" dirty="0">
                <a:solidFill>
                  <a:srgbClr val="797979"/>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sym typeface="微软雅黑" panose="020B0503020204020204" pitchFamily="34" charset="-122"/>
              </a:rPr>
              <a:t>01</a:t>
            </a:r>
            <a:endParaRPr lang="zh-CN" altLang="en-US" sz="16600" b="1" dirty="0">
              <a:solidFill>
                <a:srgbClr val="797979"/>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sym typeface="微软雅黑" panose="020B0503020204020204" pitchFamily="34" charset="-122"/>
            </a:endParaRPr>
          </a:p>
        </p:txBody>
      </p:sp>
      <p:grpSp>
        <p:nvGrpSpPr>
          <p:cNvPr id="14" name="组合 13">
            <a:extLst>
              <a:ext uri="{FF2B5EF4-FFF2-40B4-BE49-F238E27FC236}">
                <a16:creationId xmlns:a16="http://schemas.microsoft.com/office/drawing/2014/main" xmlns="" id="{609DE428-DA16-4827-8AFD-25CF8A4B36C7}"/>
              </a:ext>
            </a:extLst>
          </p:cNvPr>
          <p:cNvGrpSpPr/>
          <p:nvPr/>
        </p:nvGrpSpPr>
        <p:grpSpPr>
          <a:xfrm>
            <a:off x="0" y="5734207"/>
            <a:ext cx="12192000" cy="1123793"/>
            <a:chOff x="0" y="5549991"/>
            <a:chExt cx="6988044" cy="1308010"/>
          </a:xfrm>
        </p:grpSpPr>
        <p:pic>
          <p:nvPicPr>
            <p:cNvPr id="15" name="图片 14">
              <a:extLst>
                <a:ext uri="{FF2B5EF4-FFF2-40B4-BE49-F238E27FC236}">
                  <a16:creationId xmlns:a16="http://schemas.microsoft.com/office/drawing/2014/main" xmlns="" id="{53A91375-49DA-467C-A5DB-13141C244AB7}"/>
                </a:ext>
              </a:extLst>
            </p:cNvPr>
            <p:cNvPicPr>
              <a:picLocks noChangeAspect="1"/>
            </p:cNvPicPr>
            <p:nvPr/>
          </p:nvPicPr>
          <p:blipFill>
            <a:blip r:embed="rId3"/>
            <a:stretch>
              <a:fillRect/>
            </a:stretch>
          </p:blipFill>
          <p:spPr>
            <a:xfrm>
              <a:off x="5928772" y="5549993"/>
              <a:ext cx="1059272" cy="1308007"/>
            </a:xfrm>
            <a:prstGeom prst="rect">
              <a:avLst/>
            </a:prstGeom>
          </p:spPr>
        </p:pic>
        <p:pic>
          <p:nvPicPr>
            <p:cNvPr id="16" name="图片 15">
              <a:extLst>
                <a:ext uri="{FF2B5EF4-FFF2-40B4-BE49-F238E27FC236}">
                  <a16:creationId xmlns:a16="http://schemas.microsoft.com/office/drawing/2014/main" xmlns="" id="{8AD126A5-6841-47BA-B5BB-72564F702888}"/>
                </a:ext>
              </a:extLst>
            </p:cNvPr>
            <p:cNvPicPr>
              <a:picLocks noChangeAspect="1"/>
            </p:cNvPicPr>
            <p:nvPr/>
          </p:nvPicPr>
          <p:blipFill>
            <a:blip r:embed="rId3"/>
            <a:stretch>
              <a:fillRect/>
            </a:stretch>
          </p:blipFill>
          <p:spPr>
            <a:xfrm>
              <a:off x="4864636" y="5549993"/>
              <a:ext cx="1132304" cy="1308007"/>
            </a:xfrm>
            <a:prstGeom prst="rect">
              <a:avLst/>
            </a:prstGeom>
          </p:spPr>
        </p:pic>
        <p:pic>
          <p:nvPicPr>
            <p:cNvPr id="17" name="图片 16">
              <a:extLst>
                <a:ext uri="{FF2B5EF4-FFF2-40B4-BE49-F238E27FC236}">
                  <a16:creationId xmlns:a16="http://schemas.microsoft.com/office/drawing/2014/main" xmlns="" id="{840FE9D2-E2F3-42D0-9E2C-E94EEC6202C0}"/>
                </a:ext>
              </a:extLst>
            </p:cNvPr>
            <p:cNvPicPr>
              <a:picLocks noChangeAspect="1"/>
            </p:cNvPicPr>
            <p:nvPr/>
          </p:nvPicPr>
          <p:blipFill>
            <a:blip r:embed="rId3"/>
            <a:stretch>
              <a:fillRect/>
            </a:stretch>
          </p:blipFill>
          <p:spPr>
            <a:xfrm>
              <a:off x="3810228" y="5549992"/>
              <a:ext cx="1059272" cy="1308008"/>
            </a:xfrm>
            <a:prstGeom prst="rect">
              <a:avLst/>
            </a:prstGeom>
          </p:spPr>
        </p:pic>
        <p:pic>
          <p:nvPicPr>
            <p:cNvPr id="18" name="图片 17">
              <a:extLst>
                <a:ext uri="{FF2B5EF4-FFF2-40B4-BE49-F238E27FC236}">
                  <a16:creationId xmlns:a16="http://schemas.microsoft.com/office/drawing/2014/main" xmlns="" id="{2C78D9B1-8CB7-4738-B524-6067FA9F9DB7}"/>
                </a:ext>
              </a:extLst>
            </p:cNvPr>
            <p:cNvPicPr>
              <a:picLocks noChangeAspect="1"/>
            </p:cNvPicPr>
            <p:nvPr/>
          </p:nvPicPr>
          <p:blipFill>
            <a:blip r:embed="rId3"/>
            <a:stretch>
              <a:fillRect/>
            </a:stretch>
          </p:blipFill>
          <p:spPr>
            <a:xfrm>
              <a:off x="2756140" y="5549993"/>
              <a:ext cx="1059272" cy="1308007"/>
            </a:xfrm>
            <a:prstGeom prst="rect">
              <a:avLst/>
            </a:prstGeom>
          </p:spPr>
        </p:pic>
        <p:pic>
          <p:nvPicPr>
            <p:cNvPr id="19" name="图片 18">
              <a:extLst>
                <a:ext uri="{FF2B5EF4-FFF2-40B4-BE49-F238E27FC236}">
                  <a16:creationId xmlns:a16="http://schemas.microsoft.com/office/drawing/2014/main" xmlns="" id="{D7DD55CA-8485-42D9-8BFA-8D697311D69B}"/>
                </a:ext>
              </a:extLst>
            </p:cNvPr>
            <p:cNvPicPr>
              <a:picLocks noChangeAspect="1"/>
            </p:cNvPicPr>
            <p:nvPr/>
          </p:nvPicPr>
          <p:blipFill>
            <a:blip r:embed="rId3"/>
            <a:stretch>
              <a:fillRect/>
            </a:stretch>
          </p:blipFill>
          <p:spPr>
            <a:xfrm>
              <a:off x="1933152" y="5549993"/>
              <a:ext cx="1059272" cy="1308008"/>
            </a:xfrm>
            <a:prstGeom prst="rect">
              <a:avLst/>
            </a:prstGeom>
          </p:spPr>
        </p:pic>
        <p:pic>
          <p:nvPicPr>
            <p:cNvPr id="20" name="图片 19">
              <a:extLst>
                <a:ext uri="{FF2B5EF4-FFF2-40B4-BE49-F238E27FC236}">
                  <a16:creationId xmlns:a16="http://schemas.microsoft.com/office/drawing/2014/main" xmlns="" id="{615C1CBF-488B-4B55-8D8C-D13A008A3A0B}"/>
                </a:ext>
              </a:extLst>
            </p:cNvPr>
            <p:cNvPicPr>
              <a:picLocks noChangeAspect="1"/>
            </p:cNvPicPr>
            <p:nvPr/>
          </p:nvPicPr>
          <p:blipFill>
            <a:blip r:embed="rId3"/>
            <a:stretch>
              <a:fillRect/>
            </a:stretch>
          </p:blipFill>
          <p:spPr>
            <a:xfrm>
              <a:off x="878744" y="5549991"/>
              <a:ext cx="1059272" cy="1308007"/>
            </a:xfrm>
            <a:prstGeom prst="rect">
              <a:avLst/>
            </a:prstGeom>
          </p:spPr>
        </p:pic>
        <p:pic>
          <p:nvPicPr>
            <p:cNvPr id="21" name="图片 20">
              <a:extLst>
                <a:ext uri="{FF2B5EF4-FFF2-40B4-BE49-F238E27FC236}">
                  <a16:creationId xmlns:a16="http://schemas.microsoft.com/office/drawing/2014/main" xmlns="" id="{A87FC081-987A-4350-9E7F-F4FA8E7BA88E}"/>
                </a:ext>
              </a:extLst>
            </p:cNvPr>
            <p:cNvPicPr>
              <a:picLocks noChangeAspect="1"/>
            </p:cNvPicPr>
            <p:nvPr/>
          </p:nvPicPr>
          <p:blipFill>
            <a:blip r:embed="rId3"/>
            <a:stretch>
              <a:fillRect/>
            </a:stretch>
          </p:blipFill>
          <p:spPr>
            <a:xfrm>
              <a:off x="0" y="5549992"/>
              <a:ext cx="951776" cy="1308006"/>
            </a:xfrm>
            <a:prstGeom prst="rect">
              <a:avLst/>
            </a:prstGeom>
          </p:spPr>
        </p:pic>
      </p:grpSp>
      <p:pic>
        <p:nvPicPr>
          <p:cNvPr id="5" name="图片 4">
            <a:extLst>
              <a:ext uri="{FF2B5EF4-FFF2-40B4-BE49-F238E27FC236}">
                <a16:creationId xmlns:a16="http://schemas.microsoft.com/office/drawing/2014/main" xmlns="" id="{194D0662-1B54-47FD-AA2E-A5ED6192878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37057" y="685800"/>
            <a:ext cx="3011573" cy="6172200"/>
          </a:xfrm>
          <a:prstGeom prst="rect">
            <a:avLst/>
          </a:prstGeom>
        </p:spPr>
      </p:pic>
    </p:spTree>
    <p:extLst>
      <p:ext uri="{BB962C8B-B14F-4D97-AF65-F5344CB8AC3E}">
        <p14:creationId xmlns:p14="http://schemas.microsoft.com/office/powerpoint/2010/main" val="187068499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0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10"/>
                                        </p:tgtEl>
                                        <p:attrNameLst>
                                          <p:attrName>style.visibility</p:attrName>
                                        </p:attrNameLst>
                                      </p:cBhvr>
                                      <p:to>
                                        <p:strVal val="visible"/>
                                      </p:to>
                                    </p:set>
                                    <p:anim by="(-#ppt_w*2)" calcmode="lin" valueType="num">
                                      <p:cBhvr rctx="PPT">
                                        <p:cTn id="15" dur="500" autoRev="1" fill="hold">
                                          <p:stCondLst>
                                            <p:cond delay="0"/>
                                          </p:stCondLst>
                                        </p:cTn>
                                        <p:tgtEl>
                                          <p:spTgt spid="10"/>
                                        </p:tgtEl>
                                        <p:attrNameLst>
                                          <p:attrName>ppt_w</p:attrName>
                                        </p:attrNameLst>
                                      </p:cBhvr>
                                    </p:anim>
                                    <p:anim by="(#ppt_w*0.50)" calcmode="lin" valueType="num">
                                      <p:cBhvr>
                                        <p:cTn id="16" dur="500" decel="50000" autoRev="1" fill="hold">
                                          <p:stCondLst>
                                            <p:cond delay="0"/>
                                          </p:stCondLst>
                                        </p:cTn>
                                        <p:tgtEl>
                                          <p:spTgt spid="10"/>
                                        </p:tgtEl>
                                        <p:attrNameLst>
                                          <p:attrName>ppt_x</p:attrName>
                                        </p:attrNameLst>
                                      </p:cBhvr>
                                    </p:anim>
                                    <p:anim from="(-#ppt_h/2)" to="(#ppt_y)" calcmode="lin" valueType="num">
                                      <p:cBhvr>
                                        <p:cTn id="17" dur="1000" fill="hold">
                                          <p:stCondLst>
                                            <p:cond delay="0"/>
                                          </p:stCondLst>
                                        </p:cTn>
                                        <p:tgtEl>
                                          <p:spTgt spid="10"/>
                                        </p:tgtEl>
                                        <p:attrNameLst>
                                          <p:attrName>ppt_y</p:attrName>
                                        </p:attrNameLst>
                                      </p:cBhvr>
                                    </p:anim>
                                    <p:animRot by="21600000">
                                      <p:cBhvr>
                                        <p:cTn id="18" dur="1000" fill="hold">
                                          <p:stCondLst>
                                            <p:cond delay="0"/>
                                          </p:stCondLst>
                                        </p:cTn>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组合 72">
            <a:extLst>
              <a:ext uri="{FF2B5EF4-FFF2-40B4-BE49-F238E27FC236}">
                <a16:creationId xmlns:a16="http://schemas.microsoft.com/office/drawing/2014/main" xmlns="" id="{FE2F9317-2A02-4AE7-A4A1-45F3335FE6BC}"/>
              </a:ext>
            </a:extLst>
          </p:cNvPr>
          <p:cNvGrpSpPr/>
          <p:nvPr/>
        </p:nvGrpSpPr>
        <p:grpSpPr>
          <a:xfrm>
            <a:off x="-15239" y="5928359"/>
            <a:ext cx="12222479" cy="929641"/>
            <a:chOff x="-15239" y="5928359"/>
            <a:chExt cx="12222479" cy="929641"/>
          </a:xfrm>
        </p:grpSpPr>
        <p:pic>
          <p:nvPicPr>
            <p:cNvPr id="5" name="图片 4">
              <a:extLst>
                <a:ext uri="{FF2B5EF4-FFF2-40B4-BE49-F238E27FC236}">
                  <a16:creationId xmlns:a16="http://schemas.microsoft.com/office/drawing/2014/main" xmlns="" id="{325BC3B2-3B25-4AAE-B5E1-DEBD0E60D2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46720" y="5928359"/>
              <a:ext cx="4160520" cy="929640"/>
            </a:xfrm>
            <a:prstGeom prst="rect">
              <a:avLst/>
            </a:prstGeom>
          </p:spPr>
        </p:pic>
        <p:pic>
          <p:nvPicPr>
            <p:cNvPr id="6" name="图片 5">
              <a:extLst>
                <a:ext uri="{FF2B5EF4-FFF2-40B4-BE49-F238E27FC236}">
                  <a16:creationId xmlns:a16="http://schemas.microsoft.com/office/drawing/2014/main" xmlns="" id="{082F3FFB-DE85-43B7-B599-9DBBAD9B20F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86200" y="5928360"/>
              <a:ext cx="4160520" cy="929640"/>
            </a:xfrm>
            <a:prstGeom prst="rect">
              <a:avLst/>
            </a:prstGeom>
          </p:spPr>
        </p:pic>
        <p:pic>
          <p:nvPicPr>
            <p:cNvPr id="7" name="图片 6">
              <a:extLst>
                <a:ext uri="{FF2B5EF4-FFF2-40B4-BE49-F238E27FC236}">
                  <a16:creationId xmlns:a16="http://schemas.microsoft.com/office/drawing/2014/main" xmlns="" id="{70997FC3-9CAC-4679-BF51-8B694CB8A85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39" y="5928360"/>
              <a:ext cx="4160520" cy="929640"/>
            </a:xfrm>
            <a:prstGeom prst="rect">
              <a:avLst/>
            </a:prstGeom>
          </p:spPr>
        </p:pic>
      </p:grpSp>
      <p:sp>
        <p:nvSpPr>
          <p:cNvPr id="24" name="矩形 23">
            <a:extLst>
              <a:ext uri="{FF2B5EF4-FFF2-40B4-BE49-F238E27FC236}">
                <a16:creationId xmlns:a16="http://schemas.microsoft.com/office/drawing/2014/main" xmlns="" id="{5DD8F002-9894-457F-94EF-A3DB17FEEAA1}"/>
              </a:ext>
            </a:extLst>
          </p:cNvPr>
          <p:cNvSpPr/>
          <p:nvPr/>
        </p:nvSpPr>
        <p:spPr>
          <a:xfrm>
            <a:off x="563775" y="427371"/>
            <a:ext cx="2031325" cy="646331"/>
          </a:xfrm>
          <a:prstGeom prst="rect">
            <a:avLst/>
          </a:prstGeom>
        </p:spPr>
        <p:txBody>
          <a:bodyPr wrap="none">
            <a:spAutoFit/>
          </a:bodyPr>
          <a:lstStyle/>
          <a:p>
            <a:pPr algn="r" fontAlgn="base">
              <a:spcBef>
                <a:spcPct val="0"/>
              </a:spcBef>
              <a:spcAft>
                <a:spcPct val="0"/>
              </a:spcAft>
            </a:pPr>
            <a:r>
              <a:rPr lang="zh-CN" altLang="en-US" sz="3600" b="1" dirty="0">
                <a:solidFill>
                  <a:srgbClr val="FF9E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工程简介</a:t>
            </a:r>
          </a:p>
        </p:txBody>
      </p:sp>
      <p:sp>
        <p:nvSpPr>
          <p:cNvPr id="49" name="Donut 37">
            <a:extLst>
              <a:ext uri="{FF2B5EF4-FFF2-40B4-BE49-F238E27FC236}">
                <a16:creationId xmlns:a16="http://schemas.microsoft.com/office/drawing/2014/main" xmlns="" id="{A34FDC02-D4D6-48A1-8F02-6F945FA92B8A}"/>
              </a:ext>
            </a:extLst>
          </p:cNvPr>
          <p:cNvSpPr/>
          <p:nvPr/>
        </p:nvSpPr>
        <p:spPr>
          <a:xfrm>
            <a:off x="4702960" y="2068672"/>
            <a:ext cx="2786078" cy="2786078"/>
          </a:xfrm>
          <a:prstGeom prst="donut">
            <a:avLst>
              <a:gd name="adj" fmla="val 5220"/>
            </a:avLst>
          </a:prstGeom>
          <a:solidFill>
            <a:srgbClr val="FFFFFF">
              <a:lumMod val="95000"/>
            </a:srgbClr>
          </a:solidFill>
          <a:ln w="6350" cap="flat" cmpd="sng" algn="ctr">
            <a:noFill/>
            <a:prstDash val="solid"/>
            <a:miter lim="800000"/>
          </a:ln>
          <a:effectLst/>
        </p:spPr>
        <p:txBody>
          <a:bodyPr rtlCol="0" anchor="ct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US" sz="695"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Donut 38">
            <a:extLst>
              <a:ext uri="{FF2B5EF4-FFF2-40B4-BE49-F238E27FC236}">
                <a16:creationId xmlns:a16="http://schemas.microsoft.com/office/drawing/2014/main" xmlns="" id="{56EE4A8B-FE47-4F9F-81DD-994858808628}"/>
              </a:ext>
            </a:extLst>
          </p:cNvPr>
          <p:cNvSpPr/>
          <p:nvPr/>
        </p:nvSpPr>
        <p:spPr>
          <a:xfrm>
            <a:off x="4921947" y="2293539"/>
            <a:ext cx="2342224" cy="2342224"/>
          </a:xfrm>
          <a:prstGeom prst="donut">
            <a:avLst>
              <a:gd name="adj" fmla="val 6418"/>
            </a:avLst>
          </a:prstGeom>
          <a:solidFill>
            <a:srgbClr val="FFFFFF">
              <a:lumMod val="95000"/>
            </a:srgbClr>
          </a:solidFill>
          <a:ln w="6350" cap="flat" cmpd="sng" algn="ctr">
            <a:noFill/>
            <a:prstDash val="solid"/>
            <a:miter lim="800000"/>
          </a:ln>
          <a:effectLst/>
        </p:spPr>
        <p:txBody>
          <a:bodyPr rtlCol="0" anchor="ct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US" sz="695"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Donut 39">
            <a:extLst>
              <a:ext uri="{FF2B5EF4-FFF2-40B4-BE49-F238E27FC236}">
                <a16:creationId xmlns:a16="http://schemas.microsoft.com/office/drawing/2014/main" xmlns="" id="{43F98A7F-4C84-48F6-8CAC-B31E888C696A}"/>
              </a:ext>
            </a:extLst>
          </p:cNvPr>
          <p:cNvSpPr/>
          <p:nvPr/>
        </p:nvSpPr>
        <p:spPr>
          <a:xfrm>
            <a:off x="5171285" y="2531118"/>
            <a:ext cx="1855307" cy="1855307"/>
          </a:xfrm>
          <a:prstGeom prst="donut">
            <a:avLst>
              <a:gd name="adj" fmla="val 7219"/>
            </a:avLst>
          </a:prstGeom>
          <a:solidFill>
            <a:srgbClr val="FFFFFF">
              <a:lumMod val="95000"/>
            </a:srgbClr>
          </a:solidFill>
          <a:ln w="6350" cap="flat" cmpd="sng" algn="ctr">
            <a:noFill/>
            <a:prstDash val="solid"/>
            <a:miter lim="800000"/>
          </a:ln>
          <a:effectLst/>
        </p:spPr>
        <p:txBody>
          <a:bodyPr rtlCol="0" anchor="ct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US" sz="695"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Donut 1">
            <a:extLst>
              <a:ext uri="{FF2B5EF4-FFF2-40B4-BE49-F238E27FC236}">
                <a16:creationId xmlns:a16="http://schemas.microsoft.com/office/drawing/2014/main" xmlns="" id="{B6F0BAB9-4600-4818-A586-DD52F4DC34ED}"/>
              </a:ext>
            </a:extLst>
          </p:cNvPr>
          <p:cNvSpPr/>
          <p:nvPr/>
        </p:nvSpPr>
        <p:spPr>
          <a:xfrm>
            <a:off x="4476879" y="1842591"/>
            <a:ext cx="3238242" cy="3238242"/>
          </a:xfrm>
          <a:prstGeom prst="donut">
            <a:avLst>
              <a:gd name="adj" fmla="val 4317"/>
            </a:avLst>
          </a:prstGeom>
          <a:solidFill>
            <a:srgbClr val="FFFFFF">
              <a:lumMod val="95000"/>
            </a:srgbClr>
          </a:solidFill>
          <a:ln w="6350" cap="flat" cmpd="sng" algn="ctr">
            <a:noFill/>
            <a:prstDash val="solid"/>
            <a:miter lim="800000"/>
          </a:ln>
          <a:effectLst/>
        </p:spPr>
        <p:txBody>
          <a:bodyPr rtlCol="0" anchor="ct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US" sz="695"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Block Arc 32">
            <a:extLst>
              <a:ext uri="{FF2B5EF4-FFF2-40B4-BE49-F238E27FC236}">
                <a16:creationId xmlns:a16="http://schemas.microsoft.com/office/drawing/2014/main" xmlns="" id="{B9CC8535-A9E0-49D7-964D-817AD70E3F03}"/>
              </a:ext>
            </a:extLst>
          </p:cNvPr>
          <p:cNvSpPr/>
          <p:nvPr/>
        </p:nvSpPr>
        <p:spPr>
          <a:xfrm flipH="1">
            <a:off x="4476879" y="1842591"/>
            <a:ext cx="3238242" cy="3238242"/>
          </a:xfrm>
          <a:prstGeom prst="blockArc">
            <a:avLst>
              <a:gd name="adj1" fmla="val 3787504"/>
              <a:gd name="adj2" fmla="val 16202892"/>
              <a:gd name="adj3" fmla="val 4205"/>
            </a:avLst>
          </a:prstGeom>
          <a:solidFill>
            <a:srgbClr val="A5A5A5"/>
          </a:solidFill>
          <a:ln w="12700" cap="flat" cmpd="sng" algn="ctr">
            <a:noFill/>
            <a:prstDash val="solid"/>
            <a:miter lim="800000"/>
          </a:ln>
          <a:effectLst/>
        </p:spPr>
        <p:txBody>
          <a:bodyPr rtlCol="0" anchor="ct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US" sz="695"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Block Arc 33">
            <a:extLst>
              <a:ext uri="{FF2B5EF4-FFF2-40B4-BE49-F238E27FC236}">
                <a16:creationId xmlns:a16="http://schemas.microsoft.com/office/drawing/2014/main" xmlns="" id="{FB2AD846-C95D-4EAB-9295-E4DC611AB210}"/>
              </a:ext>
            </a:extLst>
          </p:cNvPr>
          <p:cNvSpPr/>
          <p:nvPr/>
        </p:nvSpPr>
        <p:spPr>
          <a:xfrm flipH="1">
            <a:off x="4702960" y="2068672"/>
            <a:ext cx="2786078" cy="2786078"/>
          </a:xfrm>
          <a:prstGeom prst="blockArc">
            <a:avLst>
              <a:gd name="adj1" fmla="val 1427478"/>
              <a:gd name="adj2" fmla="val 16202949"/>
              <a:gd name="adj3" fmla="val 5085"/>
            </a:avLst>
          </a:prstGeom>
          <a:solidFill>
            <a:srgbClr val="A5A5A5"/>
          </a:solidFill>
          <a:ln w="12700" cap="flat" cmpd="sng" algn="ctr">
            <a:noFill/>
            <a:prstDash val="solid"/>
            <a:miter lim="800000"/>
          </a:ln>
          <a:effectLst/>
        </p:spPr>
        <p:txBody>
          <a:bodyPr rtlCol="0" anchor="ct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US" sz="695"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Block Arc 34">
            <a:extLst>
              <a:ext uri="{FF2B5EF4-FFF2-40B4-BE49-F238E27FC236}">
                <a16:creationId xmlns:a16="http://schemas.microsoft.com/office/drawing/2014/main" xmlns="" id="{535799D0-FF31-4876-83B1-499DF79E269D}"/>
              </a:ext>
            </a:extLst>
          </p:cNvPr>
          <p:cNvSpPr/>
          <p:nvPr/>
        </p:nvSpPr>
        <p:spPr>
          <a:xfrm flipH="1">
            <a:off x="4927828" y="2293540"/>
            <a:ext cx="2336344" cy="2336344"/>
          </a:xfrm>
          <a:prstGeom prst="blockArc">
            <a:avLst>
              <a:gd name="adj1" fmla="val 18246226"/>
              <a:gd name="adj2" fmla="val 16212231"/>
              <a:gd name="adj3" fmla="val 6142"/>
            </a:avLst>
          </a:prstGeom>
          <a:solidFill>
            <a:srgbClr val="FF9E00"/>
          </a:solidFill>
          <a:ln w="12700" cap="flat" cmpd="sng" algn="ctr">
            <a:noFill/>
            <a:prstDash val="solid"/>
            <a:miter lim="800000"/>
          </a:ln>
          <a:effectLst/>
        </p:spPr>
        <p:txBody>
          <a:bodyPr rtlCol="0" anchor="ct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US" sz="695" b="0" i="0" u="none" strike="noStrike" kern="0" cap="none" spc="0" normalizeH="0" baseline="0" noProof="0" dirty="0">
              <a:ln>
                <a:noFill/>
              </a:ln>
              <a:solidFill>
                <a:srgbClr val="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Block Arc 35">
            <a:extLst>
              <a:ext uri="{FF2B5EF4-FFF2-40B4-BE49-F238E27FC236}">
                <a16:creationId xmlns:a16="http://schemas.microsoft.com/office/drawing/2014/main" xmlns="" id="{D835D911-AE2B-4470-A759-0245475981DD}"/>
              </a:ext>
            </a:extLst>
          </p:cNvPr>
          <p:cNvSpPr/>
          <p:nvPr/>
        </p:nvSpPr>
        <p:spPr>
          <a:xfrm flipH="1">
            <a:off x="5171286" y="2536997"/>
            <a:ext cx="1849427" cy="1849427"/>
          </a:xfrm>
          <a:prstGeom prst="blockArc">
            <a:avLst>
              <a:gd name="adj1" fmla="val 21030407"/>
              <a:gd name="adj2" fmla="val 16212547"/>
              <a:gd name="adj3" fmla="val 7246"/>
            </a:avLst>
          </a:prstGeom>
          <a:solidFill>
            <a:srgbClr val="FF9E00"/>
          </a:solidFill>
          <a:ln w="12700" cap="flat" cmpd="sng" algn="ctr">
            <a:noFill/>
            <a:prstDash val="solid"/>
            <a:miter lim="800000"/>
          </a:ln>
          <a:effectLst/>
        </p:spPr>
        <p:txBody>
          <a:bodyPr rtlCol="0" anchor="ct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US" sz="695"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Oval 41">
            <a:extLst>
              <a:ext uri="{FF2B5EF4-FFF2-40B4-BE49-F238E27FC236}">
                <a16:creationId xmlns:a16="http://schemas.microsoft.com/office/drawing/2014/main" xmlns="" id="{A131CCBA-15E3-4F62-AE1F-FD4B550CE803}"/>
              </a:ext>
            </a:extLst>
          </p:cNvPr>
          <p:cNvSpPr/>
          <p:nvPr/>
        </p:nvSpPr>
        <p:spPr>
          <a:xfrm>
            <a:off x="8348336" y="2254768"/>
            <a:ext cx="536508" cy="536508"/>
          </a:xfrm>
          <a:prstGeom prst="ellipse">
            <a:avLst/>
          </a:prstGeom>
          <a:solidFill>
            <a:srgbClr val="A5A5A5"/>
          </a:solidFill>
          <a:ln w="12700" cap="flat" cmpd="sng" algn="ctr">
            <a:noFill/>
            <a:prstDash val="solid"/>
            <a:miter lim="800000"/>
          </a:ln>
          <a:effectLst/>
        </p:spPr>
        <p:txBody>
          <a:bodyPr lIns="0" tIns="0" rIns="0" bIns="0" rtlCol="0" anchor="ctr" anchorCtr="1"/>
          <a:lstStyle/>
          <a:p>
            <a:pPr marL="0" marR="0" lvl="0" indent="0" algn="just" defTabSz="914400" eaLnBrk="1" fontAlgn="base" latinLnBrk="0" hangingPunct="1">
              <a:lnSpc>
                <a:spcPct val="120000"/>
              </a:lnSpc>
              <a:spcBef>
                <a:spcPct val="0"/>
              </a:spcBef>
              <a:spcAft>
                <a:spcPct val="0"/>
              </a:spcAft>
              <a:buClrTx/>
              <a:buSzTx/>
              <a:buFontTx/>
              <a:buNone/>
              <a:tabLst/>
              <a:defRPr/>
            </a:pPr>
            <a:r>
              <a:rPr kumimoji="0" lang="zh-CN" altLang="en-US" sz="1400" b="0"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文字</a:t>
            </a:r>
            <a:endParaRPr kumimoji="0" lang="en-AU" altLang="zh-CN" sz="1400" b="0"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Text Placeholder 32">
            <a:extLst>
              <a:ext uri="{FF2B5EF4-FFF2-40B4-BE49-F238E27FC236}">
                <a16:creationId xmlns:a16="http://schemas.microsoft.com/office/drawing/2014/main" xmlns="" id="{4C52558F-6ABE-4BA9-AC9A-1B6391703511}"/>
              </a:ext>
            </a:extLst>
          </p:cNvPr>
          <p:cNvSpPr txBox="1">
            <a:spLocks/>
          </p:cNvSpPr>
          <p:nvPr/>
        </p:nvSpPr>
        <p:spPr>
          <a:xfrm>
            <a:off x="9003626" y="2531118"/>
            <a:ext cx="1581131" cy="795026"/>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fontAlgn="base">
              <a:lnSpc>
                <a:spcPct val="120000"/>
              </a:lnSpc>
              <a:spcBef>
                <a:spcPts val="0"/>
              </a:spcBef>
              <a:spcAft>
                <a:spcPct val="0"/>
              </a:spcAft>
              <a:buNone/>
            </a:pPr>
            <a:r>
              <a:rPr lang="zh-CN" altLang="en-US" sz="1100" dirty="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p>
        </p:txBody>
      </p:sp>
      <p:sp>
        <p:nvSpPr>
          <p:cNvPr id="59" name="Text Placeholder 33">
            <a:extLst>
              <a:ext uri="{FF2B5EF4-FFF2-40B4-BE49-F238E27FC236}">
                <a16:creationId xmlns:a16="http://schemas.microsoft.com/office/drawing/2014/main" xmlns="" id="{FDE51FB3-0B57-4B20-954F-B5A4D16A8773}"/>
              </a:ext>
            </a:extLst>
          </p:cNvPr>
          <p:cNvSpPr txBox="1">
            <a:spLocks/>
          </p:cNvSpPr>
          <p:nvPr/>
        </p:nvSpPr>
        <p:spPr>
          <a:xfrm>
            <a:off x="8990541" y="2254767"/>
            <a:ext cx="1829859" cy="270010"/>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fontAlgn="base">
              <a:lnSpc>
                <a:spcPct val="120000"/>
              </a:lnSpc>
              <a:spcBef>
                <a:spcPts val="0"/>
              </a:spcBef>
              <a:spcAft>
                <a:spcPct val="0"/>
              </a:spcAft>
              <a:buNone/>
            </a:pPr>
            <a:r>
              <a:rPr lang="zh-CN" altLang="en-US" sz="1600" b="1" dirty="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建筑面积及层数</a:t>
            </a:r>
            <a:endParaRPr lang="en-AU" sz="1600" b="1" dirty="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Oval 44">
            <a:extLst>
              <a:ext uri="{FF2B5EF4-FFF2-40B4-BE49-F238E27FC236}">
                <a16:creationId xmlns:a16="http://schemas.microsoft.com/office/drawing/2014/main" xmlns="" id="{B0C381C3-4060-4948-B5E7-A6A39BE33F98}"/>
              </a:ext>
            </a:extLst>
          </p:cNvPr>
          <p:cNvSpPr/>
          <p:nvPr/>
        </p:nvSpPr>
        <p:spPr>
          <a:xfrm>
            <a:off x="8350277" y="3828478"/>
            <a:ext cx="536508" cy="536508"/>
          </a:xfrm>
          <a:prstGeom prst="ellipse">
            <a:avLst/>
          </a:prstGeom>
          <a:solidFill>
            <a:srgbClr val="A5A5A5"/>
          </a:solidFill>
          <a:ln w="12700" cap="flat" cmpd="sng" algn="ctr">
            <a:noFill/>
            <a:prstDash val="solid"/>
            <a:miter lim="800000"/>
          </a:ln>
          <a:effectLst/>
        </p:spPr>
        <p:txBody>
          <a:bodyPr lIns="0" tIns="0" rIns="0" bIns="0" rtlCol="0" anchor="ctr" anchorCtr="1"/>
          <a:lstStyle/>
          <a:p>
            <a:pPr marL="0" marR="0" lvl="0" indent="0" algn="just" defTabSz="914400" eaLnBrk="1" fontAlgn="base" latinLnBrk="0" hangingPunct="1">
              <a:lnSpc>
                <a:spcPct val="120000"/>
              </a:lnSpc>
              <a:spcBef>
                <a:spcPct val="0"/>
              </a:spcBef>
              <a:spcAft>
                <a:spcPct val="0"/>
              </a:spcAft>
              <a:buClrTx/>
              <a:buSzTx/>
              <a:buFontTx/>
              <a:buNone/>
              <a:tabLst/>
              <a:defRPr/>
            </a:pPr>
            <a:r>
              <a:rPr kumimoji="0" lang="zh-CN" altLang="en-US" sz="1400" b="0"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文字</a:t>
            </a:r>
            <a:endParaRPr kumimoji="0" lang="en-AU" sz="1400" b="0"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Text Placeholder 32">
            <a:extLst>
              <a:ext uri="{FF2B5EF4-FFF2-40B4-BE49-F238E27FC236}">
                <a16:creationId xmlns:a16="http://schemas.microsoft.com/office/drawing/2014/main" xmlns="" id="{09F42266-8364-47FA-8B07-05F0F3FBF056}"/>
              </a:ext>
            </a:extLst>
          </p:cNvPr>
          <p:cNvSpPr txBox="1">
            <a:spLocks/>
          </p:cNvSpPr>
          <p:nvPr/>
        </p:nvSpPr>
        <p:spPr>
          <a:xfrm>
            <a:off x="9005566" y="4085085"/>
            <a:ext cx="1581131" cy="795026"/>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fontAlgn="base">
              <a:lnSpc>
                <a:spcPct val="120000"/>
              </a:lnSpc>
              <a:spcBef>
                <a:spcPts val="0"/>
              </a:spcBef>
              <a:spcAft>
                <a:spcPct val="0"/>
              </a:spcAft>
              <a:buNone/>
            </a:pPr>
            <a:r>
              <a:rPr lang="zh-CN" altLang="en-US" sz="1100" dirty="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p>
        </p:txBody>
      </p:sp>
      <p:sp>
        <p:nvSpPr>
          <p:cNvPr id="62" name="Text Placeholder 33">
            <a:extLst>
              <a:ext uri="{FF2B5EF4-FFF2-40B4-BE49-F238E27FC236}">
                <a16:creationId xmlns:a16="http://schemas.microsoft.com/office/drawing/2014/main" xmlns="" id="{74C6D4A3-29E1-42AC-BE55-1158D1DA6C3D}"/>
              </a:ext>
            </a:extLst>
          </p:cNvPr>
          <p:cNvSpPr txBox="1">
            <a:spLocks/>
          </p:cNvSpPr>
          <p:nvPr/>
        </p:nvSpPr>
        <p:spPr>
          <a:xfrm>
            <a:off x="8992481" y="3828478"/>
            <a:ext cx="2026039" cy="270010"/>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fontAlgn="base">
              <a:lnSpc>
                <a:spcPct val="120000"/>
              </a:lnSpc>
              <a:spcBef>
                <a:spcPts val="0"/>
              </a:spcBef>
              <a:spcAft>
                <a:spcPct val="0"/>
              </a:spcAft>
              <a:buNone/>
            </a:pPr>
            <a:r>
              <a:rPr lang="zh-CN" altLang="en-US" sz="1600" b="1" dirty="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基础及结构形式</a:t>
            </a:r>
            <a:endParaRPr lang="en-AU" sz="1600" b="1" dirty="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63" name="Straight Arrow Connector 5">
            <a:extLst>
              <a:ext uri="{FF2B5EF4-FFF2-40B4-BE49-F238E27FC236}">
                <a16:creationId xmlns:a16="http://schemas.microsoft.com/office/drawing/2014/main" xmlns="" id="{47041951-D249-47BD-A96E-85B0DBB987E2}"/>
              </a:ext>
            </a:extLst>
          </p:cNvPr>
          <p:cNvCxnSpPr/>
          <p:nvPr/>
        </p:nvCxnSpPr>
        <p:spPr>
          <a:xfrm>
            <a:off x="7321368" y="2524019"/>
            <a:ext cx="790779" cy="0"/>
          </a:xfrm>
          <a:prstGeom prst="straightConnector1">
            <a:avLst/>
          </a:prstGeom>
          <a:noFill/>
          <a:ln w="6350" cap="flat" cmpd="sng" algn="ctr">
            <a:solidFill>
              <a:srgbClr val="FFFFFF">
                <a:lumMod val="65000"/>
                <a:alpha val="50000"/>
              </a:srgbClr>
            </a:solidFill>
            <a:prstDash val="solid"/>
            <a:miter lim="800000"/>
            <a:tailEnd type="oval" w="lg" len="lg"/>
          </a:ln>
          <a:effectLst/>
        </p:spPr>
      </p:cxnSp>
      <p:cxnSp>
        <p:nvCxnSpPr>
          <p:cNvPr id="64" name="Straight Arrow Connector 75">
            <a:extLst>
              <a:ext uri="{FF2B5EF4-FFF2-40B4-BE49-F238E27FC236}">
                <a16:creationId xmlns:a16="http://schemas.microsoft.com/office/drawing/2014/main" xmlns="" id="{F5A5A5CC-F959-4631-A8D4-4BB7C7FB875A}"/>
              </a:ext>
            </a:extLst>
          </p:cNvPr>
          <p:cNvCxnSpPr/>
          <p:nvPr/>
        </p:nvCxnSpPr>
        <p:spPr>
          <a:xfrm>
            <a:off x="7264172" y="4090400"/>
            <a:ext cx="847974" cy="0"/>
          </a:xfrm>
          <a:prstGeom prst="straightConnector1">
            <a:avLst/>
          </a:prstGeom>
          <a:noFill/>
          <a:ln w="6350" cap="flat" cmpd="sng" algn="ctr">
            <a:solidFill>
              <a:srgbClr val="FFFFFF">
                <a:lumMod val="65000"/>
                <a:alpha val="50000"/>
              </a:srgbClr>
            </a:solidFill>
            <a:prstDash val="solid"/>
            <a:miter lim="800000"/>
            <a:tailEnd type="oval" w="lg" len="lg"/>
          </a:ln>
          <a:effectLst/>
        </p:spPr>
      </p:cxnSp>
      <p:sp>
        <p:nvSpPr>
          <p:cNvPr id="65" name="Oval 76">
            <a:extLst>
              <a:ext uri="{FF2B5EF4-FFF2-40B4-BE49-F238E27FC236}">
                <a16:creationId xmlns:a16="http://schemas.microsoft.com/office/drawing/2014/main" xmlns="" id="{006EF68E-CAA2-482B-AB17-34DB53D2D0DC}"/>
              </a:ext>
            </a:extLst>
          </p:cNvPr>
          <p:cNvSpPr/>
          <p:nvPr/>
        </p:nvSpPr>
        <p:spPr>
          <a:xfrm flipH="1">
            <a:off x="3291567" y="2259311"/>
            <a:ext cx="536508" cy="536508"/>
          </a:xfrm>
          <a:prstGeom prst="ellipse">
            <a:avLst/>
          </a:prstGeom>
          <a:solidFill>
            <a:srgbClr val="A5A5A5"/>
          </a:solidFill>
          <a:ln w="12700" cap="flat" cmpd="sng" algn="ctr">
            <a:noFill/>
            <a:prstDash val="solid"/>
            <a:miter lim="800000"/>
          </a:ln>
          <a:effectLst/>
        </p:spPr>
        <p:txBody>
          <a:bodyPr lIns="0" tIns="0" rIns="0" bIns="0" rtlCol="0" anchor="ctr" anchorCtr="1"/>
          <a:lstStyle/>
          <a:p>
            <a:pPr marL="0" marR="0" lvl="0" indent="0" algn="just" defTabSz="914400" eaLnBrk="1" fontAlgn="base" latinLnBrk="0" hangingPunct="1">
              <a:lnSpc>
                <a:spcPct val="120000"/>
              </a:lnSpc>
              <a:spcBef>
                <a:spcPct val="0"/>
              </a:spcBef>
              <a:spcAft>
                <a:spcPct val="0"/>
              </a:spcAft>
              <a:buClrTx/>
              <a:buSzTx/>
              <a:buFontTx/>
              <a:buNone/>
              <a:tabLst/>
              <a:defRPr/>
            </a:pPr>
            <a:r>
              <a:rPr kumimoji="0" lang="zh-CN" altLang="en-US" sz="1400" b="0"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文字</a:t>
            </a:r>
            <a:endParaRPr kumimoji="0" lang="en-AU" altLang="zh-CN" sz="1400" b="0"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Text Placeholder 32">
            <a:extLst>
              <a:ext uri="{FF2B5EF4-FFF2-40B4-BE49-F238E27FC236}">
                <a16:creationId xmlns:a16="http://schemas.microsoft.com/office/drawing/2014/main" xmlns="" id="{F30EF559-CE41-4310-B099-5C429355F123}"/>
              </a:ext>
            </a:extLst>
          </p:cNvPr>
          <p:cNvSpPr txBox="1">
            <a:spLocks/>
          </p:cNvSpPr>
          <p:nvPr/>
        </p:nvSpPr>
        <p:spPr>
          <a:xfrm flipH="1">
            <a:off x="1579438" y="2531118"/>
            <a:ext cx="1581131" cy="795026"/>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fontAlgn="base">
              <a:lnSpc>
                <a:spcPct val="120000"/>
              </a:lnSpc>
              <a:spcBef>
                <a:spcPts val="0"/>
              </a:spcBef>
              <a:spcAft>
                <a:spcPct val="0"/>
              </a:spcAft>
              <a:buNone/>
            </a:pPr>
            <a:r>
              <a:rPr lang="zh-CN" altLang="en-US" sz="1100" dirty="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p>
        </p:txBody>
      </p:sp>
      <p:sp>
        <p:nvSpPr>
          <p:cNvPr id="67" name="Text Placeholder 33">
            <a:extLst>
              <a:ext uri="{FF2B5EF4-FFF2-40B4-BE49-F238E27FC236}">
                <a16:creationId xmlns:a16="http://schemas.microsoft.com/office/drawing/2014/main" xmlns="" id="{074F8AF5-A052-44BC-9EE7-83503A454620}"/>
              </a:ext>
            </a:extLst>
          </p:cNvPr>
          <p:cNvSpPr txBox="1">
            <a:spLocks/>
          </p:cNvSpPr>
          <p:nvPr/>
        </p:nvSpPr>
        <p:spPr>
          <a:xfrm flipH="1">
            <a:off x="1581378" y="2254767"/>
            <a:ext cx="1285831" cy="270010"/>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fontAlgn="base">
              <a:lnSpc>
                <a:spcPct val="120000"/>
              </a:lnSpc>
              <a:spcBef>
                <a:spcPts val="0"/>
              </a:spcBef>
              <a:spcAft>
                <a:spcPct val="0"/>
              </a:spcAft>
              <a:buNone/>
            </a:pPr>
            <a:r>
              <a:rPr lang="zh-CN" altLang="en-US" sz="1600" b="1" dirty="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建筑性质</a:t>
            </a:r>
            <a:endParaRPr lang="en-AU" sz="1600" b="1" dirty="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Oval 79">
            <a:extLst>
              <a:ext uri="{FF2B5EF4-FFF2-40B4-BE49-F238E27FC236}">
                <a16:creationId xmlns:a16="http://schemas.microsoft.com/office/drawing/2014/main" xmlns="" id="{E77DE4F4-F825-4BE2-AA23-53A2C493542E}"/>
              </a:ext>
            </a:extLst>
          </p:cNvPr>
          <p:cNvSpPr/>
          <p:nvPr/>
        </p:nvSpPr>
        <p:spPr>
          <a:xfrm flipH="1">
            <a:off x="3291567" y="3828478"/>
            <a:ext cx="536508" cy="536508"/>
          </a:xfrm>
          <a:prstGeom prst="ellipse">
            <a:avLst/>
          </a:prstGeom>
          <a:solidFill>
            <a:srgbClr val="A5A5A5"/>
          </a:solidFill>
          <a:ln w="12700" cap="flat" cmpd="sng" algn="ctr">
            <a:noFill/>
            <a:prstDash val="solid"/>
            <a:miter lim="800000"/>
          </a:ln>
          <a:effectLst/>
        </p:spPr>
        <p:txBody>
          <a:bodyPr lIns="0" tIns="0" rIns="0" bIns="0" rtlCol="0" anchor="ctr" anchorCtr="1"/>
          <a:lstStyle/>
          <a:p>
            <a:pPr marL="0" marR="0" lvl="0" indent="0" algn="just" defTabSz="914400" eaLnBrk="1" fontAlgn="base" latinLnBrk="0" hangingPunct="1">
              <a:lnSpc>
                <a:spcPct val="120000"/>
              </a:lnSpc>
              <a:spcBef>
                <a:spcPct val="0"/>
              </a:spcBef>
              <a:spcAft>
                <a:spcPct val="0"/>
              </a:spcAft>
              <a:buClrTx/>
              <a:buSzTx/>
              <a:buFontTx/>
              <a:buNone/>
              <a:tabLst/>
              <a:defRPr/>
            </a:pPr>
            <a:r>
              <a:rPr kumimoji="0" lang="zh-CN" altLang="en-US" sz="1400" b="0"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文字</a:t>
            </a:r>
            <a:endParaRPr kumimoji="0" lang="en-AU" altLang="zh-CN" sz="1400" b="0"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Text Placeholder 32">
            <a:extLst>
              <a:ext uri="{FF2B5EF4-FFF2-40B4-BE49-F238E27FC236}">
                <a16:creationId xmlns:a16="http://schemas.microsoft.com/office/drawing/2014/main" xmlns="" id="{3679D5A7-5612-45E5-844E-A4EC9DBD1B27}"/>
              </a:ext>
            </a:extLst>
          </p:cNvPr>
          <p:cNvSpPr txBox="1">
            <a:spLocks/>
          </p:cNvSpPr>
          <p:nvPr/>
        </p:nvSpPr>
        <p:spPr>
          <a:xfrm flipH="1">
            <a:off x="1596553" y="4100286"/>
            <a:ext cx="1581131" cy="795026"/>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fontAlgn="base">
              <a:lnSpc>
                <a:spcPct val="120000"/>
              </a:lnSpc>
              <a:spcBef>
                <a:spcPts val="0"/>
              </a:spcBef>
              <a:spcAft>
                <a:spcPct val="0"/>
              </a:spcAft>
              <a:buNone/>
            </a:pPr>
            <a:r>
              <a:rPr lang="zh-CN" altLang="en-US" sz="1100" dirty="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p>
        </p:txBody>
      </p:sp>
      <p:sp>
        <p:nvSpPr>
          <p:cNvPr id="70" name="Text Placeholder 33">
            <a:extLst>
              <a:ext uri="{FF2B5EF4-FFF2-40B4-BE49-F238E27FC236}">
                <a16:creationId xmlns:a16="http://schemas.microsoft.com/office/drawing/2014/main" xmlns="" id="{1C9D7948-A7D2-4EBA-9264-7064767CC576}"/>
              </a:ext>
            </a:extLst>
          </p:cNvPr>
          <p:cNvSpPr txBox="1">
            <a:spLocks/>
          </p:cNvSpPr>
          <p:nvPr/>
        </p:nvSpPr>
        <p:spPr>
          <a:xfrm flipH="1">
            <a:off x="1581378" y="3828478"/>
            <a:ext cx="1285831" cy="270010"/>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fontAlgn="base">
              <a:lnSpc>
                <a:spcPct val="120000"/>
              </a:lnSpc>
              <a:spcBef>
                <a:spcPts val="0"/>
              </a:spcBef>
              <a:spcAft>
                <a:spcPct val="0"/>
              </a:spcAft>
              <a:buNone/>
            </a:pPr>
            <a:r>
              <a:rPr lang="zh-CN" altLang="en-US" sz="1600" b="1" dirty="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项目所在地</a:t>
            </a:r>
            <a:endParaRPr lang="en-AU" sz="1600" b="1" dirty="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71" name="Straight Arrow Connector 82">
            <a:extLst>
              <a:ext uri="{FF2B5EF4-FFF2-40B4-BE49-F238E27FC236}">
                <a16:creationId xmlns:a16="http://schemas.microsoft.com/office/drawing/2014/main" xmlns="" id="{A35B605A-331E-46C8-8802-F2BE7FD577CC}"/>
              </a:ext>
            </a:extLst>
          </p:cNvPr>
          <p:cNvCxnSpPr/>
          <p:nvPr/>
        </p:nvCxnSpPr>
        <p:spPr>
          <a:xfrm flipH="1">
            <a:off x="4055841" y="4090400"/>
            <a:ext cx="1115445" cy="0"/>
          </a:xfrm>
          <a:prstGeom prst="straightConnector1">
            <a:avLst/>
          </a:prstGeom>
          <a:noFill/>
          <a:ln w="6350" cap="flat" cmpd="sng" algn="ctr">
            <a:solidFill>
              <a:srgbClr val="FFFFFF">
                <a:lumMod val="65000"/>
                <a:alpha val="50000"/>
              </a:srgbClr>
            </a:solidFill>
            <a:prstDash val="solid"/>
            <a:miter lim="800000"/>
            <a:tailEnd type="oval" w="lg" len="lg"/>
          </a:ln>
          <a:effectLst/>
        </p:spPr>
      </p:cxnSp>
      <p:cxnSp>
        <p:nvCxnSpPr>
          <p:cNvPr id="72" name="Elbow Connector 84">
            <a:extLst>
              <a:ext uri="{FF2B5EF4-FFF2-40B4-BE49-F238E27FC236}">
                <a16:creationId xmlns:a16="http://schemas.microsoft.com/office/drawing/2014/main" xmlns="" id="{9CD7E49D-062B-40DE-882F-1402A185B05B}"/>
              </a:ext>
            </a:extLst>
          </p:cNvPr>
          <p:cNvCxnSpPr/>
          <p:nvPr/>
        </p:nvCxnSpPr>
        <p:spPr>
          <a:xfrm rot="10800000">
            <a:off x="4055841" y="2531120"/>
            <a:ext cx="1169356" cy="1090446"/>
          </a:xfrm>
          <a:prstGeom prst="bentConnector3">
            <a:avLst>
              <a:gd name="adj1" fmla="val 50000"/>
            </a:avLst>
          </a:prstGeom>
          <a:noFill/>
          <a:ln w="6350" cap="flat" cmpd="sng" algn="ctr">
            <a:solidFill>
              <a:srgbClr val="FFFFFF">
                <a:lumMod val="65000"/>
                <a:alpha val="50000"/>
              </a:srgbClr>
            </a:solidFill>
            <a:prstDash val="solid"/>
            <a:miter lim="800000"/>
            <a:tailEnd type="oval" w="lg" len="lg"/>
          </a:ln>
          <a:effectLst/>
        </p:spPr>
      </p:cxnSp>
      <p:sp>
        <p:nvSpPr>
          <p:cNvPr id="74" name="矩形 73">
            <a:extLst>
              <a:ext uri="{FF2B5EF4-FFF2-40B4-BE49-F238E27FC236}">
                <a16:creationId xmlns:a16="http://schemas.microsoft.com/office/drawing/2014/main" xmlns="" id="{4DDF3264-EC16-47DF-9079-17E448C76ADA}"/>
              </a:ext>
            </a:extLst>
          </p:cNvPr>
          <p:cNvSpPr/>
          <p:nvPr/>
        </p:nvSpPr>
        <p:spPr>
          <a:xfrm>
            <a:off x="0" y="487054"/>
            <a:ext cx="225016" cy="586648"/>
          </a:xfrm>
          <a:prstGeom prst="rect">
            <a:avLst/>
          </a:prstGeom>
          <a:solidFill>
            <a:srgbClr val="FF9E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6434" tIns="48217" rIns="96434" bIns="48217" rtlCol="0" anchor="ctr"/>
          <a:lstStyle/>
          <a:p>
            <a:pPr algn="ctr" defTabSz="964278"/>
            <a:endParaRPr lang="zh-CN" altLang="en-US" sz="1969">
              <a:solidFill>
                <a:srgbClr val="E7E6E6">
                  <a:lumMod val="50000"/>
                </a:srgbClr>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72785527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500"/>
                                        <p:tgtEl>
                                          <p:spTgt spid="5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0"/>
                                        </p:tgtEl>
                                        <p:attrNameLst>
                                          <p:attrName>style.visibility</p:attrName>
                                        </p:attrNameLst>
                                      </p:cBhvr>
                                      <p:to>
                                        <p:strVal val="visible"/>
                                      </p:to>
                                    </p:set>
                                    <p:animEffect transition="in" filter="fade">
                                      <p:cBhvr>
                                        <p:cTn id="10" dur="500"/>
                                        <p:tgtEl>
                                          <p:spTgt spid="5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9"/>
                                        </p:tgtEl>
                                        <p:attrNameLst>
                                          <p:attrName>style.visibility</p:attrName>
                                        </p:attrNameLst>
                                      </p:cBhvr>
                                      <p:to>
                                        <p:strVal val="visible"/>
                                      </p:to>
                                    </p:set>
                                    <p:animEffect transition="in" filter="fade">
                                      <p:cBhvr>
                                        <p:cTn id="13" dur="500"/>
                                        <p:tgtEl>
                                          <p:spTgt spid="4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2"/>
                                        </p:tgtEl>
                                        <p:attrNameLst>
                                          <p:attrName>style.visibility</p:attrName>
                                        </p:attrNameLst>
                                      </p:cBhvr>
                                      <p:to>
                                        <p:strVal val="visible"/>
                                      </p:to>
                                    </p:set>
                                    <p:animEffect transition="in" filter="fade">
                                      <p:cBhvr>
                                        <p:cTn id="16" dur="500"/>
                                        <p:tgtEl>
                                          <p:spTgt spid="52"/>
                                        </p:tgtEl>
                                      </p:cBhvr>
                                    </p:animEffect>
                                  </p:childTnLst>
                                </p:cTn>
                              </p:par>
                            </p:childTnLst>
                          </p:cTn>
                        </p:par>
                        <p:par>
                          <p:cTn id="17" fill="hold">
                            <p:stCondLst>
                              <p:cond delay="500"/>
                            </p:stCondLst>
                            <p:childTnLst>
                              <p:par>
                                <p:cTn id="18" presetID="21" presetClass="entr" presetSubtype="1" fill="hold" grpId="0" nodeType="afterEffect">
                                  <p:stCondLst>
                                    <p:cond delay="0"/>
                                  </p:stCondLst>
                                  <p:childTnLst>
                                    <p:set>
                                      <p:cBhvr>
                                        <p:cTn id="19" dur="1" fill="hold">
                                          <p:stCondLst>
                                            <p:cond delay="0"/>
                                          </p:stCondLst>
                                        </p:cTn>
                                        <p:tgtEl>
                                          <p:spTgt spid="53"/>
                                        </p:tgtEl>
                                        <p:attrNameLst>
                                          <p:attrName>style.visibility</p:attrName>
                                        </p:attrNameLst>
                                      </p:cBhvr>
                                      <p:to>
                                        <p:strVal val="visible"/>
                                      </p:to>
                                    </p:set>
                                    <p:animEffect transition="in" filter="wheel(1)">
                                      <p:cBhvr>
                                        <p:cTn id="20" dur="2000"/>
                                        <p:tgtEl>
                                          <p:spTgt spid="53"/>
                                        </p:tgtEl>
                                      </p:cBhvr>
                                    </p:animEffect>
                                  </p:childTnLst>
                                </p:cTn>
                              </p:par>
                            </p:childTnLst>
                          </p:cTn>
                        </p:par>
                        <p:par>
                          <p:cTn id="21" fill="hold">
                            <p:stCondLst>
                              <p:cond delay="2500"/>
                            </p:stCondLst>
                            <p:childTnLst>
                              <p:par>
                                <p:cTn id="22" presetID="10" presetClass="entr" presetSubtype="0" fill="hold" nodeType="afterEffect">
                                  <p:stCondLst>
                                    <p:cond delay="0"/>
                                  </p:stCondLst>
                                  <p:childTnLst>
                                    <p:set>
                                      <p:cBhvr>
                                        <p:cTn id="23" dur="1" fill="hold">
                                          <p:stCondLst>
                                            <p:cond delay="0"/>
                                          </p:stCondLst>
                                        </p:cTn>
                                        <p:tgtEl>
                                          <p:spTgt spid="63"/>
                                        </p:tgtEl>
                                        <p:attrNameLst>
                                          <p:attrName>style.visibility</p:attrName>
                                        </p:attrNameLst>
                                      </p:cBhvr>
                                      <p:to>
                                        <p:strVal val="visible"/>
                                      </p:to>
                                    </p:set>
                                    <p:animEffect transition="in" filter="fade">
                                      <p:cBhvr>
                                        <p:cTn id="24" dur="500"/>
                                        <p:tgtEl>
                                          <p:spTgt spid="63"/>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57"/>
                                        </p:tgtEl>
                                        <p:attrNameLst>
                                          <p:attrName>style.visibility</p:attrName>
                                        </p:attrNameLst>
                                      </p:cBhvr>
                                      <p:to>
                                        <p:strVal val="visible"/>
                                      </p:to>
                                    </p:set>
                                    <p:animEffect transition="in" filter="fade">
                                      <p:cBhvr>
                                        <p:cTn id="27" dur="500"/>
                                        <p:tgtEl>
                                          <p:spTgt spid="5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59"/>
                                        </p:tgtEl>
                                        <p:attrNameLst>
                                          <p:attrName>style.visibility</p:attrName>
                                        </p:attrNameLst>
                                      </p:cBhvr>
                                      <p:to>
                                        <p:strVal val="visible"/>
                                      </p:to>
                                    </p:set>
                                    <p:animEffect transition="in" filter="fade">
                                      <p:cBhvr>
                                        <p:cTn id="30" dur="500"/>
                                        <p:tgtEl>
                                          <p:spTgt spid="5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58"/>
                                        </p:tgtEl>
                                        <p:attrNameLst>
                                          <p:attrName>style.visibility</p:attrName>
                                        </p:attrNameLst>
                                      </p:cBhvr>
                                      <p:to>
                                        <p:strVal val="visible"/>
                                      </p:to>
                                    </p:set>
                                    <p:animEffect transition="in" filter="fade">
                                      <p:cBhvr>
                                        <p:cTn id="33" dur="500"/>
                                        <p:tgtEl>
                                          <p:spTgt spid="58"/>
                                        </p:tgtEl>
                                      </p:cBhvr>
                                    </p:animEffect>
                                  </p:childTnLst>
                                </p:cTn>
                              </p:par>
                            </p:childTnLst>
                          </p:cTn>
                        </p:par>
                        <p:par>
                          <p:cTn id="34" fill="hold">
                            <p:stCondLst>
                              <p:cond delay="3000"/>
                            </p:stCondLst>
                            <p:childTnLst>
                              <p:par>
                                <p:cTn id="35" presetID="21" presetClass="entr" presetSubtype="1" fill="hold" grpId="0" nodeType="afterEffect">
                                  <p:stCondLst>
                                    <p:cond delay="0"/>
                                  </p:stCondLst>
                                  <p:childTnLst>
                                    <p:set>
                                      <p:cBhvr>
                                        <p:cTn id="36" dur="1" fill="hold">
                                          <p:stCondLst>
                                            <p:cond delay="0"/>
                                          </p:stCondLst>
                                        </p:cTn>
                                        <p:tgtEl>
                                          <p:spTgt spid="54"/>
                                        </p:tgtEl>
                                        <p:attrNameLst>
                                          <p:attrName>style.visibility</p:attrName>
                                        </p:attrNameLst>
                                      </p:cBhvr>
                                      <p:to>
                                        <p:strVal val="visible"/>
                                      </p:to>
                                    </p:set>
                                    <p:animEffect transition="in" filter="wheel(1)">
                                      <p:cBhvr>
                                        <p:cTn id="37" dur="2000"/>
                                        <p:tgtEl>
                                          <p:spTgt spid="54"/>
                                        </p:tgtEl>
                                      </p:cBhvr>
                                    </p:animEffect>
                                  </p:childTnLst>
                                </p:cTn>
                              </p:par>
                            </p:childTnLst>
                          </p:cTn>
                        </p:par>
                        <p:par>
                          <p:cTn id="38" fill="hold">
                            <p:stCondLst>
                              <p:cond delay="5000"/>
                            </p:stCondLst>
                            <p:childTnLst>
                              <p:par>
                                <p:cTn id="39" presetID="10" presetClass="entr" presetSubtype="0" fill="hold" nodeType="afterEffect">
                                  <p:stCondLst>
                                    <p:cond delay="0"/>
                                  </p:stCondLst>
                                  <p:childTnLst>
                                    <p:set>
                                      <p:cBhvr>
                                        <p:cTn id="40" dur="1" fill="hold">
                                          <p:stCondLst>
                                            <p:cond delay="0"/>
                                          </p:stCondLst>
                                        </p:cTn>
                                        <p:tgtEl>
                                          <p:spTgt spid="64"/>
                                        </p:tgtEl>
                                        <p:attrNameLst>
                                          <p:attrName>style.visibility</p:attrName>
                                        </p:attrNameLst>
                                      </p:cBhvr>
                                      <p:to>
                                        <p:strVal val="visible"/>
                                      </p:to>
                                    </p:set>
                                    <p:animEffect transition="in" filter="fade">
                                      <p:cBhvr>
                                        <p:cTn id="41" dur="500"/>
                                        <p:tgtEl>
                                          <p:spTgt spid="64"/>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60"/>
                                        </p:tgtEl>
                                        <p:attrNameLst>
                                          <p:attrName>style.visibility</p:attrName>
                                        </p:attrNameLst>
                                      </p:cBhvr>
                                      <p:to>
                                        <p:strVal val="visible"/>
                                      </p:to>
                                    </p:set>
                                    <p:animEffect transition="in" filter="fade">
                                      <p:cBhvr>
                                        <p:cTn id="44" dur="500"/>
                                        <p:tgtEl>
                                          <p:spTgt spid="60"/>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62"/>
                                        </p:tgtEl>
                                        <p:attrNameLst>
                                          <p:attrName>style.visibility</p:attrName>
                                        </p:attrNameLst>
                                      </p:cBhvr>
                                      <p:to>
                                        <p:strVal val="visible"/>
                                      </p:to>
                                    </p:set>
                                    <p:animEffect transition="in" filter="fade">
                                      <p:cBhvr>
                                        <p:cTn id="47" dur="500"/>
                                        <p:tgtEl>
                                          <p:spTgt spid="62"/>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61"/>
                                        </p:tgtEl>
                                        <p:attrNameLst>
                                          <p:attrName>style.visibility</p:attrName>
                                        </p:attrNameLst>
                                      </p:cBhvr>
                                      <p:to>
                                        <p:strVal val="visible"/>
                                      </p:to>
                                    </p:set>
                                    <p:animEffect transition="in" filter="fade">
                                      <p:cBhvr>
                                        <p:cTn id="50" dur="500"/>
                                        <p:tgtEl>
                                          <p:spTgt spid="61"/>
                                        </p:tgtEl>
                                      </p:cBhvr>
                                    </p:animEffect>
                                  </p:childTnLst>
                                </p:cTn>
                              </p:par>
                            </p:childTnLst>
                          </p:cTn>
                        </p:par>
                        <p:par>
                          <p:cTn id="51" fill="hold">
                            <p:stCondLst>
                              <p:cond delay="5500"/>
                            </p:stCondLst>
                            <p:childTnLst>
                              <p:par>
                                <p:cTn id="52" presetID="21" presetClass="entr" presetSubtype="1" fill="hold" grpId="0" nodeType="afterEffect">
                                  <p:stCondLst>
                                    <p:cond delay="0"/>
                                  </p:stCondLst>
                                  <p:childTnLst>
                                    <p:set>
                                      <p:cBhvr>
                                        <p:cTn id="53" dur="1" fill="hold">
                                          <p:stCondLst>
                                            <p:cond delay="0"/>
                                          </p:stCondLst>
                                        </p:cTn>
                                        <p:tgtEl>
                                          <p:spTgt spid="55"/>
                                        </p:tgtEl>
                                        <p:attrNameLst>
                                          <p:attrName>style.visibility</p:attrName>
                                        </p:attrNameLst>
                                      </p:cBhvr>
                                      <p:to>
                                        <p:strVal val="visible"/>
                                      </p:to>
                                    </p:set>
                                    <p:animEffect transition="in" filter="wheel(1)">
                                      <p:cBhvr>
                                        <p:cTn id="54" dur="2000"/>
                                        <p:tgtEl>
                                          <p:spTgt spid="55"/>
                                        </p:tgtEl>
                                      </p:cBhvr>
                                    </p:animEffect>
                                  </p:childTnLst>
                                </p:cTn>
                              </p:par>
                            </p:childTnLst>
                          </p:cTn>
                        </p:par>
                        <p:par>
                          <p:cTn id="55" fill="hold">
                            <p:stCondLst>
                              <p:cond delay="7500"/>
                            </p:stCondLst>
                            <p:childTnLst>
                              <p:par>
                                <p:cTn id="56" presetID="10" presetClass="entr" presetSubtype="0" fill="hold" nodeType="afterEffect">
                                  <p:stCondLst>
                                    <p:cond delay="0"/>
                                  </p:stCondLst>
                                  <p:childTnLst>
                                    <p:set>
                                      <p:cBhvr>
                                        <p:cTn id="57" dur="1" fill="hold">
                                          <p:stCondLst>
                                            <p:cond delay="0"/>
                                          </p:stCondLst>
                                        </p:cTn>
                                        <p:tgtEl>
                                          <p:spTgt spid="71"/>
                                        </p:tgtEl>
                                        <p:attrNameLst>
                                          <p:attrName>style.visibility</p:attrName>
                                        </p:attrNameLst>
                                      </p:cBhvr>
                                      <p:to>
                                        <p:strVal val="visible"/>
                                      </p:to>
                                    </p:set>
                                    <p:animEffect transition="in" filter="fade">
                                      <p:cBhvr>
                                        <p:cTn id="58" dur="500"/>
                                        <p:tgtEl>
                                          <p:spTgt spid="71"/>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68"/>
                                        </p:tgtEl>
                                        <p:attrNameLst>
                                          <p:attrName>style.visibility</p:attrName>
                                        </p:attrNameLst>
                                      </p:cBhvr>
                                      <p:to>
                                        <p:strVal val="visible"/>
                                      </p:to>
                                    </p:set>
                                    <p:animEffect transition="in" filter="fade">
                                      <p:cBhvr>
                                        <p:cTn id="61" dur="500"/>
                                        <p:tgtEl>
                                          <p:spTgt spid="68"/>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70"/>
                                        </p:tgtEl>
                                        <p:attrNameLst>
                                          <p:attrName>style.visibility</p:attrName>
                                        </p:attrNameLst>
                                      </p:cBhvr>
                                      <p:to>
                                        <p:strVal val="visible"/>
                                      </p:to>
                                    </p:set>
                                    <p:animEffect transition="in" filter="fade">
                                      <p:cBhvr>
                                        <p:cTn id="64" dur="500"/>
                                        <p:tgtEl>
                                          <p:spTgt spid="70"/>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69"/>
                                        </p:tgtEl>
                                        <p:attrNameLst>
                                          <p:attrName>style.visibility</p:attrName>
                                        </p:attrNameLst>
                                      </p:cBhvr>
                                      <p:to>
                                        <p:strVal val="visible"/>
                                      </p:to>
                                    </p:set>
                                    <p:animEffect transition="in" filter="fade">
                                      <p:cBhvr>
                                        <p:cTn id="67" dur="500"/>
                                        <p:tgtEl>
                                          <p:spTgt spid="69"/>
                                        </p:tgtEl>
                                      </p:cBhvr>
                                    </p:animEffect>
                                  </p:childTnLst>
                                </p:cTn>
                              </p:par>
                            </p:childTnLst>
                          </p:cTn>
                        </p:par>
                        <p:par>
                          <p:cTn id="68" fill="hold">
                            <p:stCondLst>
                              <p:cond delay="8000"/>
                            </p:stCondLst>
                            <p:childTnLst>
                              <p:par>
                                <p:cTn id="69" presetID="21" presetClass="entr" presetSubtype="1" fill="hold" grpId="0" nodeType="afterEffect">
                                  <p:stCondLst>
                                    <p:cond delay="0"/>
                                  </p:stCondLst>
                                  <p:childTnLst>
                                    <p:set>
                                      <p:cBhvr>
                                        <p:cTn id="70" dur="1" fill="hold">
                                          <p:stCondLst>
                                            <p:cond delay="0"/>
                                          </p:stCondLst>
                                        </p:cTn>
                                        <p:tgtEl>
                                          <p:spTgt spid="56"/>
                                        </p:tgtEl>
                                        <p:attrNameLst>
                                          <p:attrName>style.visibility</p:attrName>
                                        </p:attrNameLst>
                                      </p:cBhvr>
                                      <p:to>
                                        <p:strVal val="visible"/>
                                      </p:to>
                                    </p:set>
                                    <p:animEffect transition="in" filter="wheel(1)">
                                      <p:cBhvr>
                                        <p:cTn id="71" dur="2000"/>
                                        <p:tgtEl>
                                          <p:spTgt spid="56"/>
                                        </p:tgtEl>
                                      </p:cBhvr>
                                    </p:animEffect>
                                  </p:childTnLst>
                                </p:cTn>
                              </p:par>
                            </p:childTnLst>
                          </p:cTn>
                        </p:par>
                        <p:par>
                          <p:cTn id="72" fill="hold">
                            <p:stCondLst>
                              <p:cond delay="10000"/>
                            </p:stCondLst>
                            <p:childTnLst>
                              <p:par>
                                <p:cTn id="73" presetID="10" presetClass="entr" presetSubtype="0" fill="hold" nodeType="afterEffect">
                                  <p:stCondLst>
                                    <p:cond delay="0"/>
                                  </p:stCondLst>
                                  <p:childTnLst>
                                    <p:set>
                                      <p:cBhvr>
                                        <p:cTn id="74" dur="1" fill="hold">
                                          <p:stCondLst>
                                            <p:cond delay="0"/>
                                          </p:stCondLst>
                                        </p:cTn>
                                        <p:tgtEl>
                                          <p:spTgt spid="72"/>
                                        </p:tgtEl>
                                        <p:attrNameLst>
                                          <p:attrName>style.visibility</p:attrName>
                                        </p:attrNameLst>
                                      </p:cBhvr>
                                      <p:to>
                                        <p:strVal val="visible"/>
                                      </p:to>
                                    </p:set>
                                    <p:animEffect transition="in" filter="fade">
                                      <p:cBhvr>
                                        <p:cTn id="75" dur="500"/>
                                        <p:tgtEl>
                                          <p:spTgt spid="72"/>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65"/>
                                        </p:tgtEl>
                                        <p:attrNameLst>
                                          <p:attrName>style.visibility</p:attrName>
                                        </p:attrNameLst>
                                      </p:cBhvr>
                                      <p:to>
                                        <p:strVal val="visible"/>
                                      </p:to>
                                    </p:set>
                                    <p:animEffect transition="in" filter="fade">
                                      <p:cBhvr>
                                        <p:cTn id="78" dur="500"/>
                                        <p:tgtEl>
                                          <p:spTgt spid="65"/>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67"/>
                                        </p:tgtEl>
                                        <p:attrNameLst>
                                          <p:attrName>style.visibility</p:attrName>
                                        </p:attrNameLst>
                                      </p:cBhvr>
                                      <p:to>
                                        <p:strVal val="visible"/>
                                      </p:to>
                                    </p:set>
                                    <p:animEffect transition="in" filter="fade">
                                      <p:cBhvr>
                                        <p:cTn id="81" dur="500"/>
                                        <p:tgtEl>
                                          <p:spTgt spid="67"/>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66"/>
                                        </p:tgtEl>
                                        <p:attrNameLst>
                                          <p:attrName>style.visibility</p:attrName>
                                        </p:attrNameLst>
                                      </p:cBhvr>
                                      <p:to>
                                        <p:strVal val="visible"/>
                                      </p:to>
                                    </p:set>
                                    <p:animEffect transition="in" filter="fade">
                                      <p:cBhvr>
                                        <p:cTn id="84"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P spid="51" grpId="0" animBg="1"/>
      <p:bldP spid="52" grpId="0" animBg="1"/>
      <p:bldP spid="53" grpId="0" animBg="1"/>
      <p:bldP spid="54" grpId="0" animBg="1"/>
      <p:bldP spid="55" grpId="0" animBg="1"/>
      <p:bldP spid="56" grpId="0" animBg="1"/>
      <p:bldP spid="57" grpId="0" animBg="1"/>
      <p:bldP spid="58" grpId="0"/>
      <p:bldP spid="59" grpId="0"/>
      <p:bldP spid="60" grpId="0" animBg="1"/>
      <p:bldP spid="61" grpId="0"/>
      <p:bldP spid="62" grpId="0"/>
      <p:bldP spid="65" grpId="0" animBg="1"/>
      <p:bldP spid="66" grpId="0"/>
      <p:bldP spid="67" grpId="0"/>
      <p:bldP spid="68" grpId="0" animBg="1"/>
      <p:bldP spid="69" grpId="0"/>
      <p:bldP spid="7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D632F6FF-2CA1-43EF-81B1-C070D9BAB2F3}"/>
              </a:ext>
            </a:extLst>
          </p:cNvPr>
          <p:cNvGrpSpPr/>
          <p:nvPr/>
        </p:nvGrpSpPr>
        <p:grpSpPr>
          <a:xfrm>
            <a:off x="-15239" y="5928359"/>
            <a:ext cx="12222479" cy="929641"/>
            <a:chOff x="-15239" y="5928359"/>
            <a:chExt cx="12222479" cy="929641"/>
          </a:xfrm>
        </p:grpSpPr>
        <p:pic>
          <p:nvPicPr>
            <p:cNvPr id="5" name="图片 4">
              <a:extLst>
                <a:ext uri="{FF2B5EF4-FFF2-40B4-BE49-F238E27FC236}">
                  <a16:creationId xmlns:a16="http://schemas.microsoft.com/office/drawing/2014/main" xmlns="" id="{5B1A30A9-4861-4A34-A63B-555B7D695DF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46720" y="5928359"/>
              <a:ext cx="4160520" cy="929640"/>
            </a:xfrm>
            <a:prstGeom prst="rect">
              <a:avLst/>
            </a:prstGeom>
          </p:spPr>
        </p:pic>
        <p:pic>
          <p:nvPicPr>
            <p:cNvPr id="6" name="图片 5">
              <a:extLst>
                <a:ext uri="{FF2B5EF4-FFF2-40B4-BE49-F238E27FC236}">
                  <a16:creationId xmlns:a16="http://schemas.microsoft.com/office/drawing/2014/main" xmlns="" id="{B34BAB6A-70C9-474F-8318-F008D0162B4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86200" y="5928360"/>
              <a:ext cx="4160520" cy="929640"/>
            </a:xfrm>
            <a:prstGeom prst="rect">
              <a:avLst/>
            </a:prstGeom>
          </p:spPr>
        </p:pic>
        <p:pic>
          <p:nvPicPr>
            <p:cNvPr id="7" name="图片 6">
              <a:extLst>
                <a:ext uri="{FF2B5EF4-FFF2-40B4-BE49-F238E27FC236}">
                  <a16:creationId xmlns:a16="http://schemas.microsoft.com/office/drawing/2014/main" xmlns="" id="{7A43AA65-B1BE-445D-B4DC-F1A70F0C455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39" y="5928360"/>
              <a:ext cx="4160520" cy="929640"/>
            </a:xfrm>
            <a:prstGeom prst="rect">
              <a:avLst/>
            </a:prstGeom>
          </p:spPr>
        </p:pic>
      </p:grpSp>
      <p:sp>
        <p:nvSpPr>
          <p:cNvPr id="9" name="矩形 8">
            <a:extLst>
              <a:ext uri="{FF2B5EF4-FFF2-40B4-BE49-F238E27FC236}">
                <a16:creationId xmlns:a16="http://schemas.microsoft.com/office/drawing/2014/main" xmlns="" id="{D33750C9-D901-41F6-951B-D84AEAB57408}"/>
              </a:ext>
            </a:extLst>
          </p:cNvPr>
          <p:cNvSpPr/>
          <p:nvPr/>
        </p:nvSpPr>
        <p:spPr>
          <a:xfrm>
            <a:off x="469880" y="451074"/>
            <a:ext cx="3416320" cy="646331"/>
          </a:xfrm>
          <a:prstGeom prst="rect">
            <a:avLst/>
          </a:prstGeom>
        </p:spPr>
        <p:txBody>
          <a:bodyPr wrap="none">
            <a:spAutoFit/>
          </a:bodyPr>
          <a:lstStyle/>
          <a:p>
            <a:pPr algn="r" fontAlgn="base">
              <a:spcBef>
                <a:spcPct val="0"/>
              </a:spcBef>
              <a:spcAft>
                <a:spcPct val="0"/>
              </a:spcAft>
            </a:pPr>
            <a:r>
              <a:rPr lang="zh-CN" altLang="en-US" sz="3600" b="1" dirty="0">
                <a:solidFill>
                  <a:srgbClr val="FF9E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参建及监督单位</a:t>
            </a:r>
          </a:p>
        </p:txBody>
      </p:sp>
      <p:sp>
        <p:nvSpPr>
          <p:cNvPr id="10" name="矩形 9">
            <a:extLst>
              <a:ext uri="{FF2B5EF4-FFF2-40B4-BE49-F238E27FC236}">
                <a16:creationId xmlns:a16="http://schemas.microsoft.com/office/drawing/2014/main" xmlns="" id="{0BAD25E1-684B-40B0-9B3B-529778F64AEA}"/>
              </a:ext>
            </a:extLst>
          </p:cNvPr>
          <p:cNvSpPr/>
          <p:nvPr/>
        </p:nvSpPr>
        <p:spPr>
          <a:xfrm>
            <a:off x="0" y="510757"/>
            <a:ext cx="225016" cy="586648"/>
          </a:xfrm>
          <a:prstGeom prst="rect">
            <a:avLst/>
          </a:prstGeom>
          <a:solidFill>
            <a:srgbClr val="FF9E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6434" tIns="48217" rIns="96434" bIns="48217" rtlCol="0" anchor="ctr"/>
          <a:lstStyle/>
          <a:p>
            <a:pPr algn="ctr" defTabSz="964278"/>
            <a:endParaRPr lang="zh-CN" altLang="en-US" sz="1969">
              <a:solidFill>
                <a:srgbClr val="E7E6E6">
                  <a:lumMod val="50000"/>
                </a:srgbClr>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12" name="图片 11">
            <a:extLst>
              <a:ext uri="{FF2B5EF4-FFF2-40B4-BE49-F238E27FC236}">
                <a16:creationId xmlns:a16="http://schemas.microsoft.com/office/drawing/2014/main" xmlns="" id="{05514547-9E7E-4228-BE95-DAA75ADE11D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2515" y="1715460"/>
            <a:ext cx="4160520" cy="4912183"/>
          </a:xfrm>
          <a:prstGeom prst="rect">
            <a:avLst/>
          </a:prstGeom>
          <a:ln>
            <a:noFill/>
          </a:ln>
          <a:effectLst>
            <a:outerShdw blurRad="292100" dist="139700" dir="2700000" algn="tl" rotWithShape="0">
              <a:srgbClr val="333333">
                <a:alpha val="65000"/>
              </a:srgbClr>
            </a:outerShdw>
          </a:effectLst>
        </p:spPr>
      </p:pic>
      <p:sp>
        <p:nvSpPr>
          <p:cNvPr id="13" name="Rectangle 5">
            <a:extLst>
              <a:ext uri="{FF2B5EF4-FFF2-40B4-BE49-F238E27FC236}">
                <a16:creationId xmlns:a16="http://schemas.microsoft.com/office/drawing/2014/main" xmlns="" id="{E00C75CA-A368-475F-9929-642800ECEF28}"/>
              </a:ext>
            </a:extLst>
          </p:cNvPr>
          <p:cNvSpPr>
            <a:spLocks noGrp="1" noChangeArrowheads="1"/>
          </p:cNvSpPr>
          <p:nvPr/>
        </p:nvSpPr>
        <p:spPr bwMode="auto">
          <a:xfrm>
            <a:off x="6484180" y="1232297"/>
            <a:ext cx="4595340" cy="43934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indent="342900">
              <a:spcBef>
                <a:spcPct val="20000"/>
              </a:spcBef>
              <a:buClr>
                <a:schemeClr val="hlink"/>
              </a:buClr>
              <a:buFont typeface="Wingdings" panose="05000000000000000000" pitchFamily="2" charset="2"/>
              <a:buChar char="§"/>
              <a:tabLst>
                <a:tab pos="685800" algn="l"/>
              </a:tabLst>
              <a:defRPr sz="2800" b="1">
                <a:solidFill>
                  <a:schemeClr val="tx1"/>
                </a:solidFill>
                <a:latin typeface="Arial" panose="020B0604020202020204" pitchFamily="34" charset="0"/>
                <a:ea typeface="宋体" panose="02010600030101010101" pitchFamily="2" charset="-122"/>
              </a:defRPr>
            </a:lvl1pPr>
            <a:lvl2pPr>
              <a:spcBef>
                <a:spcPct val="20000"/>
              </a:spcBef>
              <a:buClr>
                <a:schemeClr val="tx2"/>
              </a:buClr>
              <a:buSzPct val="85000"/>
              <a:buFont typeface="Wingdings" panose="05000000000000000000" pitchFamily="2" charset="2"/>
              <a:buChar char="Ø"/>
              <a:tabLst>
                <a:tab pos="685800" algn="l"/>
              </a:tabLst>
              <a:defRPr sz="2400" b="1">
                <a:solidFill>
                  <a:schemeClr val="tx1"/>
                </a:solidFill>
                <a:latin typeface="Arial" panose="020B0604020202020204" pitchFamily="34" charset="0"/>
                <a:ea typeface="宋体" panose="02010600030101010101" pitchFamily="2" charset="-122"/>
              </a:defRPr>
            </a:lvl2pPr>
            <a:lvl3pPr>
              <a:spcBef>
                <a:spcPct val="20000"/>
              </a:spcBef>
              <a:buClr>
                <a:schemeClr val="hlink"/>
              </a:buClr>
              <a:buSzPct val="95000"/>
              <a:buFont typeface="Wingdings 2" panose="05020102010507070707" pitchFamily="18" charset="2"/>
              <a:buChar char="¡"/>
              <a:tabLst>
                <a:tab pos="685800" algn="l"/>
              </a:tabLst>
              <a:defRPr b="1">
                <a:solidFill>
                  <a:schemeClr val="tx1"/>
                </a:solidFill>
                <a:latin typeface="Arial" panose="020B0604020202020204" pitchFamily="34" charset="0"/>
                <a:ea typeface="宋体" panose="02010600030101010101" pitchFamily="2" charset="-122"/>
              </a:defRPr>
            </a:lvl3pPr>
            <a:lvl4pPr>
              <a:spcBef>
                <a:spcPct val="20000"/>
              </a:spcBef>
              <a:buClr>
                <a:schemeClr val="tx2"/>
              </a:buClr>
              <a:buSzPct val="90000"/>
              <a:buFont typeface="Wingdings" panose="05000000000000000000" pitchFamily="2" charset="2"/>
              <a:buChar char="Ø"/>
              <a:tabLst>
                <a:tab pos="685800" algn="l"/>
              </a:tabLst>
              <a:defRPr b="1">
                <a:solidFill>
                  <a:schemeClr val="tx1"/>
                </a:solidFill>
                <a:latin typeface="Arial" panose="020B0604020202020204" pitchFamily="34" charset="0"/>
                <a:ea typeface="宋体" panose="02010600030101010101" pitchFamily="2" charset="-122"/>
              </a:defRPr>
            </a:lvl4pPr>
            <a:lvl5pPr>
              <a:spcBef>
                <a:spcPct val="20000"/>
              </a:spcBef>
              <a:buClr>
                <a:schemeClr val="hlink"/>
              </a:buClr>
              <a:buFont typeface="Wingdings 2" panose="05020102010507070707" pitchFamily="18" charset="2"/>
              <a:buChar char="¡"/>
              <a:tabLst>
                <a:tab pos="685800" algn="l"/>
              </a:tabLst>
              <a:defRPr b="1">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hlink"/>
              </a:buClr>
              <a:buFont typeface="Wingdings 2" panose="05020102010507070707" pitchFamily="18" charset="2"/>
              <a:buChar char="¡"/>
              <a:tabLst>
                <a:tab pos="685800" algn="l"/>
              </a:tabLst>
              <a:defRPr b="1">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hlink"/>
              </a:buClr>
              <a:buFont typeface="Wingdings 2" panose="05020102010507070707" pitchFamily="18" charset="2"/>
              <a:buChar char="¡"/>
              <a:tabLst>
                <a:tab pos="685800" algn="l"/>
              </a:tabLst>
              <a:defRPr b="1">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hlink"/>
              </a:buClr>
              <a:buFont typeface="Wingdings 2" panose="05020102010507070707" pitchFamily="18" charset="2"/>
              <a:buChar char="¡"/>
              <a:tabLst>
                <a:tab pos="685800" algn="l"/>
              </a:tabLst>
              <a:defRPr b="1">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hlink"/>
              </a:buClr>
              <a:buFont typeface="Wingdings 2" panose="05020102010507070707" pitchFamily="18" charset="2"/>
              <a:buChar char="¡"/>
              <a:tabLst>
                <a:tab pos="685800" algn="l"/>
              </a:tabLst>
              <a:defRPr b="1">
                <a:solidFill>
                  <a:schemeClr val="tx1"/>
                </a:solidFill>
                <a:latin typeface="Arial" panose="020B0604020202020204" pitchFamily="34" charset="0"/>
                <a:ea typeface="宋体" panose="02010600030101010101" pitchFamily="2" charset="-122"/>
              </a:defRPr>
            </a:lvl9pPr>
          </a:lstStyle>
          <a:p>
            <a:pPr fontAlgn="base">
              <a:lnSpc>
                <a:spcPct val="150000"/>
              </a:lnSpc>
              <a:spcAft>
                <a:spcPct val="0"/>
              </a:spcAft>
              <a:buClr>
                <a:srgbClr val="FFE2C5"/>
              </a:buClr>
            </a:pPr>
            <a:r>
              <a:rPr lang="zh-CN" altLang="en-US" sz="1800" b="0" dirty="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rPr>
              <a:t>建设单位：</a:t>
            </a:r>
            <a:r>
              <a:rPr lang="en-US" altLang="zh-CN" sz="1800" b="0" dirty="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rPr>
              <a:t>XXXXXXX</a:t>
            </a:r>
          </a:p>
          <a:p>
            <a:pPr fontAlgn="base">
              <a:lnSpc>
                <a:spcPct val="150000"/>
              </a:lnSpc>
              <a:spcAft>
                <a:spcPct val="0"/>
              </a:spcAft>
              <a:buClr>
                <a:srgbClr val="FFE2C5"/>
              </a:buClr>
            </a:pPr>
            <a:r>
              <a:rPr lang="zh-CN" altLang="en-US" sz="1800" b="0" dirty="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rPr>
              <a:t>勘查单位：</a:t>
            </a:r>
            <a:r>
              <a:rPr lang="en-US" altLang="zh-CN" sz="1800" b="0" dirty="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rPr>
              <a:t>XXXXXXX</a:t>
            </a:r>
          </a:p>
          <a:p>
            <a:pPr fontAlgn="base">
              <a:lnSpc>
                <a:spcPct val="150000"/>
              </a:lnSpc>
              <a:spcAft>
                <a:spcPct val="0"/>
              </a:spcAft>
              <a:buClr>
                <a:srgbClr val="FFE2C5"/>
              </a:buClr>
            </a:pPr>
            <a:r>
              <a:rPr lang="zh-CN" altLang="en-US" sz="1800" b="0" dirty="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rPr>
              <a:t>设计单位：</a:t>
            </a:r>
            <a:r>
              <a:rPr lang="en-US" altLang="zh-CN" sz="1800" b="0" dirty="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rPr>
              <a:t>XXXXXXX</a:t>
            </a:r>
          </a:p>
          <a:p>
            <a:pPr fontAlgn="base">
              <a:lnSpc>
                <a:spcPct val="150000"/>
              </a:lnSpc>
              <a:spcAft>
                <a:spcPct val="0"/>
              </a:spcAft>
              <a:buClr>
                <a:srgbClr val="FFE2C5"/>
              </a:buClr>
            </a:pPr>
            <a:r>
              <a:rPr lang="zh-CN" altLang="en-US" sz="1800" b="0" dirty="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rPr>
              <a:t>监理单位：</a:t>
            </a:r>
            <a:r>
              <a:rPr lang="en-US" altLang="zh-CN" sz="1800" b="0" dirty="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rPr>
              <a:t>XXXXXXX</a:t>
            </a:r>
            <a:endParaRPr lang="zh-CN" altLang="en-US" sz="1800" b="0" dirty="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endParaRPr>
          </a:p>
          <a:p>
            <a:pPr fontAlgn="base">
              <a:lnSpc>
                <a:spcPct val="150000"/>
              </a:lnSpc>
              <a:spcAft>
                <a:spcPct val="0"/>
              </a:spcAft>
              <a:buClr>
                <a:srgbClr val="FFE2C5"/>
              </a:buClr>
            </a:pPr>
            <a:r>
              <a:rPr lang="zh-CN" altLang="en-US" sz="1800" b="0" dirty="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rPr>
              <a:t>施工单位：中铁建设集团有限公司</a:t>
            </a:r>
          </a:p>
          <a:p>
            <a:pPr fontAlgn="base">
              <a:lnSpc>
                <a:spcPct val="150000"/>
              </a:lnSpc>
              <a:spcAft>
                <a:spcPct val="0"/>
              </a:spcAft>
              <a:buClr>
                <a:srgbClr val="FFE2C5"/>
              </a:buClr>
            </a:pPr>
            <a:r>
              <a:rPr lang="zh-CN" altLang="en-US" sz="1800" b="0" dirty="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rPr>
              <a:t>施工图审查单位：</a:t>
            </a:r>
            <a:r>
              <a:rPr lang="en-US" altLang="zh-CN" sz="1800" b="0" dirty="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rPr>
              <a:t>XXXXXXX</a:t>
            </a:r>
          </a:p>
          <a:p>
            <a:pPr fontAlgn="base">
              <a:lnSpc>
                <a:spcPct val="150000"/>
              </a:lnSpc>
              <a:spcAft>
                <a:spcPct val="0"/>
              </a:spcAft>
              <a:buClr>
                <a:srgbClr val="FFE2C5"/>
              </a:buClr>
            </a:pPr>
            <a:r>
              <a:rPr lang="zh-CN" altLang="en-US" sz="1800" b="0" dirty="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rPr>
              <a:t>拟定检测单位：</a:t>
            </a:r>
            <a:r>
              <a:rPr lang="en-US" altLang="zh-CN" sz="1800" b="0" dirty="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rPr>
              <a:t>XXXXXXX</a:t>
            </a:r>
          </a:p>
          <a:p>
            <a:pPr fontAlgn="base">
              <a:lnSpc>
                <a:spcPct val="150000"/>
              </a:lnSpc>
              <a:spcAft>
                <a:spcPct val="0"/>
              </a:spcAft>
              <a:buClr>
                <a:srgbClr val="FFE2C5"/>
              </a:buClr>
            </a:pPr>
            <a:r>
              <a:rPr lang="zh-CN" altLang="en-US" sz="1800" b="0" dirty="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rPr>
              <a:t>质监单位：</a:t>
            </a:r>
            <a:r>
              <a:rPr lang="en-US" altLang="zh-CN" sz="1800" b="0" dirty="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rPr>
              <a:t>XXXXXXX</a:t>
            </a:r>
          </a:p>
          <a:p>
            <a:pPr fontAlgn="base">
              <a:lnSpc>
                <a:spcPct val="150000"/>
              </a:lnSpc>
              <a:spcAft>
                <a:spcPct val="0"/>
              </a:spcAft>
              <a:buClr>
                <a:srgbClr val="FFE2C5"/>
              </a:buClr>
            </a:pPr>
            <a:r>
              <a:rPr lang="zh-CN" altLang="en-US" sz="1800" b="0" dirty="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rPr>
              <a:t>安监单位：</a:t>
            </a:r>
            <a:r>
              <a:rPr lang="en-US" altLang="zh-CN" sz="1800" b="0" dirty="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rPr>
              <a:t>XXXXXXX</a:t>
            </a:r>
          </a:p>
          <a:p>
            <a:pPr fontAlgn="base">
              <a:spcAft>
                <a:spcPct val="0"/>
              </a:spcAft>
              <a:buClr>
                <a:srgbClr val="FFE2C5"/>
              </a:buClr>
            </a:pPr>
            <a:endParaRPr lang="en-US" altLang="zh-CN" sz="1800" b="0" dirty="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73574885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10" dur="1000" fill="hold"/>
                                        <p:tgtEl>
                                          <p:spTgt spid="1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2"/>
                                        </p:tgtEl>
                                      </p:cBhvr>
                                    </p:animEffect>
                                  </p:childTnLst>
                                </p:cTn>
                              </p:par>
                            </p:childTnLst>
                          </p:cTn>
                        </p:par>
                        <p:par>
                          <p:cTn id="15" fill="hold">
                            <p:stCondLst>
                              <p:cond delay="1000"/>
                            </p:stCondLst>
                            <p:childTnLst>
                              <p:par>
                                <p:cTn id="16" presetID="50" presetClass="entr" presetSubtype="0" decel="100000"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1000" fill="hold"/>
                                        <p:tgtEl>
                                          <p:spTgt spid="13"/>
                                        </p:tgtEl>
                                        <p:attrNameLst>
                                          <p:attrName>ppt_w</p:attrName>
                                        </p:attrNameLst>
                                      </p:cBhvr>
                                      <p:tavLst>
                                        <p:tav tm="0">
                                          <p:val>
                                            <p:strVal val="#ppt_w+.3"/>
                                          </p:val>
                                        </p:tav>
                                        <p:tav tm="100000">
                                          <p:val>
                                            <p:strVal val="#ppt_w"/>
                                          </p:val>
                                        </p:tav>
                                      </p:tavLst>
                                    </p:anim>
                                    <p:anim calcmode="lin" valueType="num">
                                      <p:cBhvr>
                                        <p:cTn id="19" dur="1000" fill="hold"/>
                                        <p:tgtEl>
                                          <p:spTgt spid="13"/>
                                        </p:tgtEl>
                                        <p:attrNameLst>
                                          <p:attrName>ppt_h</p:attrName>
                                        </p:attrNameLst>
                                      </p:cBhvr>
                                      <p:tavLst>
                                        <p:tav tm="0">
                                          <p:val>
                                            <p:strVal val="#ppt_h"/>
                                          </p:val>
                                        </p:tav>
                                        <p:tav tm="100000">
                                          <p:val>
                                            <p:strVal val="#ppt_h"/>
                                          </p:val>
                                        </p:tav>
                                      </p:tavLst>
                                    </p:anim>
                                    <p:animEffect transition="in" filter="fade">
                                      <p:cBhvr>
                                        <p:cTn id="20"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
            <a:extLst>
              <a:ext uri="{FF2B5EF4-FFF2-40B4-BE49-F238E27FC236}">
                <a16:creationId xmlns:a16="http://schemas.microsoft.com/office/drawing/2014/main" xmlns="" id="{1F86D6DD-A8CA-4730-A7B0-6B56F597A6E0}"/>
              </a:ext>
            </a:extLst>
          </p:cNvPr>
          <p:cNvSpPr>
            <a:spLocks noChangeArrowheads="1"/>
          </p:cNvSpPr>
          <p:nvPr/>
        </p:nvSpPr>
        <p:spPr bwMode="auto">
          <a:xfrm>
            <a:off x="967339" y="1276743"/>
            <a:ext cx="9725841" cy="4304514"/>
          </a:xfrm>
          <a:prstGeom prst="rect">
            <a:avLst/>
          </a:prstGeom>
          <a:noFill/>
          <a:ln>
            <a:noFill/>
          </a:ln>
          <a:effectLst/>
          <a:extLst>
            <a:ext uri="{909E8E84-426E-40DD-AFC4-6F175D3DCCD1}">
              <a14:hiddenFill xmlns:a14="http://schemas.microsoft.com/office/drawing/2010/main">
                <a:solidFill>
                  <a:srgbClr val="97DA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indent="342900">
              <a:tabLst>
                <a:tab pos="685800" algn="l"/>
              </a:tabLst>
              <a:defRPr>
                <a:solidFill>
                  <a:schemeClr val="tx1"/>
                </a:solidFill>
                <a:latin typeface="Arial" panose="020B0604020202020204" pitchFamily="34" charset="0"/>
                <a:ea typeface="宋体" panose="02010600030101010101" pitchFamily="2" charset="-122"/>
              </a:defRPr>
            </a:lvl1pPr>
            <a:lvl2pPr>
              <a:tabLst>
                <a:tab pos="685800" algn="l"/>
              </a:tabLst>
              <a:defRPr>
                <a:solidFill>
                  <a:schemeClr val="tx1"/>
                </a:solidFill>
                <a:latin typeface="Arial" panose="020B0604020202020204" pitchFamily="34" charset="0"/>
                <a:ea typeface="宋体" panose="02010600030101010101" pitchFamily="2" charset="-122"/>
              </a:defRPr>
            </a:lvl2pPr>
            <a:lvl3pPr>
              <a:tabLst>
                <a:tab pos="685800" algn="l"/>
              </a:tabLst>
              <a:defRPr>
                <a:solidFill>
                  <a:schemeClr val="tx1"/>
                </a:solidFill>
                <a:latin typeface="Arial" panose="020B0604020202020204" pitchFamily="34" charset="0"/>
                <a:ea typeface="宋体" panose="02010600030101010101" pitchFamily="2" charset="-122"/>
              </a:defRPr>
            </a:lvl3pPr>
            <a:lvl4pPr>
              <a:tabLst>
                <a:tab pos="685800" algn="l"/>
              </a:tabLst>
              <a:defRPr>
                <a:solidFill>
                  <a:schemeClr val="tx1"/>
                </a:solidFill>
                <a:latin typeface="Arial" panose="020B0604020202020204" pitchFamily="34" charset="0"/>
                <a:ea typeface="宋体" panose="02010600030101010101" pitchFamily="2" charset="-122"/>
              </a:defRPr>
            </a:lvl4pPr>
            <a:lvl5pPr>
              <a:tabLst>
                <a:tab pos="685800" algn="l"/>
              </a:tabLst>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tabLst>
                <a:tab pos="685800" algn="l"/>
              </a:tabLs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tabLst>
                <a:tab pos="685800" algn="l"/>
              </a:tabLs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tabLst>
                <a:tab pos="685800" algn="l"/>
              </a:tabLs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tabLst>
                <a:tab pos="685800" algn="l"/>
              </a:tabLst>
              <a:defRPr>
                <a:solidFill>
                  <a:schemeClr val="tx1"/>
                </a:solidFill>
                <a:latin typeface="Arial" panose="020B0604020202020204" pitchFamily="34" charset="0"/>
                <a:ea typeface="宋体" panose="02010600030101010101" pitchFamily="2" charset="-122"/>
              </a:defRPr>
            </a:lvl9pPr>
          </a:lstStyle>
          <a:p>
            <a:pPr fontAlgn="t">
              <a:lnSpc>
                <a:spcPct val="150000"/>
              </a:lnSpc>
              <a:spcBef>
                <a:spcPct val="50000"/>
              </a:spcBef>
              <a:spcAft>
                <a:spcPct val="0"/>
              </a:spcAft>
            </a:pPr>
            <a:r>
              <a:rPr lang="en-US" altLang="zh-CN" sz="1600" b="1" dirty="0" err="1">
                <a:solidFill>
                  <a:srgbClr val="797979"/>
                </a:solidFill>
                <a:latin typeface="微软雅黑" panose="020B0503020204020204" pitchFamily="34" charset="-122"/>
                <a:ea typeface="微软雅黑" panose="020B0503020204020204" pitchFamily="34" charset="-122"/>
                <a:sym typeface="Arial" panose="020B0604020202020204" pitchFamily="34" charset="0"/>
              </a:rPr>
              <a:t>地基</a:t>
            </a:r>
            <a:r>
              <a:rPr lang="zh-CN" altLang="en-US" sz="1600" b="1" dirty="0">
                <a:solidFill>
                  <a:srgbClr val="797979"/>
                </a:solidFill>
                <a:latin typeface="微软雅黑" panose="020B0503020204020204" pitchFamily="34" charset="-122"/>
                <a:ea typeface="微软雅黑" panose="020B0503020204020204" pitchFamily="34" charset="-122"/>
                <a:sym typeface="Arial" panose="020B0604020202020204" pitchFamily="34" charset="0"/>
              </a:rPr>
              <a:t>与基础工程概况：（如：人工挖孔桩、桩径、桩深、多少根、桩基持力层等主要指标）</a:t>
            </a:r>
          </a:p>
          <a:p>
            <a:pPr fontAlgn="t">
              <a:lnSpc>
                <a:spcPct val="150000"/>
              </a:lnSpc>
              <a:spcBef>
                <a:spcPct val="50000"/>
              </a:spcBef>
              <a:spcAft>
                <a:spcPct val="0"/>
              </a:spcAft>
            </a:pPr>
            <a:r>
              <a:rPr lang="en-US" altLang="zh-CN" sz="1600" b="1" dirty="0" err="1">
                <a:solidFill>
                  <a:srgbClr val="797979"/>
                </a:solidFill>
                <a:latin typeface="微软雅黑" panose="020B0503020204020204" pitchFamily="34" charset="-122"/>
                <a:ea typeface="微软雅黑" panose="020B0503020204020204" pitchFamily="34" charset="-122"/>
                <a:sym typeface="Arial" panose="020B0604020202020204" pitchFamily="34" charset="0"/>
              </a:rPr>
              <a:t>主体</a:t>
            </a:r>
            <a:r>
              <a:rPr lang="zh-CN" altLang="en-US" sz="1600" b="1" dirty="0">
                <a:solidFill>
                  <a:srgbClr val="797979"/>
                </a:solidFill>
                <a:latin typeface="微软雅黑" panose="020B0503020204020204" pitchFamily="34" charset="-122"/>
                <a:ea typeface="微软雅黑" panose="020B0503020204020204" pitchFamily="34" charset="-122"/>
                <a:sym typeface="Arial" panose="020B0604020202020204" pitchFamily="34" charset="0"/>
              </a:rPr>
              <a:t>结构工程概况：（如：钢筋型号，砼等级，砌体类型等）</a:t>
            </a:r>
          </a:p>
          <a:p>
            <a:pPr fontAlgn="t">
              <a:lnSpc>
                <a:spcPct val="150000"/>
              </a:lnSpc>
              <a:spcBef>
                <a:spcPct val="50000"/>
              </a:spcBef>
              <a:spcAft>
                <a:spcPct val="0"/>
              </a:spcAft>
            </a:pPr>
            <a:r>
              <a:rPr lang="zh-CN" altLang="en-US" sz="1600" b="1" dirty="0">
                <a:solidFill>
                  <a:srgbClr val="797979"/>
                </a:solidFill>
                <a:latin typeface="微软雅黑" panose="020B0503020204020204" pitchFamily="34" charset="-122"/>
                <a:ea typeface="微软雅黑" panose="020B0503020204020204" pitchFamily="34" charset="-122"/>
                <a:sym typeface="Arial" panose="020B0604020202020204" pitchFamily="34" charset="0"/>
              </a:rPr>
              <a:t>屋面工程概况：（包括屋面防水、保温等）</a:t>
            </a:r>
          </a:p>
          <a:p>
            <a:pPr fontAlgn="t">
              <a:lnSpc>
                <a:spcPct val="150000"/>
              </a:lnSpc>
              <a:spcBef>
                <a:spcPct val="50000"/>
              </a:spcBef>
              <a:spcAft>
                <a:spcPct val="0"/>
              </a:spcAft>
            </a:pPr>
            <a:r>
              <a:rPr lang="en-US" altLang="zh-CN" sz="1600" b="1" dirty="0" err="1">
                <a:solidFill>
                  <a:srgbClr val="797979"/>
                </a:solidFill>
                <a:latin typeface="微软雅黑" panose="020B0503020204020204" pitchFamily="34" charset="-122"/>
                <a:ea typeface="微软雅黑" panose="020B0503020204020204" pitchFamily="34" charset="-122"/>
                <a:sym typeface="Arial" panose="020B0604020202020204" pitchFamily="34" charset="0"/>
              </a:rPr>
              <a:t>装饰</a:t>
            </a:r>
            <a:r>
              <a:rPr lang="zh-CN" altLang="en-US" sz="1600" b="1" dirty="0">
                <a:solidFill>
                  <a:srgbClr val="797979"/>
                </a:solidFill>
                <a:latin typeface="微软雅黑" panose="020B0503020204020204" pitchFamily="34" charset="-122"/>
                <a:ea typeface="微软雅黑" panose="020B0503020204020204" pitchFamily="34" charset="-122"/>
                <a:sym typeface="Arial" panose="020B0604020202020204" pitchFamily="34" charset="0"/>
              </a:rPr>
              <a:t>装修工程概况：（如：门窗、外墙、内墙等）</a:t>
            </a:r>
          </a:p>
          <a:p>
            <a:pPr fontAlgn="t">
              <a:lnSpc>
                <a:spcPct val="150000"/>
              </a:lnSpc>
              <a:spcBef>
                <a:spcPct val="50000"/>
              </a:spcBef>
              <a:spcAft>
                <a:spcPct val="0"/>
              </a:spcAft>
            </a:pPr>
            <a:r>
              <a:rPr lang="zh-CN" altLang="en-US" sz="1600" b="1" dirty="0">
                <a:solidFill>
                  <a:srgbClr val="797979"/>
                </a:solidFill>
                <a:latin typeface="微软雅黑" panose="020B0503020204020204" pitchFamily="34" charset="-122"/>
                <a:ea typeface="微软雅黑" panose="020B0503020204020204" pitchFamily="34" charset="-122"/>
                <a:sym typeface="Arial" panose="020B0604020202020204" pitchFamily="34" charset="0"/>
              </a:rPr>
              <a:t>水暖通风工程概况：（如：有哪些系统和分项工程等）</a:t>
            </a:r>
          </a:p>
          <a:p>
            <a:pPr fontAlgn="t">
              <a:lnSpc>
                <a:spcPct val="150000"/>
              </a:lnSpc>
              <a:spcBef>
                <a:spcPct val="50000"/>
              </a:spcBef>
              <a:spcAft>
                <a:spcPct val="0"/>
              </a:spcAft>
            </a:pPr>
            <a:r>
              <a:rPr lang="zh-CN" altLang="en-US" sz="1600" b="1" dirty="0">
                <a:solidFill>
                  <a:srgbClr val="797979"/>
                </a:solidFill>
                <a:latin typeface="微软雅黑" panose="020B0503020204020204" pitchFamily="34" charset="-122"/>
                <a:ea typeface="微软雅黑" panose="020B0503020204020204" pitchFamily="34" charset="-122"/>
                <a:sym typeface="Arial" panose="020B0604020202020204" pitchFamily="34" charset="0"/>
              </a:rPr>
              <a:t>电气工程概况：（如：有哪些系统和分项工程等）</a:t>
            </a:r>
          </a:p>
          <a:p>
            <a:pPr fontAlgn="t">
              <a:lnSpc>
                <a:spcPct val="150000"/>
              </a:lnSpc>
              <a:spcBef>
                <a:spcPct val="50000"/>
              </a:spcBef>
              <a:spcAft>
                <a:spcPct val="0"/>
              </a:spcAft>
            </a:pPr>
            <a:r>
              <a:rPr lang="zh-CN" altLang="en-US" sz="1600" b="1" dirty="0">
                <a:solidFill>
                  <a:srgbClr val="797979"/>
                </a:solidFill>
                <a:latin typeface="微软雅黑" panose="020B0503020204020204" pitchFamily="34" charset="-122"/>
                <a:ea typeface="微软雅黑" panose="020B0503020204020204" pitchFamily="34" charset="-122"/>
                <a:sym typeface="Arial" panose="020B0604020202020204" pitchFamily="34" charset="0"/>
              </a:rPr>
              <a:t>节能设计概况：</a:t>
            </a:r>
            <a:r>
              <a:rPr lang="zh-CN" altLang="en-US" b="1" dirty="0">
                <a:solidFill>
                  <a:srgbClr val="797979"/>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1600" b="1" dirty="0">
                <a:solidFill>
                  <a:srgbClr val="797979"/>
                </a:solidFill>
                <a:latin typeface="微软雅黑" panose="020B0503020204020204" pitchFamily="34" charset="-122"/>
                <a:ea typeface="微软雅黑" panose="020B0503020204020204" pitchFamily="34" charset="-122"/>
                <a:sym typeface="Arial" panose="020B0604020202020204" pitchFamily="34" charset="0"/>
              </a:rPr>
              <a:t>如：门窗、地面、屋面等采用什么节能材料等）</a:t>
            </a:r>
          </a:p>
        </p:txBody>
      </p:sp>
      <p:grpSp>
        <p:nvGrpSpPr>
          <p:cNvPr id="4" name="组合 3">
            <a:extLst>
              <a:ext uri="{FF2B5EF4-FFF2-40B4-BE49-F238E27FC236}">
                <a16:creationId xmlns:a16="http://schemas.microsoft.com/office/drawing/2014/main" xmlns="" id="{DF3A302A-C93B-4E43-853F-CBD3DC10299E}"/>
              </a:ext>
            </a:extLst>
          </p:cNvPr>
          <p:cNvGrpSpPr/>
          <p:nvPr/>
        </p:nvGrpSpPr>
        <p:grpSpPr>
          <a:xfrm>
            <a:off x="-15239" y="5928359"/>
            <a:ext cx="12222479" cy="929641"/>
            <a:chOff x="-15239" y="5928359"/>
            <a:chExt cx="12222479" cy="929641"/>
          </a:xfrm>
        </p:grpSpPr>
        <p:pic>
          <p:nvPicPr>
            <p:cNvPr id="5" name="图片 4">
              <a:extLst>
                <a:ext uri="{FF2B5EF4-FFF2-40B4-BE49-F238E27FC236}">
                  <a16:creationId xmlns:a16="http://schemas.microsoft.com/office/drawing/2014/main" xmlns="" id="{BCE7432B-013A-406D-9F4B-F90E5CB66FB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46720" y="5928359"/>
              <a:ext cx="4160520" cy="929640"/>
            </a:xfrm>
            <a:prstGeom prst="rect">
              <a:avLst/>
            </a:prstGeom>
          </p:spPr>
        </p:pic>
        <p:pic>
          <p:nvPicPr>
            <p:cNvPr id="6" name="图片 5">
              <a:extLst>
                <a:ext uri="{FF2B5EF4-FFF2-40B4-BE49-F238E27FC236}">
                  <a16:creationId xmlns:a16="http://schemas.microsoft.com/office/drawing/2014/main" xmlns="" id="{689002E1-2D4A-4BA5-8C98-33164CE2291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86200" y="5928360"/>
              <a:ext cx="4160520" cy="929640"/>
            </a:xfrm>
            <a:prstGeom prst="rect">
              <a:avLst/>
            </a:prstGeom>
          </p:spPr>
        </p:pic>
        <p:pic>
          <p:nvPicPr>
            <p:cNvPr id="7" name="图片 6">
              <a:extLst>
                <a:ext uri="{FF2B5EF4-FFF2-40B4-BE49-F238E27FC236}">
                  <a16:creationId xmlns:a16="http://schemas.microsoft.com/office/drawing/2014/main" xmlns="" id="{2ECCB989-52B0-475C-A359-55E1074A9E4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39" y="5928360"/>
              <a:ext cx="4160520" cy="929640"/>
            </a:xfrm>
            <a:prstGeom prst="rect">
              <a:avLst/>
            </a:prstGeom>
          </p:spPr>
        </p:pic>
      </p:grpSp>
      <p:sp>
        <p:nvSpPr>
          <p:cNvPr id="8" name="矩形 7">
            <a:extLst>
              <a:ext uri="{FF2B5EF4-FFF2-40B4-BE49-F238E27FC236}">
                <a16:creationId xmlns:a16="http://schemas.microsoft.com/office/drawing/2014/main" xmlns="" id="{CDA706FF-2341-48A5-B2EF-AEE313BDCFBE}"/>
              </a:ext>
            </a:extLst>
          </p:cNvPr>
          <p:cNvSpPr/>
          <p:nvPr/>
        </p:nvSpPr>
        <p:spPr>
          <a:xfrm>
            <a:off x="450282" y="480915"/>
            <a:ext cx="2954655" cy="646331"/>
          </a:xfrm>
          <a:prstGeom prst="rect">
            <a:avLst/>
          </a:prstGeom>
        </p:spPr>
        <p:txBody>
          <a:bodyPr wrap="none">
            <a:spAutoFit/>
          </a:bodyPr>
          <a:lstStyle/>
          <a:p>
            <a:pPr algn="r" fontAlgn="base">
              <a:spcBef>
                <a:spcPct val="0"/>
              </a:spcBef>
              <a:spcAft>
                <a:spcPct val="0"/>
              </a:spcAft>
            </a:pPr>
            <a:r>
              <a:rPr lang="zh-CN" altLang="en-US" sz="3600" b="1" dirty="0">
                <a:solidFill>
                  <a:srgbClr val="FF9E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工程设计概况</a:t>
            </a:r>
          </a:p>
        </p:txBody>
      </p:sp>
      <p:sp>
        <p:nvSpPr>
          <p:cNvPr id="9" name="矩形 8">
            <a:extLst>
              <a:ext uri="{FF2B5EF4-FFF2-40B4-BE49-F238E27FC236}">
                <a16:creationId xmlns:a16="http://schemas.microsoft.com/office/drawing/2014/main" xmlns="" id="{6255AEDA-0228-4C7A-8648-3CC342167B04}"/>
              </a:ext>
            </a:extLst>
          </p:cNvPr>
          <p:cNvSpPr/>
          <p:nvPr/>
        </p:nvSpPr>
        <p:spPr>
          <a:xfrm>
            <a:off x="0" y="510757"/>
            <a:ext cx="225016" cy="586648"/>
          </a:xfrm>
          <a:prstGeom prst="rect">
            <a:avLst/>
          </a:prstGeom>
          <a:solidFill>
            <a:srgbClr val="FF9E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6434" tIns="48217" rIns="96434" bIns="48217" rtlCol="0" anchor="ctr"/>
          <a:lstStyle/>
          <a:p>
            <a:pPr algn="ctr" defTabSz="964278"/>
            <a:endParaRPr lang="zh-CN" altLang="en-US" sz="1969">
              <a:solidFill>
                <a:srgbClr val="E7E6E6">
                  <a:lumMod val="50000"/>
                </a:srgbClr>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3" name="Group 62">
            <a:extLst>
              <a:ext uri="{FF2B5EF4-FFF2-40B4-BE49-F238E27FC236}">
                <a16:creationId xmlns:a16="http://schemas.microsoft.com/office/drawing/2014/main" xmlns="" id="{F1B0A34C-E279-4926-AC33-6CFF55AE171E}"/>
              </a:ext>
            </a:extLst>
          </p:cNvPr>
          <p:cNvGrpSpPr/>
          <p:nvPr/>
        </p:nvGrpSpPr>
        <p:grpSpPr>
          <a:xfrm>
            <a:off x="848922" y="1647209"/>
            <a:ext cx="419871" cy="419872"/>
            <a:chOff x="1513298" y="2362415"/>
            <a:chExt cx="648000" cy="648000"/>
          </a:xfrm>
          <a:solidFill>
            <a:srgbClr val="FF9E00"/>
          </a:solidFill>
        </p:grpSpPr>
        <p:sp>
          <p:nvSpPr>
            <p:cNvPr id="14" name="Teardrop 104">
              <a:extLst>
                <a:ext uri="{FF2B5EF4-FFF2-40B4-BE49-F238E27FC236}">
                  <a16:creationId xmlns:a16="http://schemas.microsoft.com/office/drawing/2014/main" xmlns="" id="{F6EAB082-CAAC-43CA-9F17-F04291A449AB}"/>
                </a:ext>
              </a:extLst>
            </p:cNvPr>
            <p:cNvSpPr/>
            <p:nvPr/>
          </p:nvSpPr>
          <p:spPr>
            <a:xfrm rot="8100000">
              <a:off x="1513298" y="2362415"/>
              <a:ext cx="648000" cy="648000"/>
            </a:xfrm>
            <a:prstGeom prst="teardrop">
              <a:avLst/>
            </a:prstGeom>
            <a:grpFill/>
            <a:ln w="12700" cap="flat" cmpd="sng" algn="ctr">
              <a:noFill/>
              <a:prstDash val="solid"/>
              <a:miter lim="800000"/>
            </a:ln>
            <a:effectLst/>
          </p:spPr>
          <p:txBody>
            <a:bodyPr lIns="0" tIns="0" rIns="0" bIns="0" rtlCol="0" anchor="ctr" anchorCtr="1"/>
            <a:lstStyle/>
            <a:p>
              <a:pPr marL="0" marR="0" lvl="0" indent="0" algn="ctr" defTabSz="914400" eaLnBrk="1" fontAlgn="base" latinLnBrk="0" hangingPunct="1">
                <a:lnSpc>
                  <a:spcPct val="120000"/>
                </a:lnSpc>
                <a:spcBef>
                  <a:spcPct val="0"/>
                </a:spcBef>
                <a:spcAft>
                  <a:spcPct val="0"/>
                </a:spcAft>
                <a:buClrTx/>
                <a:buSzTx/>
                <a:buFontTx/>
                <a:buNone/>
                <a:tabLst/>
                <a:defRPr/>
              </a:pPr>
              <a:endParaRPr kumimoji="0" lang="en-US" sz="1400" b="0"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105">
              <a:extLst>
                <a:ext uri="{FF2B5EF4-FFF2-40B4-BE49-F238E27FC236}">
                  <a16:creationId xmlns:a16="http://schemas.microsoft.com/office/drawing/2014/main" xmlns="" id="{1454F8D2-2D3A-4651-BD0A-C66CAB06BBB7}"/>
                </a:ext>
              </a:extLst>
            </p:cNvPr>
            <p:cNvSpPr txBox="1"/>
            <p:nvPr/>
          </p:nvSpPr>
          <p:spPr>
            <a:xfrm>
              <a:off x="1683906" y="2529422"/>
              <a:ext cx="306773" cy="362287"/>
            </a:xfrm>
            <a:prstGeom prst="rect">
              <a:avLst/>
            </a:prstGeom>
            <a:grpFill/>
          </p:spPr>
          <p:txBody>
            <a:bodyPr wrap="none" lIns="0" tIns="0" rIns="0" bIns="0" rtlCol="0" anchor="ctr" anchorCtr="1">
              <a:spAutoFit/>
            </a:bodyPr>
            <a:lstStyle/>
            <a:p>
              <a:pPr marL="0" marR="0" lvl="0" indent="0" algn="ctr" defTabSz="914400" eaLnBrk="1" fontAlgn="base" latinLnBrk="0" hangingPunct="1">
                <a:lnSpc>
                  <a:spcPct val="120000"/>
                </a:lnSpc>
                <a:spcBef>
                  <a:spcPct val="0"/>
                </a:spcBef>
                <a:spcAft>
                  <a:spcPct val="0"/>
                </a:spcAft>
                <a:buClrTx/>
                <a:buSzTx/>
                <a:buFontTx/>
                <a:buNone/>
                <a:tabLst/>
                <a:defRPr/>
              </a:pPr>
              <a:r>
                <a:rPr kumimoji="0" lang="en-US" sz="1400" b="1"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01</a:t>
              </a:r>
            </a:p>
          </p:txBody>
        </p:sp>
      </p:grpSp>
      <p:grpSp>
        <p:nvGrpSpPr>
          <p:cNvPr id="16" name="Group 62">
            <a:extLst>
              <a:ext uri="{FF2B5EF4-FFF2-40B4-BE49-F238E27FC236}">
                <a16:creationId xmlns:a16="http://schemas.microsoft.com/office/drawing/2014/main" xmlns="" id="{FD0C5DAC-B79B-46E5-84E6-09F51ADEDF75}"/>
              </a:ext>
            </a:extLst>
          </p:cNvPr>
          <p:cNvGrpSpPr/>
          <p:nvPr/>
        </p:nvGrpSpPr>
        <p:grpSpPr>
          <a:xfrm>
            <a:off x="848922" y="2242231"/>
            <a:ext cx="419871" cy="419872"/>
            <a:chOff x="1513298" y="2362415"/>
            <a:chExt cx="648000" cy="648000"/>
          </a:xfrm>
          <a:solidFill>
            <a:srgbClr val="752F00"/>
          </a:solidFill>
        </p:grpSpPr>
        <p:sp>
          <p:nvSpPr>
            <p:cNvPr id="17" name="Teardrop 104">
              <a:extLst>
                <a:ext uri="{FF2B5EF4-FFF2-40B4-BE49-F238E27FC236}">
                  <a16:creationId xmlns:a16="http://schemas.microsoft.com/office/drawing/2014/main" xmlns="" id="{01D85A69-1D85-4368-9039-C80705FA72C2}"/>
                </a:ext>
              </a:extLst>
            </p:cNvPr>
            <p:cNvSpPr/>
            <p:nvPr/>
          </p:nvSpPr>
          <p:spPr>
            <a:xfrm rot="8100000">
              <a:off x="1513298" y="2362415"/>
              <a:ext cx="648000" cy="648000"/>
            </a:xfrm>
            <a:prstGeom prst="teardrop">
              <a:avLst/>
            </a:prstGeom>
            <a:grpFill/>
            <a:ln w="12700" cap="flat" cmpd="sng" algn="ctr">
              <a:noFill/>
              <a:prstDash val="solid"/>
              <a:miter lim="800000"/>
            </a:ln>
            <a:effectLst/>
          </p:spPr>
          <p:txBody>
            <a:bodyPr lIns="0" tIns="0" rIns="0" bIns="0" rtlCol="0" anchor="ctr" anchorCtr="1"/>
            <a:lstStyle/>
            <a:p>
              <a:pPr marL="0" marR="0" lvl="0" indent="0" algn="ctr" defTabSz="914400" eaLnBrk="1" fontAlgn="base" latinLnBrk="0" hangingPunct="1">
                <a:lnSpc>
                  <a:spcPct val="120000"/>
                </a:lnSpc>
                <a:spcBef>
                  <a:spcPct val="0"/>
                </a:spcBef>
                <a:spcAft>
                  <a:spcPct val="0"/>
                </a:spcAft>
                <a:buClrTx/>
                <a:buSzTx/>
                <a:buFontTx/>
                <a:buNone/>
                <a:tabLst/>
                <a:defRPr/>
              </a:pPr>
              <a:endParaRPr kumimoji="0" lang="en-US" sz="1400" b="0"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Box 105">
              <a:extLst>
                <a:ext uri="{FF2B5EF4-FFF2-40B4-BE49-F238E27FC236}">
                  <a16:creationId xmlns:a16="http://schemas.microsoft.com/office/drawing/2014/main" xmlns="" id="{15D66DC5-6DBA-4E7B-B4AA-40EC910114B9}"/>
                </a:ext>
              </a:extLst>
            </p:cNvPr>
            <p:cNvSpPr txBox="1"/>
            <p:nvPr/>
          </p:nvSpPr>
          <p:spPr>
            <a:xfrm>
              <a:off x="1683906" y="2529422"/>
              <a:ext cx="306773" cy="362287"/>
            </a:xfrm>
            <a:prstGeom prst="rect">
              <a:avLst/>
            </a:prstGeom>
            <a:grpFill/>
          </p:spPr>
          <p:txBody>
            <a:bodyPr wrap="none" lIns="0" tIns="0" rIns="0" bIns="0" rtlCol="0" anchor="ctr" anchorCtr="1">
              <a:spAutoFit/>
            </a:bodyPr>
            <a:lstStyle/>
            <a:p>
              <a:pPr marL="0" marR="0" lvl="0" indent="0" algn="ctr" defTabSz="914400" eaLnBrk="1" fontAlgn="base" latinLnBrk="0" hangingPunct="1">
                <a:lnSpc>
                  <a:spcPct val="120000"/>
                </a:lnSpc>
                <a:spcBef>
                  <a:spcPct val="0"/>
                </a:spcBef>
                <a:spcAft>
                  <a:spcPct val="0"/>
                </a:spcAft>
                <a:buClrTx/>
                <a:buSzTx/>
                <a:buFontTx/>
                <a:buNone/>
                <a:tabLst/>
                <a:defRPr/>
              </a:pPr>
              <a:r>
                <a:rPr kumimoji="0" lang="en-US" sz="1400" b="1"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02</a:t>
              </a:r>
            </a:p>
          </p:txBody>
        </p:sp>
      </p:grpSp>
      <p:grpSp>
        <p:nvGrpSpPr>
          <p:cNvPr id="19" name="Group 62">
            <a:extLst>
              <a:ext uri="{FF2B5EF4-FFF2-40B4-BE49-F238E27FC236}">
                <a16:creationId xmlns:a16="http://schemas.microsoft.com/office/drawing/2014/main" xmlns="" id="{5AA8A7AE-A155-431D-A7C7-315E58999916}"/>
              </a:ext>
            </a:extLst>
          </p:cNvPr>
          <p:cNvGrpSpPr/>
          <p:nvPr/>
        </p:nvGrpSpPr>
        <p:grpSpPr>
          <a:xfrm>
            <a:off x="848917" y="2837253"/>
            <a:ext cx="419871" cy="419872"/>
            <a:chOff x="1513298" y="2362415"/>
            <a:chExt cx="648000" cy="648000"/>
          </a:xfrm>
          <a:solidFill>
            <a:srgbClr val="FF9E00"/>
          </a:solidFill>
        </p:grpSpPr>
        <p:sp>
          <p:nvSpPr>
            <p:cNvPr id="20" name="Teardrop 104">
              <a:extLst>
                <a:ext uri="{FF2B5EF4-FFF2-40B4-BE49-F238E27FC236}">
                  <a16:creationId xmlns:a16="http://schemas.microsoft.com/office/drawing/2014/main" xmlns="" id="{5CE4886D-759C-4983-8FD1-FF5D065454F0}"/>
                </a:ext>
              </a:extLst>
            </p:cNvPr>
            <p:cNvSpPr/>
            <p:nvPr/>
          </p:nvSpPr>
          <p:spPr>
            <a:xfrm rot="8100000">
              <a:off x="1513298" y="2362415"/>
              <a:ext cx="648000" cy="648000"/>
            </a:xfrm>
            <a:prstGeom prst="teardrop">
              <a:avLst/>
            </a:prstGeom>
            <a:grpFill/>
            <a:ln w="12700" cap="flat" cmpd="sng" algn="ctr">
              <a:noFill/>
              <a:prstDash val="solid"/>
              <a:miter lim="800000"/>
            </a:ln>
            <a:effectLst/>
          </p:spPr>
          <p:txBody>
            <a:bodyPr lIns="0" tIns="0" rIns="0" bIns="0" rtlCol="0" anchor="ctr" anchorCtr="1"/>
            <a:lstStyle/>
            <a:p>
              <a:pPr marL="0" marR="0" lvl="0" indent="0" algn="ctr" defTabSz="914400" eaLnBrk="1" fontAlgn="base" latinLnBrk="0" hangingPunct="1">
                <a:lnSpc>
                  <a:spcPct val="120000"/>
                </a:lnSpc>
                <a:spcBef>
                  <a:spcPct val="0"/>
                </a:spcBef>
                <a:spcAft>
                  <a:spcPct val="0"/>
                </a:spcAft>
                <a:buClrTx/>
                <a:buSzTx/>
                <a:buFontTx/>
                <a:buNone/>
                <a:tabLst/>
                <a:defRPr/>
              </a:pPr>
              <a:endParaRPr kumimoji="0" lang="en-US" sz="1400" b="0"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Box 105">
              <a:extLst>
                <a:ext uri="{FF2B5EF4-FFF2-40B4-BE49-F238E27FC236}">
                  <a16:creationId xmlns:a16="http://schemas.microsoft.com/office/drawing/2014/main" xmlns="" id="{C9CFDD26-DFEB-49D9-9943-D590EE8DD35C}"/>
                </a:ext>
              </a:extLst>
            </p:cNvPr>
            <p:cNvSpPr txBox="1"/>
            <p:nvPr/>
          </p:nvSpPr>
          <p:spPr>
            <a:xfrm>
              <a:off x="1683906" y="2529422"/>
              <a:ext cx="306773" cy="362287"/>
            </a:xfrm>
            <a:prstGeom prst="rect">
              <a:avLst/>
            </a:prstGeom>
            <a:grpFill/>
          </p:spPr>
          <p:txBody>
            <a:bodyPr wrap="none" lIns="0" tIns="0" rIns="0" bIns="0" rtlCol="0" anchor="ctr" anchorCtr="1">
              <a:spAutoFit/>
            </a:bodyPr>
            <a:lstStyle/>
            <a:p>
              <a:pPr marL="0" marR="0" lvl="0" indent="0" algn="ctr" defTabSz="914400" eaLnBrk="1" fontAlgn="base" latinLnBrk="0" hangingPunct="1">
                <a:lnSpc>
                  <a:spcPct val="120000"/>
                </a:lnSpc>
                <a:spcBef>
                  <a:spcPct val="0"/>
                </a:spcBef>
                <a:spcAft>
                  <a:spcPct val="0"/>
                </a:spcAft>
                <a:buClrTx/>
                <a:buSzTx/>
                <a:buFontTx/>
                <a:buNone/>
                <a:tabLst/>
                <a:defRPr/>
              </a:pPr>
              <a:r>
                <a:rPr kumimoji="0" lang="en-US" sz="1400" b="1"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03</a:t>
              </a:r>
            </a:p>
          </p:txBody>
        </p:sp>
      </p:grpSp>
      <p:grpSp>
        <p:nvGrpSpPr>
          <p:cNvPr id="22" name="Group 62">
            <a:extLst>
              <a:ext uri="{FF2B5EF4-FFF2-40B4-BE49-F238E27FC236}">
                <a16:creationId xmlns:a16="http://schemas.microsoft.com/office/drawing/2014/main" xmlns="" id="{337D1F96-44CA-44DA-9803-09F9B2A5E45B}"/>
              </a:ext>
            </a:extLst>
          </p:cNvPr>
          <p:cNvGrpSpPr/>
          <p:nvPr/>
        </p:nvGrpSpPr>
        <p:grpSpPr>
          <a:xfrm>
            <a:off x="848917" y="3432275"/>
            <a:ext cx="419871" cy="419872"/>
            <a:chOff x="1513298" y="2362415"/>
            <a:chExt cx="648000" cy="648000"/>
          </a:xfrm>
          <a:solidFill>
            <a:srgbClr val="752F00"/>
          </a:solidFill>
        </p:grpSpPr>
        <p:sp>
          <p:nvSpPr>
            <p:cNvPr id="23" name="Teardrop 104">
              <a:extLst>
                <a:ext uri="{FF2B5EF4-FFF2-40B4-BE49-F238E27FC236}">
                  <a16:creationId xmlns:a16="http://schemas.microsoft.com/office/drawing/2014/main" xmlns="" id="{9F3B78C7-7F3C-47CB-8E70-755258C052EB}"/>
                </a:ext>
              </a:extLst>
            </p:cNvPr>
            <p:cNvSpPr/>
            <p:nvPr/>
          </p:nvSpPr>
          <p:spPr>
            <a:xfrm rot="8100000">
              <a:off x="1513298" y="2362415"/>
              <a:ext cx="648000" cy="648000"/>
            </a:xfrm>
            <a:prstGeom prst="teardrop">
              <a:avLst/>
            </a:prstGeom>
            <a:grpFill/>
            <a:ln w="12700" cap="flat" cmpd="sng" algn="ctr">
              <a:noFill/>
              <a:prstDash val="solid"/>
              <a:miter lim="800000"/>
            </a:ln>
            <a:effectLst/>
          </p:spPr>
          <p:txBody>
            <a:bodyPr lIns="0" tIns="0" rIns="0" bIns="0" rtlCol="0" anchor="ctr" anchorCtr="1"/>
            <a:lstStyle/>
            <a:p>
              <a:pPr marL="0" marR="0" lvl="0" indent="0" algn="ctr" defTabSz="914400" eaLnBrk="1" fontAlgn="base" latinLnBrk="0" hangingPunct="1">
                <a:lnSpc>
                  <a:spcPct val="120000"/>
                </a:lnSpc>
                <a:spcBef>
                  <a:spcPct val="0"/>
                </a:spcBef>
                <a:spcAft>
                  <a:spcPct val="0"/>
                </a:spcAft>
                <a:buClrTx/>
                <a:buSzTx/>
                <a:buFontTx/>
                <a:buNone/>
                <a:tabLst/>
                <a:defRPr/>
              </a:pPr>
              <a:endParaRPr kumimoji="0" lang="en-US" sz="1400" b="0"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TextBox 105">
              <a:extLst>
                <a:ext uri="{FF2B5EF4-FFF2-40B4-BE49-F238E27FC236}">
                  <a16:creationId xmlns:a16="http://schemas.microsoft.com/office/drawing/2014/main" xmlns="" id="{9E77192D-9C2C-457A-979C-8ED825E8C349}"/>
                </a:ext>
              </a:extLst>
            </p:cNvPr>
            <p:cNvSpPr txBox="1"/>
            <p:nvPr/>
          </p:nvSpPr>
          <p:spPr>
            <a:xfrm>
              <a:off x="1683906" y="2529422"/>
              <a:ext cx="306773" cy="362287"/>
            </a:xfrm>
            <a:prstGeom prst="rect">
              <a:avLst/>
            </a:prstGeom>
            <a:grpFill/>
          </p:spPr>
          <p:txBody>
            <a:bodyPr wrap="none" lIns="0" tIns="0" rIns="0" bIns="0" rtlCol="0" anchor="ctr" anchorCtr="1">
              <a:spAutoFit/>
            </a:bodyPr>
            <a:lstStyle/>
            <a:p>
              <a:pPr marL="0" marR="0" lvl="0" indent="0" algn="ctr" defTabSz="914400" eaLnBrk="1" fontAlgn="base" latinLnBrk="0" hangingPunct="1">
                <a:lnSpc>
                  <a:spcPct val="120000"/>
                </a:lnSpc>
                <a:spcBef>
                  <a:spcPct val="0"/>
                </a:spcBef>
                <a:spcAft>
                  <a:spcPct val="0"/>
                </a:spcAft>
                <a:buClrTx/>
                <a:buSzTx/>
                <a:buFontTx/>
                <a:buNone/>
                <a:tabLst/>
                <a:defRPr/>
              </a:pPr>
              <a:r>
                <a:rPr kumimoji="0" lang="en-US" sz="1400" b="1"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04</a:t>
              </a:r>
            </a:p>
          </p:txBody>
        </p:sp>
      </p:grpSp>
      <p:grpSp>
        <p:nvGrpSpPr>
          <p:cNvPr id="25" name="Group 62">
            <a:extLst>
              <a:ext uri="{FF2B5EF4-FFF2-40B4-BE49-F238E27FC236}">
                <a16:creationId xmlns:a16="http://schemas.microsoft.com/office/drawing/2014/main" xmlns="" id="{0DE7C255-F2F4-4D5B-96FE-B92D680745DA}"/>
              </a:ext>
            </a:extLst>
          </p:cNvPr>
          <p:cNvGrpSpPr/>
          <p:nvPr/>
        </p:nvGrpSpPr>
        <p:grpSpPr>
          <a:xfrm>
            <a:off x="848912" y="4027297"/>
            <a:ext cx="419871" cy="419872"/>
            <a:chOff x="1513298" y="2362415"/>
            <a:chExt cx="648000" cy="648000"/>
          </a:xfrm>
          <a:solidFill>
            <a:srgbClr val="FF9E00"/>
          </a:solidFill>
        </p:grpSpPr>
        <p:sp>
          <p:nvSpPr>
            <p:cNvPr id="26" name="Teardrop 104">
              <a:extLst>
                <a:ext uri="{FF2B5EF4-FFF2-40B4-BE49-F238E27FC236}">
                  <a16:creationId xmlns:a16="http://schemas.microsoft.com/office/drawing/2014/main" xmlns="" id="{F09846D1-2555-4E12-B606-94B8C3C343EB}"/>
                </a:ext>
              </a:extLst>
            </p:cNvPr>
            <p:cNvSpPr/>
            <p:nvPr/>
          </p:nvSpPr>
          <p:spPr>
            <a:xfrm rot="8100000">
              <a:off x="1513298" y="2362415"/>
              <a:ext cx="648000" cy="648000"/>
            </a:xfrm>
            <a:prstGeom prst="teardrop">
              <a:avLst/>
            </a:prstGeom>
            <a:grpFill/>
            <a:ln w="12700" cap="flat" cmpd="sng" algn="ctr">
              <a:noFill/>
              <a:prstDash val="solid"/>
              <a:miter lim="800000"/>
            </a:ln>
            <a:effectLst/>
          </p:spPr>
          <p:txBody>
            <a:bodyPr lIns="0" tIns="0" rIns="0" bIns="0" rtlCol="0" anchor="ctr" anchorCtr="1"/>
            <a:lstStyle/>
            <a:p>
              <a:pPr marL="0" marR="0" lvl="0" indent="0" algn="ctr" defTabSz="914400" eaLnBrk="1" fontAlgn="base" latinLnBrk="0" hangingPunct="1">
                <a:lnSpc>
                  <a:spcPct val="120000"/>
                </a:lnSpc>
                <a:spcBef>
                  <a:spcPct val="0"/>
                </a:spcBef>
                <a:spcAft>
                  <a:spcPct val="0"/>
                </a:spcAft>
                <a:buClrTx/>
                <a:buSzTx/>
                <a:buFontTx/>
                <a:buNone/>
                <a:tabLst/>
                <a:defRPr/>
              </a:pPr>
              <a:endParaRPr kumimoji="0" lang="en-US" sz="1400" b="0"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Box 105">
              <a:extLst>
                <a:ext uri="{FF2B5EF4-FFF2-40B4-BE49-F238E27FC236}">
                  <a16:creationId xmlns:a16="http://schemas.microsoft.com/office/drawing/2014/main" xmlns="" id="{DD63412B-30A7-487D-8CF7-FF3DF0F550FE}"/>
                </a:ext>
              </a:extLst>
            </p:cNvPr>
            <p:cNvSpPr txBox="1"/>
            <p:nvPr/>
          </p:nvSpPr>
          <p:spPr>
            <a:xfrm>
              <a:off x="1683906" y="2529422"/>
              <a:ext cx="306773" cy="362287"/>
            </a:xfrm>
            <a:prstGeom prst="rect">
              <a:avLst/>
            </a:prstGeom>
            <a:grpFill/>
          </p:spPr>
          <p:txBody>
            <a:bodyPr wrap="none" lIns="0" tIns="0" rIns="0" bIns="0" rtlCol="0" anchor="ctr" anchorCtr="1">
              <a:spAutoFit/>
            </a:bodyPr>
            <a:lstStyle/>
            <a:p>
              <a:pPr marL="0" marR="0" lvl="0" indent="0" algn="ctr" defTabSz="914400" eaLnBrk="1" fontAlgn="base" latinLnBrk="0" hangingPunct="1">
                <a:lnSpc>
                  <a:spcPct val="120000"/>
                </a:lnSpc>
                <a:spcBef>
                  <a:spcPct val="0"/>
                </a:spcBef>
                <a:spcAft>
                  <a:spcPct val="0"/>
                </a:spcAft>
                <a:buClrTx/>
                <a:buSzTx/>
                <a:buFontTx/>
                <a:buNone/>
                <a:tabLst/>
                <a:defRPr/>
              </a:pPr>
              <a:r>
                <a:rPr kumimoji="0" lang="en-US" sz="1400" b="1"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05</a:t>
              </a:r>
            </a:p>
          </p:txBody>
        </p:sp>
      </p:grpSp>
      <p:grpSp>
        <p:nvGrpSpPr>
          <p:cNvPr id="28" name="Group 62">
            <a:extLst>
              <a:ext uri="{FF2B5EF4-FFF2-40B4-BE49-F238E27FC236}">
                <a16:creationId xmlns:a16="http://schemas.microsoft.com/office/drawing/2014/main" xmlns="" id="{1916D76A-4796-4039-9E97-361913D538C0}"/>
              </a:ext>
            </a:extLst>
          </p:cNvPr>
          <p:cNvGrpSpPr/>
          <p:nvPr/>
        </p:nvGrpSpPr>
        <p:grpSpPr>
          <a:xfrm>
            <a:off x="856794" y="4622319"/>
            <a:ext cx="419871" cy="419872"/>
            <a:chOff x="1513298" y="2362415"/>
            <a:chExt cx="648000" cy="648000"/>
          </a:xfrm>
          <a:solidFill>
            <a:srgbClr val="752F00"/>
          </a:solidFill>
        </p:grpSpPr>
        <p:sp>
          <p:nvSpPr>
            <p:cNvPr id="29" name="Teardrop 104">
              <a:extLst>
                <a:ext uri="{FF2B5EF4-FFF2-40B4-BE49-F238E27FC236}">
                  <a16:creationId xmlns:a16="http://schemas.microsoft.com/office/drawing/2014/main" xmlns="" id="{46F678E8-7E19-44EE-8928-96D10EEDA1DD}"/>
                </a:ext>
              </a:extLst>
            </p:cNvPr>
            <p:cNvSpPr/>
            <p:nvPr/>
          </p:nvSpPr>
          <p:spPr>
            <a:xfrm rot="8100000">
              <a:off x="1513298" y="2362415"/>
              <a:ext cx="648000" cy="648000"/>
            </a:xfrm>
            <a:prstGeom prst="teardrop">
              <a:avLst/>
            </a:prstGeom>
            <a:grpFill/>
            <a:ln w="12700" cap="flat" cmpd="sng" algn="ctr">
              <a:noFill/>
              <a:prstDash val="solid"/>
              <a:miter lim="800000"/>
            </a:ln>
            <a:effectLst/>
          </p:spPr>
          <p:txBody>
            <a:bodyPr lIns="0" tIns="0" rIns="0" bIns="0" rtlCol="0" anchor="ctr" anchorCtr="1"/>
            <a:lstStyle/>
            <a:p>
              <a:pPr marL="0" marR="0" lvl="0" indent="0" algn="ctr" defTabSz="914400" eaLnBrk="1" fontAlgn="base" latinLnBrk="0" hangingPunct="1">
                <a:lnSpc>
                  <a:spcPct val="120000"/>
                </a:lnSpc>
                <a:spcBef>
                  <a:spcPct val="0"/>
                </a:spcBef>
                <a:spcAft>
                  <a:spcPct val="0"/>
                </a:spcAft>
                <a:buClrTx/>
                <a:buSzTx/>
                <a:buFontTx/>
                <a:buNone/>
                <a:tabLst/>
                <a:defRPr/>
              </a:pPr>
              <a:endParaRPr kumimoji="0" lang="en-US" sz="1400" b="0"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Box 105">
              <a:extLst>
                <a:ext uri="{FF2B5EF4-FFF2-40B4-BE49-F238E27FC236}">
                  <a16:creationId xmlns:a16="http://schemas.microsoft.com/office/drawing/2014/main" xmlns="" id="{A83A493D-A73A-45D2-9FA7-6817ECB6BBDB}"/>
                </a:ext>
              </a:extLst>
            </p:cNvPr>
            <p:cNvSpPr txBox="1"/>
            <p:nvPr/>
          </p:nvSpPr>
          <p:spPr>
            <a:xfrm>
              <a:off x="1683906" y="2529422"/>
              <a:ext cx="306771" cy="362287"/>
            </a:xfrm>
            <a:prstGeom prst="rect">
              <a:avLst/>
            </a:prstGeom>
            <a:grpFill/>
          </p:spPr>
          <p:txBody>
            <a:bodyPr wrap="none" lIns="0" tIns="0" rIns="0" bIns="0" rtlCol="0" anchor="ctr" anchorCtr="1">
              <a:spAutoFit/>
            </a:bodyPr>
            <a:lstStyle/>
            <a:p>
              <a:pPr marL="0" marR="0" lvl="0" indent="0" algn="ctr" defTabSz="914400" eaLnBrk="1" fontAlgn="base" latinLnBrk="0" hangingPunct="1">
                <a:lnSpc>
                  <a:spcPct val="120000"/>
                </a:lnSpc>
                <a:spcBef>
                  <a:spcPct val="0"/>
                </a:spcBef>
                <a:spcAft>
                  <a:spcPct val="0"/>
                </a:spcAft>
                <a:buClrTx/>
                <a:buSzTx/>
                <a:buFontTx/>
                <a:buNone/>
                <a:tabLst/>
                <a:defRPr/>
              </a:pPr>
              <a:r>
                <a:rPr kumimoji="0" lang="en-US" sz="1400" b="1"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06</a:t>
              </a:r>
            </a:p>
          </p:txBody>
        </p:sp>
      </p:grpSp>
      <p:pic>
        <p:nvPicPr>
          <p:cNvPr id="33" name="图片 32">
            <a:extLst>
              <a:ext uri="{FF2B5EF4-FFF2-40B4-BE49-F238E27FC236}">
                <a16:creationId xmlns:a16="http://schemas.microsoft.com/office/drawing/2014/main" xmlns="" id="{91B08422-BB91-4D9B-8412-4917C54C4A9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28075" y="1742451"/>
            <a:ext cx="4053114" cy="4053114"/>
          </a:xfrm>
          <a:prstGeom prst="rect">
            <a:avLst/>
          </a:prstGeom>
        </p:spPr>
      </p:pic>
    </p:spTree>
    <p:extLst>
      <p:ext uri="{BB962C8B-B14F-4D97-AF65-F5344CB8AC3E}">
        <p14:creationId xmlns:p14="http://schemas.microsoft.com/office/powerpoint/2010/main" val="291090104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500"/>
                                        <p:tgtEl>
                                          <p:spTgt spid="25"/>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childTnLst>
                                </p:cTn>
                              </p:par>
                            </p:childTnLst>
                          </p:cTn>
                        </p:par>
                        <p:par>
                          <p:cTn id="28" fill="hold">
                            <p:stCondLst>
                              <p:cond delay="3000"/>
                            </p:stCondLst>
                            <p:childTnLst>
                              <p:par>
                                <p:cTn id="29" presetID="3" presetClass="entr" presetSubtype="10"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blinds(horizontal)">
                                      <p:cBhvr>
                                        <p:cTn id="31" dur="500"/>
                                        <p:tgtEl>
                                          <p:spTgt spid="31"/>
                                        </p:tgtEl>
                                      </p:cBhvr>
                                    </p:animEffect>
                                  </p:childTnLst>
                                </p:cTn>
                              </p:par>
                            </p:childTnLst>
                          </p:cTn>
                        </p:par>
                        <p:par>
                          <p:cTn id="32" fill="hold">
                            <p:stCondLst>
                              <p:cond delay="3500"/>
                            </p:stCondLst>
                            <p:childTnLst>
                              <p:par>
                                <p:cTn id="33" presetID="49" presetClass="entr" presetSubtype="0" decel="100000" fill="hold" nodeType="afterEffect">
                                  <p:stCondLst>
                                    <p:cond delay="0"/>
                                  </p:stCondLst>
                                  <p:childTnLst>
                                    <p:set>
                                      <p:cBhvr>
                                        <p:cTn id="34" dur="1" fill="hold">
                                          <p:stCondLst>
                                            <p:cond delay="0"/>
                                          </p:stCondLst>
                                        </p:cTn>
                                        <p:tgtEl>
                                          <p:spTgt spid="33"/>
                                        </p:tgtEl>
                                        <p:attrNameLst>
                                          <p:attrName>style.visibility</p:attrName>
                                        </p:attrNameLst>
                                      </p:cBhvr>
                                      <p:to>
                                        <p:strVal val="visible"/>
                                      </p:to>
                                    </p:set>
                                    <p:anim calcmode="lin" valueType="num">
                                      <p:cBhvr>
                                        <p:cTn id="35" dur="500" fill="hold"/>
                                        <p:tgtEl>
                                          <p:spTgt spid="33"/>
                                        </p:tgtEl>
                                        <p:attrNameLst>
                                          <p:attrName>ppt_w</p:attrName>
                                        </p:attrNameLst>
                                      </p:cBhvr>
                                      <p:tavLst>
                                        <p:tav tm="0">
                                          <p:val>
                                            <p:fltVal val="0"/>
                                          </p:val>
                                        </p:tav>
                                        <p:tav tm="100000">
                                          <p:val>
                                            <p:strVal val="#ppt_w"/>
                                          </p:val>
                                        </p:tav>
                                      </p:tavLst>
                                    </p:anim>
                                    <p:anim calcmode="lin" valueType="num">
                                      <p:cBhvr>
                                        <p:cTn id="36" dur="500" fill="hold"/>
                                        <p:tgtEl>
                                          <p:spTgt spid="33"/>
                                        </p:tgtEl>
                                        <p:attrNameLst>
                                          <p:attrName>ppt_h</p:attrName>
                                        </p:attrNameLst>
                                      </p:cBhvr>
                                      <p:tavLst>
                                        <p:tav tm="0">
                                          <p:val>
                                            <p:fltVal val="0"/>
                                          </p:val>
                                        </p:tav>
                                        <p:tav tm="100000">
                                          <p:val>
                                            <p:strVal val="#ppt_h"/>
                                          </p:val>
                                        </p:tav>
                                      </p:tavLst>
                                    </p:anim>
                                    <p:anim calcmode="lin" valueType="num">
                                      <p:cBhvr>
                                        <p:cTn id="37" dur="500" fill="hold"/>
                                        <p:tgtEl>
                                          <p:spTgt spid="33"/>
                                        </p:tgtEl>
                                        <p:attrNameLst>
                                          <p:attrName>style.rotation</p:attrName>
                                        </p:attrNameLst>
                                      </p:cBhvr>
                                      <p:tavLst>
                                        <p:tav tm="0">
                                          <p:val>
                                            <p:fltVal val="360"/>
                                          </p:val>
                                        </p:tav>
                                        <p:tav tm="100000">
                                          <p:val>
                                            <p:fltVal val="0"/>
                                          </p:val>
                                        </p:tav>
                                      </p:tavLst>
                                    </p:anim>
                                    <p:animEffect transition="in" filter="fade">
                                      <p:cBhvr>
                                        <p:cTn id="3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37C6584E-D91C-485E-A79E-CD8D5582B566}"/>
              </a:ext>
            </a:extLst>
          </p:cNvPr>
          <p:cNvGrpSpPr/>
          <p:nvPr/>
        </p:nvGrpSpPr>
        <p:grpSpPr>
          <a:xfrm>
            <a:off x="-15239" y="5928359"/>
            <a:ext cx="12222479" cy="929641"/>
            <a:chOff x="-15239" y="5928359"/>
            <a:chExt cx="12222479" cy="929641"/>
          </a:xfrm>
        </p:grpSpPr>
        <p:pic>
          <p:nvPicPr>
            <p:cNvPr id="5" name="图片 4">
              <a:extLst>
                <a:ext uri="{FF2B5EF4-FFF2-40B4-BE49-F238E27FC236}">
                  <a16:creationId xmlns:a16="http://schemas.microsoft.com/office/drawing/2014/main" xmlns="" id="{22F5F3B3-4789-454B-A494-06002D7C90F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46720" y="5928359"/>
              <a:ext cx="4160520" cy="929640"/>
            </a:xfrm>
            <a:prstGeom prst="rect">
              <a:avLst/>
            </a:prstGeom>
          </p:spPr>
        </p:pic>
        <p:pic>
          <p:nvPicPr>
            <p:cNvPr id="6" name="图片 5">
              <a:extLst>
                <a:ext uri="{FF2B5EF4-FFF2-40B4-BE49-F238E27FC236}">
                  <a16:creationId xmlns:a16="http://schemas.microsoft.com/office/drawing/2014/main" xmlns="" id="{715BF0DA-B14A-422A-B562-44CDDD3D9BA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86200" y="5928360"/>
              <a:ext cx="4160520" cy="929640"/>
            </a:xfrm>
            <a:prstGeom prst="rect">
              <a:avLst/>
            </a:prstGeom>
          </p:spPr>
        </p:pic>
        <p:pic>
          <p:nvPicPr>
            <p:cNvPr id="7" name="图片 6">
              <a:extLst>
                <a:ext uri="{FF2B5EF4-FFF2-40B4-BE49-F238E27FC236}">
                  <a16:creationId xmlns:a16="http://schemas.microsoft.com/office/drawing/2014/main" xmlns="" id="{9E90D2BC-F3BD-4D59-B6D7-C997D9DBC23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39" y="5928360"/>
              <a:ext cx="4160520" cy="929640"/>
            </a:xfrm>
            <a:prstGeom prst="rect">
              <a:avLst/>
            </a:prstGeom>
          </p:spPr>
        </p:pic>
      </p:grpSp>
      <p:sp>
        <p:nvSpPr>
          <p:cNvPr id="8" name="矩形 7">
            <a:extLst>
              <a:ext uri="{FF2B5EF4-FFF2-40B4-BE49-F238E27FC236}">
                <a16:creationId xmlns:a16="http://schemas.microsoft.com/office/drawing/2014/main" xmlns="" id="{8F1E47FF-3AB4-41C2-A081-0E7BF140621D}"/>
              </a:ext>
            </a:extLst>
          </p:cNvPr>
          <p:cNvSpPr/>
          <p:nvPr/>
        </p:nvSpPr>
        <p:spPr>
          <a:xfrm>
            <a:off x="470849" y="480915"/>
            <a:ext cx="3877985" cy="646331"/>
          </a:xfrm>
          <a:prstGeom prst="rect">
            <a:avLst/>
          </a:prstGeom>
        </p:spPr>
        <p:txBody>
          <a:bodyPr wrap="none">
            <a:spAutoFit/>
          </a:bodyPr>
          <a:lstStyle/>
          <a:p>
            <a:pPr algn="r" fontAlgn="base">
              <a:spcBef>
                <a:spcPct val="0"/>
              </a:spcBef>
              <a:spcAft>
                <a:spcPct val="0"/>
              </a:spcAft>
            </a:pPr>
            <a:r>
              <a:rPr lang="zh-CN" altLang="en-US" sz="3600" b="1" dirty="0">
                <a:solidFill>
                  <a:srgbClr val="FF9E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现场施工条件介绍</a:t>
            </a:r>
          </a:p>
        </p:txBody>
      </p:sp>
      <p:sp>
        <p:nvSpPr>
          <p:cNvPr id="9" name="矩形 8">
            <a:extLst>
              <a:ext uri="{FF2B5EF4-FFF2-40B4-BE49-F238E27FC236}">
                <a16:creationId xmlns:a16="http://schemas.microsoft.com/office/drawing/2014/main" xmlns="" id="{07F13BB8-1569-4C89-A8D3-2ACB0AE5DA0F}"/>
              </a:ext>
            </a:extLst>
          </p:cNvPr>
          <p:cNvSpPr/>
          <p:nvPr/>
        </p:nvSpPr>
        <p:spPr>
          <a:xfrm>
            <a:off x="0" y="510757"/>
            <a:ext cx="225016" cy="586648"/>
          </a:xfrm>
          <a:prstGeom prst="rect">
            <a:avLst/>
          </a:prstGeom>
          <a:solidFill>
            <a:srgbClr val="FF9E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6434" tIns="48217" rIns="96434" bIns="48217" rtlCol="0" anchor="ctr"/>
          <a:lstStyle/>
          <a:p>
            <a:pPr algn="ctr" defTabSz="964278"/>
            <a:endParaRPr lang="zh-CN" altLang="en-US" sz="1969">
              <a:solidFill>
                <a:srgbClr val="E7E6E6">
                  <a:lumMod val="50000"/>
                </a:srgbClr>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Oval 39">
            <a:extLst>
              <a:ext uri="{FF2B5EF4-FFF2-40B4-BE49-F238E27FC236}">
                <a16:creationId xmlns:a16="http://schemas.microsoft.com/office/drawing/2014/main" xmlns="" id="{6C2E8A39-A80D-4E3A-99CA-9D268EB0E9B1}"/>
              </a:ext>
            </a:extLst>
          </p:cNvPr>
          <p:cNvSpPr/>
          <p:nvPr/>
        </p:nvSpPr>
        <p:spPr>
          <a:xfrm>
            <a:off x="3717819" y="2202508"/>
            <a:ext cx="854924" cy="854924"/>
          </a:xfrm>
          <a:prstGeom prst="ellipse">
            <a:avLst/>
          </a:prstGeom>
          <a:noFill/>
          <a:ln w="139700" cap="flat" cmpd="sng" algn="ctr">
            <a:solidFill>
              <a:srgbClr val="FF9E00"/>
            </a:solidFill>
            <a:prstDash val="solid"/>
            <a:miter lim="800000"/>
          </a:ln>
          <a:effectLst/>
        </p:spPr>
        <p:txBody>
          <a:bodyPr lIns="0" tIns="0" rIns="0" bIns="0"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zh-CN" altLang="en-US" sz="1800" b="0" i="0" u="none" strike="noStrike" kern="0" cap="none" spc="0" normalizeH="0" baseline="0" noProof="0" dirty="0">
                <a:ln>
                  <a:noFill/>
                </a:ln>
                <a:solidFill>
                  <a:schemeClr val="bg2">
                    <a:lumMod val="50000"/>
                  </a:scheme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文字内容</a:t>
            </a:r>
            <a:endParaRPr kumimoji="0" lang="en-US" sz="1800" b="0" i="0" u="none" strike="noStrike" kern="0" cap="none" spc="0" normalizeH="0" baseline="0" noProof="0" dirty="0">
              <a:ln>
                <a:noFill/>
              </a:ln>
              <a:solidFill>
                <a:schemeClr val="bg2">
                  <a:lumMod val="50000"/>
                </a:scheme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Oval 40">
            <a:extLst>
              <a:ext uri="{FF2B5EF4-FFF2-40B4-BE49-F238E27FC236}">
                <a16:creationId xmlns:a16="http://schemas.microsoft.com/office/drawing/2014/main" xmlns="" id="{E4DEBF56-EBB0-46E6-BC0D-25A1FCD4A7C6}"/>
              </a:ext>
            </a:extLst>
          </p:cNvPr>
          <p:cNvSpPr/>
          <p:nvPr/>
        </p:nvSpPr>
        <p:spPr>
          <a:xfrm>
            <a:off x="7066206" y="2610190"/>
            <a:ext cx="854924" cy="854924"/>
          </a:xfrm>
          <a:prstGeom prst="ellipse">
            <a:avLst/>
          </a:prstGeom>
          <a:solidFill>
            <a:srgbClr val="FFFFFF"/>
          </a:solidFill>
          <a:ln w="139700" cap="flat" cmpd="sng" algn="ctr">
            <a:solidFill>
              <a:srgbClr val="A5A5A5"/>
            </a:solidFill>
            <a:prstDash val="solid"/>
            <a:miter lim="800000"/>
          </a:ln>
          <a:effectLst/>
        </p:spPr>
        <p:txBody>
          <a:bodyPr lIns="0" tIns="0" rIns="0" bIns="0"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zh-CN" altLang="en-US" sz="1800" b="0" i="0" u="none" strike="noStrike" kern="0" cap="none" spc="0" normalizeH="0" baseline="0" noProof="0" dirty="0">
                <a:ln>
                  <a:noFill/>
                </a:ln>
                <a:solidFill>
                  <a:schemeClr val="bg2">
                    <a:lumMod val="50000"/>
                  </a:scheme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文字内容</a:t>
            </a:r>
            <a:endParaRPr kumimoji="0" lang="en-US" altLang="zh-CN" sz="1800" b="0" i="0" u="none" strike="noStrike" kern="0" cap="none" spc="0" normalizeH="0" baseline="0" noProof="0" dirty="0">
              <a:ln>
                <a:noFill/>
              </a:ln>
              <a:solidFill>
                <a:schemeClr val="bg2">
                  <a:lumMod val="50000"/>
                </a:scheme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Oval 41">
            <a:extLst>
              <a:ext uri="{FF2B5EF4-FFF2-40B4-BE49-F238E27FC236}">
                <a16:creationId xmlns:a16="http://schemas.microsoft.com/office/drawing/2014/main" xmlns="" id="{44624572-CF28-4E29-B66A-381E633F9004}"/>
              </a:ext>
            </a:extLst>
          </p:cNvPr>
          <p:cNvSpPr/>
          <p:nvPr/>
        </p:nvSpPr>
        <p:spPr>
          <a:xfrm>
            <a:off x="5521735" y="4233719"/>
            <a:ext cx="854924" cy="854924"/>
          </a:xfrm>
          <a:prstGeom prst="ellipse">
            <a:avLst/>
          </a:prstGeom>
          <a:solidFill>
            <a:srgbClr val="FFFFFF"/>
          </a:solidFill>
          <a:ln w="139700" cap="flat" cmpd="sng" algn="ctr">
            <a:solidFill>
              <a:srgbClr val="A5A5A5"/>
            </a:solidFill>
            <a:prstDash val="solid"/>
            <a:miter lim="800000"/>
          </a:ln>
          <a:effectLst/>
        </p:spPr>
        <p:txBody>
          <a:bodyPr lIns="0" tIns="0" rIns="0" bIns="0"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zh-CN" altLang="en-US" sz="1800" b="0" i="0" u="none" strike="noStrike" kern="0" cap="none" spc="0" normalizeH="0" baseline="0" noProof="0" dirty="0">
                <a:ln>
                  <a:noFill/>
                </a:ln>
                <a:solidFill>
                  <a:schemeClr val="bg2">
                    <a:lumMod val="50000"/>
                  </a:scheme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文字内容</a:t>
            </a:r>
            <a:endParaRPr kumimoji="0" lang="en-US" altLang="zh-CN" sz="1800" b="0" i="0" u="none" strike="noStrike" kern="0" cap="none" spc="0" normalizeH="0" baseline="0" noProof="0" dirty="0">
              <a:ln>
                <a:noFill/>
              </a:ln>
              <a:solidFill>
                <a:schemeClr val="bg2">
                  <a:lumMod val="50000"/>
                </a:scheme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Oval 42">
            <a:extLst>
              <a:ext uri="{FF2B5EF4-FFF2-40B4-BE49-F238E27FC236}">
                <a16:creationId xmlns:a16="http://schemas.microsoft.com/office/drawing/2014/main" xmlns="" id="{A6E41474-19DE-4636-8128-28867A20EC97}"/>
              </a:ext>
            </a:extLst>
          </p:cNvPr>
          <p:cNvSpPr/>
          <p:nvPr/>
        </p:nvSpPr>
        <p:spPr>
          <a:xfrm>
            <a:off x="8642392" y="3852784"/>
            <a:ext cx="854924" cy="854924"/>
          </a:xfrm>
          <a:prstGeom prst="ellipse">
            <a:avLst/>
          </a:prstGeom>
          <a:solidFill>
            <a:srgbClr val="FFFFFF"/>
          </a:solidFill>
          <a:ln w="139700" cap="flat" cmpd="sng" algn="ctr">
            <a:solidFill>
              <a:srgbClr val="FF9E00"/>
            </a:solidFill>
            <a:prstDash val="solid"/>
            <a:miter lim="800000"/>
          </a:ln>
          <a:effectLst/>
        </p:spPr>
        <p:txBody>
          <a:bodyPr lIns="0" tIns="0" rIns="0" bIns="0"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zh-CN" altLang="en-US" sz="1800" b="0" i="0" u="none" strike="noStrike" kern="0" cap="none" spc="0" normalizeH="0" baseline="0" noProof="0" dirty="0">
                <a:ln>
                  <a:noFill/>
                </a:ln>
                <a:solidFill>
                  <a:schemeClr val="bg2">
                    <a:lumMod val="50000"/>
                  </a:scheme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文字内容</a:t>
            </a:r>
            <a:endParaRPr kumimoji="0" lang="en-US" altLang="zh-CN" sz="1800" b="0" i="0" u="none" strike="noStrike" kern="0" cap="none" spc="0" normalizeH="0" baseline="0" noProof="0" dirty="0">
              <a:ln>
                <a:noFill/>
              </a:ln>
              <a:solidFill>
                <a:schemeClr val="bg2">
                  <a:lumMod val="50000"/>
                </a:scheme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34" name="Straight Connector 43">
            <a:extLst>
              <a:ext uri="{FF2B5EF4-FFF2-40B4-BE49-F238E27FC236}">
                <a16:creationId xmlns:a16="http://schemas.microsoft.com/office/drawing/2014/main" xmlns="" id="{B8BD333D-F509-4005-A3A8-75F7B59F6AEC}"/>
              </a:ext>
            </a:extLst>
          </p:cNvPr>
          <p:cNvCxnSpPr>
            <a:cxnSpLocks/>
            <a:stCxn id="30" idx="4"/>
          </p:cNvCxnSpPr>
          <p:nvPr/>
        </p:nvCxnSpPr>
        <p:spPr>
          <a:xfrm flipH="1">
            <a:off x="-24653" y="3057432"/>
            <a:ext cx="4169934" cy="0"/>
          </a:xfrm>
          <a:prstGeom prst="line">
            <a:avLst/>
          </a:prstGeom>
          <a:noFill/>
          <a:ln w="139700" cap="flat" cmpd="sng" algn="ctr">
            <a:solidFill>
              <a:srgbClr val="FF9E00"/>
            </a:solidFill>
            <a:prstDash val="solid"/>
            <a:miter lim="800000"/>
          </a:ln>
          <a:effectLst/>
        </p:spPr>
      </p:cxnSp>
      <p:cxnSp>
        <p:nvCxnSpPr>
          <p:cNvPr id="35" name="Straight Connector 63">
            <a:extLst>
              <a:ext uri="{FF2B5EF4-FFF2-40B4-BE49-F238E27FC236}">
                <a16:creationId xmlns:a16="http://schemas.microsoft.com/office/drawing/2014/main" xmlns="" id="{BA7B8EB0-D5E8-47BD-914A-E2F901AC1668}"/>
              </a:ext>
            </a:extLst>
          </p:cNvPr>
          <p:cNvCxnSpPr/>
          <p:nvPr/>
        </p:nvCxnSpPr>
        <p:spPr>
          <a:xfrm flipH="1">
            <a:off x="0" y="3465114"/>
            <a:ext cx="7493669" cy="0"/>
          </a:xfrm>
          <a:prstGeom prst="line">
            <a:avLst/>
          </a:prstGeom>
          <a:noFill/>
          <a:ln w="139700" cap="flat" cmpd="sng" algn="ctr">
            <a:solidFill>
              <a:srgbClr val="A5A5A5"/>
            </a:solidFill>
            <a:prstDash val="solid"/>
            <a:miter lim="800000"/>
          </a:ln>
          <a:effectLst/>
        </p:spPr>
      </p:cxnSp>
      <p:cxnSp>
        <p:nvCxnSpPr>
          <p:cNvPr id="36" name="Straight Connector 64">
            <a:extLst>
              <a:ext uri="{FF2B5EF4-FFF2-40B4-BE49-F238E27FC236}">
                <a16:creationId xmlns:a16="http://schemas.microsoft.com/office/drawing/2014/main" xmlns="" id="{3E71342E-649B-496F-9448-25749EE31C88}"/>
              </a:ext>
            </a:extLst>
          </p:cNvPr>
          <p:cNvCxnSpPr/>
          <p:nvPr/>
        </p:nvCxnSpPr>
        <p:spPr>
          <a:xfrm flipH="1">
            <a:off x="0" y="3852784"/>
            <a:ext cx="9016736" cy="0"/>
          </a:xfrm>
          <a:prstGeom prst="line">
            <a:avLst/>
          </a:prstGeom>
          <a:noFill/>
          <a:ln w="139700" cap="flat" cmpd="sng" algn="ctr">
            <a:solidFill>
              <a:srgbClr val="FF9E00"/>
            </a:solidFill>
            <a:prstDash val="solid"/>
            <a:miter lim="800000"/>
          </a:ln>
          <a:effectLst/>
        </p:spPr>
      </p:cxnSp>
      <p:cxnSp>
        <p:nvCxnSpPr>
          <p:cNvPr id="37" name="Straight Connector 65">
            <a:extLst>
              <a:ext uri="{FF2B5EF4-FFF2-40B4-BE49-F238E27FC236}">
                <a16:creationId xmlns:a16="http://schemas.microsoft.com/office/drawing/2014/main" xmlns="" id="{DD1D787A-D7C8-4F89-B36A-89DFA5847DA1}"/>
              </a:ext>
            </a:extLst>
          </p:cNvPr>
          <p:cNvCxnSpPr>
            <a:stCxn id="32" idx="0"/>
          </p:cNvCxnSpPr>
          <p:nvPr/>
        </p:nvCxnSpPr>
        <p:spPr>
          <a:xfrm flipH="1">
            <a:off x="0" y="4233719"/>
            <a:ext cx="5949197" cy="0"/>
          </a:xfrm>
          <a:prstGeom prst="line">
            <a:avLst/>
          </a:prstGeom>
          <a:noFill/>
          <a:ln w="139700" cap="flat" cmpd="sng" algn="ctr">
            <a:solidFill>
              <a:srgbClr val="A5A5A5"/>
            </a:solidFill>
            <a:prstDash val="solid"/>
            <a:miter lim="800000"/>
          </a:ln>
          <a:effectLst/>
        </p:spPr>
      </p:cxnSp>
      <p:sp>
        <p:nvSpPr>
          <p:cNvPr id="38" name="Text Placeholder 32">
            <a:extLst>
              <a:ext uri="{FF2B5EF4-FFF2-40B4-BE49-F238E27FC236}">
                <a16:creationId xmlns:a16="http://schemas.microsoft.com/office/drawing/2014/main" xmlns="" id="{73087F87-C1D1-4DA9-8A57-986B0D0F45FD}"/>
              </a:ext>
            </a:extLst>
          </p:cNvPr>
          <p:cNvSpPr txBox="1">
            <a:spLocks/>
          </p:cNvSpPr>
          <p:nvPr/>
        </p:nvSpPr>
        <p:spPr>
          <a:xfrm>
            <a:off x="4862317" y="2598224"/>
            <a:ext cx="1755636" cy="430502"/>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fontAlgn="base">
              <a:lnSpc>
                <a:spcPct val="120000"/>
              </a:lnSpc>
              <a:spcBef>
                <a:spcPts val="0"/>
              </a:spcBef>
              <a:spcAft>
                <a:spcPct val="0"/>
              </a:spcAft>
              <a:buFont typeface="Arial" panose="020B0604020202020204" pitchFamily="34" charset="0"/>
              <a:buNone/>
            </a:pPr>
            <a:r>
              <a:rPr lang="zh-CN" altLang="en-US" sz="800" dirty="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en-US" sz="800" dirty="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Text Placeholder 33">
            <a:extLst>
              <a:ext uri="{FF2B5EF4-FFF2-40B4-BE49-F238E27FC236}">
                <a16:creationId xmlns:a16="http://schemas.microsoft.com/office/drawing/2014/main" xmlns="" id="{741BF802-7977-4E60-BD37-ECFA9BCF0573}"/>
              </a:ext>
            </a:extLst>
          </p:cNvPr>
          <p:cNvSpPr txBox="1">
            <a:spLocks/>
          </p:cNvSpPr>
          <p:nvPr/>
        </p:nvSpPr>
        <p:spPr>
          <a:xfrm>
            <a:off x="4862319" y="2336619"/>
            <a:ext cx="1356000" cy="236219"/>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fontAlgn="base">
              <a:lnSpc>
                <a:spcPct val="120000"/>
              </a:lnSpc>
              <a:spcBef>
                <a:spcPts val="0"/>
              </a:spcBef>
              <a:spcAft>
                <a:spcPct val="0"/>
              </a:spcAft>
              <a:buNone/>
            </a:pPr>
            <a:r>
              <a:rPr lang="zh-CN" altLang="en-US" sz="1400" b="1" dirty="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现场场地地貌</a:t>
            </a:r>
            <a:endParaRPr lang="en-AU" sz="1400" b="1" dirty="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Text Placeholder 32">
            <a:extLst>
              <a:ext uri="{FF2B5EF4-FFF2-40B4-BE49-F238E27FC236}">
                <a16:creationId xmlns:a16="http://schemas.microsoft.com/office/drawing/2014/main" xmlns="" id="{942580AF-AF24-40CC-98F4-268B59D3B8F3}"/>
              </a:ext>
            </a:extLst>
          </p:cNvPr>
          <p:cNvSpPr txBox="1">
            <a:spLocks/>
          </p:cNvSpPr>
          <p:nvPr/>
        </p:nvSpPr>
        <p:spPr>
          <a:xfrm>
            <a:off x="8186052" y="2950186"/>
            <a:ext cx="1755636" cy="430502"/>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fontAlgn="base">
              <a:lnSpc>
                <a:spcPct val="120000"/>
              </a:lnSpc>
              <a:spcBef>
                <a:spcPts val="0"/>
              </a:spcBef>
              <a:spcAft>
                <a:spcPct val="0"/>
              </a:spcAft>
              <a:buFont typeface="Arial" panose="020B0604020202020204" pitchFamily="34" charset="0"/>
              <a:buNone/>
            </a:pPr>
            <a:r>
              <a:rPr lang="zh-CN" altLang="en-US" sz="800" dirty="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en-US" sz="800" dirty="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Text Placeholder 33">
            <a:extLst>
              <a:ext uri="{FF2B5EF4-FFF2-40B4-BE49-F238E27FC236}">
                <a16:creationId xmlns:a16="http://schemas.microsoft.com/office/drawing/2014/main" xmlns="" id="{6B10B0A1-CE68-44B2-BA2A-BEC60AB67C8A}"/>
              </a:ext>
            </a:extLst>
          </p:cNvPr>
          <p:cNvSpPr txBox="1">
            <a:spLocks/>
          </p:cNvSpPr>
          <p:nvPr/>
        </p:nvSpPr>
        <p:spPr>
          <a:xfrm>
            <a:off x="8186052" y="2688581"/>
            <a:ext cx="1755635" cy="236219"/>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fontAlgn="base">
              <a:lnSpc>
                <a:spcPct val="120000"/>
              </a:lnSpc>
              <a:spcBef>
                <a:spcPts val="0"/>
              </a:spcBef>
              <a:spcAft>
                <a:spcPct val="0"/>
              </a:spcAft>
              <a:buNone/>
            </a:pPr>
            <a:r>
              <a:rPr lang="zh-CN" altLang="en-US" sz="1400" b="1" dirty="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现场周边交通情况</a:t>
            </a:r>
            <a:endParaRPr lang="en-AU" sz="1400" b="1" dirty="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ext Placeholder 32">
            <a:extLst>
              <a:ext uri="{FF2B5EF4-FFF2-40B4-BE49-F238E27FC236}">
                <a16:creationId xmlns:a16="http://schemas.microsoft.com/office/drawing/2014/main" xmlns="" id="{0EDB2B22-3D67-43BB-82F5-54C728611BE2}"/>
              </a:ext>
            </a:extLst>
          </p:cNvPr>
          <p:cNvSpPr txBox="1">
            <a:spLocks/>
          </p:cNvSpPr>
          <p:nvPr/>
        </p:nvSpPr>
        <p:spPr>
          <a:xfrm>
            <a:off x="6636441" y="4585577"/>
            <a:ext cx="1755636" cy="430502"/>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fontAlgn="base">
              <a:lnSpc>
                <a:spcPct val="120000"/>
              </a:lnSpc>
              <a:spcBef>
                <a:spcPts val="0"/>
              </a:spcBef>
              <a:spcAft>
                <a:spcPct val="0"/>
              </a:spcAft>
              <a:buFont typeface="Arial" panose="020B0604020202020204" pitchFamily="34" charset="0"/>
              <a:buNone/>
            </a:pPr>
            <a:r>
              <a:rPr lang="zh-CN" altLang="en-US" sz="800" dirty="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en-US" sz="800" dirty="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 Placeholder 33">
            <a:extLst>
              <a:ext uri="{FF2B5EF4-FFF2-40B4-BE49-F238E27FC236}">
                <a16:creationId xmlns:a16="http://schemas.microsoft.com/office/drawing/2014/main" xmlns="" id="{FF0AB144-C637-4A59-8BAC-8B25F045D531}"/>
              </a:ext>
            </a:extLst>
          </p:cNvPr>
          <p:cNvSpPr txBox="1">
            <a:spLocks/>
          </p:cNvSpPr>
          <p:nvPr/>
        </p:nvSpPr>
        <p:spPr>
          <a:xfrm>
            <a:off x="6636442" y="4323972"/>
            <a:ext cx="2005950" cy="236219"/>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fontAlgn="base">
              <a:lnSpc>
                <a:spcPct val="120000"/>
              </a:lnSpc>
              <a:spcBef>
                <a:spcPts val="0"/>
              </a:spcBef>
              <a:spcAft>
                <a:spcPct val="0"/>
              </a:spcAft>
              <a:buNone/>
            </a:pPr>
            <a:r>
              <a:rPr lang="zh-CN" altLang="en-US" sz="1400" b="1" dirty="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现场施工水源电源情况</a:t>
            </a:r>
            <a:endParaRPr lang="en-AU" sz="1400" b="1" dirty="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Text Placeholder 32">
            <a:extLst>
              <a:ext uri="{FF2B5EF4-FFF2-40B4-BE49-F238E27FC236}">
                <a16:creationId xmlns:a16="http://schemas.microsoft.com/office/drawing/2014/main" xmlns="" id="{C8296409-573E-424E-9CDB-FB2D24F689E1}"/>
              </a:ext>
            </a:extLst>
          </p:cNvPr>
          <p:cNvSpPr txBox="1">
            <a:spLocks/>
          </p:cNvSpPr>
          <p:nvPr/>
        </p:nvSpPr>
        <p:spPr>
          <a:xfrm>
            <a:off x="9790437" y="4199513"/>
            <a:ext cx="1755636" cy="430502"/>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fontAlgn="base">
              <a:lnSpc>
                <a:spcPct val="120000"/>
              </a:lnSpc>
              <a:spcBef>
                <a:spcPts val="0"/>
              </a:spcBef>
              <a:spcAft>
                <a:spcPct val="0"/>
              </a:spcAft>
              <a:buFont typeface="Arial" panose="020B0604020202020204" pitchFamily="34" charset="0"/>
              <a:buNone/>
            </a:pPr>
            <a:r>
              <a:rPr lang="zh-CN" altLang="en-US" sz="80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800" dirty="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a:t>
            </a:r>
            <a:endParaRPr lang="en-US" sz="800" dirty="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Text Placeholder 33">
            <a:extLst>
              <a:ext uri="{FF2B5EF4-FFF2-40B4-BE49-F238E27FC236}">
                <a16:creationId xmlns:a16="http://schemas.microsoft.com/office/drawing/2014/main" xmlns="" id="{D07F0787-F094-44CC-B709-B08AD700C486}"/>
              </a:ext>
            </a:extLst>
          </p:cNvPr>
          <p:cNvSpPr txBox="1">
            <a:spLocks/>
          </p:cNvSpPr>
          <p:nvPr/>
        </p:nvSpPr>
        <p:spPr>
          <a:xfrm>
            <a:off x="9790437" y="3937908"/>
            <a:ext cx="1356000" cy="236219"/>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fontAlgn="base">
              <a:lnSpc>
                <a:spcPct val="120000"/>
              </a:lnSpc>
              <a:spcBef>
                <a:spcPts val="0"/>
              </a:spcBef>
              <a:spcAft>
                <a:spcPct val="0"/>
              </a:spcAft>
              <a:buNone/>
            </a:pPr>
            <a:r>
              <a:rPr lang="zh-CN" altLang="en-US" sz="1400" b="1" dirty="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现场周边环境</a:t>
            </a:r>
            <a:endParaRPr lang="en-AU" sz="1400" b="1" dirty="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Oval 74">
            <a:extLst>
              <a:ext uri="{FF2B5EF4-FFF2-40B4-BE49-F238E27FC236}">
                <a16:creationId xmlns:a16="http://schemas.microsoft.com/office/drawing/2014/main" xmlns="" id="{17791E6D-CA21-4AC5-94AB-55DDC1DB61E4}"/>
              </a:ext>
            </a:extLst>
          </p:cNvPr>
          <p:cNvSpPr/>
          <p:nvPr/>
        </p:nvSpPr>
        <p:spPr>
          <a:xfrm>
            <a:off x="2391610" y="4605750"/>
            <a:ext cx="854924" cy="854924"/>
          </a:xfrm>
          <a:prstGeom prst="ellipse">
            <a:avLst/>
          </a:prstGeom>
          <a:solidFill>
            <a:srgbClr val="FFFFFF"/>
          </a:solidFill>
          <a:ln w="139700" cap="flat" cmpd="sng" algn="ctr">
            <a:solidFill>
              <a:srgbClr val="FF9E00"/>
            </a:solidFill>
            <a:prstDash val="solid"/>
            <a:miter lim="800000"/>
          </a:ln>
          <a:effectLst/>
        </p:spPr>
        <p:txBody>
          <a:bodyPr lIns="0" tIns="0" rIns="0" bIns="0"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zh-CN" altLang="en-US" sz="1800" b="0" i="0" u="none" strike="noStrike" kern="0" cap="none" spc="0" normalizeH="0" baseline="0" noProof="0" dirty="0">
                <a:ln>
                  <a:noFill/>
                </a:ln>
                <a:solidFill>
                  <a:schemeClr val="bg2">
                    <a:lumMod val="50000"/>
                  </a:scheme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文字内容</a:t>
            </a:r>
            <a:endParaRPr kumimoji="0" lang="en-US" altLang="zh-CN" sz="1800" b="0" i="0" u="none" strike="noStrike" kern="0" cap="none" spc="0" normalizeH="0" baseline="0" noProof="0" dirty="0">
              <a:ln>
                <a:noFill/>
              </a:ln>
              <a:solidFill>
                <a:schemeClr val="bg2">
                  <a:lumMod val="50000"/>
                </a:scheme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47" name="Straight Connector 75">
            <a:extLst>
              <a:ext uri="{FF2B5EF4-FFF2-40B4-BE49-F238E27FC236}">
                <a16:creationId xmlns:a16="http://schemas.microsoft.com/office/drawing/2014/main" xmlns="" id="{90E022B8-07F3-4F88-BD9A-D7C69B21331D}"/>
              </a:ext>
            </a:extLst>
          </p:cNvPr>
          <p:cNvCxnSpPr>
            <a:stCxn id="46" idx="0"/>
          </p:cNvCxnSpPr>
          <p:nvPr/>
        </p:nvCxnSpPr>
        <p:spPr>
          <a:xfrm flipH="1">
            <a:off x="0" y="4605750"/>
            <a:ext cx="2819072" cy="0"/>
          </a:xfrm>
          <a:prstGeom prst="line">
            <a:avLst/>
          </a:prstGeom>
          <a:noFill/>
          <a:ln w="139700" cap="flat" cmpd="sng" algn="ctr">
            <a:solidFill>
              <a:srgbClr val="FF9E00"/>
            </a:solidFill>
            <a:prstDash val="solid"/>
            <a:miter lim="800000"/>
          </a:ln>
          <a:effectLst/>
        </p:spPr>
      </p:cxnSp>
      <p:sp>
        <p:nvSpPr>
          <p:cNvPr id="48" name="Text Placeholder 32">
            <a:extLst>
              <a:ext uri="{FF2B5EF4-FFF2-40B4-BE49-F238E27FC236}">
                <a16:creationId xmlns:a16="http://schemas.microsoft.com/office/drawing/2014/main" xmlns="" id="{07A917B8-8D27-4234-BF49-6306480522A7}"/>
              </a:ext>
            </a:extLst>
          </p:cNvPr>
          <p:cNvSpPr txBox="1">
            <a:spLocks/>
          </p:cNvSpPr>
          <p:nvPr/>
        </p:nvSpPr>
        <p:spPr>
          <a:xfrm>
            <a:off x="3506316" y="4957608"/>
            <a:ext cx="1755636" cy="430502"/>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fontAlgn="base">
              <a:lnSpc>
                <a:spcPct val="120000"/>
              </a:lnSpc>
              <a:spcBef>
                <a:spcPts val="0"/>
              </a:spcBef>
              <a:spcAft>
                <a:spcPct val="0"/>
              </a:spcAft>
              <a:buFont typeface="Arial" panose="020B0604020202020204" pitchFamily="34" charset="0"/>
              <a:buNone/>
            </a:pPr>
            <a:r>
              <a:rPr lang="zh-CN" altLang="en-US" sz="80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800" dirty="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a:t>
            </a:r>
            <a:endParaRPr lang="en-US" sz="800" dirty="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Text Placeholder 33">
            <a:extLst>
              <a:ext uri="{FF2B5EF4-FFF2-40B4-BE49-F238E27FC236}">
                <a16:creationId xmlns:a16="http://schemas.microsoft.com/office/drawing/2014/main" xmlns="" id="{0AE38D0C-8888-4881-AF4E-BFA2E2D85300}"/>
              </a:ext>
            </a:extLst>
          </p:cNvPr>
          <p:cNvSpPr txBox="1">
            <a:spLocks/>
          </p:cNvSpPr>
          <p:nvPr/>
        </p:nvSpPr>
        <p:spPr>
          <a:xfrm>
            <a:off x="3506316" y="4696002"/>
            <a:ext cx="1765103" cy="236219"/>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fontAlgn="base">
              <a:lnSpc>
                <a:spcPct val="120000"/>
              </a:lnSpc>
              <a:spcBef>
                <a:spcPts val="0"/>
              </a:spcBef>
              <a:spcAft>
                <a:spcPct val="0"/>
              </a:spcAft>
              <a:buNone/>
            </a:pPr>
            <a:r>
              <a:rPr lang="zh-CN" altLang="en-US" sz="1400" b="1" dirty="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附施工条件总平面图</a:t>
            </a:r>
            <a:endParaRPr lang="en-AU" sz="1400" b="1" dirty="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77502090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500"/>
                                        <p:tgtEl>
                                          <p:spTgt spid="3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500"/>
                                        <p:tgtEl>
                                          <p:spTgt spid="3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fade">
                                      <p:cBhvr>
                                        <p:cTn id="15" dur="500"/>
                                        <p:tgtEl>
                                          <p:spTgt spid="3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fade">
                                      <p:cBhvr>
                                        <p:cTn id="18" dur="500"/>
                                        <p:tgtEl>
                                          <p:spTgt spid="39"/>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wipe(left)">
                                      <p:cBhvr>
                                        <p:cTn id="22" dur="500"/>
                                        <p:tgtEl>
                                          <p:spTgt spid="35"/>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fade">
                                      <p:cBhvr>
                                        <p:cTn id="26" dur="500"/>
                                        <p:tgtEl>
                                          <p:spTgt spid="31"/>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fade">
                                      <p:cBhvr>
                                        <p:cTn id="30" dur="500"/>
                                        <p:tgtEl>
                                          <p:spTgt spid="41"/>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0"/>
                                        </p:tgtEl>
                                        <p:attrNameLst>
                                          <p:attrName>style.visibility</p:attrName>
                                        </p:attrNameLst>
                                      </p:cBhvr>
                                      <p:to>
                                        <p:strVal val="visible"/>
                                      </p:to>
                                    </p:set>
                                    <p:animEffect transition="in" filter="fade">
                                      <p:cBhvr>
                                        <p:cTn id="33" dur="500"/>
                                        <p:tgtEl>
                                          <p:spTgt spid="40"/>
                                        </p:tgtEl>
                                      </p:cBhvr>
                                    </p:animEffect>
                                  </p:childTnLst>
                                </p:cTn>
                              </p:par>
                            </p:childTnLst>
                          </p:cTn>
                        </p:par>
                        <p:par>
                          <p:cTn id="34" fill="hold">
                            <p:stCondLst>
                              <p:cond delay="3000"/>
                            </p:stCondLst>
                            <p:childTnLst>
                              <p:par>
                                <p:cTn id="35" presetID="22" presetClass="entr" presetSubtype="8" fill="hold" nodeType="after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wipe(left)">
                                      <p:cBhvr>
                                        <p:cTn id="37" dur="500"/>
                                        <p:tgtEl>
                                          <p:spTgt spid="36"/>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fade">
                                      <p:cBhvr>
                                        <p:cTn id="41" dur="500"/>
                                        <p:tgtEl>
                                          <p:spTgt spid="33"/>
                                        </p:tgtEl>
                                      </p:cBhvr>
                                    </p:animEffect>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44"/>
                                        </p:tgtEl>
                                        <p:attrNameLst>
                                          <p:attrName>style.visibility</p:attrName>
                                        </p:attrNameLst>
                                      </p:cBhvr>
                                      <p:to>
                                        <p:strVal val="visible"/>
                                      </p:to>
                                    </p:set>
                                    <p:animEffect transition="in" filter="fade">
                                      <p:cBhvr>
                                        <p:cTn id="45" dur="500"/>
                                        <p:tgtEl>
                                          <p:spTgt spid="44"/>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45"/>
                                        </p:tgtEl>
                                        <p:attrNameLst>
                                          <p:attrName>style.visibility</p:attrName>
                                        </p:attrNameLst>
                                      </p:cBhvr>
                                      <p:to>
                                        <p:strVal val="visible"/>
                                      </p:to>
                                    </p:set>
                                    <p:animEffect transition="in" filter="fade">
                                      <p:cBhvr>
                                        <p:cTn id="48" dur="500"/>
                                        <p:tgtEl>
                                          <p:spTgt spid="45"/>
                                        </p:tgtEl>
                                      </p:cBhvr>
                                    </p:animEffect>
                                  </p:childTnLst>
                                </p:cTn>
                              </p:par>
                            </p:childTnLst>
                          </p:cTn>
                        </p:par>
                        <p:par>
                          <p:cTn id="49" fill="hold">
                            <p:stCondLst>
                              <p:cond delay="4500"/>
                            </p:stCondLst>
                            <p:childTnLst>
                              <p:par>
                                <p:cTn id="50" presetID="22" presetClass="entr" presetSubtype="8" fill="hold" nodeType="afterEffect">
                                  <p:stCondLst>
                                    <p:cond delay="0"/>
                                  </p:stCondLst>
                                  <p:childTnLst>
                                    <p:set>
                                      <p:cBhvr>
                                        <p:cTn id="51" dur="1" fill="hold">
                                          <p:stCondLst>
                                            <p:cond delay="0"/>
                                          </p:stCondLst>
                                        </p:cTn>
                                        <p:tgtEl>
                                          <p:spTgt spid="37"/>
                                        </p:tgtEl>
                                        <p:attrNameLst>
                                          <p:attrName>style.visibility</p:attrName>
                                        </p:attrNameLst>
                                      </p:cBhvr>
                                      <p:to>
                                        <p:strVal val="visible"/>
                                      </p:to>
                                    </p:set>
                                    <p:animEffect transition="in" filter="wipe(left)">
                                      <p:cBhvr>
                                        <p:cTn id="52" dur="500"/>
                                        <p:tgtEl>
                                          <p:spTgt spid="37"/>
                                        </p:tgtEl>
                                      </p:cBhvr>
                                    </p:animEffect>
                                  </p:childTnLst>
                                </p:cTn>
                              </p:par>
                            </p:childTnLst>
                          </p:cTn>
                        </p:par>
                        <p:par>
                          <p:cTn id="53" fill="hold">
                            <p:stCondLst>
                              <p:cond delay="5000"/>
                            </p:stCondLst>
                            <p:childTnLst>
                              <p:par>
                                <p:cTn id="54" presetID="10" presetClass="entr" presetSubtype="0" fill="hold" grpId="0" nodeType="afterEffect">
                                  <p:stCondLst>
                                    <p:cond delay="0"/>
                                  </p:stCondLst>
                                  <p:childTnLst>
                                    <p:set>
                                      <p:cBhvr>
                                        <p:cTn id="55" dur="1" fill="hold">
                                          <p:stCondLst>
                                            <p:cond delay="0"/>
                                          </p:stCondLst>
                                        </p:cTn>
                                        <p:tgtEl>
                                          <p:spTgt spid="32"/>
                                        </p:tgtEl>
                                        <p:attrNameLst>
                                          <p:attrName>style.visibility</p:attrName>
                                        </p:attrNameLst>
                                      </p:cBhvr>
                                      <p:to>
                                        <p:strVal val="visible"/>
                                      </p:to>
                                    </p:set>
                                    <p:animEffect transition="in" filter="fade">
                                      <p:cBhvr>
                                        <p:cTn id="56" dur="500"/>
                                        <p:tgtEl>
                                          <p:spTgt spid="32"/>
                                        </p:tgtEl>
                                      </p:cBhvr>
                                    </p:animEffect>
                                  </p:childTnLst>
                                </p:cTn>
                              </p:par>
                            </p:childTnLst>
                          </p:cTn>
                        </p:par>
                        <p:par>
                          <p:cTn id="57" fill="hold">
                            <p:stCondLst>
                              <p:cond delay="5500"/>
                            </p:stCondLst>
                            <p:childTnLst>
                              <p:par>
                                <p:cTn id="58" presetID="10" presetClass="entr" presetSubtype="0" fill="hold" grpId="0" nodeType="afterEffect">
                                  <p:stCondLst>
                                    <p:cond delay="0"/>
                                  </p:stCondLst>
                                  <p:childTnLst>
                                    <p:set>
                                      <p:cBhvr>
                                        <p:cTn id="59" dur="1" fill="hold">
                                          <p:stCondLst>
                                            <p:cond delay="0"/>
                                          </p:stCondLst>
                                        </p:cTn>
                                        <p:tgtEl>
                                          <p:spTgt spid="43"/>
                                        </p:tgtEl>
                                        <p:attrNameLst>
                                          <p:attrName>style.visibility</p:attrName>
                                        </p:attrNameLst>
                                      </p:cBhvr>
                                      <p:to>
                                        <p:strVal val="visible"/>
                                      </p:to>
                                    </p:set>
                                    <p:animEffect transition="in" filter="fade">
                                      <p:cBhvr>
                                        <p:cTn id="60" dur="500"/>
                                        <p:tgtEl>
                                          <p:spTgt spid="43"/>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42"/>
                                        </p:tgtEl>
                                        <p:attrNameLst>
                                          <p:attrName>style.visibility</p:attrName>
                                        </p:attrNameLst>
                                      </p:cBhvr>
                                      <p:to>
                                        <p:strVal val="visible"/>
                                      </p:to>
                                    </p:set>
                                    <p:animEffect transition="in" filter="fade">
                                      <p:cBhvr>
                                        <p:cTn id="63" dur="500"/>
                                        <p:tgtEl>
                                          <p:spTgt spid="42"/>
                                        </p:tgtEl>
                                      </p:cBhvr>
                                    </p:animEffect>
                                  </p:childTnLst>
                                </p:cTn>
                              </p:par>
                            </p:childTnLst>
                          </p:cTn>
                        </p:par>
                        <p:par>
                          <p:cTn id="64" fill="hold">
                            <p:stCondLst>
                              <p:cond delay="6000"/>
                            </p:stCondLst>
                            <p:childTnLst>
                              <p:par>
                                <p:cTn id="65" presetID="22" presetClass="entr" presetSubtype="8" fill="hold" nodeType="afterEffect">
                                  <p:stCondLst>
                                    <p:cond delay="0"/>
                                  </p:stCondLst>
                                  <p:childTnLst>
                                    <p:set>
                                      <p:cBhvr>
                                        <p:cTn id="66" dur="1" fill="hold">
                                          <p:stCondLst>
                                            <p:cond delay="0"/>
                                          </p:stCondLst>
                                        </p:cTn>
                                        <p:tgtEl>
                                          <p:spTgt spid="47"/>
                                        </p:tgtEl>
                                        <p:attrNameLst>
                                          <p:attrName>style.visibility</p:attrName>
                                        </p:attrNameLst>
                                      </p:cBhvr>
                                      <p:to>
                                        <p:strVal val="visible"/>
                                      </p:to>
                                    </p:set>
                                    <p:animEffect transition="in" filter="wipe(left)">
                                      <p:cBhvr>
                                        <p:cTn id="67" dur="500"/>
                                        <p:tgtEl>
                                          <p:spTgt spid="47"/>
                                        </p:tgtEl>
                                      </p:cBhvr>
                                    </p:animEffect>
                                  </p:childTnLst>
                                </p:cTn>
                              </p:par>
                            </p:childTnLst>
                          </p:cTn>
                        </p:par>
                        <p:par>
                          <p:cTn id="68" fill="hold">
                            <p:stCondLst>
                              <p:cond delay="6500"/>
                            </p:stCondLst>
                            <p:childTnLst>
                              <p:par>
                                <p:cTn id="69" presetID="10" presetClass="entr" presetSubtype="0" fill="hold" grpId="0" nodeType="afterEffect">
                                  <p:stCondLst>
                                    <p:cond delay="0"/>
                                  </p:stCondLst>
                                  <p:childTnLst>
                                    <p:set>
                                      <p:cBhvr>
                                        <p:cTn id="70" dur="1" fill="hold">
                                          <p:stCondLst>
                                            <p:cond delay="0"/>
                                          </p:stCondLst>
                                        </p:cTn>
                                        <p:tgtEl>
                                          <p:spTgt spid="46"/>
                                        </p:tgtEl>
                                        <p:attrNameLst>
                                          <p:attrName>style.visibility</p:attrName>
                                        </p:attrNameLst>
                                      </p:cBhvr>
                                      <p:to>
                                        <p:strVal val="visible"/>
                                      </p:to>
                                    </p:set>
                                    <p:animEffect transition="in" filter="fade">
                                      <p:cBhvr>
                                        <p:cTn id="71" dur="500"/>
                                        <p:tgtEl>
                                          <p:spTgt spid="46"/>
                                        </p:tgtEl>
                                      </p:cBhvr>
                                    </p:animEffect>
                                  </p:childTnLst>
                                </p:cTn>
                              </p:par>
                            </p:childTnLst>
                          </p:cTn>
                        </p:par>
                        <p:par>
                          <p:cTn id="72" fill="hold">
                            <p:stCondLst>
                              <p:cond delay="7000"/>
                            </p:stCondLst>
                            <p:childTnLst>
                              <p:par>
                                <p:cTn id="73" presetID="10" presetClass="entr" presetSubtype="0" fill="hold" grpId="0" nodeType="afterEffect">
                                  <p:stCondLst>
                                    <p:cond delay="0"/>
                                  </p:stCondLst>
                                  <p:childTnLst>
                                    <p:set>
                                      <p:cBhvr>
                                        <p:cTn id="74" dur="1" fill="hold">
                                          <p:stCondLst>
                                            <p:cond delay="0"/>
                                          </p:stCondLst>
                                        </p:cTn>
                                        <p:tgtEl>
                                          <p:spTgt spid="49"/>
                                        </p:tgtEl>
                                        <p:attrNameLst>
                                          <p:attrName>style.visibility</p:attrName>
                                        </p:attrNameLst>
                                      </p:cBhvr>
                                      <p:to>
                                        <p:strVal val="visible"/>
                                      </p:to>
                                    </p:set>
                                    <p:animEffect transition="in" filter="fade">
                                      <p:cBhvr>
                                        <p:cTn id="75" dur="500"/>
                                        <p:tgtEl>
                                          <p:spTgt spid="49"/>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48"/>
                                        </p:tgtEl>
                                        <p:attrNameLst>
                                          <p:attrName>style.visibility</p:attrName>
                                        </p:attrNameLst>
                                      </p:cBhvr>
                                      <p:to>
                                        <p:strVal val="visible"/>
                                      </p:to>
                                    </p:set>
                                    <p:animEffect transition="in" filter="fade">
                                      <p:cBhvr>
                                        <p:cTn id="78"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8" grpId="0"/>
      <p:bldP spid="39" grpId="0"/>
      <p:bldP spid="40" grpId="0"/>
      <p:bldP spid="41" grpId="0"/>
      <p:bldP spid="42" grpId="0"/>
      <p:bldP spid="43" grpId="0"/>
      <p:bldP spid="44" grpId="0"/>
      <p:bldP spid="45" grpId="0"/>
      <p:bldP spid="46" grpId="0" animBg="1"/>
      <p:bldP spid="48" grpId="0"/>
      <p:bldP spid="4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37C6584E-D91C-485E-A79E-CD8D5582B566}"/>
              </a:ext>
            </a:extLst>
          </p:cNvPr>
          <p:cNvGrpSpPr/>
          <p:nvPr/>
        </p:nvGrpSpPr>
        <p:grpSpPr>
          <a:xfrm>
            <a:off x="-15239" y="5928359"/>
            <a:ext cx="12222479" cy="929641"/>
            <a:chOff x="-15239" y="5928359"/>
            <a:chExt cx="12222479" cy="929641"/>
          </a:xfrm>
        </p:grpSpPr>
        <p:pic>
          <p:nvPicPr>
            <p:cNvPr id="5" name="图片 4">
              <a:extLst>
                <a:ext uri="{FF2B5EF4-FFF2-40B4-BE49-F238E27FC236}">
                  <a16:creationId xmlns:a16="http://schemas.microsoft.com/office/drawing/2014/main" xmlns="" id="{22F5F3B3-4789-454B-A494-06002D7C90F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46720" y="5928359"/>
              <a:ext cx="4160520" cy="929640"/>
            </a:xfrm>
            <a:prstGeom prst="rect">
              <a:avLst/>
            </a:prstGeom>
          </p:spPr>
        </p:pic>
        <p:pic>
          <p:nvPicPr>
            <p:cNvPr id="6" name="图片 5">
              <a:extLst>
                <a:ext uri="{FF2B5EF4-FFF2-40B4-BE49-F238E27FC236}">
                  <a16:creationId xmlns:a16="http://schemas.microsoft.com/office/drawing/2014/main" xmlns="" id="{715BF0DA-B14A-422A-B562-44CDDD3D9BA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86200" y="5928360"/>
              <a:ext cx="4160520" cy="929640"/>
            </a:xfrm>
            <a:prstGeom prst="rect">
              <a:avLst/>
            </a:prstGeom>
          </p:spPr>
        </p:pic>
        <p:pic>
          <p:nvPicPr>
            <p:cNvPr id="7" name="图片 6">
              <a:extLst>
                <a:ext uri="{FF2B5EF4-FFF2-40B4-BE49-F238E27FC236}">
                  <a16:creationId xmlns:a16="http://schemas.microsoft.com/office/drawing/2014/main" xmlns="" id="{9E90D2BC-F3BD-4D59-B6D7-C997D9DBC23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39" y="5928360"/>
              <a:ext cx="4160520" cy="929640"/>
            </a:xfrm>
            <a:prstGeom prst="rect">
              <a:avLst/>
            </a:prstGeom>
          </p:spPr>
        </p:pic>
      </p:grpSp>
      <p:sp>
        <p:nvSpPr>
          <p:cNvPr id="8" name="矩形 7">
            <a:extLst>
              <a:ext uri="{FF2B5EF4-FFF2-40B4-BE49-F238E27FC236}">
                <a16:creationId xmlns:a16="http://schemas.microsoft.com/office/drawing/2014/main" xmlns="" id="{8F1E47FF-3AB4-41C2-A081-0E7BF140621D}"/>
              </a:ext>
            </a:extLst>
          </p:cNvPr>
          <p:cNvSpPr/>
          <p:nvPr/>
        </p:nvSpPr>
        <p:spPr>
          <a:xfrm>
            <a:off x="451636" y="451074"/>
            <a:ext cx="4339650" cy="646331"/>
          </a:xfrm>
          <a:prstGeom prst="rect">
            <a:avLst/>
          </a:prstGeom>
        </p:spPr>
        <p:txBody>
          <a:bodyPr wrap="none">
            <a:spAutoFit/>
          </a:bodyPr>
          <a:lstStyle/>
          <a:p>
            <a:pPr algn="r" fontAlgn="base">
              <a:spcBef>
                <a:spcPct val="0"/>
              </a:spcBef>
              <a:spcAft>
                <a:spcPct val="0"/>
              </a:spcAft>
            </a:pPr>
            <a:r>
              <a:rPr lang="zh-CN" altLang="en-US" sz="3600" b="1" dirty="0">
                <a:solidFill>
                  <a:srgbClr val="FF9E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施工总承包合同简介</a:t>
            </a:r>
          </a:p>
        </p:txBody>
      </p:sp>
      <p:sp>
        <p:nvSpPr>
          <p:cNvPr id="9" name="矩形 8">
            <a:extLst>
              <a:ext uri="{FF2B5EF4-FFF2-40B4-BE49-F238E27FC236}">
                <a16:creationId xmlns:a16="http://schemas.microsoft.com/office/drawing/2014/main" xmlns="" id="{07F13BB8-1569-4C89-A8D3-2ACB0AE5DA0F}"/>
              </a:ext>
            </a:extLst>
          </p:cNvPr>
          <p:cNvSpPr/>
          <p:nvPr/>
        </p:nvSpPr>
        <p:spPr>
          <a:xfrm>
            <a:off x="0" y="510757"/>
            <a:ext cx="225016" cy="586648"/>
          </a:xfrm>
          <a:prstGeom prst="rect">
            <a:avLst/>
          </a:prstGeom>
          <a:solidFill>
            <a:srgbClr val="FF9E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6434" tIns="48217" rIns="96434" bIns="48217" rtlCol="0" anchor="ctr"/>
          <a:lstStyle/>
          <a:p>
            <a:pPr algn="ctr" defTabSz="964278"/>
            <a:endParaRPr lang="zh-CN" altLang="en-US" sz="1969">
              <a:solidFill>
                <a:srgbClr val="E7E6E6">
                  <a:lumMod val="50000"/>
                </a:srgbClr>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27" name="Straight Connector 31">
            <a:extLst>
              <a:ext uri="{FF2B5EF4-FFF2-40B4-BE49-F238E27FC236}">
                <a16:creationId xmlns:a16="http://schemas.microsoft.com/office/drawing/2014/main" xmlns="" id="{221545B6-7F59-4436-BD65-7F90B797CAE4}"/>
              </a:ext>
            </a:extLst>
          </p:cNvPr>
          <p:cNvCxnSpPr/>
          <p:nvPr/>
        </p:nvCxnSpPr>
        <p:spPr>
          <a:xfrm flipH="1">
            <a:off x="7998104" y="3321864"/>
            <a:ext cx="1782887" cy="0"/>
          </a:xfrm>
          <a:prstGeom prst="line">
            <a:avLst/>
          </a:prstGeom>
          <a:noFill/>
          <a:ln w="254000" cap="flat" cmpd="sng" algn="ctr">
            <a:solidFill>
              <a:srgbClr val="E7E6E6"/>
            </a:solidFill>
            <a:prstDash val="solid"/>
            <a:miter lim="800000"/>
          </a:ln>
          <a:effectLst/>
        </p:spPr>
      </p:cxnSp>
      <p:cxnSp>
        <p:nvCxnSpPr>
          <p:cNvPr id="28" name="Straight Connector 36">
            <a:extLst>
              <a:ext uri="{FF2B5EF4-FFF2-40B4-BE49-F238E27FC236}">
                <a16:creationId xmlns:a16="http://schemas.microsoft.com/office/drawing/2014/main" xmlns="" id="{0314FBC5-65B2-49A0-9B94-8A719273AE9D}"/>
              </a:ext>
            </a:extLst>
          </p:cNvPr>
          <p:cNvCxnSpPr/>
          <p:nvPr/>
        </p:nvCxnSpPr>
        <p:spPr>
          <a:xfrm flipH="1">
            <a:off x="4139107" y="2802914"/>
            <a:ext cx="1508391" cy="1712071"/>
          </a:xfrm>
          <a:prstGeom prst="line">
            <a:avLst/>
          </a:prstGeom>
          <a:noFill/>
          <a:ln w="254000" cap="flat" cmpd="sng" algn="ctr">
            <a:solidFill>
              <a:srgbClr val="E7E6E6"/>
            </a:solidFill>
            <a:prstDash val="solid"/>
            <a:miter lim="800000"/>
          </a:ln>
          <a:effectLst/>
        </p:spPr>
      </p:cxnSp>
      <p:cxnSp>
        <p:nvCxnSpPr>
          <p:cNvPr id="29" name="Straight Connector 40">
            <a:extLst>
              <a:ext uri="{FF2B5EF4-FFF2-40B4-BE49-F238E27FC236}">
                <a16:creationId xmlns:a16="http://schemas.microsoft.com/office/drawing/2014/main" xmlns="" id="{6B59B337-32B2-422D-A019-978317A16BF0}"/>
              </a:ext>
            </a:extLst>
          </p:cNvPr>
          <p:cNvCxnSpPr/>
          <p:nvPr/>
        </p:nvCxnSpPr>
        <p:spPr>
          <a:xfrm flipH="1">
            <a:off x="6788976" y="3321863"/>
            <a:ext cx="1192770" cy="1357897"/>
          </a:xfrm>
          <a:prstGeom prst="line">
            <a:avLst/>
          </a:prstGeom>
          <a:noFill/>
          <a:ln w="254000" cap="flat" cmpd="sng" algn="ctr">
            <a:solidFill>
              <a:srgbClr val="E7E6E6"/>
            </a:solidFill>
            <a:prstDash val="solid"/>
            <a:miter lim="800000"/>
          </a:ln>
          <a:effectLst/>
        </p:spPr>
      </p:cxnSp>
      <p:cxnSp>
        <p:nvCxnSpPr>
          <p:cNvPr id="30" name="Straight Connector 47">
            <a:extLst>
              <a:ext uri="{FF2B5EF4-FFF2-40B4-BE49-F238E27FC236}">
                <a16:creationId xmlns:a16="http://schemas.microsoft.com/office/drawing/2014/main" xmlns="" id="{2FA9F8CC-58D5-4016-83DD-A20631BE6DAA}"/>
              </a:ext>
            </a:extLst>
          </p:cNvPr>
          <p:cNvCxnSpPr/>
          <p:nvPr/>
        </p:nvCxnSpPr>
        <p:spPr>
          <a:xfrm>
            <a:off x="5634276" y="2781009"/>
            <a:ext cx="1154702" cy="1898753"/>
          </a:xfrm>
          <a:prstGeom prst="line">
            <a:avLst/>
          </a:prstGeom>
          <a:noFill/>
          <a:ln w="254000" cap="flat" cmpd="sng" algn="ctr">
            <a:solidFill>
              <a:srgbClr val="E7E6E6"/>
            </a:solidFill>
            <a:prstDash val="solid"/>
            <a:miter lim="800000"/>
          </a:ln>
          <a:effectLst/>
        </p:spPr>
      </p:cxnSp>
      <p:cxnSp>
        <p:nvCxnSpPr>
          <p:cNvPr id="31" name="Straight Connector 48">
            <a:extLst>
              <a:ext uri="{FF2B5EF4-FFF2-40B4-BE49-F238E27FC236}">
                <a16:creationId xmlns:a16="http://schemas.microsoft.com/office/drawing/2014/main" xmlns="" id="{B2844716-334F-4E3D-B984-42CDF007F79B}"/>
              </a:ext>
            </a:extLst>
          </p:cNvPr>
          <p:cNvCxnSpPr/>
          <p:nvPr/>
        </p:nvCxnSpPr>
        <p:spPr>
          <a:xfrm>
            <a:off x="2529739" y="3207834"/>
            <a:ext cx="1609369" cy="1281592"/>
          </a:xfrm>
          <a:prstGeom prst="line">
            <a:avLst/>
          </a:prstGeom>
          <a:noFill/>
          <a:ln w="254000" cap="flat" cmpd="sng" algn="ctr">
            <a:solidFill>
              <a:srgbClr val="E7E6E6"/>
            </a:solidFill>
            <a:prstDash val="solid"/>
            <a:miter lim="800000"/>
          </a:ln>
          <a:effectLst/>
        </p:spPr>
      </p:cxnSp>
      <p:sp>
        <p:nvSpPr>
          <p:cNvPr id="32" name="Oval 12">
            <a:extLst>
              <a:ext uri="{FF2B5EF4-FFF2-40B4-BE49-F238E27FC236}">
                <a16:creationId xmlns:a16="http://schemas.microsoft.com/office/drawing/2014/main" xmlns="" id="{9640D89A-DACA-4057-8B52-9AA317499943}"/>
              </a:ext>
            </a:extLst>
          </p:cNvPr>
          <p:cNvSpPr>
            <a:spLocks noChangeArrowheads="1"/>
          </p:cNvSpPr>
          <p:nvPr/>
        </p:nvSpPr>
        <p:spPr bwMode="auto">
          <a:xfrm>
            <a:off x="3241393" y="3593052"/>
            <a:ext cx="1795429" cy="1792745"/>
          </a:xfrm>
          <a:prstGeom prst="ellipse">
            <a:avLst/>
          </a:prstGeom>
          <a:solidFill>
            <a:srgbClr val="A5A5A5"/>
          </a:solidFill>
          <a:ln w="254000">
            <a:solidFill>
              <a:srgbClr val="E7E6E6"/>
            </a:solidFill>
          </a:ln>
        </p:spPr>
        <p:txBody>
          <a:bodyPr vert="horz" wrap="square" lIns="0" tIns="0" rIns="0" bIns="0" numCol="1" anchor="ctr" anchorCtr="1" compatLnSpc="1">
            <a:prstTxWarp prst="textNoShape">
              <a:avLst/>
            </a:prstTxWarp>
          </a:bodyPr>
          <a:lstStyle/>
          <a:p>
            <a:pPr lvl="0" algn="ctr" fontAlgn="base">
              <a:lnSpc>
                <a:spcPct val="120000"/>
              </a:lnSpc>
              <a:spcBef>
                <a:spcPct val="0"/>
              </a:spcBef>
              <a:spcAft>
                <a:spcPct val="0"/>
              </a:spcAft>
            </a:pPr>
            <a:r>
              <a:rPr lang="zh-CN" altLang="en-US" sz="1600" b="1" kern="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合同规定付款</a:t>
            </a:r>
            <a:endParaRPr lang="en-US" altLang="zh-CN" sz="1600" b="1" kern="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a:p>
            <a:pPr lvl="0" algn="ctr" fontAlgn="base">
              <a:lnSpc>
                <a:spcPct val="120000"/>
              </a:lnSpc>
              <a:spcBef>
                <a:spcPct val="0"/>
              </a:spcBef>
              <a:spcAft>
                <a:spcPct val="0"/>
              </a:spcAft>
            </a:pPr>
            <a:r>
              <a:rPr lang="zh-CN" altLang="en-US" sz="1600" b="1" kern="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方式</a:t>
            </a:r>
            <a:endParaRPr kumimoji="0" lang="en-US" sz="1600" b="1"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Oval 12">
            <a:extLst>
              <a:ext uri="{FF2B5EF4-FFF2-40B4-BE49-F238E27FC236}">
                <a16:creationId xmlns:a16="http://schemas.microsoft.com/office/drawing/2014/main" xmlns="" id="{30ABAD53-C7A0-4371-AAAF-6C68431E9861}"/>
              </a:ext>
            </a:extLst>
          </p:cNvPr>
          <p:cNvSpPr>
            <a:spLocks noChangeArrowheads="1"/>
          </p:cNvSpPr>
          <p:nvPr/>
        </p:nvSpPr>
        <p:spPr bwMode="auto">
          <a:xfrm>
            <a:off x="5036822" y="2228683"/>
            <a:ext cx="1194908" cy="1193122"/>
          </a:xfrm>
          <a:prstGeom prst="ellipse">
            <a:avLst/>
          </a:prstGeom>
          <a:solidFill>
            <a:srgbClr val="752F00"/>
          </a:solidFill>
          <a:ln w="254000">
            <a:solidFill>
              <a:srgbClr val="E7E6E6"/>
            </a:solidFill>
          </a:ln>
        </p:spPr>
        <p:txBody>
          <a:bodyPr vert="horz" wrap="square" lIns="0" tIns="0" rIns="0" bIns="0" numCol="1" anchor="ctr" anchorCtr="1" compatLnSpc="1">
            <a:prstTxWarp prst="textNoShape">
              <a:avLst/>
            </a:prstTxWarp>
          </a:bodyPr>
          <a:lstStyle/>
          <a:p>
            <a:pPr lvl="0" algn="ctr" fontAlgn="base">
              <a:lnSpc>
                <a:spcPct val="120000"/>
              </a:lnSpc>
              <a:spcBef>
                <a:spcPct val="0"/>
              </a:spcBef>
              <a:spcAft>
                <a:spcPct val="0"/>
              </a:spcAft>
            </a:pPr>
            <a:r>
              <a:rPr lang="zh-CN" altLang="en-US" sz="1600" b="1" kern="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合同质量要求</a:t>
            </a:r>
            <a:endParaRPr kumimoji="0" lang="en-US" sz="1600" b="1"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Oval 12">
            <a:extLst>
              <a:ext uri="{FF2B5EF4-FFF2-40B4-BE49-F238E27FC236}">
                <a16:creationId xmlns:a16="http://schemas.microsoft.com/office/drawing/2014/main" xmlns="" id="{8AB5B70B-1880-4841-A366-8C5F0D8436D4}"/>
              </a:ext>
            </a:extLst>
          </p:cNvPr>
          <p:cNvSpPr>
            <a:spLocks noChangeArrowheads="1"/>
          </p:cNvSpPr>
          <p:nvPr/>
        </p:nvSpPr>
        <p:spPr bwMode="auto">
          <a:xfrm>
            <a:off x="6342262" y="4233713"/>
            <a:ext cx="893431" cy="892095"/>
          </a:xfrm>
          <a:prstGeom prst="ellipse">
            <a:avLst/>
          </a:prstGeom>
          <a:solidFill>
            <a:srgbClr val="A5A5A5"/>
          </a:solidFill>
          <a:ln w="203200">
            <a:solidFill>
              <a:srgbClr val="E7E6E6"/>
            </a:solidFill>
          </a:ln>
        </p:spPr>
        <p:txBody>
          <a:bodyPr vert="horz" wrap="square" lIns="0" tIns="0" rIns="0" bIns="0" numCol="1" anchor="ctr" anchorCtr="1" compatLnSpc="1">
            <a:prstTxWarp prst="textNoShape">
              <a:avLst/>
            </a:prstTxWarp>
          </a:bodyPr>
          <a:lstStyle/>
          <a:p>
            <a:pPr lvl="0" algn="ctr" fontAlgn="base">
              <a:lnSpc>
                <a:spcPct val="120000"/>
              </a:lnSpc>
              <a:spcBef>
                <a:spcPct val="0"/>
              </a:spcBef>
              <a:spcAft>
                <a:spcPct val="0"/>
              </a:spcAft>
            </a:pPr>
            <a:r>
              <a:rPr lang="zh-CN" altLang="en-US" sz="1600" b="1" kern="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中标</a:t>
            </a:r>
            <a:endParaRPr lang="en-US" altLang="zh-CN" sz="1600" b="1" kern="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a:p>
            <a:pPr lvl="0" algn="ctr" fontAlgn="base">
              <a:lnSpc>
                <a:spcPct val="120000"/>
              </a:lnSpc>
              <a:spcBef>
                <a:spcPct val="0"/>
              </a:spcBef>
              <a:spcAft>
                <a:spcPct val="0"/>
              </a:spcAft>
            </a:pPr>
            <a:r>
              <a:rPr lang="zh-CN" altLang="en-US" sz="1600" b="1" kern="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价格</a:t>
            </a:r>
            <a:endParaRPr kumimoji="0" lang="en-US" sz="1600" b="1" i="0" u="none" strike="noStrike" kern="0" cap="none" spc="0" normalizeH="0" baseline="0" noProof="0" dirty="0">
              <a:ln>
                <a:noFill/>
              </a:ln>
              <a:solidFill>
                <a:srgbClr val="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Oval 12">
            <a:extLst>
              <a:ext uri="{FF2B5EF4-FFF2-40B4-BE49-F238E27FC236}">
                <a16:creationId xmlns:a16="http://schemas.microsoft.com/office/drawing/2014/main" xmlns="" id="{3F604170-40DB-473E-A2E1-FE435BA84A5F}"/>
              </a:ext>
            </a:extLst>
          </p:cNvPr>
          <p:cNvSpPr>
            <a:spLocks noChangeArrowheads="1"/>
          </p:cNvSpPr>
          <p:nvPr/>
        </p:nvSpPr>
        <p:spPr bwMode="auto">
          <a:xfrm>
            <a:off x="7270092" y="2611272"/>
            <a:ext cx="1423310" cy="1421184"/>
          </a:xfrm>
          <a:prstGeom prst="ellipse">
            <a:avLst/>
          </a:prstGeom>
          <a:solidFill>
            <a:srgbClr val="F5BA3D"/>
          </a:solidFill>
          <a:ln w="254000">
            <a:solidFill>
              <a:srgbClr val="E7E6E6"/>
            </a:solidFill>
          </a:ln>
        </p:spPr>
        <p:txBody>
          <a:bodyPr vert="horz" wrap="square" lIns="0" tIns="0" rIns="0" bIns="0" numCol="1" anchor="ctr" anchorCtr="1" compatLnSpc="1">
            <a:prstTxWarp prst="textNoShape">
              <a:avLst/>
            </a:prstTxWarp>
          </a:bodyPr>
          <a:lstStyle/>
          <a:p>
            <a:pPr lvl="0" algn="ctr" fontAlgn="base">
              <a:lnSpc>
                <a:spcPct val="120000"/>
              </a:lnSpc>
              <a:spcBef>
                <a:spcPct val="0"/>
              </a:spcBef>
              <a:spcAft>
                <a:spcPct val="0"/>
              </a:spcAft>
            </a:pPr>
            <a:r>
              <a:rPr lang="zh-CN" altLang="en-US" sz="1600" b="1" kern="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合同工期</a:t>
            </a:r>
            <a:endParaRPr lang="en-US" altLang="zh-CN" sz="1600" b="1" kern="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a:p>
            <a:pPr lvl="0" algn="ctr" fontAlgn="base">
              <a:lnSpc>
                <a:spcPct val="120000"/>
              </a:lnSpc>
              <a:spcBef>
                <a:spcPct val="0"/>
              </a:spcBef>
              <a:spcAft>
                <a:spcPct val="0"/>
              </a:spcAft>
            </a:pPr>
            <a:r>
              <a:rPr lang="zh-CN" altLang="en-US" sz="1600" b="1" kern="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要求</a:t>
            </a:r>
            <a:endParaRPr kumimoji="0" lang="en-US" sz="1600" b="1"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Oval 12">
            <a:extLst>
              <a:ext uri="{FF2B5EF4-FFF2-40B4-BE49-F238E27FC236}">
                <a16:creationId xmlns:a16="http://schemas.microsoft.com/office/drawing/2014/main" xmlns="" id="{A5808EF6-9FF1-4BCC-933C-1C9FD11E6209}"/>
              </a:ext>
            </a:extLst>
          </p:cNvPr>
          <p:cNvSpPr>
            <a:spLocks noChangeArrowheads="1"/>
          </p:cNvSpPr>
          <p:nvPr/>
        </p:nvSpPr>
        <p:spPr bwMode="auto">
          <a:xfrm>
            <a:off x="2057606" y="2736407"/>
            <a:ext cx="944262" cy="942851"/>
          </a:xfrm>
          <a:prstGeom prst="ellipse">
            <a:avLst/>
          </a:prstGeom>
          <a:solidFill>
            <a:srgbClr val="F5BA3D"/>
          </a:solidFill>
          <a:ln w="203200">
            <a:solidFill>
              <a:srgbClr val="E7E6E6"/>
            </a:solidFill>
          </a:ln>
        </p:spPr>
        <p:txBody>
          <a:bodyPr vert="horz" wrap="square" lIns="0" tIns="0" rIns="0" bIns="0" numCol="1" anchor="ctr" anchorCtr="1" compatLnSpc="1">
            <a:prstTxWarp prst="textNoShape">
              <a:avLst/>
            </a:prstTxWarp>
          </a:bodyPr>
          <a:lstStyle/>
          <a:p>
            <a:pPr lvl="0" algn="ctr" fontAlgn="base">
              <a:lnSpc>
                <a:spcPct val="120000"/>
              </a:lnSpc>
              <a:spcBef>
                <a:spcPct val="0"/>
              </a:spcBef>
              <a:spcAft>
                <a:spcPct val="0"/>
              </a:spcAft>
            </a:pPr>
            <a:r>
              <a:rPr lang="zh-CN" altLang="en-US" sz="1600" b="1" kern="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合同约定范围</a:t>
            </a:r>
            <a:endParaRPr kumimoji="0" lang="en-AU" sz="1600" b="1"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Oval 12">
            <a:extLst>
              <a:ext uri="{FF2B5EF4-FFF2-40B4-BE49-F238E27FC236}">
                <a16:creationId xmlns:a16="http://schemas.microsoft.com/office/drawing/2014/main" xmlns="" id="{9D2A2FEF-FB05-4358-A37A-B993306C28E9}"/>
              </a:ext>
            </a:extLst>
          </p:cNvPr>
          <p:cNvSpPr>
            <a:spLocks noChangeArrowheads="1"/>
          </p:cNvSpPr>
          <p:nvPr/>
        </p:nvSpPr>
        <p:spPr bwMode="auto">
          <a:xfrm>
            <a:off x="9334276" y="2875816"/>
            <a:ext cx="893431" cy="892095"/>
          </a:xfrm>
          <a:prstGeom prst="ellipse">
            <a:avLst/>
          </a:prstGeom>
          <a:solidFill>
            <a:srgbClr val="A5A5A5"/>
          </a:solidFill>
          <a:ln w="203200">
            <a:solidFill>
              <a:srgbClr val="E7E6E6"/>
            </a:solidFill>
          </a:ln>
        </p:spPr>
        <p:txBody>
          <a:bodyPr vert="horz" wrap="square" lIns="0" tIns="0" rIns="0" bIns="0" numCol="1" anchor="ctr" anchorCtr="1" compatLnSpc="1">
            <a:prstTxWarp prst="textNoShape">
              <a:avLst/>
            </a:prstTxWarp>
          </a:bodyPr>
          <a:lstStyle/>
          <a:p>
            <a:pPr lvl="0" algn="ctr" fontAlgn="base">
              <a:lnSpc>
                <a:spcPct val="120000"/>
              </a:lnSpc>
              <a:spcBef>
                <a:spcPct val="0"/>
              </a:spcBef>
              <a:spcAft>
                <a:spcPct val="0"/>
              </a:spcAft>
            </a:pPr>
            <a:r>
              <a:rPr lang="zh-CN" altLang="en-US" sz="1600" b="1" kern="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其他</a:t>
            </a:r>
            <a:endParaRPr lang="en-US" altLang="zh-CN" sz="1600" b="1" kern="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a:p>
            <a:pPr lvl="0" algn="ctr" fontAlgn="base">
              <a:lnSpc>
                <a:spcPct val="120000"/>
              </a:lnSpc>
              <a:spcBef>
                <a:spcPct val="0"/>
              </a:spcBef>
              <a:spcAft>
                <a:spcPct val="0"/>
              </a:spcAft>
            </a:pPr>
            <a:r>
              <a:rPr lang="zh-CN" altLang="en-US" sz="1600" b="1" kern="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约定</a:t>
            </a:r>
            <a:endParaRPr kumimoji="0" lang="en-US" sz="1600" b="1"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 Placeholder 33">
            <a:extLst>
              <a:ext uri="{FF2B5EF4-FFF2-40B4-BE49-F238E27FC236}">
                <a16:creationId xmlns:a16="http://schemas.microsoft.com/office/drawing/2014/main" xmlns="" id="{30EA632E-06E8-4618-9BAA-C18706C0B809}"/>
              </a:ext>
            </a:extLst>
          </p:cNvPr>
          <p:cNvSpPr txBox="1">
            <a:spLocks/>
          </p:cNvSpPr>
          <p:nvPr/>
        </p:nvSpPr>
        <p:spPr>
          <a:xfrm>
            <a:off x="1725054" y="2026545"/>
            <a:ext cx="1609369" cy="484235"/>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fontAlgn="base">
              <a:lnSpc>
                <a:spcPct val="120000"/>
              </a:lnSpc>
              <a:spcBef>
                <a:spcPts val="0"/>
              </a:spcBef>
              <a:spcAft>
                <a:spcPct val="0"/>
              </a:spcAft>
              <a:buFont typeface="Arial" panose="020B0604020202020204" pitchFamily="34" charset="0"/>
              <a:buNone/>
            </a:pPr>
            <a:r>
              <a:rPr lang="zh-CN" altLang="en-US" sz="900" dirty="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en-AU" sz="900" dirty="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Text Placeholder 33">
            <a:extLst>
              <a:ext uri="{FF2B5EF4-FFF2-40B4-BE49-F238E27FC236}">
                <a16:creationId xmlns:a16="http://schemas.microsoft.com/office/drawing/2014/main" xmlns="" id="{03385B0D-F21C-4481-A9E6-BDF544F6FA5C}"/>
              </a:ext>
            </a:extLst>
          </p:cNvPr>
          <p:cNvSpPr txBox="1">
            <a:spLocks/>
          </p:cNvSpPr>
          <p:nvPr/>
        </p:nvSpPr>
        <p:spPr>
          <a:xfrm>
            <a:off x="3239852" y="2883917"/>
            <a:ext cx="1682768" cy="484235"/>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fontAlgn="base">
              <a:lnSpc>
                <a:spcPct val="120000"/>
              </a:lnSpc>
              <a:spcBef>
                <a:spcPts val="0"/>
              </a:spcBef>
              <a:spcAft>
                <a:spcPct val="0"/>
              </a:spcAft>
              <a:buFont typeface="Arial" panose="020B0604020202020204" pitchFamily="34" charset="0"/>
              <a:buNone/>
            </a:pPr>
            <a:r>
              <a:rPr lang="zh-CN" altLang="en-US" sz="900" dirty="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en-AU" sz="900" dirty="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Text Placeholder 33">
            <a:extLst>
              <a:ext uri="{FF2B5EF4-FFF2-40B4-BE49-F238E27FC236}">
                <a16:creationId xmlns:a16="http://schemas.microsoft.com/office/drawing/2014/main" xmlns="" id="{C5AFC3B6-D5C9-4236-A5FC-CDAA517F9F68}"/>
              </a:ext>
            </a:extLst>
          </p:cNvPr>
          <p:cNvSpPr txBox="1">
            <a:spLocks/>
          </p:cNvSpPr>
          <p:nvPr/>
        </p:nvSpPr>
        <p:spPr>
          <a:xfrm>
            <a:off x="4812633" y="1511621"/>
            <a:ext cx="1609369" cy="484235"/>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fontAlgn="base">
              <a:lnSpc>
                <a:spcPct val="120000"/>
              </a:lnSpc>
              <a:spcBef>
                <a:spcPts val="0"/>
              </a:spcBef>
              <a:spcAft>
                <a:spcPct val="0"/>
              </a:spcAft>
              <a:buFont typeface="Arial" panose="020B0604020202020204" pitchFamily="34" charset="0"/>
              <a:buNone/>
            </a:pPr>
            <a:r>
              <a:rPr lang="zh-CN" altLang="en-US" sz="900" dirty="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en-AU" sz="900" dirty="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Text Placeholder 33">
            <a:extLst>
              <a:ext uri="{FF2B5EF4-FFF2-40B4-BE49-F238E27FC236}">
                <a16:creationId xmlns:a16="http://schemas.microsoft.com/office/drawing/2014/main" xmlns="" id="{00113D5A-32D4-4FA5-BDCD-93F484F72C7A}"/>
              </a:ext>
            </a:extLst>
          </p:cNvPr>
          <p:cNvSpPr txBox="1">
            <a:spLocks/>
          </p:cNvSpPr>
          <p:nvPr/>
        </p:nvSpPr>
        <p:spPr>
          <a:xfrm>
            <a:off x="6043283" y="5361678"/>
            <a:ext cx="1609369" cy="484235"/>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fontAlgn="base">
              <a:lnSpc>
                <a:spcPct val="120000"/>
              </a:lnSpc>
              <a:spcBef>
                <a:spcPts val="0"/>
              </a:spcBef>
              <a:spcAft>
                <a:spcPct val="0"/>
              </a:spcAft>
              <a:buFont typeface="Arial" panose="020B0604020202020204" pitchFamily="34" charset="0"/>
              <a:buNone/>
            </a:pPr>
            <a:r>
              <a:rPr lang="zh-CN" altLang="en-US" sz="900" dirty="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en-AU" sz="900" dirty="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ext Placeholder 33">
            <a:extLst>
              <a:ext uri="{FF2B5EF4-FFF2-40B4-BE49-F238E27FC236}">
                <a16:creationId xmlns:a16="http://schemas.microsoft.com/office/drawing/2014/main" xmlns="" id="{712C6F99-6DFC-43C2-B2F9-30D6ED968E17}"/>
              </a:ext>
            </a:extLst>
          </p:cNvPr>
          <p:cNvSpPr txBox="1">
            <a:spLocks/>
          </p:cNvSpPr>
          <p:nvPr/>
        </p:nvSpPr>
        <p:spPr>
          <a:xfrm>
            <a:off x="8959348" y="2177646"/>
            <a:ext cx="1609369" cy="484235"/>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fontAlgn="base">
              <a:lnSpc>
                <a:spcPct val="120000"/>
              </a:lnSpc>
              <a:spcBef>
                <a:spcPts val="0"/>
              </a:spcBef>
              <a:spcAft>
                <a:spcPct val="0"/>
              </a:spcAft>
              <a:buFont typeface="Arial" panose="020B0604020202020204" pitchFamily="34" charset="0"/>
              <a:buNone/>
            </a:pPr>
            <a:r>
              <a:rPr lang="zh-CN" altLang="en-US" sz="900" dirty="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en-AU" sz="900" dirty="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 Placeholder 33">
            <a:extLst>
              <a:ext uri="{FF2B5EF4-FFF2-40B4-BE49-F238E27FC236}">
                <a16:creationId xmlns:a16="http://schemas.microsoft.com/office/drawing/2014/main" xmlns="" id="{4594E130-49EB-427E-8CBE-5641CAF24438}"/>
              </a:ext>
            </a:extLst>
          </p:cNvPr>
          <p:cNvSpPr txBox="1">
            <a:spLocks/>
          </p:cNvSpPr>
          <p:nvPr/>
        </p:nvSpPr>
        <p:spPr>
          <a:xfrm>
            <a:off x="7160104" y="1877450"/>
            <a:ext cx="1609369" cy="484235"/>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fontAlgn="base">
              <a:lnSpc>
                <a:spcPct val="120000"/>
              </a:lnSpc>
              <a:spcBef>
                <a:spcPts val="0"/>
              </a:spcBef>
              <a:spcAft>
                <a:spcPct val="0"/>
              </a:spcAft>
              <a:buFont typeface="Arial" panose="020B0604020202020204" pitchFamily="34" charset="0"/>
              <a:buNone/>
            </a:pPr>
            <a:r>
              <a:rPr lang="zh-CN" altLang="en-US" sz="900" dirty="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en-AU" sz="900" dirty="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37219738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fade">
                                      <p:cBhvr>
                                        <p:cTn id="11" dur="500"/>
                                        <p:tgtEl>
                                          <p:spTgt spid="3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wipe(left)">
                                      <p:cBhvr>
                                        <p:cTn id="15" dur="500"/>
                                        <p:tgtEl>
                                          <p:spTgt spid="31"/>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500"/>
                                        <p:tgtEl>
                                          <p:spTgt spid="32"/>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500"/>
                                        <p:tgtEl>
                                          <p:spTgt spid="39"/>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wipe(left)">
                                      <p:cBhvr>
                                        <p:cTn id="27" dur="500"/>
                                        <p:tgtEl>
                                          <p:spTgt spid="28"/>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500"/>
                                        <p:tgtEl>
                                          <p:spTgt spid="33"/>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40"/>
                                        </p:tgtEl>
                                        <p:attrNameLst>
                                          <p:attrName>style.visibility</p:attrName>
                                        </p:attrNameLst>
                                      </p:cBhvr>
                                      <p:to>
                                        <p:strVal val="visible"/>
                                      </p:to>
                                    </p:set>
                                    <p:animEffect transition="in" filter="fade">
                                      <p:cBhvr>
                                        <p:cTn id="35" dur="500"/>
                                        <p:tgtEl>
                                          <p:spTgt spid="40"/>
                                        </p:tgtEl>
                                      </p:cBhvr>
                                    </p:animEffect>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wipe(left)">
                                      <p:cBhvr>
                                        <p:cTn id="39" dur="500"/>
                                        <p:tgtEl>
                                          <p:spTgt spid="30"/>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fade">
                                      <p:cBhvr>
                                        <p:cTn id="43" dur="500"/>
                                        <p:tgtEl>
                                          <p:spTgt spid="34"/>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fade">
                                      <p:cBhvr>
                                        <p:cTn id="47" dur="500"/>
                                        <p:tgtEl>
                                          <p:spTgt spid="41"/>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wipe(left)">
                                      <p:cBhvr>
                                        <p:cTn id="51" dur="500"/>
                                        <p:tgtEl>
                                          <p:spTgt spid="29"/>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35"/>
                                        </p:tgtEl>
                                        <p:attrNameLst>
                                          <p:attrName>style.visibility</p:attrName>
                                        </p:attrNameLst>
                                      </p:cBhvr>
                                      <p:to>
                                        <p:strVal val="visible"/>
                                      </p:to>
                                    </p:set>
                                    <p:animEffect transition="in" filter="fade">
                                      <p:cBhvr>
                                        <p:cTn id="55" dur="500"/>
                                        <p:tgtEl>
                                          <p:spTgt spid="35"/>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43"/>
                                        </p:tgtEl>
                                        <p:attrNameLst>
                                          <p:attrName>style.visibility</p:attrName>
                                        </p:attrNameLst>
                                      </p:cBhvr>
                                      <p:to>
                                        <p:strVal val="visible"/>
                                      </p:to>
                                    </p:set>
                                    <p:animEffect transition="in" filter="fade">
                                      <p:cBhvr>
                                        <p:cTn id="59" dur="500"/>
                                        <p:tgtEl>
                                          <p:spTgt spid="43"/>
                                        </p:tgtEl>
                                      </p:cBhvr>
                                    </p:animEffect>
                                  </p:childTnLst>
                                </p:cTn>
                              </p:par>
                            </p:childTnLst>
                          </p:cTn>
                        </p:par>
                        <p:par>
                          <p:cTn id="60" fill="hold">
                            <p:stCondLst>
                              <p:cond delay="7000"/>
                            </p:stCondLst>
                            <p:childTnLst>
                              <p:par>
                                <p:cTn id="61" presetID="22" presetClass="entr" presetSubtype="8" fill="hold" nodeType="after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wipe(left)">
                                      <p:cBhvr>
                                        <p:cTn id="63" dur="500"/>
                                        <p:tgtEl>
                                          <p:spTgt spid="27"/>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fade">
                                      <p:cBhvr>
                                        <p:cTn id="67" dur="500"/>
                                        <p:tgtEl>
                                          <p:spTgt spid="37"/>
                                        </p:tgtEl>
                                      </p:cBhvr>
                                    </p:animEffect>
                                  </p:childTnLst>
                                </p:cTn>
                              </p:par>
                            </p:childTnLst>
                          </p:cTn>
                        </p:par>
                        <p:par>
                          <p:cTn id="68" fill="hold">
                            <p:stCondLst>
                              <p:cond delay="8000"/>
                            </p:stCondLst>
                            <p:childTnLst>
                              <p:par>
                                <p:cTn id="69" presetID="10" presetClass="entr" presetSubtype="0" fill="hold" grpId="0" nodeType="afterEffect">
                                  <p:stCondLst>
                                    <p:cond delay="0"/>
                                  </p:stCondLst>
                                  <p:childTnLst>
                                    <p:set>
                                      <p:cBhvr>
                                        <p:cTn id="70" dur="1" fill="hold">
                                          <p:stCondLst>
                                            <p:cond delay="0"/>
                                          </p:stCondLst>
                                        </p:cTn>
                                        <p:tgtEl>
                                          <p:spTgt spid="42"/>
                                        </p:tgtEl>
                                        <p:attrNameLst>
                                          <p:attrName>style.visibility</p:attrName>
                                        </p:attrNameLst>
                                      </p:cBhvr>
                                      <p:to>
                                        <p:strVal val="visible"/>
                                      </p:to>
                                    </p:set>
                                    <p:animEffect transition="in" filter="fade">
                                      <p:cBhvr>
                                        <p:cTn id="71"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35" grpId="0" animBg="1"/>
      <p:bldP spid="36" grpId="0" animBg="1"/>
      <p:bldP spid="37" grpId="0" animBg="1"/>
      <p:bldP spid="38" grpId="0"/>
      <p:bldP spid="39" grpId="0"/>
      <p:bldP spid="40" grpId="0"/>
      <p:bldP spid="41" grpId="0"/>
      <p:bldP spid="42" grpId="0"/>
      <p:bldP spid="4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37C6584E-D91C-485E-A79E-CD8D5582B566}"/>
              </a:ext>
            </a:extLst>
          </p:cNvPr>
          <p:cNvGrpSpPr/>
          <p:nvPr/>
        </p:nvGrpSpPr>
        <p:grpSpPr>
          <a:xfrm>
            <a:off x="-15239" y="5928359"/>
            <a:ext cx="12222479" cy="929641"/>
            <a:chOff x="-15239" y="5928359"/>
            <a:chExt cx="12222479" cy="929641"/>
          </a:xfrm>
        </p:grpSpPr>
        <p:pic>
          <p:nvPicPr>
            <p:cNvPr id="5" name="图片 4">
              <a:extLst>
                <a:ext uri="{FF2B5EF4-FFF2-40B4-BE49-F238E27FC236}">
                  <a16:creationId xmlns:a16="http://schemas.microsoft.com/office/drawing/2014/main" xmlns="" id="{22F5F3B3-4789-454B-A494-06002D7C90F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46720" y="5928359"/>
              <a:ext cx="4160520" cy="929640"/>
            </a:xfrm>
            <a:prstGeom prst="rect">
              <a:avLst/>
            </a:prstGeom>
          </p:spPr>
        </p:pic>
        <p:pic>
          <p:nvPicPr>
            <p:cNvPr id="6" name="图片 5">
              <a:extLst>
                <a:ext uri="{FF2B5EF4-FFF2-40B4-BE49-F238E27FC236}">
                  <a16:creationId xmlns:a16="http://schemas.microsoft.com/office/drawing/2014/main" xmlns="" id="{715BF0DA-B14A-422A-B562-44CDDD3D9BA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86200" y="5928360"/>
              <a:ext cx="4160520" cy="929640"/>
            </a:xfrm>
            <a:prstGeom prst="rect">
              <a:avLst/>
            </a:prstGeom>
          </p:spPr>
        </p:pic>
        <p:pic>
          <p:nvPicPr>
            <p:cNvPr id="7" name="图片 6">
              <a:extLst>
                <a:ext uri="{FF2B5EF4-FFF2-40B4-BE49-F238E27FC236}">
                  <a16:creationId xmlns:a16="http://schemas.microsoft.com/office/drawing/2014/main" xmlns="" id="{9E90D2BC-F3BD-4D59-B6D7-C997D9DBC23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39" y="5928360"/>
              <a:ext cx="4160520" cy="929640"/>
            </a:xfrm>
            <a:prstGeom prst="rect">
              <a:avLst/>
            </a:prstGeom>
          </p:spPr>
        </p:pic>
      </p:grpSp>
      <p:sp>
        <p:nvSpPr>
          <p:cNvPr id="8" name="矩形 7">
            <a:extLst>
              <a:ext uri="{FF2B5EF4-FFF2-40B4-BE49-F238E27FC236}">
                <a16:creationId xmlns:a16="http://schemas.microsoft.com/office/drawing/2014/main" xmlns="" id="{8F1E47FF-3AB4-41C2-A081-0E7BF140621D}"/>
              </a:ext>
            </a:extLst>
          </p:cNvPr>
          <p:cNvSpPr/>
          <p:nvPr/>
        </p:nvSpPr>
        <p:spPr>
          <a:xfrm>
            <a:off x="526732" y="451074"/>
            <a:ext cx="5724644" cy="646331"/>
          </a:xfrm>
          <a:prstGeom prst="rect">
            <a:avLst/>
          </a:prstGeom>
        </p:spPr>
        <p:txBody>
          <a:bodyPr wrap="none">
            <a:spAutoFit/>
          </a:bodyPr>
          <a:lstStyle/>
          <a:p>
            <a:pPr algn="r" fontAlgn="base">
              <a:spcBef>
                <a:spcPct val="0"/>
              </a:spcBef>
              <a:spcAft>
                <a:spcPct val="0"/>
              </a:spcAft>
            </a:pPr>
            <a:r>
              <a:rPr lang="zh-CN" altLang="en-US" sz="3600" b="1" dirty="0">
                <a:solidFill>
                  <a:srgbClr val="FF9E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工程特点、难点、重点分析</a:t>
            </a:r>
          </a:p>
        </p:txBody>
      </p:sp>
      <p:sp>
        <p:nvSpPr>
          <p:cNvPr id="9" name="矩形 8">
            <a:extLst>
              <a:ext uri="{FF2B5EF4-FFF2-40B4-BE49-F238E27FC236}">
                <a16:creationId xmlns:a16="http://schemas.microsoft.com/office/drawing/2014/main" xmlns="" id="{07F13BB8-1569-4C89-A8D3-2ACB0AE5DA0F}"/>
              </a:ext>
            </a:extLst>
          </p:cNvPr>
          <p:cNvSpPr/>
          <p:nvPr/>
        </p:nvSpPr>
        <p:spPr>
          <a:xfrm>
            <a:off x="0" y="510757"/>
            <a:ext cx="225016" cy="586648"/>
          </a:xfrm>
          <a:prstGeom prst="rect">
            <a:avLst/>
          </a:prstGeom>
          <a:solidFill>
            <a:srgbClr val="FF9E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6434" tIns="48217" rIns="96434" bIns="48217" rtlCol="0" anchor="ctr"/>
          <a:lstStyle/>
          <a:p>
            <a:pPr algn="ctr" defTabSz="964278"/>
            <a:endParaRPr lang="zh-CN" altLang="en-US" sz="1969">
              <a:solidFill>
                <a:srgbClr val="E7E6E6">
                  <a:lumMod val="50000"/>
                </a:srgbClr>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3" name="图片 2">
            <a:extLst>
              <a:ext uri="{FF2B5EF4-FFF2-40B4-BE49-F238E27FC236}">
                <a16:creationId xmlns:a16="http://schemas.microsoft.com/office/drawing/2014/main" xmlns="" id="{D6FD82F7-0CEB-4708-B2D7-7102515AC5C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7053" y="1624873"/>
            <a:ext cx="1617893" cy="4114800"/>
          </a:xfrm>
          <a:prstGeom prst="rect">
            <a:avLst/>
          </a:prstGeom>
        </p:spPr>
      </p:pic>
      <p:sp>
        <p:nvSpPr>
          <p:cNvPr id="10" name="Line 17">
            <a:extLst>
              <a:ext uri="{FF2B5EF4-FFF2-40B4-BE49-F238E27FC236}">
                <a16:creationId xmlns:a16="http://schemas.microsoft.com/office/drawing/2014/main" xmlns="" id="{CF27AD88-E4FD-4062-ADF5-426FE64170E6}"/>
              </a:ext>
            </a:extLst>
          </p:cNvPr>
          <p:cNvSpPr>
            <a:spLocks noChangeShapeType="1"/>
          </p:cNvSpPr>
          <p:nvPr/>
        </p:nvSpPr>
        <p:spPr bwMode="auto">
          <a:xfrm flipV="1">
            <a:off x="3782984" y="4367479"/>
            <a:ext cx="956819" cy="562539"/>
          </a:xfrm>
          <a:prstGeom prst="line">
            <a:avLst/>
          </a:prstGeom>
          <a:noFill/>
          <a:ln w="9525" cap="flat" cmpd="sng">
            <a:solidFill>
              <a:schemeClr val="bg1">
                <a:lumMod val="65000"/>
              </a:schemeClr>
            </a:solidFill>
            <a:prstDash val="dash"/>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41082">
              <a:defRPr/>
            </a:pPr>
            <a:endParaRPr lang="es-ES" sz="633">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Line 18">
            <a:extLst>
              <a:ext uri="{FF2B5EF4-FFF2-40B4-BE49-F238E27FC236}">
                <a16:creationId xmlns:a16="http://schemas.microsoft.com/office/drawing/2014/main" xmlns="" id="{78B9499B-694B-49E2-81ED-811DCA1DE152}"/>
              </a:ext>
            </a:extLst>
          </p:cNvPr>
          <p:cNvSpPr>
            <a:spLocks noChangeShapeType="1"/>
          </p:cNvSpPr>
          <p:nvPr/>
        </p:nvSpPr>
        <p:spPr bwMode="auto">
          <a:xfrm>
            <a:off x="7397273" y="4364130"/>
            <a:ext cx="957656" cy="565888"/>
          </a:xfrm>
          <a:prstGeom prst="line">
            <a:avLst/>
          </a:prstGeom>
          <a:noFill/>
          <a:ln w="9525" cap="flat" cmpd="sng">
            <a:solidFill>
              <a:schemeClr val="bg1">
                <a:lumMod val="65000"/>
              </a:schemeClr>
            </a:solidFill>
            <a:prstDash val="dash"/>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41082">
              <a:defRPr/>
            </a:pPr>
            <a:endParaRPr lang="es-ES" sz="633">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Line 17">
            <a:extLst>
              <a:ext uri="{FF2B5EF4-FFF2-40B4-BE49-F238E27FC236}">
                <a16:creationId xmlns:a16="http://schemas.microsoft.com/office/drawing/2014/main" xmlns="" id="{AF496BED-F6DD-4C6F-9FA1-8BE3F8CADDE0}"/>
              </a:ext>
            </a:extLst>
          </p:cNvPr>
          <p:cNvSpPr>
            <a:spLocks noChangeShapeType="1"/>
          </p:cNvSpPr>
          <p:nvPr/>
        </p:nvSpPr>
        <p:spPr bwMode="auto">
          <a:xfrm flipV="1">
            <a:off x="3567077" y="3320125"/>
            <a:ext cx="1216735" cy="25905"/>
          </a:xfrm>
          <a:prstGeom prst="line">
            <a:avLst/>
          </a:prstGeom>
          <a:noFill/>
          <a:ln w="9525" cap="flat" cmpd="sng">
            <a:solidFill>
              <a:schemeClr val="bg1">
                <a:lumMod val="65000"/>
              </a:schemeClr>
            </a:solidFill>
            <a:prstDash val="dash"/>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41082">
              <a:defRPr/>
            </a:pPr>
            <a:endParaRPr lang="es-ES" sz="633">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Line 18">
            <a:extLst>
              <a:ext uri="{FF2B5EF4-FFF2-40B4-BE49-F238E27FC236}">
                <a16:creationId xmlns:a16="http://schemas.microsoft.com/office/drawing/2014/main" xmlns="" id="{2B55EE79-C918-4CD8-8335-E60C93055A6A}"/>
              </a:ext>
            </a:extLst>
          </p:cNvPr>
          <p:cNvSpPr>
            <a:spLocks noChangeShapeType="1"/>
          </p:cNvSpPr>
          <p:nvPr/>
        </p:nvSpPr>
        <p:spPr bwMode="auto">
          <a:xfrm>
            <a:off x="7325859" y="3320125"/>
            <a:ext cx="1141774" cy="1"/>
          </a:xfrm>
          <a:prstGeom prst="line">
            <a:avLst/>
          </a:prstGeom>
          <a:noFill/>
          <a:ln w="9525" cap="flat" cmpd="sng">
            <a:solidFill>
              <a:schemeClr val="bg1">
                <a:lumMod val="65000"/>
              </a:schemeClr>
            </a:solidFill>
            <a:prstDash val="dash"/>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41082">
              <a:defRPr/>
            </a:pPr>
            <a:endParaRPr lang="es-ES" sz="633">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Line 17">
            <a:extLst>
              <a:ext uri="{FF2B5EF4-FFF2-40B4-BE49-F238E27FC236}">
                <a16:creationId xmlns:a16="http://schemas.microsoft.com/office/drawing/2014/main" xmlns="" id="{344E3158-D412-4AB5-878E-59F112A4675E}"/>
              </a:ext>
            </a:extLst>
          </p:cNvPr>
          <p:cNvSpPr>
            <a:spLocks noChangeShapeType="1"/>
          </p:cNvSpPr>
          <p:nvPr/>
        </p:nvSpPr>
        <p:spPr bwMode="auto">
          <a:xfrm>
            <a:off x="3782984" y="2019081"/>
            <a:ext cx="956819" cy="562539"/>
          </a:xfrm>
          <a:prstGeom prst="line">
            <a:avLst/>
          </a:prstGeom>
          <a:noFill/>
          <a:ln w="9525" cap="flat" cmpd="sng">
            <a:solidFill>
              <a:schemeClr val="bg1">
                <a:lumMod val="65000"/>
              </a:schemeClr>
            </a:solidFill>
            <a:prstDash val="dash"/>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41082">
              <a:defRPr/>
            </a:pPr>
            <a:endParaRPr lang="es-ES" sz="633">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Line 18">
            <a:extLst>
              <a:ext uri="{FF2B5EF4-FFF2-40B4-BE49-F238E27FC236}">
                <a16:creationId xmlns:a16="http://schemas.microsoft.com/office/drawing/2014/main" xmlns="" id="{C3979FF2-5DBB-4033-9FDD-4CEDC88110B4}"/>
              </a:ext>
            </a:extLst>
          </p:cNvPr>
          <p:cNvSpPr>
            <a:spLocks noChangeShapeType="1"/>
          </p:cNvSpPr>
          <p:nvPr/>
        </p:nvSpPr>
        <p:spPr bwMode="auto">
          <a:xfrm flipV="1">
            <a:off x="7397273" y="2015732"/>
            <a:ext cx="957656" cy="565888"/>
          </a:xfrm>
          <a:prstGeom prst="line">
            <a:avLst/>
          </a:prstGeom>
          <a:noFill/>
          <a:ln w="9525" cap="flat" cmpd="sng">
            <a:solidFill>
              <a:schemeClr val="bg1">
                <a:lumMod val="65000"/>
              </a:schemeClr>
            </a:solidFill>
            <a:prstDash val="dash"/>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41082">
              <a:defRPr/>
            </a:pPr>
            <a:endParaRPr lang="es-ES" sz="633">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 Placeholder 32">
            <a:extLst>
              <a:ext uri="{FF2B5EF4-FFF2-40B4-BE49-F238E27FC236}">
                <a16:creationId xmlns:a16="http://schemas.microsoft.com/office/drawing/2014/main" xmlns="" id="{D8D20A70-CEAF-4CE1-B66D-30D35937A609}"/>
              </a:ext>
            </a:extLst>
          </p:cNvPr>
          <p:cNvSpPr txBox="1">
            <a:spLocks/>
          </p:cNvSpPr>
          <p:nvPr/>
        </p:nvSpPr>
        <p:spPr>
          <a:xfrm>
            <a:off x="1606435" y="1991853"/>
            <a:ext cx="1755636" cy="430502"/>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fontAlgn="base">
              <a:lnSpc>
                <a:spcPct val="120000"/>
              </a:lnSpc>
              <a:spcBef>
                <a:spcPts val="0"/>
              </a:spcBef>
              <a:spcAft>
                <a:spcPct val="0"/>
              </a:spcAft>
              <a:buFont typeface="Arial" panose="020B0604020202020204" pitchFamily="34" charset="0"/>
              <a:buNone/>
            </a:pPr>
            <a:r>
              <a:rPr lang="zh-CN" altLang="en-US" sz="800" dirty="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en-US" sz="800" dirty="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Text Placeholder 33">
            <a:extLst>
              <a:ext uri="{FF2B5EF4-FFF2-40B4-BE49-F238E27FC236}">
                <a16:creationId xmlns:a16="http://schemas.microsoft.com/office/drawing/2014/main" xmlns="" id="{1D3DF0E9-7817-4B32-A632-C1A1002D53ED}"/>
              </a:ext>
            </a:extLst>
          </p:cNvPr>
          <p:cNvSpPr txBox="1">
            <a:spLocks/>
          </p:cNvSpPr>
          <p:nvPr/>
        </p:nvSpPr>
        <p:spPr>
          <a:xfrm>
            <a:off x="1606437" y="1730248"/>
            <a:ext cx="1356000" cy="236219"/>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fontAlgn="base">
              <a:lnSpc>
                <a:spcPct val="120000"/>
              </a:lnSpc>
              <a:spcBef>
                <a:spcPts val="0"/>
              </a:spcBef>
              <a:spcAft>
                <a:spcPct val="0"/>
              </a:spcAft>
              <a:buNone/>
            </a:pPr>
            <a:r>
              <a:rPr lang="zh-CN" altLang="en-US" sz="1400" b="1" dirty="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根据合同</a:t>
            </a:r>
            <a:endParaRPr lang="en-AU" sz="1400" b="1" dirty="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 Placeholder 32">
            <a:extLst>
              <a:ext uri="{FF2B5EF4-FFF2-40B4-BE49-F238E27FC236}">
                <a16:creationId xmlns:a16="http://schemas.microsoft.com/office/drawing/2014/main" xmlns="" id="{B291E07D-443E-4DCB-9963-2E2B675AF3A3}"/>
              </a:ext>
            </a:extLst>
          </p:cNvPr>
          <p:cNvSpPr txBox="1">
            <a:spLocks/>
          </p:cNvSpPr>
          <p:nvPr/>
        </p:nvSpPr>
        <p:spPr>
          <a:xfrm>
            <a:off x="1600985" y="3127799"/>
            <a:ext cx="1755636" cy="430502"/>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fontAlgn="base">
              <a:lnSpc>
                <a:spcPct val="120000"/>
              </a:lnSpc>
              <a:spcBef>
                <a:spcPts val="0"/>
              </a:spcBef>
              <a:spcAft>
                <a:spcPct val="0"/>
              </a:spcAft>
              <a:buFont typeface="Arial" panose="020B0604020202020204" pitchFamily="34" charset="0"/>
              <a:buNone/>
            </a:pPr>
            <a:r>
              <a:rPr lang="zh-CN" altLang="en-US" sz="80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800" dirty="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a:t>
            </a:r>
            <a:endParaRPr lang="en-US" sz="800" dirty="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 Placeholder 33">
            <a:extLst>
              <a:ext uri="{FF2B5EF4-FFF2-40B4-BE49-F238E27FC236}">
                <a16:creationId xmlns:a16="http://schemas.microsoft.com/office/drawing/2014/main" xmlns="" id="{63535991-0D12-4DA3-BEAC-1A6A0871BA05}"/>
              </a:ext>
            </a:extLst>
          </p:cNvPr>
          <p:cNvSpPr txBox="1">
            <a:spLocks/>
          </p:cNvSpPr>
          <p:nvPr/>
        </p:nvSpPr>
        <p:spPr>
          <a:xfrm>
            <a:off x="1600987" y="2866194"/>
            <a:ext cx="1356000" cy="236219"/>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fontAlgn="base">
              <a:lnSpc>
                <a:spcPct val="120000"/>
              </a:lnSpc>
              <a:spcBef>
                <a:spcPts val="0"/>
              </a:spcBef>
              <a:spcAft>
                <a:spcPct val="0"/>
              </a:spcAft>
              <a:buNone/>
            </a:pPr>
            <a:r>
              <a:rPr lang="zh-CN" altLang="en-US" sz="1400" b="1" dirty="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招投标文件</a:t>
            </a:r>
            <a:endParaRPr lang="en-AU" sz="1400" b="1" dirty="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 Placeholder 32">
            <a:extLst>
              <a:ext uri="{FF2B5EF4-FFF2-40B4-BE49-F238E27FC236}">
                <a16:creationId xmlns:a16="http://schemas.microsoft.com/office/drawing/2014/main" xmlns="" id="{0F3CC2FB-9C8A-4B2F-AEEE-B8F9633FF4DB}"/>
              </a:ext>
            </a:extLst>
          </p:cNvPr>
          <p:cNvSpPr txBox="1">
            <a:spLocks/>
          </p:cNvSpPr>
          <p:nvPr/>
        </p:nvSpPr>
        <p:spPr>
          <a:xfrm>
            <a:off x="1600985" y="4620421"/>
            <a:ext cx="1755636" cy="430502"/>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fontAlgn="base">
              <a:lnSpc>
                <a:spcPct val="120000"/>
              </a:lnSpc>
              <a:spcBef>
                <a:spcPts val="0"/>
              </a:spcBef>
              <a:spcAft>
                <a:spcPct val="0"/>
              </a:spcAft>
              <a:buFont typeface="Arial" panose="020B0604020202020204" pitchFamily="34" charset="0"/>
              <a:buNone/>
            </a:pPr>
            <a:r>
              <a:rPr lang="zh-CN" altLang="en-US" sz="80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800" dirty="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a:t>
            </a:r>
            <a:endParaRPr lang="en-US" sz="800" dirty="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 Placeholder 33">
            <a:extLst>
              <a:ext uri="{FF2B5EF4-FFF2-40B4-BE49-F238E27FC236}">
                <a16:creationId xmlns:a16="http://schemas.microsoft.com/office/drawing/2014/main" xmlns="" id="{558CA159-B223-4B94-B230-828F322BC81E}"/>
              </a:ext>
            </a:extLst>
          </p:cNvPr>
          <p:cNvSpPr txBox="1">
            <a:spLocks/>
          </p:cNvSpPr>
          <p:nvPr/>
        </p:nvSpPr>
        <p:spPr>
          <a:xfrm>
            <a:off x="1600987" y="4358816"/>
            <a:ext cx="1356000" cy="236219"/>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fontAlgn="base">
              <a:lnSpc>
                <a:spcPct val="120000"/>
              </a:lnSpc>
              <a:spcBef>
                <a:spcPts val="0"/>
              </a:spcBef>
              <a:spcAft>
                <a:spcPct val="0"/>
              </a:spcAft>
              <a:buNone/>
            </a:pPr>
            <a:r>
              <a:rPr lang="zh-CN" altLang="en-US" sz="1400" b="1" dirty="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图纸及现场勘查</a:t>
            </a:r>
            <a:endParaRPr lang="en-AU" sz="1400" b="1" dirty="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Text Placeholder 32">
            <a:extLst>
              <a:ext uri="{FF2B5EF4-FFF2-40B4-BE49-F238E27FC236}">
                <a16:creationId xmlns:a16="http://schemas.microsoft.com/office/drawing/2014/main" xmlns="" id="{175DF52C-E990-4AA2-A50B-336108875918}"/>
              </a:ext>
            </a:extLst>
          </p:cNvPr>
          <p:cNvSpPr txBox="1">
            <a:spLocks/>
          </p:cNvSpPr>
          <p:nvPr/>
        </p:nvSpPr>
        <p:spPr>
          <a:xfrm>
            <a:off x="8703920" y="1991853"/>
            <a:ext cx="1755636" cy="430502"/>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fontAlgn="base">
              <a:lnSpc>
                <a:spcPct val="120000"/>
              </a:lnSpc>
              <a:spcBef>
                <a:spcPts val="0"/>
              </a:spcBef>
              <a:spcAft>
                <a:spcPct val="0"/>
              </a:spcAft>
              <a:buFont typeface="Arial" panose="020B0604020202020204" pitchFamily="34" charset="0"/>
              <a:buNone/>
            </a:pPr>
            <a:r>
              <a:rPr lang="zh-CN" altLang="en-US" sz="800" dirty="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en-US" sz="800" dirty="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Text Placeholder 33">
            <a:extLst>
              <a:ext uri="{FF2B5EF4-FFF2-40B4-BE49-F238E27FC236}">
                <a16:creationId xmlns:a16="http://schemas.microsoft.com/office/drawing/2014/main" xmlns="" id="{E67C7D69-A577-47E0-8983-9C9842C580C5}"/>
              </a:ext>
            </a:extLst>
          </p:cNvPr>
          <p:cNvSpPr txBox="1">
            <a:spLocks/>
          </p:cNvSpPr>
          <p:nvPr/>
        </p:nvSpPr>
        <p:spPr>
          <a:xfrm>
            <a:off x="8703921" y="1730248"/>
            <a:ext cx="1881641" cy="236219"/>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fontAlgn="base">
              <a:lnSpc>
                <a:spcPct val="120000"/>
              </a:lnSpc>
              <a:spcBef>
                <a:spcPts val="0"/>
              </a:spcBef>
              <a:spcAft>
                <a:spcPct val="0"/>
              </a:spcAft>
              <a:buNone/>
            </a:pPr>
            <a:r>
              <a:rPr lang="zh-CN" altLang="en-US" sz="1400" b="1" dirty="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对工程的特点、难点</a:t>
            </a:r>
            <a:endParaRPr lang="en-AU" sz="1400" b="1" dirty="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Text Placeholder 32">
            <a:extLst>
              <a:ext uri="{FF2B5EF4-FFF2-40B4-BE49-F238E27FC236}">
                <a16:creationId xmlns:a16="http://schemas.microsoft.com/office/drawing/2014/main" xmlns="" id="{2F191D16-BD2D-4964-84AA-85FCB9E8FD37}"/>
              </a:ext>
            </a:extLst>
          </p:cNvPr>
          <p:cNvSpPr txBox="1">
            <a:spLocks/>
          </p:cNvSpPr>
          <p:nvPr/>
        </p:nvSpPr>
        <p:spPr>
          <a:xfrm>
            <a:off x="8770347" y="3127799"/>
            <a:ext cx="1755636" cy="430502"/>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fontAlgn="base">
              <a:lnSpc>
                <a:spcPct val="120000"/>
              </a:lnSpc>
              <a:spcBef>
                <a:spcPts val="0"/>
              </a:spcBef>
              <a:spcAft>
                <a:spcPct val="0"/>
              </a:spcAft>
              <a:buFont typeface="Arial" panose="020B0604020202020204" pitchFamily="34" charset="0"/>
              <a:buNone/>
            </a:pPr>
            <a:r>
              <a:rPr lang="zh-CN" altLang="en-US" sz="80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800" dirty="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a:t>
            </a:r>
            <a:endParaRPr lang="en-US" sz="800" dirty="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Text Placeholder 33">
            <a:extLst>
              <a:ext uri="{FF2B5EF4-FFF2-40B4-BE49-F238E27FC236}">
                <a16:creationId xmlns:a16="http://schemas.microsoft.com/office/drawing/2014/main" xmlns="" id="{79680DC0-2829-4EE9-8848-771415F63875}"/>
              </a:ext>
            </a:extLst>
          </p:cNvPr>
          <p:cNvSpPr txBox="1">
            <a:spLocks/>
          </p:cNvSpPr>
          <p:nvPr/>
        </p:nvSpPr>
        <p:spPr>
          <a:xfrm>
            <a:off x="8770349" y="2866194"/>
            <a:ext cx="1356000" cy="236219"/>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fontAlgn="base">
              <a:lnSpc>
                <a:spcPct val="120000"/>
              </a:lnSpc>
              <a:spcBef>
                <a:spcPts val="0"/>
              </a:spcBef>
              <a:spcAft>
                <a:spcPct val="0"/>
              </a:spcAft>
              <a:buNone/>
            </a:pPr>
            <a:r>
              <a:rPr lang="zh-CN" altLang="en-US" sz="1400" b="1" dirty="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对重点分析</a:t>
            </a:r>
            <a:endParaRPr lang="en-AU" sz="1400" b="1" dirty="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Text Placeholder 32">
            <a:extLst>
              <a:ext uri="{FF2B5EF4-FFF2-40B4-BE49-F238E27FC236}">
                <a16:creationId xmlns:a16="http://schemas.microsoft.com/office/drawing/2014/main" xmlns="" id="{503FB905-CD26-4273-9F0E-4C44DF42840A}"/>
              </a:ext>
            </a:extLst>
          </p:cNvPr>
          <p:cNvSpPr txBox="1">
            <a:spLocks/>
          </p:cNvSpPr>
          <p:nvPr/>
        </p:nvSpPr>
        <p:spPr>
          <a:xfrm>
            <a:off x="8770347" y="4620421"/>
            <a:ext cx="1755636" cy="430502"/>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fontAlgn="base">
              <a:lnSpc>
                <a:spcPct val="120000"/>
              </a:lnSpc>
              <a:spcBef>
                <a:spcPts val="0"/>
              </a:spcBef>
              <a:spcAft>
                <a:spcPct val="0"/>
              </a:spcAft>
              <a:buFont typeface="Arial" panose="020B0604020202020204" pitchFamily="34" charset="0"/>
              <a:buNone/>
            </a:pPr>
            <a:r>
              <a:rPr lang="zh-CN" altLang="en-US" sz="800" dirty="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en-US" sz="800" dirty="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 Placeholder 33">
            <a:extLst>
              <a:ext uri="{FF2B5EF4-FFF2-40B4-BE49-F238E27FC236}">
                <a16:creationId xmlns:a16="http://schemas.microsoft.com/office/drawing/2014/main" xmlns="" id="{8504E8ED-E4DF-46F7-B2F2-F8D13947803D}"/>
              </a:ext>
            </a:extLst>
          </p:cNvPr>
          <p:cNvSpPr txBox="1">
            <a:spLocks/>
          </p:cNvSpPr>
          <p:nvPr/>
        </p:nvSpPr>
        <p:spPr>
          <a:xfrm>
            <a:off x="8770348" y="4358816"/>
            <a:ext cx="2724965" cy="236219"/>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fontAlgn="base">
              <a:lnSpc>
                <a:spcPct val="120000"/>
              </a:lnSpc>
              <a:spcBef>
                <a:spcPts val="0"/>
              </a:spcBef>
              <a:spcAft>
                <a:spcPct val="0"/>
              </a:spcAft>
              <a:buNone/>
            </a:pPr>
            <a:r>
              <a:rPr lang="zh-CN" altLang="en-US" sz="1400" b="1" dirty="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制订初步针对性的措施</a:t>
            </a:r>
            <a:endParaRPr lang="en-AU" sz="1400" b="1" dirty="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86038330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100"/>
                                  </p:stCondLst>
                                  <p:childTnLst>
                                    <p:set>
                                      <p:cBhvr>
                                        <p:cTn id="12" dur="1" fill="hold">
                                          <p:stCondLst>
                                            <p:cond delay="0"/>
                                          </p:stCondLst>
                                        </p:cTn>
                                        <p:tgtEl>
                                          <p:spTgt spid="11"/>
                                        </p:tgtEl>
                                        <p:attrNameLst>
                                          <p:attrName>style.visibility</p:attrName>
                                        </p:attrNameLst>
                                      </p:cBhvr>
                                      <p:to>
                                        <p:strVal val="visible"/>
                                      </p:to>
                                    </p:set>
                                    <p:animEffect transition="in" filter="wipe(up)">
                                      <p:cBhvr>
                                        <p:cTn id="13" dur="500"/>
                                        <p:tgtEl>
                                          <p:spTgt spid="11"/>
                                        </p:tgtEl>
                                      </p:cBhvr>
                                    </p:animEffect>
                                  </p:childTnLst>
                                </p:cTn>
                              </p:par>
                            </p:childTnLst>
                          </p:cTn>
                        </p:par>
                        <p:par>
                          <p:cTn id="14" fill="hold">
                            <p:stCondLst>
                              <p:cond delay="1600"/>
                            </p:stCondLst>
                            <p:childTnLst>
                              <p:par>
                                <p:cTn id="15" presetID="22" presetClass="entr" presetSubtype="1" fill="hold" nodeType="afterEffect">
                                  <p:stCondLst>
                                    <p:cond delay="100"/>
                                  </p:stCondLst>
                                  <p:childTnLst>
                                    <p:set>
                                      <p:cBhvr>
                                        <p:cTn id="16" dur="1" fill="hold">
                                          <p:stCondLst>
                                            <p:cond delay="0"/>
                                          </p:stCondLst>
                                        </p:cTn>
                                        <p:tgtEl>
                                          <p:spTgt spid="10"/>
                                        </p:tgtEl>
                                        <p:attrNameLst>
                                          <p:attrName>style.visibility</p:attrName>
                                        </p:attrNameLst>
                                      </p:cBhvr>
                                      <p:to>
                                        <p:strVal val="visible"/>
                                      </p:to>
                                    </p:set>
                                    <p:animEffect transition="in" filter="wipe(up)">
                                      <p:cBhvr>
                                        <p:cTn id="17" dur="500"/>
                                        <p:tgtEl>
                                          <p:spTgt spid="10"/>
                                        </p:tgtEl>
                                      </p:cBhvr>
                                    </p:animEffect>
                                  </p:childTnLst>
                                </p:cTn>
                              </p:par>
                            </p:childTnLst>
                          </p:cTn>
                        </p:par>
                        <p:par>
                          <p:cTn id="18" fill="hold">
                            <p:stCondLst>
                              <p:cond delay="2200"/>
                            </p:stCondLst>
                            <p:childTnLst>
                              <p:par>
                                <p:cTn id="19" presetID="22" presetClass="entr" presetSubtype="1" fill="hold" nodeType="afterEffect">
                                  <p:stCondLst>
                                    <p:cond delay="100"/>
                                  </p:stCondLst>
                                  <p:childTnLst>
                                    <p:set>
                                      <p:cBhvr>
                                        <p:cTn id="20" dur="1" fill="hold">
                                          <p:stCondLst>
                                            <p:cond delay="0"/>
                                          </p:stCondLst>
                                        </p:cTn>
                                        <p:tgtEl>
                                          <p:spTgt spid="13"/>
                                        </p:tgtEl>
                                        <p:attrNameLst>
                                          <p:attrName>style.visibility</p:attrName>
                                        </p:attrNameLst>
                                      </p:cBhvr>
                                      <p:to>
                                        <p:strVal val="visible"/>
                                      </p:to>
                                    </p:set>
                                    <p:animEffect transition="in" filter="wipe(up)">
                                      <p:cBhvr>
                                        <p:cTn id="21" dur="500"/>
                                        <p:tgtEl>
                                          <p:spTgt spid="13"/>
                                        </p:tgtEl>
                                      </p:cBhvr>
                                    </p:animEffect>
                                  </p:childTnLst>
                                </p:cTn>
                              </p:par>
                            </p:childTnLst>
                          </p:cTn>
                        </p:par>
                        <p:par>
                          <p:cTn id="22" fill="hold">
                            <p:stCondLst>
                              <p:cond delay="2800"/>
                            </p:stCondLst>
                            <p:childTnLst>
                              <p:par>
                                <p:cTn id="23" presetID="22" presetClass="entr" presetSubtype="1" fill="hold" nodeType="afterEffect">
                                  <p:stCondLst>
                                    <p:cond delay="100"/>
                                  </p:stCondLst>
                                  <p:childTnLst>
                                    <p:set>
                                      <p:cBhvr>
                                        <p:cTn id="24" dur="1" fill="hold">
                                          <p:stCondLst>
                                            <p:cond delay="0"/>
                                          </p:stCondLst>
                                        </p:cTn>
                                        <p:tgtEl>
                                          <p:spTgt spid="12"/>
                                        </p:tgtEl>
                                        <p:attrNameLst>
                                          <p:attrName>style.visibility</p:attrName>
                                        </p:attrNameLst>
                                      </p:cBhvr>
                                      <p:to>
                                        <p:strVal val="visible"/>
                                      </p:to>
                                    </p:set>
                                    <p:animEffect transition="in" filter="wipe(up)">
                                      <p:cBhvr>
                                        <p:cTn id="25" dur="500"/>
                                        <p:tgtEl>
                                          <p:spTgt spid="12"/>
                                        </p:tgtEl>
                                      </p:cBhvr>
                                    </p:animEffect>
                                  </p:childTnLst>
                                </p:cTn>
                              </p:par>
                            </p:childTnLst>
                          </p:cTn>
                        </p:par>
                        <p:par>
                          <p:cTn id="26" fill="hold">
                            <p:stCondLst>
                              <p:cond delay="3400"/>
                            </p:stCondLst>
                            <p:childTnLst>
                              <p:par>
                                <p:cTn id="27" presetID="22" presetClass="entr" presetSubtype="1" fill="hold" nodeType="afterEffect">
                                  <p:stCondLst>
                                    <p:cond delay="100"/>
                                  </p:stCondLst>
                                  <p:childTnLst>
                                    <p:set>
                                      <p:cBhvr>
                                        <p:cTn id="28" dur="1" fill="hold">
                                          <p:stCondLst>
                                            <p:cond delay="0"/>
                                          </p:stCondLst>
                                        </p:cTn>
                                        <p:tgtEl>
                                          <p:spTgt spid="15"/>
                                        </p:tgtEl>
                                        <p:attrNameLst>
                                          <p:attrName>style.visibility</p:attrName>
                                        </p:attrNameLst>
                                      </p:cBhvr>
                                      <p:to>
                                        <p:strVal val="visible"/>
                                      </p:to>
                                    </p:set>
                                    <p:animEffect transition="in" filter="wipe(up)">
                                      <p:cBhvr>
                                        <p:cTn id="29" dur="500"/>
                                        <p:tgtEl>
                                          <p:spTgt spid="15"/>
                                        </p:tgtEl>
                                      </p:cBhvr>
                                    </p:animEffect>
                                  </p:childTnLst>
                                </p:cTn>
                              </p:par>
                            </p:childTnLst>
                          </p:cTn>
                        </p:par>
                        <p:par>
                          <p:cTn id="30" fill="hold">
                            <p:stCondLst>
                              <p:cond delay="4000"/>
                            </p:stCondLst>
                            <p:childTnLst>
                              <p:par>
                                <p:cTn id="31" presetID="22" presetClass="entr" presetSubtype="1" fill="hold" nodeType="afterEffect">
                                  <p:stCondLst>
                                    <p:cond delay="100"/>
                                  </p:stCondLst>
                                  <p:childTnLst>
                                    <p:set>
                                      <p:cBhvr>
                                        <p:cTn id="32" dur="1" fill="hold">
                                          <p:stCondLst>
                                            <p:cond delay="0"/>
                                          </p:stCondLst>
                                        </p:cTn>
                                        <p:tgtEl>
                                          <p:spTgt spid="14"/>
                                        </p:tgtEl>
                                        <p:attrNameLst>
                                          <p:attrName>style.visibility</p:attrName>
                                        </p:attrNameLst>
                                      </p:cBhvr>
                                      <p:to>
                                        <p:strVal val="visible"/>
                                      </p:to>
                                    </p:set>
                                    <p:animEffect transition="in" filter="wipe(up)">
                                      <p:cBhvr>
                                        <p:cTn id="33" dur="500"/>
                                        <p:tgtEl>
                                          <p:spTgt spid="14"/>
                                        </p:tgtEl>
                                      </p:cBhvr>
                                    </p:animEffect>
                                  </p:childTnLst>
                                </p:cTn>
                              </p:par>
                            </p:childTnLst>
                          </p:cTn>
                        </p:par>
                        <p:par>
                          <p:cTn id="34" fill="hold">
                            <p:stCondLst>
                              <p:cond delay="4600"/>
                            </p:stCondLst>
                            <p:childTnLst>
                              <p:par>
                                <p:cTn id="35" presetID="10"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500"/>
                                        <p:tgtEl>
                                          <p:spTgt spid="17"/>
                                        </p:tgtEl>
                                      </p:cBhvr>
                                    </p:animEffect>
                                  </p:childTnLst>
                                </p:cTn>
                              </p:par>
                            </p:childTnLst>
                          </p:cTn>
                        </p:par>
                        <p:par>
                          <p:cTn id="41" fill="hold">
                            <p:stCondLst>
                              <p:cond delay="5100"/>
                            </p:stCondLst>
                            <p:childTnLst>
                              <p:par>
                                <p:cTn id="42" presetID="10" presetClass="entr" presetSubtype="0"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500"/>
                                        <p:tgtEl>
                                          <p:spTgt spid="1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500"/>
                                        <p:tgtEl>
                                          <p:spTgt spid="19"/>
                                        </p:tgtEl>
                                      </p:cBhvr>
                                    </p:animEffect>
                                  </p:childTnLst>
                                </p:cTn>
                              </p:par>
                            </p:childTnLst>
                          </p:cTn>
                        </p:par>
                        <p:par>
                          <p:cTn id="48" fill="hold">
                            <p:stCondLst>
                              <p:cond delay="5600"/>
                            </p:stCondLst>
                            <p:childTnLst>
                              <p:par>
                                <p:cTn id="49" presetID="10" presetClass="entr" presetSubtype="0"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500"/>
                                        <p:tgtEl>
                                          <p:spTgt spid="20"/>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fade">
                                      <p:cBhvr>
                                        <p:cTn id="54" dur="500"/>
                                        <p:tgtEl>
                                          <p:spTgt spid="21"/>
                                        </p:tgtEl>
                                      </p:cBhvr>
                                    </p:animEffect>
                                  </p:childTnLst>
                                </p:cTn>
                              </p:par>
                            </p:childTnLst>
                          </p:cTn>
                        </p:par>
                        <p:par>
                          <p:cTn id="55" fill="hold">
                            <p:stCondLst>
                              <p:cond delay="6100"/>
                            </p:stCondLst>
                            <p:childTnLst>
                              <p:par>
                                <p:cTn id="56" presetID="10" presetClass="entr" presetSubtype="0" fill="hold" grpId="0" nodeType="after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fade">
                                      <p:cBhvr>
                                        <p:cTn id="58" dur="500"/>
                                        <p:tgtEl>
                                          <p:spTgt spid="22"/>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fade">
                                      <p:cBhvr>
                                        <p:cTn id="61" dur="500"/>
                                        <p:tgtEl>
                                          <p:spTgt spid="23"/>
                                        </p:tgtEl>
                                      </p:cBhvr>
                                    </p:animEffect>
                                  </p:childTnLst>
                                </p:cTn>
                              </p:par>
                            </p:childTnLst>
                          </p:cTn>
                        </p:par>
                        <p:par>
                          <p:cTn id="62" fill="hold">
                            <p:stCondLst>
                              <p:cond delay="6600"/>
                            </p:stCondLst>
                            <p:childTnLst>
                              <p:par>
                                <p:cTn id="63" presetID="10" presetClass="entr" presetSubtype="0" fill="hold" grpId="0" nodeType="afterEffect">
                                  <p:stCondLst>
                                    <p:cond delay="0"/>
                                  </p:stCondLst>
                                  <p:childTnLst>
                                    <p:set>
                                      <p:cBhvr>
                                        <p:cTn id="64" dur="1" fill="hold">
                                          <p:stCondLst>
                                            <p:cond delay="0"/>
                                          </p:stCondLst>
                                        </p:cTn>
                                        <p:tgtEl>
                                          <p:spTgt spid="24"/>
                                        </p:tgtEl>
                                        <p:attrNameLst>
                                          <p:attrName>style.visibility</p:attrName>
                                        </p:attrNameLst>
                                      </p:cBhvr>
                                      <p:to>
                                        <p:strVal val="visible"/>
                                      </p:to>
                                    </p:set>
                                    <p:animEffect transition="in" filter="fade">
                                      <p:cBhvr>
                                        <p:cTn id="65" dur="500"/>
                                        <p:tgtEl>
                                          <p:spTgt spid="24"/>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fade">
                                      <p:cBhvr>
                                        <p:cTn id="68" dur="500"/>
                                        <p:tgtEl>
                                          <p:spTgt spid="25"/>
                                        </p:tgtEl>
                                      </p:cBhvr>
                                    </p:animEffect>
                                  </p:childTnLst>
                                </p:cTn>
                              </p:par>
                            </p:childTnLst>
                          </p:cTn>
                        </p:par>
                        <p:par>
                          <p:cTn id="69" fill="hold">
                            <p:stCondLst>
                              <p:cond delay="7100"/>
                            </p:stCondLst>
                            <p:childTnLst>
                              <p:par>
                                <p:cTn id="70" presetID="10" presetClass="entr" presetSubtype="0" fill="hold" grpId="0" nodeType="after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fade">
                                      <p:cBhvr>
                                        <p:cTn id="72" dur="500"/>
                                        <p:tgtEl>
                                          <p:spTgt spid="26"/>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7"/>
                                        </p:tgtEl>
                                        <p:attrNameLst>
                                          <p:attrName>style.visibility</p:attrName>
                                        </p:attrNameLst>
                                      </p:cBhvr>
                                      <p:to>
                                        <p:strVal val="visible"/>
                                      </p:to>
                                    </p:set>
                                    <p:animEffect transition="in" filter="fade">
                                      <p:cBhvr>
                                        <p:cTn id="7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1" grpId="0"/>
      <p:bldP spid="22" grpId="0"/>
      <p:bldP spid="23" grpId="0"/>
      <p:bldP spid="24" grpId="0"/>
      <p:bldP spid="25" grpId="0"/>
      <p:bldP spid="26" grpId="0"/>
      <p:bldP spid="2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3">
            <a:extLst>
              <a:ext uri="{FF2B5EF4-FFF2-40B4-BE49-F238E27FC236}">
                <a16:creationId xmlns:a16="http://schemas.microsoft.com/office/drawing/2014/main" xmlns="" id="{3E8EB6A8-2E13-48CC-B9EE-D69102D2027D}"/>
              </a:ext>
            </a:extLst>
          </p:cNvPr>
          <p:cNvSpPr>
            <a:spLocks noChangeArrowheads="1"/>
          </p:cNvSpPr>
          <p:nvPr/>
        </p:nvSpPr>
        <p:spPr bwMode="auto">
          <a:xfrm>
            <a:off x="899053" y="2242738"/>
            <a:ext cx="5262979"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nchor="ctr">
            <a:spAutoFit/>
          </a:bodyPr>
          <a:lstStyle/>
          <a:p>
            <a:pPr algn="r" fontAlgn="base">
              <a:spcBef>
                <a:spcPct val="0"/>
              </a:spcBef>
              <a:spcAft>
                <a:spcPct val="0"/>
              </a:spcAft>
            </a:pPr>
            <a:r>
              <a:rPr lang="zh-CN" altLang="en-US" sz="2400" dirty="0">
                <a:solidFill>
                  <a:srgbClr val="FF9E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输入副标题</a:t>
            </a:r>
            <a:endParaRPr lang="en-US" sz="2400" dirty="0">
              <a:solidFill>
                <a:srgbClr val="FF9E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a:p>
            <a:pPr algn="r" fontAlgn="base">
              <a:spcBef>
                <a:spcPct val="0"/>
              </a:spcBef>
              <a:spcAft>
                <a:spcPct val="0"/>
              </a:spcAft>
            </a:pPr>
            <a:r>
              <a:rPr lang="zh-CN" altLang="en-US" sz="6600" b="1" dirty="0">
                <a:solidFill>
                  <a:srgbClr val="FF9E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项目目标策划</a:t>
            </a:r>
          </a:p>
        </p:txBody>
      </p:sp>
      <p:sp>
        <p:nvSpPr>
          <p:cNvPr id="13" name="Text Box 3">
            <a:extLst>
              <a:ext uri="{FF2B5EF4-FFF2-40B4-BE49-F238E27FC236}">
                <a16:creationId xmlns:a16="http://schemas.microsoft.com/office/drawing/2014/main" xmlns="" id="{7EC9ABBE-2171-4BC6-8FC3-F08B7F7B4A45}"/>
              </a:ext>
            </a:extLst>
          </p:cNvPr>
          <p:cNvSpPr>
            <a:spLocks noChangeArrowheads="1"/>
          </p:cNvSpPr>
          <p:nvPr/>
        </p:nvSpPr>
        <p:spPr bwMode="auto">
          <a:xfrm>
            <a:off x="6188691" y="1873407"/>
            <a:ext cx="2021707" cy="221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nchor="ctr">
            <a:spAutoFit/>
          </a:bodyPr>
          <a:lstStyle/>
          <a:p>
            <a:pPr algn="r" fontAlgn="base">
              <a:spcBef>
                <a:spcPct val="0"/>
              </a:spcBef>
              <a:spcAft>
                <a:spcPct val="0"/>
              </a:spcAft>
            </a:pPr>
            <a:r>
              <a:rPr lang="en-US" sz="13800" dirty="0">
                <a:solidFill>
                  <a:srgbClr val="797979"/>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sym typeface="微软雅黑" panose="020B0503020204020204" pitchFamily="34" charset="-122"/>
              </a:rPr>
              <a:t>02</a:t>
            </a:r>
            <a:endParaRPr lang="zh-CN" altLang="en-US" sz="13800" b="1" dirty="0">
              <a:solidFill>
                <a:srgbClr val="797979"/>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sym typeface="微软雅黑" panose="020B0503020204020204" pitchFamily="34" charset="-122"/>
            </a:endParaRPr>
          </a:p>
        </p:txBody>
      </p:sp>
      <p:grpSp>
        <p:nvGrpSpPr>
          <p:cNvPr id="14" name="组合 13">
            <a:extLst>
              <a:ext uri="{FF2B5EF4-FFF2-40B4-BE49-F238E27FC236}">
                <a16:creationId xmlns:a16="http://schemas.microsoft.com/office/drawing/2014/main" xmlns="" id="{609DE428-DA16-4827-8AFD-25CF8A4B36C7}"/>
              </a:ext>
            </a:extLst>
          </p:cNvPr>
          <p:cNvGrpSpPr/>
          <p:nvPr/>
        </p:nvGrpSpPr>
        <p:grpSpPr>
          <a:xfrm>
            <a:off x="0" y="5734207"/>
            <a:ext cx="12192000" cy="1123793"/>
            <a:chOff x="0" y="5549991"/>
            <a:chExt cx="6988044" cy="1308010"/>
          </a:xfrm>
        </p:grpSpPr>
        <p:pic>
          <p:nvPicPr>
            <p:cNvPr id="15" name="图片 14">
              <a:extLst>
                <a:ext uri="{FF2B5EF4-FFF2-40B4-BE49-F238E27FC236}">
                  <a16:creationId xmlns:a16="http://schemas.microsoft.com/office/drawing/2014/main" xmlns="" id="{53A91375-49DA-467C-A5DB-13141C244AB7}"/>
                </a:ext>
              </a:extLst>
            </p:cNvPr>
            <p:cNvPicPr>
              <a:picLocks noChangeAspect="1"/>
            </p:cNvPicPr>
            <p:nvPr/>
          </p:nvPicPr>
          <p:blipFill>
            <a:blip r:embed="rId3"/>
            <a:stretch>
              <a:fillRect/>
            </a:stretch>
          </p:blipFill>
          <p:spPr>
            <a:xfrm>
              <a:off x="5928772" y="5549993"/>
              <a:ext cx="1059272" cy="1308007"/>
            </a:xfrm>
            <a:prstGeom prst="rect">
              <a:avLst/>
            </a:prstGeom>
          </p:spPr>
        </p:pic>
        <p:pic>
          <p:nvPicPr>
            <p:cNvPr id="16" name="图片 15">
              <a:extLst>
                <a:ext uri="{FF2B5EF4-FFF2-40B4-BE49-F238E27FC236}">
                  <a16:creationId xmlns:a16="http://schemas.microsoft.com/office/drawing/2014/main" xmlns="" id="{8AD126A5-6841-47BA-B5BB-72564F702888}"/>
                </a:ext>
              </a:extLst>
            </p:cNvPr>
            <p:cNvPicPr>
              <a:picLocks noChangeAspect="1"/>
            </p:cNvPicPr>
            <p:nvPr/>
          </p:nvPicPr>
          <p:blipFill>
            <a:blip r:embed="rId3"/>
            <a:stretch>
              <a:fillRect/>
            </a:stretch>
          </p:blipFill>
          <p:spPr>
            <a:xfrm>
              <a:off x="4864636" y="5549993"/>
              <a:ext cx="1132304" cy="1308007"/>
            </a:xfrm>
            <a:prstGeom prst="rect">
              <a:avLst/>
            </a:prstGeom>
          </p:spPr>
        </p:pic>
        <p:pic>
          <p:nvPicPr>
            <p:cNvPr id="17" name="图片 16">
              <a:extLst>
                <a:ext uri="{FF2B5EF4-FFF2-40B4-BE49-F238E27FC236}">
                  <a16:creationId xmlns:a16="http://schemas.microsoft.com/office/drawing/2014/main" xmlns="" id="{840FE9D2-E2F3-42D0-9E2C-E94EEC6202C0}"/>
                </a:ext>
              </a:extLst>
            </p:cNvPr>
            <p:cNvPicPr>
              <a:picLocks noChangeAspect="1"/>
            </p:cNvPicPr>
            <p:nvPr/>
          </p:nvPicPr>
          <p:blipFill>
            <a:blip r:embed="rId3"/>
            <a:stretch>
              <a:fillRect/>
            </a:stretch>
          </p:blipFill>
          <p:spPr>
            <a:xfrm>
              <a:off x="3810228" y="5549992"/>
              <a:ext cx="1059272" cy="1308008"/>
            </a:xfrm>
            <a:prstGeom prst="rect">
              <a:avLst/>
            </a:prstGeom>
          </p:spPr>
        </p:pic>
        <p:pic>
          <p:nvPicPr>
            <p:cNvPr id="18" name="图片 17">
              <a:extLst>
                <a:ext uri="{FF2B5EF4-FFF2-40B4-BE49-F238E27FC236}">
                  <a16:creationId xmlns:a16="http://schemas.microsoft.com/office/drawing/2014/main" xmlns="" id="{2C78D9B1-8CB7-4738-B524-6067FA9F9DB7}"/>
                </a:ext>
              </a:extLst>
            </p:cNvPr>
            <p:cNvPicPr>
              <a:picLocks noChangeAspect="1"/>
            </p:cNvPicPr>
            <p:nvPr/>
          </p:nvPicPr>
          <p:blipFill>
            <a:blip r:embed="rId3"/>
            <a:stretch>
              <a:fillRect/>
            </a:stretch>
          </p:blipFill>
          <p:spPr>
            <a:xfrm>
              <a:off x="2756140" y="5549993"/>
              <a:ext cx="1059272" cy="1308007"/>
            </a:xfrm>
            <a:prstGeom prst="rect">
              <a:avLst/>
            </a:prstGeom>
          </p:spPr>
        </p:pic>
        <p:pic>
          <p:nvPicPr>
            <p:cNvPr id="19" name="图片 18">
              <a:extLst>
                <a:ext uri="{FF2B5EF4-FFF2-40B4-BE49-F238E27FC236}">
                  <a16:creationId xmlns:a16="http://schemas.microsoft.com/office/drawing/2014/main" xmlns="" id="{D7DD55CA-8485-42D9-8BFA-8D697311D69B}"/>
                </a:ext>
              </a:extLst>
            </p:cNvPr>
            <p:cNvPicPr>
              <a:picLocks noChangeAspect="1"/>
            </p:cNvPicPr>
            <p:nvPr/>
          </p:nvPicPr>
          <p:blipFill>
            <a:blip r:embed="rId3"/>
            <a:stretch>
              <a:fillRect/>
            </a:stretch>
          </p:blipFill>
          <p:spPr>
            <a:xfrm>
              <a:off x="1933152" y="5549993"/>
              <a:ext cx="1059272" cy="1308008"/>
            </a:xfrm>
            <a:prstGeom prst="rect">
              <a:avLst/>
            </a:prstGeom>
          </p:spPr>
        </p:pic>
        <p:pic>
          <p:nvPicPr>
            <p:cNvPr id="20" name="图片 19">
              <a:extLst>
                <a:ext uri="{FF2B5EF4-FFF2-40B4-BE49-F238E27FC236}">
                  <a16:creationId xmlns:a16="http://schemas.microsoft.com/office/drawing/2014/main" xmlns="" id="{615C1CBF-488B-4B55-8D8C-D13A008A3A0B}"/>
                </a:ext>
              </a:extLst>
            </p:cNvPr>
            <p:cNvPicPr>
              <a:picLocks noChangeAspect="1"/>
            </p:cNvPicPr>
            <p:nvPr/>
          </p:nvPicPr>
          <p:blipFill>
            <a:blip r:embed="rId3"/>
            <a:stretch>
              <a:fillRect/>
            </a:stretch>
          </p:blipFill>
          <p:spPr>
            <a:xfrm>
              <a:off x="878744" y="5549991"/>
              <a:ext cx="1059272" cy="1308007"/>
            </a:xfrm>
            <a:prstGeom prst="rect">
              <a:avLst/>
            </a:prstGeom>
          </p:spPr>
        </p:pic>
        <p:pic>
          <p:nvPicPr>
            <p:cNvPr id="21" name="图片 20">
              <a:extLst>
                <a:ext uri="{FF2B5EF4-FFF2-40B4-BE49-F238E27FC236}">
                  <a16:creationId xmlns:a16="http://schemas.microsoft.com/office/drawing/2014/main" xmlns="" id="{A87FC081-987A-4350-9E7F-F4FA8E7BA88E}"/>
                </a:ext>
              </a:extLst>
            </p:cNvPr>
            <p:cNvPicPr>
              <a:picLocks noChangeAspect="1"/>
            </p:cNvPicPr>
            <p:nvPr/>
          </p:nvPicPr>
          <p:blipFill>
            <a:blip r:embed="rId3"/>
            <a:stretch>
              <a:fillRect/>
            </a:stretch>
          </p:blipFill>
          <p:spPr>
            <a:xfrm>
              <a:off x="0" y="5549992"/>
              <a:ext cx="951776" cy="1308006"/>
            </a:xfrm>
            <a:prstGeom prst="rect">
              <a:avLst/>
            </a:prstGeom>
          </p:spPr>
        </p:pic>
      </p:grpSp>
      <p:pic>
        <p:nvPicPr>
          <p:cNvPr id="5" name="图片 4">
            <a:extLst>
              <a:ext uri="{FF2B5EF4-FFF2-40B4-BE49-F238E27FC236}">
                <a16:creationId xmlns:a16="http://schemas.microsoft.com/office/drawing/2014/main" xmlns="" id="{194D0662-1B54-47FD-AA2E-A5ED6192878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37057" y="685800"/>
            <a:ext cx="3011573" cy="6172200"/>
          </a:xfrm>
          <a:prstGeom prst="rect">
            <a:avLst/>
          </a:prstGeom>
        </p:spPr>
      </p:pic>
    </p:spTree>
    <p:extLst>
      <p:ext uri="{BB962C8B-B14F-4D97-AF65-F5344CB8AC3E}">
        <p14:creationId xmlns:p14="http://schemas.microsoft.com/office/powerpoint/2010/main" val="326444590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0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10"/>
                                        </p:tgtEl>
                                        <p:attrNameLst>
                                          <p:attrName>style.visibility</p:attrName>
                                        </p:attrNameLst>
                                      </p:cBhvr>
                                      <p:to>
                                        <p:strVal val="visible"/>
                                      </p:to>
                                    </p:set>
                                    <p:anim by="(-#ppt_w*2)" calcmode="lin" valueType="num">
                                      <p:cBhvr rctx="PPT">
                                        <p:cTn id="15" dur="500" autoRev="1" fill="hold">
                                          <p:stCondLst>
                                            <p:cond delay="0"/>
                                          </p:stCondLst>
                                        </p:cTn>
                                        <p:tgtEl>
                                          <p:spTgt spid="10"/>
                                        </p:tgtEl>
                                        <p:attrNameLst>
                                          <p:attrName>ppt_w</p:attrName>
                                        </p:attrNameLst>
                                      </p:cBhvr>
                                    </p:anim>
                                    <p:anim by="(#ppt_w*0.50)" calcmode="lin" valueType="num">
                                      <p:cBhvr>
                                        <p:cTn id="16" dur="500" decel="50000" autoRev="1" fill="hold">
                                          <p:stCondLst>
                                            <p:cond delay="0"/>
                                          </p:stCondLst>
                                        </p:cTn>
                                        <p:tgtEl>
                                          <p:spTgt spid="10"/>
                                        </p:tgtEl>
                                        <p:attrNameLst>
                                          <p:attrName>ppt_x</p:attrName>
                                        </p:attrNameLst>
                                      </p:cBhvr>
                                    </p:anim>
                                    <p:anim from="(-#ppt_h/2)" to="(#ppt_y)" calcmode="lin" valueType="num">
                                      <p:cBhvr>
                                        <p:cTn id="17" dur="1000" fill="hold">
                                          <p:stCondLst>
                                            <p:cond delay="0"/>
                                          </p:stCondLst>
                                        </p:cTn>
                                        <p:tgtEl>
                                          <p:spTgt spid="10"/>
                                        </p:tgtEl>
                                        <p:attrNameLst>
                                          <p:attrName>ppt_y</p:attrName>
                                        </p:attrNameLst>
                                      </p:cBhvr>
                                    </p:anim>
                                    <p:animRot by="21600000">
                                      <p:cBhvr>
                                        <p:cTn id="18" dur="1000" fill="hold">
                                          <p:stCondLst>
                                            <p:cond delay="0"/>
                                          </p:stCondLst>
                                        </p:cTn>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37C6584E-D91C-485E-A79E-CD8D5582B566}"/>
              </a:ext>
            </a:extLst>
          </p:cNvPr>
          <p:cNvGrpSpPr/>
          <p:nvPr/>
        </p:nvGrpSpPr>
        <p:grpSpPr>
          <a:xfrm>
            <a:off x="-15239" y="5928359"/>
            <a:ext cx="12222479" cy="929641"/>
            <a:chOff x="-15239" y="5928359"/>
            <a:chExt cx="12222479" cy="929641"/>
          </a:xfrm>
        </p:grpSpPr>
        <p:pic>
          <p:nvPicPr>
            <p:cNvPr id="5" name="图片 4">
              <a:extLst>
                <a:ext uri="{FF2B5EF4-FFF2-40B4-BE49-F238E27FC236}">
                  <a16:creationId xmlns:a16="http://schemas.microsoft.com/office/drawing/2014/main" xmlns="" id="{22F5F3B3-4789-454B-A494-06002D7C90F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46720" y="5928359"/>
              <a:ext cx="4160520" cy="929640"/>
            </a:xfrm>
            <a:prstGeom prst="rect">
              <a:avLst/>
            </a:prstGeom>
          </p:spPr>
        </p:pic>
        <p:pic>
          <p:nvPicPr>
            <p:cNvPr id="6" name="图片 5">
              <a:extLst>
                <a:ext uri="{FF2B5EF4-FFF2-40B4-BE49-F238E27FC236}">
                  <a16:creationId xmlns:a16="http://schemas.microsoft.com/office/drawing/2014/main" xmlns="" id="{715BF0DA-B14A-422A-B562-44CDDD3D9BA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86200" y="5928360"/>
              <a:ext cx="4160520" cy="929640"/>
            </a:xfrm>
            <a:prstGeom prst="rect">
              <a:avLst/>
            </a:prstGeom>
          </p:spPr>
        </p:pic>
        <p:pic>
          <p:nvPicPr>
            <p:cNvPr id="7" name="图片 6">
              <a:extLst>
                <a:ext uri="{FF2B5EF4-FFF2-40B4-BE49-F238E27FC236}">
                  <a16:creationId xmlns:a16="http://schemas.microsoft.com/office/drawing/2014/main" xmlns="" id="{9E90D2BC-F3BD-4D59-B6D7-C997D9DBC23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39" y="5928360"/>
              <a:ext cx="4160520" cy="929640"/>
            </a:xfrm>
            <a:prstGeom prst="rect">
              <a:avLst/>
            </a:prstGeom>
          </p:spPr>
        </p:pic>
      </p:grpSp>
      <p:sp>
        <p:nvSpPr>
          <p:cNvPr id="8" name="矩形 7">
            <a:extLst>
              <a:ext uri="{FF2B5EF4-FFF2-40B4-BE49-F238E27FC236}">
                <a16:creationId xmlns:a16="http://schemas.microsoft.com/office/drawing/2014/main" xmlns="" id="{8F1E47FF-3AB4-41C2-A081-0E7BF140621D}"/>
              </a:ext>
            </a:extLst>
          </p:cNvPr>
          <p:cNvSpPr/>
          <p:nvPr/>
        </p:nvSpPr>
        <p:spPr>
          <a:xfrm>
            <a:off x="450282" y="480915"/>
            <a:ext cx="2954655" cy="646331"/>
          </a:xfrm>
          <a:prstGeom prst="rect">
            <a:avLst/>
          </a:prstGeom>
        </p:spPr>
        <p:txBody>
          <a:bodyPr wrap="none">
            <a:spAutoFit/>
          </a:bodyPr>
          <a:lstStyle/>
          <a:p>
            <a:pPr algn="r" fontAlgn="base">
              <a:spcBef>
                <a:spcPct val="0"/>
              </a:spcBef>
              <a:spcAft>
                <a:spcPct val="0"/>
              </a:spcAft>
            </a:pPr>
            <a:r>
              <a:rPr lang="zh-CN" altLang="en-US" sz="3600" b="1" dirty="0">
                <a:solidFill>
                  <a:srgbClr val="FF9E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项目总体定位</a:t>
            </a:r>
          </a:p>
        </p:txBody>
      </p:sp>
      <p:sp>
        <p:nvSpPr>
          <p:cNvPr id="9" name="矩形 8">
            <a:extLst>
              <a:ext uri="{FF2B5EF4-FFF2-40B4-BE49-F238E27FC236}">
                <a16:creationId xmlns:a16="http://schemas.microsoft.com/office/drawing/2014/main" xmlns="" id="{07F13BB8-1569-4C89-A8D3-2ACB0AE5DA0F}"/>
              </a:ext>
            </a:extLst>
          </p:cNvPr>
          <p:cNvSpPr/>
          <p:nvPr/>
        </p:nvSpPr>
        <p:spPr>
          <a:xfrm>
            <a:off x="0" y="510757"/>
            <a:ext cx="225016" cy="586648"/>
          </a:xfrm>
          <a:prstGeom prst="rect">
            <a:avLst/>
          </a:prstGeom>
          <a:solidFill>
            <a:srgbClr val="FF9E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6434" tIns="48217" rIns="96434" bIns="48217" rtlCol="0" anchor="ctr"/>
          <a:lstStyle/>
          <a:p>
            <a:pPr algn="ctr" defTabSz="964278"/>
            <a:endParaRPr lang="zh-CN" altLang="en-US" sz="1969">
              <a:solidFill>
                <a:srgbClr val="E7E6E6">
                  <a:lumMod val="50000"/>
                </a:srgbClr>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Rounded Rectangle 24">
            <a:extLst>
              <a:ext uri="{FF2B5EF4-FFF2-40B4-BE49-F238E27FC236}">
                <a16:creationId xmlns:a16="http://schemas.microsoft.com/office/drawing/2014/main" xmlns="" id="{6374DD09-5D71-435B-891A-6FBB986E60B3}"/>
              </a:ext>
            </a:extLst>
          </p:cNvPr>
          <p:cNvSpPr/>
          <p:nvPr/>
        </p:nvSpPr>
        <p:spPr>
          <a:xfrm>
            <a:off x="5547360" y="1774383"/>
            <a:ext cx="637120" cy="637120"/>
          </a:xfrm>
          <a:prstGeom prst="roundRect">
            <a:avLst/>
          </a:prstGeom>
          <a:solidFill>
            <a:srgbClr val="F5BA3D"/>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2000" b="1" i="0" u="none" strike="noStrike" kern="0" cap="none" spc="0" normalizeH="0" baseline="0" noProof="0" dirty="0">
              <a:ln>
                <a:noFill/>
              </a:ln>
              <a:solidFill>
                <a:prstClr val="black"/>
              </a:solidFill>
              <a:effectLst/>
              <a:uLnTx/>
              <a:uFillTx/>
              <a:latin typeface="Calibri" panose="020F0502020204030204"/>
              <a:ea typeface="+mn-ea"/>
              <a:cs typeface="+mn-cs"/>
            </a:endParaRPr>
          </a:p>
        </p:txBody>
      </p:sp>
      <p:grpSp>
        <p:nvGrpSpPr>
          <p:cNvPr id="33" name="组合 32">
            <a:extLst>
              <a:ext uri="{FF2B5EF4-FFF2-40B4-BE49-F238E27FC236}">
                <a16:creationId xmlns:a16="http://schemas.microsoft.com/office/drawing/2014/main" xmlns="" id="{9D57B102-71F6-4531-9AAE-6662A676E297}"/>
              </a:ext>
            </a:extLst>
          </p:cNvPr>
          <p:cNvGrpSpPr/>
          <p:nvPr/>
        </p:nvGrpSpPr>
        <p:grpSpPr>
          <a:xfrm>
            <a:off x="5676879" y="1904512"/>
            <a:ext cx="378083" cy="376863"/>
            <a:chOff x="8415886" y="1982144"/>
            <a:chExt cx="378083" cy="376863"/>
          </a:xfrm>
        </p:grpSpPr>
        <p:sp>
          <p:nvSpPr>
            <p:cNvPr id="34" name="Freeform 5">
              <a:extLst>
                <a:ext uri="{FF2B5EF4-FFF2-40B4-BE49-F238E27FC236}">
                  <a16:creationId xmlns:a16="http://schemas.microsoft.com/office/drawing/2014/main" xmlns="" id="{3C614894-881B-4858-B71A-908D77DB25EE}"/>
                </a:ext>
              </a:extLst>
            </p:cNvPr>
            <p:cNvSpPr>
              <a:spLocks noEditPoints="1"/>
            </p:cNvSpPr>
            <p:nvPr/>
          </p:nvSpPr>
          <p:spPr bwMode="auto">
            <a:xfrm>
              <a:off x="8517115" y="1982144"/>
              <a:ext cx="173186" cy="250022"/>
            </a:xfrm>
            <a:custGeom>
              <a:avLst/>
              <a:gdLst>
                <a:gd name="T0" fmla="*/ 29 w 59"/>
                <a:gd name="T1" fmla="*/ 85 h 85"/>
                <a:gd name="T2" fmla="*/ 59 w 59"/>
                <a:gd name="T3" fmla="*/ 30 h 85"/>
                <a:gd name="T4" fmla="*/ 29 w 59"/>
                <a:gd name="T5" fmla="*/ 0 h 85"/>
                <a:gd name="T6" fmla="*/ 0 w 59"/>
                <a:gd name="T7" fmla="*/ 30 h 85"/>
                <a:gd name="T8" fmla="*/ 11 w 59"/>
                <a:gd name="T9" fmla="*/ 63 h 85"/>
                <a:gd name="T10" fmla="*/ 29 w 59"/>
                <a:gd name="T11" fmla="*/ 85 h 85"/>
                <a:gd name="T12" fmla="*/ 29 w 59"/>
                <a:gd name="T13" fmla="*/ 8 h 85"/>
                <a:gd name="T14" fmla="*/ 51 w 59"/>
                <a:gd name="T15" fmla="*/ 30 h 85"/>
                <a:gd name="T16" fmla="*/ 29 w 59"/>
                <a:gd name="T17" fmla="*/ 77 h 85"/>
                <a:gd name="T18" fmla="*/ 8 w 59"/>
                <a:gd name="T19" fmla="*/ 30 h 85"/>
                <a:gd name="T20" fmla="*/ 29 w 59"/>
                <a:gd name="T21" fmla="*/ 8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 h="85">
                  <a:moveTo>
                    <a:pt x="29" y="85"/>
                  </a:moveTo>
                  <a:cubicBezTo>
                    <a:pt x="40" y="85"/>
                    <a:pt x="59" y="44"/>
                    <a:pt x="59" y="30"/>
                  </a:cubicBezTo>
                  <a:cubicBezTo>
                    <a:pt x="59" y="13"/>
                    <a:pt x="46" y="0"/>
                    <a:pt x="29" y="0"/>
                  </a:cubicBezTo>
                  <a:cubicBezTo>
                    <a:pt x="13" y="0"/>
                    <a:pt x="0" y="13"/>
                    <a:pt x="0" y="30"/>
                  </a:cubicBezTo>
                  <a:cubicBezTo>
                    <a:pt x="0" y="41"/>
                    <a:pt x="8" y="58"/>
                    <a:pt x="11" y="63"/>
                  </a:cubicBezTo>
                  <a:cubicBezTo>
                    <a:pt x="18" y="78"/>
                    <a:pt x="24" y="85"/>
                    <a:pt x="29" y="85"/>
                  </a:cubicBezTo>
                  <a:close/>
                  <a:moveTo>
                    <a:pt x="29" y="8"/>
                  </a:moveTo>
                  <a:cubicBezTo>
                    <a:pt x="41" y="8"/>
                    <a:pt x="51" y="18"/>
                    <a:pt x="51" y="30"/>
                  </a:cubicBezTo>
                  <a:cubicBezTo>
                    <a:pt x="51" y="44"/>
                    <a:pt x="35" y="73"/>
                    <a:pt x="29" y="77"/>
                  </a:cubicBezTo>
                  <a:cubicBezTo>
                    <a:pt x="24" y="73"/>
                    <a:pt x="8" y="44"/>
                    <a:pt x="8" y="30"/>
                  </a:cubicBezTo>
                  <a:cubicBezTo>
                    <a:pt x="8" y="18"/>
                    <a:pt x="18" y="8"/>
                    <a:pt x="29" y="8"/>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Calibri" panose="020F0502020204030204"/>
              </a:endParaRPr>
            </a:p>
          </p:txBody>
        </p:sp>
        <p:sp>
          <p:nvSpPr>
            <p:cNvPr id="35" name="Freeform 6">
              <a:extLst>
                <a:ext uri="{FF2B5EF4-FFF2-40B4-BE49-F238E27FC236}">
                  <a16:creationId xmlns:a16="http://schemas.microsoft.com/office/drawing/2014/main" xmlns="" id="{CD21CBC6-0A0F-441C-8802-7674CCD7C201}"/>
                </a:ext>
              </a:extLst>
            </p:cNvPr>
            <p:cNvSpPr>
              <a:spLocks noEditPoints="1"/>
            </p:cNvSpPr>
            <p:nvPr/>
          </p:nvSpPr>
          <p:spPr bwMode="auto">
            <a:xfrm>
              <a:off x="8561021" y="2023611"/>
              <a:ext cx="85374" cy="85374"/>
            </a:xfrm>
            <a:custGeom>
              <a:avLst/>
              <a:gdLst>
                <a:gd name="T0" fmla="*/ 29 w 29"/>
                <a:gd name="T1" fmla="*/ 15 h 29"/>
                <a:gd name="T2" fmla="*/ 14 w 29"/>
                <a:gd name="T3" fmla="*/ 0 h 29"/>
                <a:gd name="T4" fmla="*/ 0 w 29"/>
                <a:gd name="T5" fmla="*/ 15 h 29"/>
                <a:gd name="T6" fmla="*/ 14 w 29"/>
                <a:gd name="T7" fmla="*/ 29 h 29"/>
                <a:gd name="T8" fmla="*/ 29 w 29"/>
                <a:gd name="T9" fmla="*/ 15 h 29"/>
                <a:gd name="T10" fmla="*/ 4 w 29"/>
                <a:gd name="T11" fmla="*/ 15 h 29"/>
                <a:gd name="T12" fmla="*/ 14 w 29"/>
                <a:gd name="T13" fmla="*/ 4 h 29"/>
                <a:gd name="T14" fmla="*/ 25 w 29"/>
                <a:gd name="T15" fmla="*/ 15 h 29"/>
                <a:gd name="T16" fmla="*/ 14 w 29"/>
                <a:gd name="T17" fmla="*/ 25 h 29"/>
                <a:gd name="T18" fmla="*/ 4 w 29"/>
                <a:gd name="T19" fmla="*/ 1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29">
                  <a:moveTo>
                    <a:pt x="29" y="15"/>
                  </a:moveTo>
                  <a:cubicBezTo>
                    <a:pt x="29" y="6"/>
                    <a:pt x="23" y="0"/>
                    <a:pt x="14" y="0"/>
                  </a:cubicBezTo>
                  <a:cubicBezTo>
                    <a:pt x="6" y="0"/>
                    <a:pt x="0" y="6"/>
                    <a:pt x="0" y="15"/>
                  </a:cubicBezTo>
                  <a:cubicBezTo>
                    <a:pt x="0" y="23"/>
                    <a:pt x="6" y="29"/>
                    <a:pt x="14" y="29"/>
                  </a:cubicBezTo>
                  <a:cubicBezTo>
                    <a:pt x="23" y="29"/>
                    <a:pt x="29" y="23"/>
                    <a:pt x="29" y="15"/>
                  </a:cubicBezTo>
                  <a:close/>
                  <a:moveTo>
                    <a:pt x="4" y="15"/>
                  </a:moveTo>
                  <a:cubicBezTo>
                    <a:pt x="4" y="8"/>
                    <a:pt x="9" y="4"/>
                    <a:pt x="14" y="4"/>
                  </a:cubicBezTo>
                  <a:cubicBezTo>
                    <a:pt x="20" y="4"/>
                    <a:pt x="25" y="8"/>
                    <a:pt x="25" y="15"/>
                  </a:cubicBezTo>
                  <a:cubicBezTo>
                    <a:pt x="25" y="21"/>
                    <a:pt x="20" y="25"/>
                    <a:pt x="14" y="25"/>
                  </a:cubicBezTo>
                  <a:cubicBezTo>
                    <a:pt x="9" y="25"/>
                    <a:pt x="4" y="21"/>
                    <a:pt x="4" y="15"/>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Calibri" panose="020F0502020204030204"/>
              </a:endParaRPr>
            </a:p>
          </p:txBody>
        </p:sp>
        <p:sp>
          <p:nvSpPr>
            <p:cNvPr id="36" name="Freeform 7">
              <a:extLst>
                <a:ext uri="{FF2B5EF4-FFF2-40B4-BE49-F238E27FC236}">
                  <a16:creationId xmlns:a16="http://schemas.microsoft.com/office/drawing/2014/main" xmlns="" id="{5572CC0F-1851-4BFC-8C10-C4C3665D527F}"/>
                </a:ext>
              </a:extLst>
            </p:cNvPr>
            <p:cNvSpPr>
              <a:spLocks/>
            </p:cNvSpPr>
            <p:nvPr/>
          </p:nvSpPr>
          <p:spPr bwMode="auto">
            <a:xfrm>
              <a:off x="8415886" y="2076055"/>
              <a:ext cx="378083" cy="282952"/>
            </a:xfrm>
            <a:custGeom>
              <a:avLst/>
              <a:gdLst>
                <a:gd name="T0" fmla="*/ 126 w 128"/>
                <a:gd name="T1" fmla="*/ 1 h 96"/>
                <a:gd name="T2" fmla="*/ 123 w 128"/>
                <a:gd name="T3" fmla="*/ 1 h 96"/>
                <a:gd name="T4" fmla="*/ 97 w 128"/>
                <a:gd name="T5" fmla="*/ 7 h 96"/>
                <a:gd name="T6" fmla="*/ 94 w 128"/>
                <a:gd name="T7" fmla="*/ 12 h 96"/>
                <a:gd name="T8" fmla="*/ 99 w 128"/>
                <a:gd name="T9" fmla="*/ 15 h 96"/>
                <a:gd name="T10" fmla="*/ 120 w 128"/>
                <a:gd name="T11" fmla="*/ 10 h 96"/>
                <a:gd name="T12" fmla="*/ 120 w 128"/>
                <a:gd name="T13" fmla="*/ 80 h 96"/>
                <a:gd name="T14" fmla="*/ 87 w 128"/>
                <a:gd name="T15" fmla="*/ 87 h 96"/>
                <a:gd name="T16" fmla="*/ 87 w 128"/>
                <a:gd name="T17" fmla="*/ 38 h 96"/>
                <a:gd name="T18" fmla="*/ 85 w 128"/>
                <a:gd name="T19" fmla="*/ 36 h 96"/>
                <a:gd name="T20" fmla="*/ 83 w 128"/>
                <a:gd name="T21" fmla="*/ 38 h 96"/>
                <a:gd name="T22" fmla="*/ 83 w 128"/>
                <a:gd name="T23" fmla="*/ 87 h 96"/>
                <a:gd name="T24" fmla="*/ 43 w 128"/>
                <a:gd name="T25" fmla="*/ 73 h 96"/>
                <a:gd name="T26" fmla="*/ 43 w 128"/>
                <a:gd name="T27" fmla="*/ 38 h 96"/>
                <a:gd name="T28" fmla="*/ 41 w 128"/>
                <a:gd name="T29" fmla="*/ 36 h 96"/>
                <a:gd name="T30" fmla="*/ 39 w 128"/>
                <a:gd name="T31" fmla="*/ 38 h 96"/>
                <a:gd name="T32" fmla="*/ 39 w 128"/>
                <a:gd name="T33" fmla="*/ 73 h 96"/>
                <a:gd name="T34" fmla="*/ 8 w 128"/>
                <a:gd name="T35" fmla="*/ 86 h 96"/>
                <a:gd name="T36" fmla="*/ 8 w 128"/>
                <a:gd name="T37" fmla="*/ 16 h 96"/>
                <a:gd name="T38" fmla="*/ 29 w 128"/>
                <a:gd name="T39" fmla="*/ 8 h 96"/>
                <a:gd name="T40" fmla="*/ 31 w 128"/>
                <a:gd name="T41" fmla="*/ 3 h 96"/>
                <a:gd name="T42" fmla="*/ 26 w 128"/>
                <a:gd name="T43" fmla="*/ 0 h 96"/>
                <a:gd name="T44" fmla="*/ 3 w 128"/>
                <a:gd name="T45" fmla="*/ 10 h 96"/>
                <a:gd name="T46" fmla="*/ 0 w 128"/>
                <a:gd name="T47" fmla="*/ 14 h 96"/>
                <a:gd name="T48" fmla="*/ 0 w 128"/>
                <a:gd name="T49" fmla="*/ 92 h 96"/>
                <a:gd name="T50" fmla="*/ 2 w 128"/>
                <a:gd name="T51" fmla="*/ 95 h 96"/>
                <a:gd name="T52" fmla="*/ 4 w 128"/>
                <a:gd name="T53" fmla="*/ 96 h 96"/>
                <a:gd name="T54" fmla="*/ 6 w 128"/>
                <a:gd name="T55" fmla="*/ 96 h 96"/>
                <a:gd name="T56" fmla="*/ 41 w 128"/>
                <a:gd name="T57" fmla="*/ 81 h 96"/>
                <a:gd name="T58" fmla="*/ 84 w 128"/>
                <a:gd name="T59" fmla="*/ 96 h 96"/>
                <a:gd name="T60" fmla="*/ 87 w 128"/>
                <a:gd name="T61" fmla="*/ 96 h 96"/>
                <a:gd name="T62" fmla="*/ 125 w 128"/>
                <a:gd name="T63" fmla="*/ 87 h 96"/>
                <a:gd name="T64" fmla="*/ 128 w 128"/>
                <a:gd name="T65" fmla="*/ 83 h 96"/>
                <a:gd name="T66" fmla="*/ 128 w 128"/>
                <a:gd name="T67" fmla="*/ 4 h 96"/>
                <a:gd name="T68" fmla="*/ 126 w 128"/>
                <a:gd name="T69" fmla="*/ 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 h="96">
                  <a:moveTo>
                    <a:pt x="126" y="1"/>
                  </a:moveTo>
                  <a:cubicBezTo>
                    <a:pt x="125" y="1"/>
                    <a:pt x="124" y="0"/>
                    <a:pt x="123" y="1"/>
                  </a:cubicBezTo>
                  <a:cubicBezTo>
                    <a:pt x="97" y="7"/>
                    <a:pt x="97" y="7"/>
                    <a:pt x="97" y="7"/>
                  </a:cubicBezTo>
                  <a:cubicBezTo>
                    <a:pt x="95" y="7"/>
                    <a:pt x="94" y="10"/>
                    <a:pt x="94" y="12"/>
                  </a:cubicBezTo>
                  <a:cubicBezTo>
                    <a:pt x="95" y="14"/>
                    <a:pt x="97" y="15"/>
                    <a:pt x="99" y="15"/>
                  </a:cubicBezTo>
                  <a:cubicBezTo>
                    <a:pt x="120" y="10"/>
                    <a:pt x="120" y="10"/>
                    <a:pt x="120" y="10"/>
                  </a:cubicBezTo>
                  <a:cubicBezTo>
                    <a:pt x="120" y="80"/>
                    <a:pt x="120" y="80"/>
                    <a:pt x="120" y="80"/>
                  </a:cubicBezTo>
                  <a:cubicBezTo>
                    <a:pt x="87" y="87"/>
                    <a:pt x="87" y="87"/>
                    <a:pt x="87" y="87"/>
                  </a:cubicBezTo>
                  <a:cubicBezTo>
                    <a:pt x="87" y="38"/>
                    <a:pt x="87" y="38"/>
                    <a:pt x="87" y="38"/>
                  </a:cubicBezTo>
                  <a:cubicBezTo>
                    <a:pt x="87" y="37"/>
                    <a:pt x="86" y="36"/>
                    <a:pt x="85" y="36"/>
                  </a:cubicBezTo>
                  <a:cubicBezTo>
                    <a:pt x="84" y="36"/>
                    <a:pt x="83" y="37"/>
                    <a:pt x="83" y="38"/>
                  </a:cubicBezTo>
                  <a:cubicBezTo>
                    <a:pt x="83" y="87"/>
                    <a:pt x="83" y="87"/>
                    <a:pt x="83" y="87"/>
                  </a:cubicBezTo>
                  <a:cubicBezTo>
                    <a:pt x="43" y="73"/>
                    <a:pt x="43" y="73"/>
                    <a:pt x="43" y="73"/>
                  </a:cubicBezTo>
                  <a:cubicBezTo>
                    <a:pt x="43" y="38"/>
                    <a:pt x="43" y="38"/>
                    <a:pt x="43" y="38"/>
                  </a:cubicBezTo>
                  <a:cubicBezTo>
                    <a:pt x="43" y="37"/>
                    <a:pt x="42" y="36"/>
                    <a:pt x="41" y="36"/>
                  </a:cubicBezTo>
                  <a:cubicBezTo>
                    <a:pt x="40" y="36"/>
                    <a:pt x="39" y="37"/>
                    <a:pt x="39" y="38"/>
                  </a:cubicBezTo>
                  <a:cubicBezTo>
                    <a:pt x="39" y="73"/>
                    <a:pt x="39" y="73"/>
                    <a:pt x="39" y="73"/>
                  </a:cubicBezTo>
                  <a:cubicBezTo>
                    <a:pt x="8" y="86"/>
                    <a:pt x="8" y="86"/>
                    <a:pt x="8" y="86"/>
                  </a:cubicBezTo>
                  <a:cubicBezTo>
                    <a:pt x="8" y="16"/>
                    <a:pt x="8" y="16"/>
                    <a:pt x="8" y="16"/>
                  </a:cubicBezTo>
                  <a:cubicBezTo>
                    <a:pt x="29" y="8"/>
                    <a:pt x="29" y="8"/>
                    <a:pt x="29" y="8"/>
                  </a:cubicBezTo>
                  <a:cubicBezTo>
                    <a:pt x="31" y="7"/>
                    <a:pt x="32" y="5"/>
                    <a:pt x="31" y="3"/>
                  </a:cubicBezTo>
                  <a:cubicBezTo>
                    <a:pt x="30" y="1"/>
                    <a:pt x="28" y="0"/>
                    <a:pt x="26" y="0"/>
                  </a:cubicBezTo>
                  <a:cubicBezTo>
                    <a:pt x="3" y="10"/>
                    <a:pt x="3" y="10"/>
                    <a:pt x="3" y="10"/>
                  </a:cubicBezTo>
                  <a:cubicBezTo>
                    <a:pt x="1" y="11"/>
                    <a:pt x="0" y="12"/>
                    <a:pt x="0" y="14"/>
                  </a:cubicBezTo>
                  <a:cubicBezTo>
                    <a:pt x="0" y="92"/>
                    <a:pt x="0" y="92"/>
                    <a:pt x="0" y="92"/>
                  </a:cubicBezTo>
                  <a:cubicBezTo>
                    <a:pt x="0" y="93"/>
                    <a:pt x="1" y="95"/>
                    <a:pt x="2" y="95"/>
                  </a:cubicBezTo>
                  <a:cubicBezTo>
                    <a:pt x="2" y="96"/>
                    <a:pt x="3" y="96"/>
                    <a:pt x="4" y="96"/>
                  </a:cubicBezTo>
                  <a:cubicBezTo>
                    <a:pt x="5" y="96"/>
                    <a:pt x="5" y="96"/>
                    <a:pt x="6" y="96"/>
                  </a:cubicBezTo>
                  <a:cubicBezTo>
                    <a:pt x="41" y="81"/>
                    <a:pt x="41" y="81"/>
                    <a:pt x="41" y="81"/>
                  </a:cubicBezTo>
                  <a:cubicBezTo>
                    <a:pt x="84" y="96"/>
                    <a:pt x="84" y="96"/>
                    <a:pt x="84" y="96"/>
                  </a:cubicBezTo>
                  <a:cubicBezTo>
                    <a:pt x="85" y="96"/>
                    <a:pt x="86" y="96"/>
                    <a:pt x="87" y="96"/>
                  </a:cubicBezTo>
                  <a:cubicBezTo>
                    <a:pt x="125" y="87"/>
                    <a:pt x="125" y="87"/>
                    <a:pt x="125" y="87"/>
                  </a:cubicBezTo>
                  <a:cubicBezTo>
                    <a:pt x="127" y="86"/>
                    <a:pt x="128" y="85"/>
                    <a:pt x="128" y="83"/>
                  </a:cubicBezTo>
                  <a:cubicBezTo>
                    <a:pt x="128" y="4"/>
                    <a:pt x="128" y="4"/>
                    <a:pt x="128" y="4"/>
                  </a:cubicBezTo>
                  <a:cubicBezTo>
                    <a:pt x="128" y="3"/>
                    <a:pt x="127" y="2"/>
                    <a:pt x="126" y="1"/>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Calibri" panose="020F0502020204030204"/>
              </a:endParaRPr>
            </a:p>
          </p:txBody>
        </p:sp>
      </p:grpSp>
      <p:sp>
        <p:nvSpPr>
          <p:cNvPr id="37" name="TextBox 13">
            <a:extLst>
              <a:ext uri="{FF2B5EF4-FFF2-40B4-BE49-F238E27FC236}">
                <a16:creationId xmlns:a16="http://schemas.microsoft.com/office/drawing/2014/main" xmlns="" id="{90156C84-5DA3-4836-A3FC-F78FD0B52E81}"/>
              </a:ext>
            </a:extLst>
          </p:cNvPr>
          <p:cNvSpPr txBox="1"/>
          <p:nvPr/>
        </p:nvSpPr>
        <p:spPr>
          <a:xfrm>
            <a:off x="6342029" y="1719771"/>
            <a:ext cx="3295747" cy="270010"/>
          </a:xfrm>
          <a:prstGeom prst="rect">
            <a:avLst/>
          </a:prstGeom>
          <a:noFill/>
        </p:spPr>
        <p:txBody>
          <a:bodyPr wrap="square" lIns="0" tIns="0" rIns="0" bIns="0" rtlCol="0" anchor="t" anchorCtr="0">
            <a:spAutoFit/>
          </a:bodyPr>
          <a:lstStyle/>
          <a:p>
            <a:pPr defTabSz="1216817">
              <a:lnSpc>
                <a:spcPct val="120000"/>
              </a:lnSpc>
              <a:spcBef>
                <a:spcPct val="20000"/>
              </a:spcBef>
              <a:defRPr/>
            </a:pPr>
            <a:r>
              <a:rPr lang="zh-CN" altLang="en-US" sz="1600" b="1" dirty="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rPr>
              <a:t>业主性质及业主对本项目的定位</a:t>
            </a:r>
            <a:endParaRPr lang="en-US" sz="1600" b="1" dirty="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TextBox 13">
            <a:extLst>
              <a:ext uri="{FF2B5EF4-FFF2-40B4-BE49-F238E27FC236}">
                <a16:creationId xmlns:a16="http://schemas.microsoft.com/office/drawing/2014/main" xmlns="" id="{E00D9F5F-C931-4EB7-B612-B9B4538F59C0}"/>
              </a:ext>
            </a:extLst>
          </p:cNvPr>
          <p:cNvSpPr txBox="1"/>
          <p:nvPr/>
        </p:nvSpPr>
        <p:spPr>
          <a:xfrm>
            <a:off x="6342029" y="2022918"/>
            <a:ext cx="4649059" cy="424090"/>
          </a:xfrm>
          <a:prstGeom prst="rect">
            <a:avLst/>
          </a:prstGeom>
          <a:noFill/>
        </p:spPr>
        <p:txBody>
          <a:bodyPr wrap="square" lIns="0" tIns="0" rIns="0" bIns="0" rtlCol="0" anchor="t" anchorCtr="0">
            <a:spAutoFit/>
          </a:bodyPr>
          <a:lstStyle/>
          <a:p>
            <a:pPr defTabSz="1216817">
              <a:lnSpc>
                <a:spcPct val="120000"/>
              </a:lnSpc>
              <a:spcBef>
                <a:spcPct val="20000"/>
              </a:spcBef>
              <a:defRPr/>
            </a:pPr>
            <a:r>
              <a:rPr lang="zh-CN" altLang="en-US" sz="1200" dirty="0">
                <a:solidFill>
                  <a:schemeClr val="bg2">
                    <a:lumMod val="50000"/>
                  </a:schemeClr>
                </a:solidFill>
                <a:latin typeface="微软雅黑" panose="020B0503020204020204" pitchFamily="34" charset="-122"/>
                <a:ea typeface="微软雅黑" panose="020B0503020204020204" pitchFamily="34" charset="-122"/>
                <a:sym typeface="Arial" panose="020B0604020202020204" pitchFamily="34" charset="0"/>
              </a:rPr>
              <a:t>（业主是房地产企业、政府或工厂等，是集团战略合作伙伴，该项目是是进驻</a:t>
            </a:r>
            <a:r>
              <a:rPr lang="en-US" altLang="zh-CN" sz="1200" dirty="0">
                <a:solidFill>
                  <a:schemeClr val="bg2">
                    <a:lumMod val="50000"/>
                  </a:schemeClr>
                </a:solidFill>
                <a:latin typeface="微软雅黑" panose="020B0503020204020204" pitchFamily="34" charset="-122"/>
                <a:ea typeface="微软雅黑" panose="020B0503020204020204" pitchFamily="34" charset="-122"/>
                <a:sym typeface="Arial" panose="020B0604020202020204" pitchFamily="34" charset="0"/>
              </a:rPr>
              <a:t>XX</a:t>
            </a:r>
            <a:r>
              <a:rPr lang="zh-CN" altLang="en-US" sz="1200" dirty="0">
                <a:solidFill>
                  <a:schemeClr val="bg2">
                    <a:lumMod val="50000"/>
                  </a:schemeClr>
                </a:solidFill>
                <a:latin typeface="微软雅黑" panose="020B0503020204020204" pitchFamily="34" charset="-122"/>
                <a:ea typeface="微软雅黑" panose="020B0503020204020204" pitchFamily="34" charset="-122"/>
                <a:sym typeface="Arial" panose="020B0604020202020204" pitchFamily="34" charset="0"/>
              </a:rPr>
              <a:t>市场的第一个项目，要求打造品牌或者是要求工期紧）</a:t>
            </a:r>
          </a:p>
        </p:txBody>
      </p:sp>
      <p:sp>
        <p:nvSpPr>
          <p:cNvPr id="39" name="Rounded Rectangle 15">
            <a:extLst>
              <a:ext uri="{FF2B5EF4-FFF2-40B4-BE49-F238E27FC236}">
                <a16:creationId xmlns:a16="http://schemas.microsoft.com/office/drawing/2014/main" xmlns="" id="{5B506771-8307-4948-8997-165E490E99AA}"/>
              </a:ext>
            </a:extLst>
          </p:cNvPr>
          <p:cNvSpPr/>
          <p:nvPr/>
        </p:nvSpPr>
        <p:spPr>
          <a:xfrm>
            <a:off x="5547360" y="3171309"/>
            <a:ext cx="637120" cy="637120"/>
          </a:xfrm>
          <a:prstGeom prst="roundRect">
            <a:avLst/>
          </a:prstGeom>
          <a:solidFill>
            <a:srgbClr val="F5BA3D"/>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2000" b="1" i="0" u="none" strike="noStrike" kern="0" cap="none" spc="0" normalizeH="0" baseline="0" noProof="0" dirty="0">
              <a:ln>
                <a:noFill/>
              </a:ln>
              <a:solidFill>
                <a:prstClr val="black"/>
              </a:solidFill>
              <a:effectLst/>
              <a:uLnTx/>
              <a:uFillTx/>
              <a:latin typeface="Calibri" panose="020F0502020204030204"/>
              <a:ea typeface="+mn-ea"/>
              <a:cs typeface="+mn-cs"/>
            </a:endParaRPr>
          </a:p>
        </p:txBody>
      </p:sp>
      <p:grpSp>
        <p:nvGrpSpPr>
          <p:cNvPr id="40" name="组合 39">
            <a:extLst>
              <a:ext uri="{FF2B5EF4-FFF2-40B4-BE49-F238E27FC236}">
                <a16:creationId xmlns:a16="http://schemas.microsoft.com/office/drawing/2014/main" xmlns="" id="{BF5C37F5-AFFC-4813-AEA2-B8A345604FD2}"/>
              </a:ext>
            </a:extLst>
          </p:cNvPr>
          <p:cNvGrpSpPr/>
          <p:nvPr/>
        </p:nvGrpSpPr>
        <p:grpSpPr>
          <a:xfrm>
            <a:off x="5698175" y="3322667"/>
            <a:ext cx="335491" cy="334405"/>
            <a:chOff x="8437182" y="3807942"/>
            <a:chExt cx="335491" cy="334405"/>
          </a:xfrm>
        </p:grpSpPr>
        <p:sp>
          <p:nvSpPr>
            <p:cNvPr id="41" name="Freeform 5">
              <a:extLst>
                <a:ext uri="{FF2B5EF4-FFF2-40B4-BE49-F238E27FC236}">
                  <a16:creationId xmlns:a16="http://schemas.microsoft.com/office/drawing/2014/main" xmlns="" id="{8E7836A3-6BE8-4403-A84F-B932F40CB64B}"/>
                </a:ext>
              </a:extLst>
            </p:cNvPr>
            <p:cNvSpPr>
              <a:spLocks noEditPoints="1"/>
            </p:cNvSpPr>
            <p:nvPr/>
          </p:nvSpPr>
          <p:spPr bwMode="auto">
            <a:xfrm>
              <a:off x="8437182" y="3807942"/>
              <a:ext cx="104230" cy="334405"/>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Calibri" panose="020F0502020204030204"/>
              </a:endParaRPr>
            </a:p>
          </p:txBody>
        </p:sp>
        <p:sp>
          <p:nvSpPr>
            <p:cNvPr id="42" name="Freeform 6">
              <a:extLst>
                <a:ext uri="{FF2B5EF4-FFF2-40B4-BE49-F238E27FC236}">
                  <a16:creationId xmlns:a16="http://schemas.microsoft.com/office/drawing/2014/main" xmlns="" id="{0F2BDDF6-CA37-465E-9051-8BBCEA52D20E}"/>
                </a:ext>
              </a:extLst>
            </p:cNvPr>
            <p:cNvSpPr>
              <a:spLocks noEditPoints="1"/>
            </p:cNvSpPr>
            <p:nvPr/>
          </p:nvSpPr>
          <p:spPr bwMode="auto">
            <a:xfrm>
              <a:off x="8667357" y="3807942"/>
              <a:ext cx="105316" cy="334405"/>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Calibri" panose="020F0502020204030204"/>
              </a:endParaRPr>
            </a:p>
          </p:txBody>
        </p:sp>
        <p:sp>
          <p:nvSpPr>
            <p:cNvPr id="43" name="Freeform 7">
              <a:extLst>
                <a:ext uri="{FF2B5EF4-FFF2-40B4-BE49-F238E27FC236}">
                  <a16:creationId xmlns:a16="http://schemas.microsoft.com/office/drawing/2014/main" xmlns="" id="{06DB4147-B73C-4E92-870A-9E17064BEACD}"/>
                </a:ext>
              </a:extLst>
            </p:cNvPr>
            <p:cNvSpPr>
              <a:spLocks noEditPoints="1"/>
            </p:cNvSpPr>
            <p:nvPr/>
          </p:nvSpPr>
          <p:spPr bwMode="auto">
            <a:xfrm>
              <a:off x="8552269" y="3807942"/>
              <a:ext cx="105316" cy="334405"/>
            </a:xfrm>
            <a:custGeom>
              <a:avLst/>
              <a:gdLst>
                <a:gd name="T0" fmla="*/ 32 w 40"/>
                <a:gd name="T1" fmla="*/ 72 h 128"/>
                <a:gd name="T2" fmla="*/ 32 w 40"/>
                <a:gd name="T3" fmla="*/ 12 h 128"/>
                <a:gd name="T4" fmla="*/ 20 w 40"/>
                <a:gd name="T5" fmla="*/ 0 h 128"/>
                <a:gd name="T6" fmla="*/ 8 w 40"/>
                <a:gd name="T7" fmla="*/ 12 h 128"/>
                <a:gd name="T8" fmla="*/ 8 w 40"/>
                <a:gd name="T9" fmla="*/ 72 h 128"/>
                <a:gd name="T10" fmla="*/ 0 w 40"/>
                <a:gd name="T11" fmla="*/ 88 h 128"/>
                <a:gd name="T12" fmla="*/ 8 w 40"/>
                <a:gd name="T13" fmla="*/ 104 h 128"/>
                <a:gd name="T14" fmla="*/ 8 w 40"/>
                <a:gd name="T15" fmla="*/ 116 h 128"/>
                <a:gd name="T16" fmla="*/ 20 w 40"/>
                <a:gd name="T17" fmla="*/ 128 h 128"/>
                <a:gd name="T18" fmla="*/ 32 w 40"/>
                <a:gd name="T19" fmla="*/ 116 h 128"/>
                <a:gd name="T20" fmla="*/ 32 w 40"/>
                <a:gd name="T21" fmla="*/ 104 h 128"/>
                <a:gd name="T22" fmla="*/ 40 w 40"/>
                <a:gd name="T23" fmla="*/ 88 h 128"/>
                <a:gd name="T24" fmla="*/ 32 w 40"/>
                <a:gd name="T25" fmla="*/ 72 h 128"/>
                <a:gd name="T26" fmla="*/ 16 w 40"/>
                <a:gd name="T27" fmla="*/ 12 h 128"/>
                <a:gd name="T28" fmla="*/ 20 w 40"/>
                <a:gd name="T29" fmla="*/ 8 h 128"/>
                <a:gd name="T30" fmla="*/ 24 w 40"/>
                <a:gd name="T31" fmla="*/ 12 h 128"/>
                <a:gd name="T32" fmla="*/ 24 w 40"/>
                <a:gd name="T33" fmla="*/ 68 h 128"/>
                <a:gd name="T34" fmla="*/ 20 w 40"/>
                <a:gd name="T35" fmla="*/ 68 h 128"/>
                <a:gd name="T36" fmla="*/ 16 w 40"/>
                <a:gd name="T37" fmla="*/ 68 h 128"/>
                <a:gd name="T38" fmla="*/ 16 w 40"/>
                <a:gd name="T39" fmla="*/ 12 h 128"/>
                <a:gd name="T40" fmla="*/ 24 w 40"/>
                <a:gd name="T41" fmla="*/ 116 h 128"/>
                <a:gd name="T42" fmla="*/ 20 w 40"/>
                <a:gd name="T43" fmla="*/ 120 h 128"/>
                <a:gd name="T44" fmla="*/ 16 w 40"/>
                <a:gd name="T45" fmla="*/ 116 h 128"/>
                <a:gd name="T46" fmla="*/ 16 w 40"/>
                <a:gd name="T47" fmla="*/ 108 h 128"/>
                <a:gd name="T48" fmla="*/ 20 w 40"/>
                <a:gd name="T49" fmla="*/ 108 h 128"/>
                <a:gd name="T50" fmla="*/ 24 w 40"/>
                <a:gd name="T51" fmla="*/ 108 h 128"/>
                <a:gd name="T52" fmla="*/ 24 w 40"/>
                <a:gd name="T53" fmla="*/ 116 h 128"/>
                <a:gd name="T54" fmla="*/ 31 w 40"/>
                <a:gd name="T55" fmla="*/ 91 h 128"/>
                <a:gd name="T56" fmla="*/ 31 w 40"/>
                <a:gd name="T57" fmla="*/ 92 h 128"/>
                <a:gd name="T58" fmla="*/ 30 w 40"/>
                <a:gd name="T59" fmla="*/ 95 h 128"/>
                <a:gd name="T60" fmla="*/ 30 w 40"/>
                <a:gd name="T61" fmla="*/ 95 h 128"/>
                <a:gd name="T62" fmla="*/ 27 w 40"/>
                <a:gd name="T63" fmla="*/ 98 h 128"/>
                <a:gd name="T64" fmla="*/ 27 w 40"/>
                <a:gd name="T65" fmla="*/ 98 h 128"/>
                <a:gd name="T66" fmla="*/ 24 w 40"/>
                <a:gd name="T67" fmla="*/ 99 h 128"/>
                <a:gd name="T68" fmla="*/ 20 w 40"/>
                <a:gd name="T69" fmla="*/ 100 h 128"/>
                <a:gd name="T70" fmla="*/ 16 w 40"/>
                <a:gd name="T71" fmla="*/ 99 h 128"/>
                <a:gd name="T72" fmla="*/ 13 w 40"/>
                <a:gd name="T73" fmla="*/ 98 h 128"/>
                <a:gd name="T74" fmla="*/ 13 w 40"/>
                <a:gd name="T75" fmla="*/ 98 h 128"/>
                <a:gd name="T76" fmla="*/ 10 w 40"/>
                <a:gd name="T77" fmla="*/ 95 h 128"/>
                <a:gd name="T78" fmla="*/ 10 w 40"/>
                <a:gd name="T79" fmla="*/ 95 h 128"/>
                <a:gd name="T80" fmla="*/ 9 w 40"/>
                <a:gd name="T81" fmla="*/ 92 h 128"/>
                <a:gd name="T82" fmla="*/ 9 w 40"/>
                <a:gd name="T83" fmla="*/ 91 h 128"/>
                <a:gd name="T84" fmla="*/ 8 w 40"/>
                <a:gd name="T85" fmla="*/ 88 h 128"/>
                <a:gd name="T86" fmla="*/ 9 w 40"/>
                <a:gd name="T87" fmla="*/ 85 h 128"/>
                <a:gd name="T88" fmla="*/ 9 w 40"/>
                <a:gd name="T89" fmla="*/ 84 h 128"/>
                <a:gd name="T90" fmla="*/ 10 w 40"/>
                <a:gd name="T91" fmla="*/ 81 h 128"/>
                <a:gd name="T92" fmla="*/ 10 w 40"/>
                <a:gd name="T93" fmla="*/ 81 h 128"/>
                <a:gd name="T94" fmla="*/ 13 w 40"/>
                <a:gd name="T95" fmla="*/ 78 h 128"/>
                <a:gd name="T96" fmla="*/ 13 w 40"/>
                <a:gd name="T97" fmla="*/ 78 h 128"/>
                <a:gd name="T98" fmla="*/ 16 w 40"/>
                <a:gd name="T99" fmla="*/ 77 h 128"/>
                <a:gd name="T100" fmla="*/ 20 w 40"/>
                <a:gd name="T101" fmla="*/ 76 h 128"/>
                <a:gd name="T102" fmla="*/ 24 w 40"/>
                <a:gd name="T103" fmla="*/ 77 h 128"/>
                <a:gd name="T104" fmla="*/ 27 w 40"/>
                <a:gd name="T105" fmla="*/ 78 h 128"/>
                <a:gd name="T106" fmla="*/ 27 w 40"/>
                <a:gd name="T107" fmla="*/ 78 h 128"/>
                <a:gd name="T108" fmla="*/ 30 w 40"/>
                <a:gd name="T109" fmla="*/ 81 h 128"/>
                <a:gd name="T110" fmla="*/ 30 w 40"/>
                <a:gd name="T111" fmla="*/ 81 h 128"/>
                <a:gd name="T112" fmla="*/ 31 w 40"/>
                <a:gd name="T113" fmla="*/ 84 h 128"/>
                <a:gd name="T114" fmla="*/ 31 w 40"/>
                <a:gd name="T115" fmla="*/ 85 h 128"/>
                <a:gd name="T116" fmla="*/ 32 w 40"/>
                <a:gd name="T117" fmla="*/ 88 h 128"/>
                <a:gd name="T118" fmla="*/ 31 w 40"/>
                <a:gd name="T119"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72"/>
                  </a:moveTo>
                  <a:cubicBezTo>
                    <a:pt x="32" y="12"/>
                    <a:pt x="32" y="12"/>
                    <a:pt x="32" y="12"/>
                  </a:cubicBezTo>
                  <a:cubicBezTo>
                    <a:pt x="32" y="5"/>
                    <a:pt x="27" y="0"/>
                    <a:pt x="20" y="0"/>
                  </a:cubicBezTo>
                  <a:cubicBezTo>
                    <a:pt x="13" y="0"/>
                    <a:pt x="8" y="5"/>
                    <a:pt x="8" y="12"/>
                  </a:cubicBezTo>
                  <a:cubicBezTo>
                    <a:pt x="8" y="72"/>
                    <a:pt x="8" y="72"/>
                    <a:pt x="8" y="72"/>
                  </a:cubicBezTo>
                  <a:cubicBezTo>
                    <a:pt x="3" y="76"/>
                    <a:pt x="0" y="81"/>
                    <a:pt x="0" y="88"/>
                  </a:cubicBezTo>
                  <a:cubicBezTo>
                    <a:pt x="0" y="95"/>
                    <a:pt x="3" y="100"/>
                    <a:pt x="8" y="104"/>
                  </a:cubicBezTo>
                  <a:cubicBezTo>
                    <a:pt x="8" y="116"/>
                    <a:pt x="8" y="116"/>
                    <a:pt x="8" y="116"/>
                  </a:cubicBezTo>
                  <a:cubicBezTo>
                    <a:pt x="8" y="123"/>
                    <a:pt x="13" y="128"/>
                    <a:pt x="20" y="128"/>
                  </a:cubicBezTo>
                  <a:cubicBezTo>
                    <a:pt x="27" y="128"/>
                    <a:pt x="32" y="123"/>
                    <a:pt x="32" y="116"/>
                  </a:cubicBezTo>
                  <a:cubicBezTo>
                    <a:pt x="32" y="104"/>
                    <a:pt x="32" y="104"/>
                    <a:pt x="32" y="104"/>
                  </a:cubicBezTo>
                  <a:cubicBezTo>
                    <a:pt x="37" y="100"/>
                    <a:pt x="40" y="95"/>
                    <a:pt x="40" y="88"/>
                  </a:cubicBezTo>
                  <a:cubicBezTo>
                    <a:pt x="40" y="81"/>
                    <a:pt x="37" y="76"/>
                    <a:pt x="32" y="72"/>
                  </a:cubicBezTo>
                  <a:close/>
                  <a:moveTo>
                    <a:pt x="16" y="12"/>
                  </a:moveTo>
                  <a:cubicBezTo>
                    <a:pt x="16" y="10"/>
                    <a:pt x="18" y="8"/>
                    <a:pt x="20" y="8"/>
                  </a:cubicBezTo>
                  <a:cubicBezTo>
                    <a:pt x="22" y="8"/>
                    <a:pt x="24" y="10"/>
                    <a:pt x="24" y="12"/>
                  </a:cubicBezTo>
                  <a:cubicBezTo>
                    <a:pt x="24" y="68"/>
                    <a:pt x="24" y="68"/>
                    <a:pt x="24" y="68"/>
                  </a:cubicBezTo>
                  <a:cubicBezTo>
                    <a:pt x="23" y="68"/>
                    <a:pt x="21" y="68"/>
                    <a:pt x="20" y="68"/>
                  </a:cubicBezTo>
                  <a:cubicBezTo>
                    <a:pt x="19" y="68"/>
                    <a:pt x="17" y="68"/>
                    <a:pt x="16" y="68"/>
                  </a:cubicBezTo>
                  <a:lnTo>
                    <a:pt x="16" y="12"/>
                  </a:lnTo>
                  <a:close/>
                  <a:moveTo>
                    <a:pt x="24" y="116"/>
                  </a:moveTo>
                  <a:cubicBezTo>
                    <a:pt x="24" y="118"/>
                    <a:pt x="22" y="120"/>
                    <a:pt x="20" y="120"/>
                  </a:cubicBezTo>
                  <a:cubicBezTo>
                    <a:pt x="18" y="120"/>
                    <a:pt x="16" y="118"/>
                    <a:pt x="16" y="116"/>
                  </a:cubicBezTo>
                  <a:cubicBezTo>
                    <a:pt x="16" y="108"/>
                    <a:pt x="16" y="108"/>
                    <a:pt x="16" y="108"/>
                  </a:cubicBezTo>
                  <a:cubicBezTo>
                    <a:pt x="17" y="108"/>
                    <a:pt x="19" y="108"/>
                    <a:pt x="20" y="108"/>
                  </a:cubicBezTo>
                  <a:cubicBezTo>
                    <a:pt x="21" y="108"/>
                    <a:pt x="23" y="108"/>
                    <a:pt x="24" y="108"/>
                  </a:cubicBezTo>
                  <a:lnTo>
                    <a:pt x="24" y="116"/>
                  </a:lnTo>
                  <a:close/>
                  <a:moveTo>
                    <a:pt x="31" y="91"/>
                  </a:moveTo>
                  <a:cubicBezTo>
                    <a:pt x="31" y="92"/>
                    <a:pt x="31" y="92"/>
                    <a:pt x="31" y="92"/>
                  </a:cubicBezTo>
                  <a:cubicBezTo>
                    <a:pt x="31" y="93"/>
                    <a:pt x="30" y="94"/>
                    <a:pt x="30" y="95"/>
                  </a:cubicBezTo>
                  <a:cubicBezTo>
                    <a:pt x="30" y="95"/>
                    <a:pt x="30" y="95"/>
                    <a:pt x="30" y="95"/>
                  </a:cubicBezTo>
                  <a:cubicBezTo>
                    <a:pt x="29" y="96"/>
                    <a:pt x="28" y="97"/>
                    <a:pt x="27" y="98"/>
                  </a:cubicBezTo>
                  <a:cubicBezTo>
                    <a:pt x="27" y="98"/>
                    <a:pt x="27" y="98"/>
                    <a:pt x="27" y="98"/>
                  </a:cubicBezTo>
                  <a:cubicBezTo>
                    <a:pt x="26" y="98"/>
                    <a:pt x="25" y="99"/>
                    <a:pt x="24" y="99"/>
                  </a:cubicBezTo>
                  <a:cubicBezTo>
                    <a:pt x="23" y="100"/>
                    <a:pt x="21" y="100"/>
                    <a:pt x="20" y="100"/>
                  </a:cubicBezTo>
                  <a:cubicBezTo>
                    <a:pt x="19" y="100"/>
                    <a:pt x="17" y="100"/>
                    <a:pt x="16" y="99"/>
                  </a:cubicBezTo>
                  <a:cubicBezTo>
                    <a:pt x="15" y="99"/>
                    <a:pt x="14" y="98"/>
                    <a:pt x="13" y="98"/>
                  </a:cubicBezTo>
                  <a:cubicBezTo>
                    <a:pt x="13" y="98"/>
                    <a:pt x="13" y="98"/>
                    <a:pt x="13" y="98"/>
                  </a:cubicBezTo>
                  <a:cubicBezTo>
                    <a:pt x="12" y="97"/>
                    <a:pt x="11" y="96"/>
                    <a:pt x="10" y="95"/>
                  </a:cubicBezTo>
                  <a:cubicBezTo>
                    <a:pt x="10" y="95"/>
                    <a:pt x="10" y="95"/>
                    <a:pt x="10" y="95"/>
                  </a:cubicBezTo>
                  <a:cubicBezTo>
                    <a:pt x="10" y="94"/>
                    <a:pt x="9" y="93"/>
                    <a:pt x="9" y="92"/>
                  </a:cubicBezTo>
                  <a:cubicBezTo>
                    <a:pt x="9" y="92"/>
                    <a:pt x="9" y="92"/>
                    <a:pt x="9" y="91"/>
                  </a:cubicBezTo>
                  <a:cubicBezTo>
                    <a:pt x="8" y="90"/>
                    <a:pt x="8" y="89"/>
                    <a:pt x="8" y="88"/>
                  </a:cubicBezTo>
                  <a:cubicBezTo>
                    <a:pt x="8" y="87"/>
                    <a:pt x="8" y="86"/>
                    <a:pt x="9" y="85"/>
                  </a:cubicBezTo>
                  <a:cubicBezTo>
                    <a:pt x="9" y="84"/>
                    <a:pt x="9" y="84"/>
                    <a:pt x="9" y="84"/>
                  </a:cubicBezTo>
                  <a:cubicBezTo>
                    <a:pt x="9" y="83"/>
                    <a:pt x="10" y="82"/>
                    <a:pt x="10" y="81"/>
                  </a:cubicBezTo>
                  <a:cubicBezTo>
                    <a:pt x="10" y="81"/>
                    <a:pt x="10" y="81"/>
                    <a:pt x="10" y="81"/>
                  </a:cubicBezTo>
                  <a:cubicBezTo>
                    <a:pt x="11" y="80"/>
                    <a:pt x="12" y="79"/>
                    <a:pt x="13" y="78"/>
                  </a:cubicBezTo>
                  <a:cubicBezTo>
                    <a:pt x="13" y="78"/>
                    <a:pt x="13" y="78"/>
                    <a:pt x="13" y="78"/>
                  </a:cubicBezTo>
                  <a:cubicBezTo>
                    <a:pt x="14" y="78"/>
                    <a:pt x="15" y="77"/>
                    <a:pt x="16" y="77"/>
                  </a:cubicBezTo>
                  <a:cubicBezTo>
                    <a:pt x="17" y="76"/>
                    <a:pt x="19" y="76"/>
                    <a:pt x="20" y="76"/>
                  </a:cubicBezTo>
                  <a:cubicBezTo>
                    <a:pt x="21" y="76"/>
                    <a:pt x="23" y="76"/>
                    <a:pt x="24" y="77"/>
                  </a:cubicBezTo>
                  <a:cubicBezTo>
                    <a:pt x="25" y="77"/>
                    <a:pt x="26" y="78"/>
                    <a:pt x="27" y="78"/>
                  </a:cubicBezTo>
                  <a:cubicBezTo>
                    <a:pt x="27" y="78"/>
                    <a:pt x="27" y="78"/>
                    <a:pt x="27" y="78"/>
                  </a:cubicBezTo>
                  <a:cubicBezTo>
                    <a:pt x="28" y="79"/>
                    <a:pt x="29" y="80"/>
                    <a:pt x="30" y="81"/>
                  </a:cubicBezTo>
                  <a:cubicBezTo>
                    <a:pt x="30" y="81"/>
                    <a:pt x="30" y="81"/>
                    <a:pt x="30" y="81"/>
                  </a:cubicBezTo>
                  <a:cubicBezTo>
                    <a:pt x="30" y="82"/>
                    <a:pt x="31" y="83"/>
                    <a:pt x="31" y="84"/>
                  </a:cubicBezTo>
                  <a:cubicBezTo>
                    <a:pt x="31" y="84"/>
                    <a:pt x="31" y="84"/>
                    <a:pt x="31" y="85"/>
                  </a:cubicBezTo>
                  <a:cubicBezTo>
                    <a:pt x="32" y="86"/>
                    <a:pt x="32" y="87"/>
                    <a:pt x="32" y="88"/>
                  </a:cubicBezTo>
                  <a:cubicBezTo>
                    <a:pt x="32" y="89"/>
                    <a:pt x="32" y="90"/>
                    <a:pt x="31" y="91"/>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Calibri" panose="020F0502020204030204"/>
              </a:endParaRPr>
            </a:p>
          </p:txBody>
        </p:sp>
      </p:grpSp>
      <p:sp>
        <p:nvSpPr>
          <p:cNvPr id="44" name="TextBox 13">
            <a:extLst>
              <a:ext uri="{FF2B5EF4-FFF2-40B4-BE49-F238E27FC236}">
                <a16:creationId xmlns:a16="http://schemas.microsoft.com/office/drawing/2014/main" xmlns="" id="{171FA1F8-35D5-4397-A6EB-30A5D51AFAC1}"/>
              </a:ext>
            </a:extLst>
          </p:cNvPr>
          <p:cNvSpPr txBox="1"/>
          <p:nvPr/>
        </p:nvSpPr>
        <p:spPr>
          <a:xfrm>
            <a:off x="6342029" y="3116697"/>
            <a:ext cx="3588355" cy="270010"/>
          </a:xfrm>
          <a:prstGeom prst="rect">
            <a:avLst/>
          </a:prstGeom>
          <a:noFill/>
        </p:spPr>
        <p:txBody>
          <a:bodyPr wrap="square" lIns="0" tIns="0" rIns="0" bIns="0" rtlCol="0" anchor="t" anchorCtr="0">
            <a:spAutoFit/>
          </a:bodyPr>
          <a:lstStyle/>
          <a:p>
            <a:pPr defTabSz="1216817">
              <a:lnSpc>
                <a:spcPct val="120000"/>
              </a:lnSpc>
              <a:spcBef>
                <a:spcPct val="20000"/>
              </a:spcBef>
              <a:defRPr/>
            </a:pPr>
            <a:r>
              <a:rPr lang="zh-CN" altLang="en-US" sz="1600" b="1" dirty="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rPr>
              <a:t>项目性质及分公司对本项目的定位</a:t>
            </a:r>
            <a:endParaRPr lang="en-US" sz="1600" b="1" dirty="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TextBox 13">
            <a:extLst>
              <a:ext uri="{FF2B5EF4-FFF2-40B4-BE49-F238E27FC236}">
                <a16:creationId xmlns:a16="http://schemas.microsoft.com/office/drawing/2014/main" xmlns="" id="{48D6ABBA-A0A2-4662-BA06-83E958D43BBB}"/>
              </a:ext>
            </a:extLst>
          </p:cNvPr>
          <p:cNvSpPr txBox="1"/>
          <p:nvPr/>
        </p:nvSpPr>
        <p:spPr>
          <a:xfrm>
            <a:off x="6342029" y="3419844"/>
            <a:ext cx="4649059" cy="867289"/>
          </a:xfrm>
          <a:prstGeom prst="rect">
            <a:avLst/>
          </a:prstGeom>
          <a:noFill/>
        </p:spPr>
        <p:txBody>
          <a:bodyPr wrap="square" lIns="0" tIns="0" rIns="0" bIns="0" rtlCol="0" anchor="t" anchorCtr="0">
            <a:spAutoFit/>
          </a:bodyPr>
          <a:lstStyle/>
          <a:p>
            <a:pPr defTabSz="1216817">
              <a:lnSpc>
                <a:spcPct val="120000"/>
              </a:lnSpc>
              <a:spcBef>
                <a:spcPct val="20000"/>
              </a:spcBef>
              <a:defRPr/>
            </a:pPr>
            <a:r>
              <a:rPr lang="zh-CN" altLang="en-US" sz="1200" dirty="0">
                <a:solidFill>
                  <a:schemeClr val="bg2">
                    <a:lumMod val="50000"/>
                  </a:schemeClr>
                </a:solidFill>
                <a:latin typeface="微软雅黑" panose="020B0503020204020204" pitchFamily="34" charset="-122"/>
                <a:ea typeface="微软雅黑" panose="020B0503020204020204" pitchFamily="34" charset="-122"/>
                <a:sym typeface="Arial" panose="020B0604020202020204" pitchFamily="34" charset="0"/>
              </a:rPr>
              <a:t>（本项目是自自筹自建、政府投资或商业性质等；经与分公司领导沟通，对项目的定位是在保证高质量的前提下兼顾进度和成本，还是在确保进度的情况下兼顾质量和成本，还是以控制成本为主并保证质量进度满足要求。）</a:t>
            </a:r>
          </a:p>
        </p:txBody>
      </p:sp>
      <p:sp>
        <p:nvSpPr>
          <p:cNvPr id="46" name="Rounded Rectangle 48">
            <a:extLst>
              <a:ext uri="{FF2B5EF4-FFF2-40B4-BE49-F238E27FC236}">
                <a16:creationId xmlns:a16="http://schemas.microsoft.com/office/drawing/2014/main" xmlns="" id="{F294535F-562F-422A-90CD-4233FFF42BFD}"/>
              </a:ext>
            </a:extLst>
          </p:cNvPr>
          <p:cNvSpPr/>
          <p:nvPr/>
        </p:nvSpPr>
        <p:spPr>
          <a:xfrm>
            <a:off x="5609790" y="4574584"/>
            <a:ext cx="637120" cy="637120"/>
          </a:xfrm>
          <a:prstGeom prst="roundRect">
            <a:avLst/>
          </a:prstGeom>
          <a:solidFill>
            <a:srgbClr val="F5BA3D"/>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2000" b="1" i="0" u="none" strike="noStrike" kern="0" cap="none" spc="0" normalizeH="0" baseline="0" noProof="0" dirty="0">
              <a:ln>
                <a:noFill/>
              </a:ln>
              <a:solidFill>
                <a:prstClr val="black"/>
              </a:solidFill>
              <a:effectLst/>
              <a:uLnTx/>
              <a:uFillTx/>
              <a:latin typeface="Calibri" panose="020F0502020204030204"/>
              <a:ea typeface="+mn-ea"/>
              <a:cs typeface="+mn-cs"/>
            </a:endParaRPr>
          </a:p>
        </p:txBody>
      </p:sp>
      <p:grpSp>
        <p:nvGrpSpPr>
          <p:cNvPr id="47" name="组合 46">
            <a:extLst>
              <a:ext uri="{FF2B5EF4-FFF2-40B4-BE49-F238E27FC236}">
                <a16:creationId xmlns:a16="http://schemas.microsoft.com/office/drawing/2014/main" xmlns="" id="{D2556ACE-C882-4C0A-A06C-6FB3E4C0D763}"/>
              </a:ext>
            </a:extLst>
          </p:cNvPr>
          <p:cNvGrpSpPr/>
          <p:nvPr/>
        </p:nvGrpSpPr>
        <p:grpSpPr>
          <a:xfrm>
            <a:off x="5677713" y="4729631"/>
            <a:ext cx="377825" cy="314326"/>
            <a:chOff x="8416015" y="5622551"/>
            <a:chExt cx="377825" cy="314326"/>
          </a:xfrm>
        </p:grpSpPr>
        <p:sp>
          <p:nvSpPr>
            <p:cNvPr id="48" name="Oval 9">
              <a:extLst>
                <a:ext uri="{FF2B5EF4-FFF2-40B4-BE49-F238E27FC236}">
                  <a16:creationId xmlns:a16="http://schemas.microsoft.com/office/drawing/2014/main" xmlns="" id="{9E7AAEFE-A211-4D51-8C7E-556CAAD0E1F6}"/>
                </a:ext>
              </a:extLst>
            </p:cNvPr>
            <p:cNvSpPr>
              <a:spLocks noChangeArrowheads="1"/>
            </p:cNvSpPr>
            <p:nvPr/>
          </p:nvSpPr>
          <p:spPr bwMode="auto">
            <a:xfrm>
              <a:off x="8566828" y="5859089"/>
              <a:ext cx="76200" cy="77788"/>
            </a:xfrm>
            <a:prstGeom prst="ellipse">
              <a:avLst/>
            </a:pr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Calibri" panose="020F0502020204030204"/>
              </a:endParaRPr>
            </a:p>
          </p:txBody>
        </p:sp>
        <p:sp>
          <p:nvSpPr>
            <p:cNvPr id="49" name="Freeform 10">
              <a:extLst>
                <a:ext uri="{FF2B5EF4-FFF2-40B4-BE49-F238E27FC236}">
                  <a16:creationId xmlns:a16="http://schemas.microsoft.com/office/drawing/2014/main" xmlns="" id="{90AB1E05-1DC1-4A5B-B136-DCE714808A6A}"/>
                </a:ext>
              </a:extLst>
            </p:cNvPr>
            <p:cNvSpPr>
              <a:spLocks/>
            </p:cNvSpPr>
            <p:nvPr/>
          </p:nvSpPr>
          <p:spPr bwMode="auto">
            <a:xfrm>
              <a:off x="8500153" y="5770189"/>
              <a:ext cx="209550" cy="77788"/>
            </a:xfrm>
            <a:custGeom>
              <a:avLst/>
              <a:gdLst>
                <a:gd name="T0" fmla="*/ 50 w 54"/>
                <a:gd name="T1" fmla="*/ 20 h 20"/>
                <a:gd name="T2" fmla="*/ 46 w 54"/>
                <a:gd name="T3" fmla="*/ 18 h 20"/>
                <a:gd name="T4" fmla="*/ 27 w 54"/>
                <a:gd name="T5" fmla="*/ 8 h 20"/>
                <a:gd name="T6" fmla="*/ 8 w 54"/>
                <a:gd name="T7" fmla="*/ 18 h 20"/>
                <a:gd name="T8" fmla="*/ 2 w 54"/>
                <a:gd name="T9" fmla="*/ 19 h 20"/>
                <a:gd name="T10" fmla="*/ 1 w 54"/>
                <a:gd name="T11" fmla="*/ 13 h 20"/>
                <a:gd name="T12" fmla="*/ 27 w 54"/>
                <a:gd name="T13" fmla="*/ 0 h 20"/>
                <a:gd name="T14" fmla="*/ 53 w 54"/>
                <a:gd name="T15" fmla="*/ 13 h 20"/>
                <a:gd name="T16" fmla="*/ 52 w 54"/>
                <a:gd name="T17" fmla="*/ 19 h 20"/>
                <a:gd name="T18" fmla="*/ 50 w 54"/>
                <a:gd name="T19"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20">
                  <a:moveTo>
                    <a:pt x="50" y="20"/>
                  </a:moveTo>
                  <a:cubicBezTo>
                    <a:pt x="48" y="20"/>
                    <a:pt x="47" y="19"/>
                    <a:pt x="46" y="18"/>
                  </a:cubicBezTo>
                  <a:cubicBezTo>
                    <a:pt x="42" y="12"/>
                    <a:pt x="35" y="8"/>
                    <a:pt x="27" y="8"/>
                  </a:cubicBezTo>
                  <a:cubicBezTo>
                    <a:pt x="19" y="8"/>
                    <a:pt x="12" y="12"/>
                    <a:pt x="8" y="18"/>
                  </a:cubicBezTo>
                  <a:cubicBezTo>
                    <a:pt x="6" y="20"/>
                    <a:pt x="4" y="20"/>
                    <a:pt x="2" y="19"/>
                  </a:cubicBezTo>
                  <a:cubicBezTo>
                    <a:pt x="0" y="17"/>
                    <a:pt x="0" y="15"/>
                    <a:pt x="1" y="13"/>
                  </a:cubicBezTo>
                  <a:cubicBezTo>
                    <a:pt x="7" y="5"/>
                    <a:pt x="17" y="0"/>
                    <a:pt x="27" y="0"/>
                  </a:cubicBezTo>
                  <a:cubicBezTo>
                    <a:pt x="37" y="0"/>
                    <a:pt x="47" y="5"/>
                    <a:pt x="53" y="13"/>
                  </a:cubicBezTo>
                  <a:cubicBezTo>
                    <a:pt x="54" y="15"/>
                    <a:pt x="54" y="17"/>
                    <a:pt x="52" y="19"/>
                  </a:cubicBezTo>
                  <a:cubicBezTo>
                    <a:pt x="51" y="19"/>
                    <a:pt x="50" y="20"/>
                    <a:pt x="50" y="20"/>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Calibri" panose="020F0502020204030204"/>
              </a:endParaRPr>
            </a:p>
          </p:txBody>
        </p:sp>
        <p:sp>
          <p:nvSpPr>
            <p:cNvPr id="50" name="Freeform 11">
              <a:extLst>
                <a:ext uri="{FF2B5EF4-FFF2-40B4-BE49-F238E27FC236}">
                  <a16:creationId xmlns:a16="http://schemas.microsoft.com/office/drawing/2014/main" xmlns="" id="{8413DF10-59BC-4486-A838-347DBBCFEC19}"/>
                </a:ext>
              </a:extLst>
            </p:cNvPr>
            <p:cNvSpPr>
              <a:spLocks/>
            </p:cNvSpPr>
            <p:nvPr/>
          </p:nvSpPr>
          <p:spPr bwMode="auto">
            <a:xfrm>
              <a:off x="8416015" y="5622551"/>
              <a:ext cx="377825" cy="100013"/>
            </a:xfrm>
            <a:custGeom>
              <a:avLst/>
              <a:gdLst>
                <a:gd name="T0" fmla="*/ 4 w 98"/>
                <a:gd name="T1" fmla="*/ 26 h 26"/>
                <a:gd name="T2" fmla="*/ 1 w 98"/>
                <a:gd name="T3" fmla="*/ 25 h 26"/>
                <a:gd name="T4" fmla="*/ 2 w 98"/>
                <a:gd name="T5" fmla="*/ 19 h 26"/>
                <a:gd name="T6" fmla="*/ 49 w 98"/>
                <a:gd name="T7" fmla="*/ 0 h 26"/>
                <a:gd name="T8" fmla="*/ 96 w 98"/>
                <a:gd name="T9" fmla="*/ 19 h 26"/>
                <a:gd name="T10" fmla="*/ 97 w 98"/>
                <a:gd name="T11" fmla="*/ 25 h 26"/>
                <a:gd name="T12" fmla="*/ 91 w 98"/>
                <a:gd name="T13" fmla="*/ 25 h 26"/>
                <a:gd name="T14" fmla="*/ 49 w 98"/>
                <a:gd name="T15" fmla="*/ 8 h 26"/>
                <a:gd name="T16" fmla="*/ 7 w 98"/>
                <a:gd name="T17" fmla="*/ 25 h 26"/>
                <a:gd name="T18" fmla="*/ 4 w 98"/>
                <a:gd name="T19"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 h="26">
                  <a:moveTo>
                    <a:pt x="4" y="26"/>
                  </a:moveTo>
                  <a:cubicBezTo>
                    <a:pt x="3" y="26"/>
                    <a:pt x="2" y="25"/>
                    <a:pt x="1" y="25"/>
                  </a:cubicBezTo>
                  <a:cubicBezTo>
                    <a:pt x="0" y="23"/>
                    <a:pt x="0" y="20"/>
                    <a:pt x="2" y="19"/>
                  </a:cubicBezTo>
                  <a:cubicBezTo>
                    <a:pt x="15" y="7"/>
                    <a:pt x="31" y="0"/>
                    <a:pt x="49" y="0"/>
                  </a:cubicBezTo>
                  <a:cubicBezTo>
                    <a:pt x="67" y="0"/>
                    <a:pt x="83" y="7"/>
                    <a:pt x="96" y="19"/>
                  </a:cubicBezTo>
                  <a:cubicBezTo>
                    <a:pt x="98" y="20"/>
                    <a:pt x="98" y="23"/>
                    <a:pt x="97" y="25"/>
                  </a:cubicBezTo>
                  <a:cubicBezTo>
                    <a:pt x="95" y="26"/>
                    <a:pt x="93" y="26"/>
                    <a:pt x="91" y="25"/>
                  </a:cubicBezTo>
                  <a:cubicBezTo>
                    <a:pt x="79" y="14"/>
                    <a:pt x="65" y="8"/>
                    <a:pt x="49" y="8"/>
                  </a:cubicBezTo>
                  <a:cubicBezTo>
                    <a:pt x="33" y="8"/>
                    <a:pt x="19" y="14"/>
                    <a:pt x="7" y="25"/>
                  </a:cubicBezTo>
                  <a:cubicBezTo>
                    <a:pt x="6" y="26"/>
                    <a:pt x="5" y="26"/>
                    <a:pt x="4" y="26"/>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Calibri" panose="020F0502020204030204"/>
              </a:endParaRPr>
            </a:p>
          </p:txBody>
        </p:sp>
        <p:sp>
          <p:nvSpPr>
            <p:cNvPr id="51" name="Freeform 12">
              <a:extLst>
                <a:ext uri="{FF2B5EF4-FFF2-40B4-BE49-F238E27FC236}">
                  <a16:creationId xmlns:a16="http://schemas.microsoft.com/office/drawing/2014/main" xmlns="" id="{3242A3C1-89C5-409D-BF5C-FE88EF392342}"/>
                </a:ext>
              </a:extLst>
            </p:cNvPr>
            <p:cNvSpPr>
              <a:spLocks/>
            </p:cNvSpPr>
            <p:nvPr/>
          </p:nvSpPr>
          <p:spPr bwMode="auto">
            <a:xfrm>
              <a:off x="8457290" y="5695576"/>
              <a:ext cx="295275" cy="90488"/>
            </a:xfrm>
            <a:custGeom>
              <a:avLst/>
              <a:gdLst>
                <a:gd name="T0" fmla="*/ 72 w 76"/>
                <a:gd name="T1" fmla="*/ 22 h 23"/>
                <a:gd name="T2" fmla="*/ 69 w 76"/>
                <a:gd name="T3" fmla="*/ 21 h 23"/>
                <a:gd name="T4" fmla="*/ 38 w 76"/>
                <a:gd name="T5" fmla="*/ 8 h 23"/>
                <a:gd name="T6" fmla="*/ 7 w 76"/>
                <a:gd name="T7" fmla="*/ 21 h 23"/>
                <a:gd name="T8" fmla="*/ 1 w 76"/>
                <a:gd name="T9" fmla="*/ 21 h 23"/>
                <a:gd name="T10" fmla="*/ 1 w 76"/>
                <a:gd name="T11" fmla="*/ 15 h 23"/>
                <a:gd name="T12" fmla="*/ 38 w 76"/>
                <a:gd name="T13" fmla="*/ 0 h 23"/>
                <a:gd name="T14" fmla="*/ 75 w 76"/>
                <a:gd name="T15" fmla="*/ 15 h 23"/>
                <a:gd name="T16" fmla="*/ 75 w 76"/>
                <a:gd name="T17" fmla="*/ 21 h 23"/>
                <a:gd name="T18" fmla="*/ 72 w 76"/>
                <a:gd name="T19" fmla="*/ 2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 h="23">
                  <a:moveTo>
                    <a:pt x="72" y="22"/>
                  </a:moveTo>
                  <a:cubicBezTo>
                    <a:pt x="71" y="22"/>
                    <a:pt x="70" y="22"/>
                    <a:pt x="69" y="21"/>
                  </a:cubicBezTo>
                  <a:cubicBezTo>
                    <a:pt x="61" y="13"/>
                    <a:pt x="50" y="8"/>
                    <a:pt x="38" y="8"/>
                  </a:cubicBezTo>
                  <a:cubicBezTo>
                    <a:pt x="26" y="8"/>
                    <a:pt x="15" y="13"/>
                    <a:pt x="7" y="21"/>
                  </a:cubicBezTo>
                  <a:cubicBezTo>
                    <a:pt x="5" y="23"/>
                    <a:pt x="3" y="23"/>
                    <a:pt x="1" y="21"/>
                  </a:cubicBezTo>
                  <a:cubicBezTo>
                    <a:pt x="0" y="19"/>
                    <a:pt x="0" y="17"/>
                    <a:pt x="1" y="15"/>
                  </a:cubicBezTo>
                  <a:cubicBezTo>
                    <a:pt x="11" y="6"/>
                    <a:pt x="24" y="0"/>
                    <a:pt x="38" y="0"/>
                  </a:cubicBezTo>
                  <a:cubicBezTo>
                    <a:pt x="52" y="0"/>
                    <a:pt x="65" y="6"/>
                    <a:pt x="75" y="15"/>
                  </a:cubicBezTo>
                  <a:cubicBezTo>
                    <a:pt x="76" y="17"/>
                    <a:pt x="76" y="19"/>
                    <a:pt x="75" y="21"/>
                  </a:cubicBezTo>
                  <a:cubicBezTo>
                    <a:pt x="74" y="22"/>
                    <a:pt x="73" y="22"/>
                    <a:pt x="72" y="22"/>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Calibri" panose="020F0502020204030204"/>
              </a:endParaRPr>
            </a:p>
          </p:txBody>
        </p:sp>
      </p:grpSp>
      <p:sp>
        <p:nvSpPr>
          <p:cNvPr id="52" name="TextBox 13">
            <a:extLst>
              <a:ext uri="{FF2B5EF4-FFF2-40B4-BE49-F238E27FC236}">
                <a16:creationId xmlns:a16="http://schemas.microsoft.com/office/drawing/2014/main" xmlns="" id="{2B309601-E575-434B-B0FE-692D728E70C1}"/>
              </a:ext>
            </a:extLst>
          </p:cNvPr>
          <p:cNvSpPr txBox="1"/>
          <p:nvPr/>
        </p:nvSpPr>
        <p:spPr>
          <a:xfrm>
            <a:off x="6342734" y="4513622"/>
            <a:ext cx="3770530" cy="270010"/>
          </a:xfrm>
          <a:prstGeom prst="rect">
            <a:avLst/>
          </a:prstGeom>
          <a:noFill/>
        </p:spPr>
        <p:txBody>
          <a:bodyPr wrap="square" lIns="0" tIns="0" rIns="0" bIns="0" rtlCol="0" anchor="t" anchorCtr="0">
            <a:spAutoFit/>
          </a:bodyPr>
          <a:lstStyle/>
          <a:p>
            <a:pPr defTabSz="1216817">
              <a:lnSpc>
                <a:spcPct val="120000"/>
              </a:lnSpc>
              <a:spcBef>
                <a:spcPct val="20000"/>
              </a:spcBef>
              <a:defRPr/>
            </a:pPr>
            <a:r>
              <a:rPr lang="zh-CN" altLang="en-US" sz="1600" b="1" dirty="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rPr>
              <a:t>项目经理部对本项目的定位</a:t>
            </a:r>
            <a:endParaRPr lang="en-US" sz="1600" b="1" dirty="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TextBox 13">
            <a:extLst>
              <a:ext uri="{FF2B5EF4-FFF2-40B4-BE49-F238E27FC236}">
                <a16:creationId xmlns:a16="http://schemas.microsoft.com/office/drawing/2014/main" xmlns="" id="{3A96207A-53FE-47ED-AC3E-02C368D1F068}"/>
              </a:ext>
            </a:extLst>
          </p:cNvPr>
          <p:cNvSpPr txBox="1"/>
          <p:nvPr/>
        </p:nvSpPr>
        <p:spPr>
          <a:xfrm>
            <a:off x="6342734" y="4816769"/>
            <a:ext cx="4648354" cy="424090"/>
          </a:xfrm>
          <a:prstGeom prst="rect">
            <a:avLst/>
          </a:prstGeom>
          <a:noFill/>
        </p:spPr>
        <p:txBody>
          <a:bodyPr wrap="square" lIns="0" tIns="0" rIns="0" bIns="0" rtlCol="0" anchor="t" anchorCtr="0">
            <a:spAutoFit/>
          </a:bodyPr>
          <a:lstStyle/>
          <a:p>
            <a:pPr defTabSz="1216817">
              <a:lnSpc>
                <a:spcPct val="120000"/>
              </a:lnSpc>
              <a:spcBef>
                <a:spcPct val="20000"/>
              </a:spcBef>
              <a:defRPr/>
            </a:pPr>
            <a:r>
              <a:rPr lang="zh-CN" altLang="en-US" sz="1200" dirty="0">
                <a:solidFill>
                  <a:schemeClr val="bg2">
                    <a:lumMod val="50000"/>
                  </a:schemeClr>
                </a:solidFill>
                <a:latin typeface="微软雅黑" panose="020B0503020204020204" pitchFamily="34" charset="-122"/>
                <a:ea typeface="微软雅黑" panose="020B0503020204020204" pitchFamily="34" charset="-122"/>
                <a:sym typeface="Arial" panose="020B0604020202020204" pitchFamily="34" charset="0"/>
              </a:rPr>
              <a:t>（根据分公司的定位，项目经理部拟把本工程打造成精品工程或打造成利润率高或打造成进度快的工程等）</a:t>
            </a:r>
          </a:p>
        </p:txBody>
      </p:sp>
      <p:pic>
        <p:nvPicPr>
          <p:cNvPr id="57" name="图片 56">
            <a:extLst>
              <a:ext uri="{FF2B5EF4-FFF2-40B4-BE49-F238E27FC236}">
                <a16:creationId xmlns:a16="http://schemas.microsoft.com/office/drawing/2014/main" xmlns="" id="{1D3F4387-5EB0-4DB9-8117-9788E3A67C2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5706" b="32777"/>
          <a:stretch/>
        </p:blipFill>
        <p:spPr>
          <a:xfrm>
            <a:off x="1712976" y="1472154"/>
            <a:ext cx="2688659" cy="436983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7103570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p:cTn id="7" dur="1000" fill="hold"/>
                                        <p:tgtEl>
                                          <p:spTgt spid="57"/>
                                        </p:tgtEl>
                                        <p:attrNameLst>
                                          <p:attrName>ppt_w</p:attrName>
                                        </p:attrNameLst>
                                      </p:cBhvr>
                                      <p:tavLst>
                                        <p:tav tm="0">
                                          <p:val>
                                            <p:fltVal val="0"/>
                                          </p:val>
                                        </p:tav>
                                        <p:tav tm="100000">
                                          <p:val>
                                            <p:strVal val="#ppt_w"/>
                                          </p:val>
                                        </p:tav>
                                      </p:tavLst>
                                    </p:anim>
                                    <p:anim calcmode="lin" valueType="num">
                                      <p:cBhvr>
                                        <p:cTn id="8" dur="1000" fill="hold"/>
                                        <p:tgtEl>
                                          <p:spTgt spid="57"/>
                                        </p:tgtEl>
                                        <p:attrNameLst>
                                          <p:attrName>ppt_h</p:attrName>
                                        </p:attrNameLst>
                                      </p:cBhvr>
                                      <p:tavLst>
                                        <p:tav tm="0">
                                          <p:val>
                                            <p:fltVal val="0"/>
                                          </p:val>
                                        </p:tav>
                                        <p:tav tm="100000">
                                          <p:val>
                                            <p:strVal val="#ppt_h"/>
                                          </p:val>
                                        </p:tav>
                                      </p:tavLst>
                                    </p:anim>
                                    <p:anim calcmode="lin" valueType="num">
                                      <p:cBhvr>
                                        <p:cTn id="9" dur="1000" fill="hold"/>
                                        <p:tgtEl>
                                          <p:spTgt spid="57"/>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7"/>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38"/>
                                        </p:tgtEl>
                                        <p:attrNameLst>
                                          <p:attrName>style.visibility</p:attrName>
                                        </p:attrNameLst>
                                      </p:cBhvr>
                                      <p:to>
                                        <p:strVal val="visible"/>
                                      </p:to>
                                    </p:set>
                                    <p:animEffect transition="in" filter="fade">
                                      <p:cBhvr>
                                        <p:cTn id="14" dur="1000"/>
                                        <p:tgtEl>
                                          <p:spTgt spid="38"/>
                                        </p:tgtEl>
                                      </p:cBhvr>
                                    </p:animEffect>
                                    <p:anim calcmode="lin" valueType="num">
                                      <p:cBhvr>
                                        <p:cTn id="15" dur="1000" fill="hold"/>
                                        <p:tgtEl>
                                          <p:spTgt spid="38"/>
                                        </p:tgtEl>
                                        <p:attrNameLst>
                                          <p:attrName>ppt_x</p:attrName>
                                        </p:attrNameLst>
                                      </p:cBhvr>
                                      <p:tavLst>
                                        <p:tav tm="0">
                                          <p:val>
                                            <p:strVal val="#ppt_x"/>
                                          </p:val>
                                        </p:tav>
                                        <p:tav tm="100000">
                                          <p:val>
                                            <p:strVal val="#ppt_x"/>
                                          </p:val>
                                        </p:tav>
                                      </p:tavLst>
                                    </p:anim>
                                    <p:anim calcmode="lin" valueType="num">
                                      <p:cBhvr>
                                        <p:cTn id="16" dur="1000" fill="hold"/>
                                        <p:tgtEl>
                                          <p:spTgt spid="38"/>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1000"/>
                                        <p:tgtEl>
                                          <p:spTgt spid="32"/>
                                        </p:tgtEl>
                                      </p:cBhvr>
                                    </p:animEffect>
                                    <p:anim calcmode="lin" valueType="num">
                                      <p:cBhvr>
                                        <p:cTn id="20" dur="1000" fill="hold"/>
                                        <p:tgtEl>
                                          <p:spTgt spid="32"/>
                                        </p:tgtEl>
                                        <p:attrNameLst>
                                          <p:attrName>ppt_x</p:attrName>
                                        </p:attrNameLst>
                                      </p:cBhvr>
                                      <p:tavLst>
                                        <p:tav tm="0">
                                          <p:val>
                                            <p:strVal val="#ppt_x"/>
                                          </p:val>
                                        </p:tav>
                                        <p:tav tm="100000">
                                          <p:val>
                                            <p:strVal val="#ppt_x"/>
                                          </p:val>
                                        </p:tav>
                                      </p:tavLst>
                                    </p:anim>
                                    <p:anim calcmode="lin" valueType="num">
                                      <p:cBhvr>
                                        <p:cTn id="21" dur="1000" fill="hold"/>
                                        <p:tgtEl>
                                          <p:spTgt spid="32"/>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fade">
                                      <p:cBhvr>
                                        <p:cTn id="24" dur="1000"/>
                                        <p:tgtEl>
                                          <p:spTgt spid="37"/>
                                        </p:tgtEl>
                                      </p:cBhvr>
                                    </p:animEffect>
                                    <p:anim calcmode="lin" valueType="num">
                                      <p:cBhvr>
                                        <p:cTn id="25" dur="1000" fill="hold"/>
                                        <p:tgtEl>
                                          <p:spTgt spid="37"/>
                                        </p:tgtEl>
                                        <p:attrNameLst>
                                          <p:attrName>ppt_x</p:attrName>
                                        </p:attrNameLst>
                                      </p:cBhvr>
                                      <p:tavLst>
                                        <p:tav tm="0">
                                          <p:val>
                                            <p:strVal val="#ppt_x"/>
                                          </p:val>
                                        </p:tav>
                                        <p:tav tm="100000">
                                          <p:val>
                                            <p:strVal val="#ppt_x"/>
                                          </p:val>
                                        </p:tav>
                                      </p:tavLst>
                                    </p:anim>
                                    <p:anim calcmode="lin" valueType="num">
                                      <p:cBhvr>
                                        <p:cTn id="26" dur="1000" fill="hold"/>
                                        <p:tgtEl>
                                          <p:spTgt spid="37"/>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42" presetClass="entr" presetSubtype="0" fill="hold" grpId="0" nodeType="after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fade">
                                      <p:cBhvr>
                                        <p:cTn id="30" dur="1000"/>
                                        <p:tgtEl>
                                          <p:spTgt spid="39"/>
                                        </p:tgtEl>
                                      </p:cBhvr>
                                    </p:animEffect>
                                    <p:anim calcmode="lin" valueType="num">
                                      <p:cBhvr>
                                        <p:cTn id="31" dur="1000" fill="hold"/>
                                        <p:tgtEl>
                                          <p:spTgt spid="39"/>
                                        </p:tgtEl>
                                        <p:attrNameLst>
                                          <p:attrName>ppt_x</p:attrName>
                                        </p:attrNameLst>
                                      </p:cBhvr>
                                      <p:tavLst>
                                        <p:tav tm="0">
                                          <p:val>
                                            <p:strVal val="#ppt_x"/>
                                          </p:val>
                                        </p:tav>
                                        <p:tav tm="100000">
                                          <p:val>
                                            <p:strVal val="#ppt_x"/>
                                          </p:val>
                                        </p:tav>
                                      </p:tavLst>
                                    </p:anim>
                                    <p:anim calcmode="lin" valueType="num">
                                      <p:cBhvr>
                                        <p:cTn id="32" dur="1000" fill="hold"/>
                                        <p:tgtEl>
                                          <p:spTgt spid="39"/>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fade">
                                      <p:cBhvr>
                                        <p:cTn id="35" dur="1000"/>
                                        <p:tgtEl>
                                          <p:spTgt spid="44"/>
                                        </p:tgtEl>
                                      </p:cBhvr>
                                    </p:animEffect>
                                    <p:anim calcmode="lin" valueType="num">
                                      <p:cBhvr>
                                        <p:cTn id="36" dur="1000" fill="hold"/>
                                        <p:tgtEl>
                                          <p:spTgt spid="44"/>
                                        </p:tgtEl>
                                        <p:attrNameLst>
                                          <p:attrName>ppt_x</p:attrName>
                                        </p:attrNameLst>
                                      </p:cBhvr>
                                      <p:tavLst>
                                        <p:tav tm="0">
                                          <p:val>
                                            <p:strVal val="#ppt_x"/>
                                          </p:val>
                                        </p:tav>
                                        <p:tav tm="100000">
                                          <p:val>
                                            <p:strVal val="#ppt_x"/>
                                          </p:val>
                                        </p:tav>
                                      </p:tavLst>
                                    </p:anim>
                                    <p:anim calcmode="lin" valueType="num">
                                      <p:cBhvr>
                                        <p:cTn id="37" dur="1000" fill="hold"/>
                                        <p:tgtEl>
                                          <p:spTgt spid="44"/>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45"/>
                                        </p:tgtEl>
                                        <p:attrNameLst>
                                          <p:attrName>style.visibility</p:attrName>
                                        </p:attrNameLst>
                                      </p:cBhvr>
                                      <p:to>
                                        <p:strVal val="visible"/>
                                      </p:to>
                                    </p:set>
                                    <p:animEffect transition="in" filter="fade">
                                      <p:cBhvr>
                                        <p:cTn id="40" dur="1000"/>
                                        <p:tgtEl>
                                          <p:spTgt spid="45"/>
                                        </p:tgtEl>
                                      </p:cBhvr>
                                    </p:animEffect>
                                    <p:anim calcmode="lin" valueType="num">
                                      <p:cBhvr>
                                        <p:cTn id="41" dur="1000" fill="hold"/>
                                        <p:tgtEl>
                                          <p:spTgt spid="45"/>
                                        </p:tgtEl>
                                        <p:attrNameLst>
                                          <p:attrName>ppt_x</p:attrName>
                                        </p:attrNameLst>
                                      </p:cBhvr>
                                      <p:tavLst>
                                        <p:tav tm="0">
                                          <p:val>
                                            <p:strVal val="#ppt_x"/>
                                          </p:val>
                                        </p:tav>
                                        <p:tav tm="100000">
                                          <p:val>
                                            <p:strVal val="#ppt_x"/>
                                          </p:val>
                                        </p:tav>
                                      </p:tavLst>
                                    </p:anim>
                                    <p:anim calcmode="lin" valueType="num">
                                      <p:cBhvr>
                                        <p:cTn id="42" dur="1000" fill="hold"/>
                                        <p:tgtEl>
                                          <p:spTgt spid="45"/>
                                        </p:tgtEl>
                                        <p:attrNameLst>
                                          <p:attrName>ppt_y</p:attrName>
                                        </p:attrNameLst>
                                      </p:cBhvr>
                                      <p:tavLst>
                                        <p:tav tm="0">
                                          <p:val>
                                            <p:strVal val="#ppt_y+.1"/>
                                          </p:val>
                                        </p:tav>
                                        <p:tav tm="100000">
                                          <p:val>
                                            <p:strVal val="#ppt_y"/>
                                          </p:val>
                                        </p:tav>
                                      </p:tavLst>
                                    </p:anim>
                                  </p:childTnLst>
                                </p:cTn>
                              </p:par>
                            </p:childTnLst>
                          </p:cTn>
                        </p:par>
                        <p:par>
                          <p:cTn id="43" fill="hold">
                            <p:stCondLst>
                              <p:cond delay="3000"/>
                            </p:stCondLst>
                            <p:childTnLst>
                              <p:par>
                                <p:cTn id="44" presetID="42" presetClass="entr" presetSubtype="0" fill="hold" grpId="0" nodeType="afterEffect">
                                  <p:stCondLst>
                                    <p:cond delay="0"/>
                                  </p:stCondLst>
                                  <p:childTnLst>
                                    <p:set>
                                      <p:cBhvr>
                                        <p:cTn id="45" dur="1" fill="hold">
                                          <p:stCondLst>
                                            <p:cond delay="0"/>
                                          </p:stCondLst>
                                        </p:cTn>
                                        <p:tgtEl>
                                          <p:spTgt spid="46"/>
                                        </p:tgtEl>
                                        <p:attrNameLst>
                                          <p:attrName>style.visibility</p:attrName>
                                        </p:attrNameLst>
                                      </p:cBhvr>
                                      <p:to>
                                        <p:strVal val="visible"/>
                                      </p:to>
                                    </p:set>
                                    <p:animEffect transition="in" filter="fade">
                                      <p:cBhvr>
                                        <p:cTn id="46" dur="1000"/>
                                        <p:tgtEl>
                                          <p:spTgt spid="46"/>
                                        </p:tgtEl>
                                      </p:cBhvr>
                                    </p:animEffect>
                                    <p:anim calcmode="lin" valueType="num">
                                      <p:cBhvr>
                                        <p:cTn id="47" dur="1000" fill="hold"/>
                                        <p:tgtEl>
                                          <p:spTgt spid="46"/>
                                        </p:tgtEl>
                                        <p:attrNameLst>
                                          <p:attrName>ppt_x</p:attrName>
                                        </p:attrNameLst>
                                      </p:cBhvr>
                                      <p:tavLst>
                                        <p:tav tm="0">
                                          <p:val>
                                            <p:strVal val="#ppt_x"/>
                                          </p:val>
                                        </p:tav>
                                        <p:tav tm="100000">
                                          <p:val>
                                            <p:strVal val="#ppt_x"/>
                                          </p:val>
                                        </p:tav>
                                      </p:tavLst>
                                    </p:anim>
                                    <p:anim calcmode="lin" valueType="num">
                                      <p:cBhvr>
                                        <p:cTn id="48" dur="1000" fill="hold"/>
                                        <p:tgtEl>
                                          <p:spTgt spid="46"/>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52"/>
                                        </p:tgtEl>
                                        <p:attrNameLst>
                                          <p:attrName>style.visibility</p:attrName>
                                        </p:attrNameLst>
                                      </p:cBhvr>
                                      <p:to>
                                        <p:strVal val="visible"/>
                                      </p:to>
                                    </p:set>
                                    <p:animEffect transition="in" filter="fade">
                                      <p:cBhvr>
                                        <p:cTn id="51" dur="1000"/>
                                        <p:tgtEl>
                                          <p:spTgt spid="52"/>
                                        </p:tgtEl>
                                      </p:cBhvr>
                                    </p:animEffect>
                                    <p:anim calcmode="lin" valueType="num">
                                      <p:cBhvr>
                                        <p:cTn id="52" dur="1000" fill="hold"/>
                                        <p:tgtEl>
                                          <p:spTgt spid="52"/>
                                        </p:tgtEl>
                                        <p:attrNameLst>
                                          <p:attrName>ppt_x</p:attrName>
                                        </p:attrNameLst>
                                      </p:cBhvr>
                                      <p:tavLst>
                                        <p:tav tm="0">
                                          <p:val>
                                            <p:strVal val="#ppt_x"/>
                                          </p:val>
                                        </p:tav>
                                        <p:tav tm="100000">
                                          <p:val>
                                            <p:strVal val="#ppt_x"/>
                                          </p:val>
                                        </p:tav>
                                      </p:tavLst>
                                    </p:anim>
                                    <p:anim calcmode="lin" valueType="num">
                                      <p:cBhvr>
                                        <p:cTn id="53" dur="1000" fill="hold"/>
                                        <p:tgtEl>
                                          <p:spTgt spid="52"/>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53"/>
                                        </p:tgtEl>
                                        <p:attrNameLst>
                                          <p:attrName>style.visibility</p:attrName>
                                        </p:attrNameLst>
                                      </p:cBhvr>
                                      <p:to>
                                        <p:strVal val="visible"/>
                                      </p:to>
                                    </p:set>
                                    <p:animEffect transition="in" filter="fade">
                                      <p:cBhvr>
                                        <p:cTn id="56" dur="1000"/>
                                        <p:tgtEl>
                                          <p:spTgt spid="53"/>
                                        </p:tgtEl>
                                      </p:cBhvr>
                                    </p:animEffect>
                                    <p:anim calcmode="lin" valueType="num">
                                      <p:cBhvr>
                                        <p:cTn id="57" dur="1000" fill="hold"/>
                                        <p:tgtEl>
                                          <p:spTgt spid="53"/>
                                        </p:tgtEl>
                                        <p:attrNameLst>
                                          <p:attrName>ppt_x</p:attrName>
                                        </p:attrNameLst>
                                      </p:cBhvr>
                                      <p:tavLst>
                                        <p:tav tm="0">
                                          <p:val>
                                            <p:strVal val="#ppt_x"/>
                                          </p:val>
                                        </p:tav>
                                        <p:tav tm="100000">
                                          <p:val>
                                            <p:strVal val="#ppt_x"/>
                                          </p:val>
                                        </p:tav>
                                      </p:tavLst>
                                    </p:anim>
                                    <p:anim calcmode="lin" valueType="num">
                                      <p:cBhvr>
                                        <p:cTn id="58"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7" grpId="0"/>
      <p:bldP spid="38" grpId="0"/>
      <p:bldP spid="39" grpId="0" animBg="1"/>
      <p:bldP spid="44" grpId="0"/>
      <p:bldP spid="45" grpId="0"/>
      <p:bldP spid="46" grpId="0" animBg="1"/>
      <p:bldP spid="52" grpId="0"/>
      <p:bldP spid="5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0B07EB8D-B144-4C51-BAA4-8CCA07A83AF1}"/>
              </a:ext>
            </a:extLst>
          </p:cNvPr>
          <p:cNvGrpSpPr/>
          <p:nvPr/>
        </p:nvGrpSpPr>
        <p:grpSpPr>
          <a:xfrm>
            <a:off x="-15239" y="5928359"/>
            <a:ext cx="12222479" cy="929641"/>
            <a:chOff x="-15239" y="5928359"/>
            <a:chExt cx="12222479" cy="929641"/>
          </a:xfrm>
        </p:grpSpPr>
        <p:pic>
          <p:nvPicPr>
            <p:cNvPr id="5" name="图片 4">
              <a:extLst>
                <a:ext uri="{FF2B5EF4-FFF2-40B4-BE49-F238E27FC236}">
                  <a16:creationId xmlns:a16="http://schemas.microsoft.com/office/drawing/2014/main" xmlns="" id="{9CCC24CA-9F30-4642-A204-70B2508089F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46720" y="5928359"/>
              <a:ext cx="4160520" cy="929640"/>
            </a:xfrm>
            <a:prstGeom prst="rect">
              <a:avLst/>
            </a:prstGeom>
          </p:spPr>
        </p:pic>
        <p:pic>
          <p:nvPicPr>
            <p:cNvPr id="6" name="图片 5">
              <a:extLst>
                <a:ext uri="{FF2B5EF4-FFF2-40B4-BE49-F238E27FC236}">
                  <a16:creationId xmlns:a16="http://schemas.microsoft.com/office/drawing/2014/main" xmlns="" id="{7CEF9C12-9D8E-4CBC-8980-6E9103CAD16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86200" y="5928360"/>
              <a:ext cx="4160520" cy="929640"/>
            </a:xfrm>
            <a:prstGeom prst="rect">
              <a:avLst/>
            </a:prstGeom>
          </p:spPr>
        </p:pic>
        <p:pic>
          <p:nvPicPr>
            <p:cNvPr id="7" name="图片 6">
              <a:extLst>
                <a:ext uri="{FF2B5EF4-FFF2-40B4-BE49-F238E27FC236}">
                  <a16:creationId xmlns:a16="http://schemas.microsoft.com/office/drawing/2014/main" xmlns="" id="{02DB5F01-ABDF-4F00-BD4E-8A825B6B40D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39" y="5928360"/>
              <a:ext cx="4160520" cy="929640"/>
            </a:xfrm>
            <a:prstGeom prst="rect">
              <a:avLst/>
            </a:prstGeom>
          </p:spPr>
        </p:pic>
      </p:grpSp>
      <p:sp>
        <p:nvSpPr>
          <p:cNvPr id="8" name="矩形 7">
            <a:extLst>
              <a:ext uri="{FF2B5EF4-FFF2-40B4-BE49-F238E27FC236}">
                <a16:creationId xmlns:a16="http://schemas.microsoft.com/office/drawing/2014/main" xmlns="" id="{5AA8E189-9B53-45D2-A00A-125FF1D06AF7}"/>
              </a:ext>
            </a:extLst>
          </p:cNvPr>
          <p:cNvSpPr/>
          <p:nvPr/>
        </p:nvSpPr>
        <p:spPr>
          <a:xfrm>
            <a:off x="440924" y="480915"/>
            <a:ext cx="2031325" cy="646331"/>
          </a:xfrm>
          <a:prstGeom prst="rect">
            <a:avLst/>
          </a:prstGeom>
        </p:spPr>
        <p:txBody>
          <a:bodyPr wrap="none">
            <a:spAutoFit/>
          </a:bodyPr>
          <a:lstStyle/>
          <a:p>
            <a:pPr algn="r" fontAlgn="base">
              <a:spcBef>
                <a:spcPct val="0"/>
              </a:spcBef>
              <a:spcAft>
                <a:spcPct val="0"/>
              </a:spcAft>
            </a:pPr>
            <a:r>
              <a:rPr lang="zh-CN" altLang="en-US" sz="3600" b="1" dirty="0">
                <a:solidFill>
                  <a:srgbClr val="FF9E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工期目标</a:t>
            </a:r>
          </a:p>
        </p:txBody>
      </p:sp>
      <p:sp>
        <p:nvSpPr>
          <p:cNvPr id="9" name="矩形 8">
            <a:extLst>
              <a:ext uri="{FF2B5EF4-FFF2-40B4-BE49-F238E27FC236}">
                <a16:creationId xmlns:a16="http://schemas.microsoft.com/office/drawing/2014/main" xmlns="" id="{F6F341C2-AE71-4774-A4C0-4B91A3C37A7B}"/>
              </a:ext>
            </a:extLst>
          </p:cNvPr>
          <p:cNvSpPr/>
          <p:nvPr/>
        </p:nvSpPr>
        <p:spPr>
          <a:xfrm>
            <a:off x="0" y="510757"/>
            <a:ext cx="225016" cy="586648"/>
          </a:xfrm>
          <a:prstGeom prst="rect">
            <a:avLst/>
          </a:prstGeom>
          <a:solidFill>
            <a:srgbClr val="FF9E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6434" tIns="48217" rIns="96434" bIns="48217" rtlCol="0" anchor="ctr"/>
          <a:lstStyle/>
          <a:p>
            <a:pPr algn="ctr" defTabSz="964278"/>
            <a:endParaRPr lang="zh-CN" altLang="en-US" sz="1969">
              <a:solidFill>
                <a:srgbClr val="E7E6E6">
                  <a:lumMod val="50000"/>
                </a:srgbClr>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6" name="Pentagon 14">
            <a:extLst>
              <a:ext uri="{FF2B5EF4-FFF2-40B4-BE49-F238E27FC236}">
                <a16:creationId xmlns:a16="http://schemas.microsoft.com/office/drawing/2014/main" xmlns="" id="{DC93CB49-5130-48A8-8F6E-34E396572447}"/>
              </a:ext>
            </a:extLst>
          </p:cNvPr>
          <p:cNvSpPr/>
          <p:nvPr/>
        </p:nvSpPr>
        <p:spPr>
          <a:xfrm>
            <a:off x="7190850" y="2043599"/>
            <a:ext cx="3278073" cy="930529"/>
          </a:xfrm>
          <a:prstGeom prst="homePlate">
            <a:avLst/>
          </a:prstGeom>
          <a:solidFill>
            <a:srgbClr val="F5BA3D"/>
          </a:solidFill>
          <a:ln w="12700" cap="flat" cmpd="sng" algn="ctr">
            <a:noFill/>
            <a:prstDash val="solid"/>
            <a:miter lim="800000"/>
          </a:ln>
          <a:effectLst/>
        </p:spPr>
        <p:txBody>
          <a:bodyPr rtlCol="0" anchor="ct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US" sz="800" b="0"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7" name="Parallelogram 15">
            <a:extLst>
              <a:ext uri="{FF2B5EF4-FFF2-40B4-BE49-F238E27FC236}">
                <a16:creationId xmlns:a16="http://schemas.microsoft.com/office/drawing/2014/main" xmlns="" id="{ACDEE8D8-7D69-4329-8197-003CF1C0219D}"/>
              </a:ext>
            </a:extLst>
          </p:cNvPr>
          <p:cNvSpPr/>
          <p:nvPr/>
        </p:nvSpPr>
        <p:spPr>
          <a:xfrm rot="5400000">
            <a:off x="7365502" y="1868778"/>
            <a:ext cx="1395794" cy="1745098"/>
          </a:xfrm>
          <a:prstGeom prst="parallelogram">
            <a:avLst>
              <a:gd name="adj" fmla="val 33167"/>
            </a:avLst>
          </a:prstGeom>
          <a:solidFill>
            <a:srgbClr val="FF9E00"/>
          </a:solidFill>
          <a:ln w="12700" cap="flat" cmpd="sng" algn="ctr">
            <a:noFill/>
            <a:prstDash val="solid"/>
            <a:miter lim="800000"/>
          </a:ln>
          <a:effectLst/>
        </p:spPr>
        <p:txBody>
          <a:bodyPr rtlCol="0" anchor="ct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US" sz="800" b="0"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8" name="Rectangle 16">
            <a:extLst>
              <a:ext uri="{FF2B5EF4-FFF2-40B4-BE49-F238E27FC236}">
                <a16:creationId xmlns:a16="http://schemas.microsoft.com/office/drawing/2014/main" xmlns="" id="{D77748DF-AFE3-4C2B-8EF8-5D40317E78A8}"/>
              </a:ext>
            </a:extLst>
          </p:cNvPr>
          <p:cNvSpPr/>
          <p:nvPr/>
        </p:nvSpPr>
        <p:spPr>
          <a:xfrm>
            <a:off x="6064982" y="2508864"/>
            <a:ext cx="2870967" cy="930529"/>
          </a:xfrm>
          <a:prstGeom prst="rect">
            <a:avLst/>
          </a:prstGeom>
          <a:solidFill>
            <a:srgbClr val="A5A5A5"/>
          </a:solidFill>
          <a:ln w="12700" cap="flat" cmpd="sng" algn="ctr">
            <a:noFill/>
            <a:prstDash val="solid"/>
            <a:miter lim="800000"/>
          </a:ln>
          <a:effectLst/>
        </p:spPr>
        <p:txBody>
          <a:bodyPr rtlCol="0" anchor="ct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US" sz="800" b="0"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9" name="Parallelogram 10">
            <a:extLst>
              <a:ext uri="{FF2B5EF4-FFF2-40B4-BE49-F238E27FC236}">
                <a16:creationId xmlns:a16="http://schemas.microsoft.com/office/drawing/2014/main" xmlns="" id="{CAAC5539-09D6-4C7E-97CA-FA8C9E8405C5}"/>
              </a:ext>
            </a:extLst>
          </p:cNvPr>
          <p:cNvSpPr/>
          <p:nvPr/>
        </p:nvSpPr>
        <p:spPr>
          <a:xfrm rot="5400000">
            <a:off x="6239632" y="2334043"/>
            <a:ext cx="1395794" cy="1745098"/>
          </a:xfrm>
          <a:prstGeom prst="parallelogram">
            <a:avLst>
              <a:gd name="adj" fmla="val 33167"/>
            </a:avLst>
          </a:prstGeom>
          <a:solidFill>
            <a:srgbClr val="A5A5A5">
              <a:lumMod val="75000"/>
            </a:srgbClr>
          </a:solidFill>
          <a:ln w="12700" cap="flat" cmpd="sng" algn="ctr">
            <a:noFill/>
            <a:prstDash val="solid"/>
            <a:miter lim="800000"/>
          </a:ln>
          <a:effectLst/>
        </p:spPr>
        <p:txBody>
          <a:bodyPr rtlCol="0" anchor="ct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US" sz="800" b="0"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0" name="Rectangle 7">
            <a:extLst>
              <a:ext uri="{FF2B5EF4-FFF2-40B4-BE49-F238E27FC236}">
                <a16:creationId xmlns:a16="http://schemas.microsoft.com/office/drawing/2014/main" xmlns="" id="{E01EC9F7-946D-4202-B1CB-5FFDEB6AF370}"/>
              </a:ext>
            </a:extLst>
          </p:cNvPr>
          <p:cNvSpPr/>
          <p:nvPr/>
        </p:nvSpPr>
        <p:spPr>
          <a:xfrm>
            <a:off x="4939113" y="2974327"/>
            <a:ext cx="2870967" cy="930529"/>
          </a:xfrm>
          <a:prstGeom prst="rect">
            <a:avLst/>
          </a:prstGeom>
          <a:solidFill>
            <a:srgbClr val="F5BA3D"/>
          </a:solidFill>
          <a:ln w="12700" cap="flat" cmpd="sng" algn="ctr">
            <a:noFill/>
            <a:prstDash val="solid"/>
            <a:miter lim="800000"/>
          </a:ln>
          <a:effectLst/>
        </p:spPr>
        <p:txBody>
          <a:bodyPr rtlCol="0" anchor="ct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US" sz="800" b="0"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1" name="Parallelogram 8">
            <a:extLst>
              <a:ext uri="{FF2B5EF4-FFF2-40B4-BE49-F238E27FC236}">
                <a16:creationId xmlns:a16="http://schemas.microsoft.com/office/drawing/2014/main" xmlns="" id="{FC333E05-96B0-4DC5-9868-25CDA2F0B6DF}"/>
              </a:ext>
            </a:extLst>
          </p:cNvPr>
          <p:cNvSpPr/>
          <p:nvPr/>
        </p:nvSpPr>
        <p:spPr>
          <a:xfrm rot="5400000">
            <a:off x="5113763" y="2799307"/>
            <a:ext cx="1395794" cy="1745098"/>
          </a:xfrm>
          <a:prstGeom prst="parallelogram">
            <a:avLst>
              <a:gd name="adj" fmla="val 33167"/>
            </a:avLst>
          </a:prstGeom>
          <a:solidFill>
            <a:srgbClr val="FF9E00"/>
          </a:solidFill>
          <a:ln w="12700" cap="flat" cmpd="sng" algn="ctr">
            <a:noFill/>
            <a:prstDash val="solid"/>
            <a:miter lim="800000"/>
          </a:ln>
          <a:effectLst/>
        </p:spPr>
        <p:txBody>
          <a:bodyPr rtlCol="0" anchor="ct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US" sz="800" b="0"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2" name="Rectangle 6">
            <a:extLst>
              <a:ext uri="{FF2B5EF4-FFF2-40B4-BE49-F238E27FC236}">
                <a16:creationId xmlns:a16="http://schemas.microsoft.com/office/drawing/2014/main" xmlns="" id="{14B7360C-F092-4B22-84EE-98AE31B94227}"/>
              </a:ext>
            </a:extLst>
          </p:cNvPr>
          <p:cNvSpPr/>
          <p:nvPr/>
        </p:nvSpPr>
        <p:spPr>
          <a:xfrm>
            <a:off x="3813243" y="3438426"/>
            <a:ext cx="2870967" cy="930529"/>
          </a:xfrm>
          <a:prstGeom prst="rect">
            <a:avLst/>
          </a:prstGeom>
          <a:solidFill>
            <a:srgbClr val="A5A5A5"/>
          </a:solidFill>
          <a:ln w="12700" cap="flat" cmpd="sng" algn="ctr">
            <a:noFill/>
            <a:prstDash val="solid"/>
            <a:miter lim="800000"/>
          </a:ln>
          <a:effectLst/>
        </p:spPr>
        <p:txBody>
          <a:bodyPr rtlCol="0" anchor="ct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US" sz="800" b="0"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3" name="Parallelogram 5">
            <a:extLst>
              <a:ext uri="{FF2B5EF4-FFF2-40B4-BE49-F238E27FC236}">
                <a16:creationId xmlns:a16="http://schemas.microsoft.com/office/drawing/2014/main" xmlns="" id="{989E473B-32AE-4419-999C-9AD70ADD2BDC}"/>
              </a:ext>
            </a:extLst>
          </p:cNvPr>
          <p:cNvSpPr/>
          <p:nvPr/>
        </p:nvSpPr>
        <p:spPr>
          <a:xfrm rot="5400000">
            <a:off x="3987893" y="3264572"/>
            <a:ext cx="1395794" cy="1745098"/>
          </a:xfrm>
          <a:prstGeom prst="parallelogram">
            <a:avLst>
              <a:gd name="adj" fmla="val 33167"/>
            </a:avLst>
          </a:prstGeom>
          <a:solidFill>
            <a:srgbClr val="A5A5A5">
              <a:lumMod val="75000"/>
            </a:srgbClr>
          </a:solidFill>
          <a:ln w="12700" cap="flat" cmpd="sng" algn="ctr">
            <a:noFill/>
            <a:prstDash val="solid"/>
            <a:miter lim="800000"/>
          </a:ln>
          <a:effectLst/>
        </p:spPr>
        <p:txBody>
          <a:bodyPr rtlCol="0" anchor="ct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US" sz="800" b="0"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4" name="Rectangle 4">
            <a:extLst>
              <a:ext uri="{FF2B5EF4-FFF2-40B4-BE49-F238E27FC236}">
                <a16:creationId xmlns:a16="http://schemas.microsoft.com/office/drawing/2014/main" xmlns="" id="{D925080E-75CE-4F8C-AE56-1DF00519782F}"/>
              </a:ext>
            </a:extLst>
          </p:cNvPr>
          <p:cNvSpPr/>
          <p:nvPr/>
        </p:nvSpPr>
        <p:spPr>
          <a:xfrm>
            <a:off x="-15239" y="3924044"/>
            <a:ext cx="5573580" cy="930529"/>
          </a:xfrm>
          <a:prstGeom prst="rect">
            <a:avLst/>
          </a:prstGeom>
          <a:solidFill>
            <a:srgbClr val="F5BA3D"/>
          </a:solidFill>
          <a:ln w="12700" cap="flat" cmpd="sng" algn="ctr">
            <a:noFill/>
            <a:prstDash val="solid"/>
            <a:miter lim="800000"/>
          </a:ln>
          <a:effectLst/>
        </p:spPr>
        <p:txBody>
          <a:bodyPr rtlCol="0" anchor="ct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US" sz="800" b="0"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25" name="Group 21">
            <a:extLst>
              <a:ext uri="{FF2B5EF4-FFF2-40B4-BE49-F238E27FC236}">
                <a16:creationId xmlns:a16="http://schemas.microsoft.com/office/drawing/2014/main" xmlns="" id="{CD602DD3-0B48-44CC-BFDD-880213EF2781}"/>
              </a:ext>
            </a:extLst>
          </p:cNvPr>
          <p:cNvGrpSpPr/>
          <p:nvPr/>
        </p:nvGrpSpPr>
        <p:grpSpPr>
          <a:xfrm>
            <a:off x="5837066" y="3655279"/>
            <a:ext cx="537529" cy="537529"/>
            <a:chOff x="8780463" y="1906588"/>
            <a:chExt cx="360363" cy="360363"/>
          </a:xfrm>
          <a:solidFill>
            <a:srgbClr val="FFFFFF"/>
          </a:solidFill>
        </p:grpSpPr>
        <p:sp>
          <p:nvSpPr>
            <p:cNvPr id="126" name="Freeform 93">
              <a:extLst>
                <a:ext uri="{FF2B5EF4-FFF2-40B4-BE49-F238E27FC236}">
                  <a16:creationId xmlns:a16="http://schemas.microsoft.com/office/drawing/2014/main" xmlns="" id="{18DAA9DC-0DB8-4E2B-A0A2-9D7BFD623D67}"/>
                </a:ext>
              </a:extLst>
            </p:cNvPr>
            <p:cNvSpPr>
              <a:spLocks noEditPoints="1"/>
            </p:cNvSpPr>
            <p:nvPr/>
          </p:nvSpPr>
          <p:spPr bwMode="auto">
            <a:xfrm>
              <a:off x="8780463" y="1938338"/>
              <a:ext cx="328613" cy="328613"/>
            </a:xfrm>
            <a:custGeom>
              <a:avLst/>
              <a:gdLst/>
              <a:ahLst/>
              <a:cxnLst>
                <a:cxn ang="0">
                  <a:pos x="80" y="3"/>
                </a:cxn>
                <a:cxn ang="0">
                  <a:pos x="73" y="0"/>
                </a:cxn>
                <a:cxn ang="0">
                  <a:pos x="66" y="3"/>
                </a:cxn>
                <a:cxn ang="0">
                  <a:pos x="61" y="9"/>
                </a:cxn>
                <a:cxn ang="0">
                  <a:pos x="58" y="15"/>
                </a:cxn>
                <a:cxn ang="0">
                  <a:pos x="60" y="20"/>
                </a:cxn>
                <a:cxn ang="0">
                  <a:pos x="8" y="41"/>
                </a:cxn>
                <a:cxn ang="0">
                  <a:pos x="1" y="50"/>
                </a:cxn>
                <a:cxn ang="0">
                  <a:pos x="4" y="60"/>
                </a:cxn>
                <a:cxn ang="0">
                  <a:pos x="53" y="108"/>
                </a:cxn>
                <a:cxn ang="0">
                  <a:pos x="61" y="112"/>
                </a:cxn>
                <a:cxn ang="0">
                  <a:pos x="61" y="112"/>
                </a:cxn>
                <a:cxn ang="0">
                  <a:pos x="63" y="111"/>
                </a:cxn>
                <a:cxn ang="0">
                  <a:pos x="72" y="104"/>
                </a:cxn>
                <a:cxn ang="0">
                  <a:pos x="92" y="53"/>
                </a:cxn>
                <a:cxn ang="0">
                  <a:pos x="97" y="55"/>
                </a:cxn>
                <a:cxn ang="0">
                  <a:pos x="104" y="52"/>
                </a:cxn>
                <a:cxn ang="0">
                  <a:pos x="110" y="46"/>
                </a:cxn>
                <a:cxn ang="0">
                  <a:pos x="112" y="40"/>
                </a:cxn>
                <a:cxn ang="0">
                  <a:pos x="110" y="33"/>
                </a:cxn>
                <a:cxn ang="0">
                  <a:pos x="80" y="3"/>
                </a:cxn>
                <a:cxn ang="0">
                  <a:pos x="65" y="102"/>
                </a:cxn>
                <a:cxn ang="0">
                  <a:pos x="62" y="104"/>
                </a:cxn>
                <a:cxn ang="0">
                  <a:pos x="61" y="104"/>
                </a:cxn>
                <a:cxn ang="0">
                  <a:pos x="58" y="103"/>
                </a:cxn>
                <a:cxn ang="0">
                  <a:pos x="9" y="55"/>
                </a:cxn>
                <a:cxn ang="0">
                  <a:pos x="8" y="51"/>
                </a:cxn>
                <a:cxn ang="0">
                  <a:pos x="11" y="48"/>
                </a:cxn>
                <a:cxn ang="0">
                  <a:pos x="34" y="39"/>
                </a:cxn>
                <a:cxn ang="0">
                  <a:pos x="83" y="56"/>
                </a:cxn>
                <a:cxn ang="0">
                  <a:pos x="65" y="102"/>
                </a:cxn>
                <a:cxn ang="0">
                  <a:pos x="104" y="41"/>
                </a:cxn>
                <a:cxn ang="0">
                  <a:pos x="99" y="46"/>
                </a:cxn>
                <a:cxn ang="0">
                  <a:pos x="96" y="46"/>
                </a:cxn>
                <a:cxn ang="0">
                  <a:pos x="89" y="40"/>
                </a:cxn>
                <a:cxn ang="0">
                  <a:pos x="84" y="53"/>
                </a:cxn>
                <a:cxn ang="0">
                  <a:pos x="84" y="52"/>
                </a:cxn>
                <a:cxn ang="0">
                  <a:pos x="50" y="38"/>
                </a:cxn>
                <a:cxn ang="0">
                  <a:pos x="40" y="36"/>
                </a:cxn>
                <a:cxn ang="0">
                  <a:pos x="73" y="23"/>
                </a:cxn>
                <a:cxn ang="0">
                  <a:pos x="66" y="17"/>
                </a:cxn>
                <a:cxn ang="0">
                  <a:pos x="66" y="14"/>
                </a:cxn>
                <a:cxn ang="0">
                  <a:pos x="72" y="9"/>
                </a:cxn>
                <a:cxn ang="0">
                  <a:pos x="75" y="9"/>
                </a:cxn>
                <a:cxn ang="0">
                  <a:pos x="104" y="38"/>
                </a:cxn>
                <a:cxn ang="0">
                  <a:pos x="104" y="41"/>
                </a:cxn>
                <a:cxn ang="0">
                  <a:pos x="104" y="41"/>
                </a:cxn>
                <a:cxn ang="0">
                  <a:pos x="104" y="41"/>
                </a:cxn>
              </a:cxnLst>
              <a:rect l="0" t="0" r="r" b="b"/>
              <a:pathLst>
                <a:path w="112" h="112">
                  <a:moveTo>
                    <a:pt x="80" y="3"/>
                  </a:moveTo>
                  <a:cubicBezTo>
                    <a:pt x="78" y="1"/>
                    <a:pt x="76" y="0"/>
                    <a:pt x="73" y="0"/>
                  </a:cubicBezTo>
                  <a:cubicBezTo>
                    <a:pt x="71" y="0"/>
                    <a:pt x="68" y="1"/>
                    <a:pt x="66" y="3"/>
                  </a:cubicBezTo>
                  <a:cubicBezTo>
                    <a:pt x="61" y="9"/>
                    <a:pt x="61" y="9"/>
                    <a:pt x="61" y="9"/>
                  </a:cubicBezTo>
                  <a:cubicBezTo>
                    <a:pt x="59" y="10"/>
                    <a:pt x="58" y="13"/>
                    <a:pt x="58" y="15"/>
                  </a:cubicBezTo>
                  <a:cubicBezTo>
                    <a:pt x="58" y="17"/>
                    <a:pt x="59" y="19"/>
                    <a:pt x="60" y="20"/>
                  </a:cubicBezTo>
                  <a:cubicBezTo>
                    <a:pt x="8" y="41"/>
                    <a:pt x="8" y="41"/>
                    <a:pt x="8" y="41"/>
                  </a:cubicBezTo>
                  <a:cubicBezTo>
                    <a:pt x="4" y="43"/>
                    <a:pt x="2" y="46"/>
                    <a:pt x="1" y="50"/>
                  </a:cubicBezTo>
                  <a:cubicBezTo>
                    <a:pt x="0" y="53"/>
                    <a:pt x="1" y="57"/>
                    <a:pt x="4" y="60"/>
                  </a:cubicBezTo>
                  <a:cubicBezTo>
                    <a:pt x="53" y="108"/>
                    <a:pt x="53" y="108"/>
                    <a:pt x="53" y="108"/>
                  </a:cubicBezTo>
                  <a:cubicBezTo>
                    <a:pt x="55" y="110"/>
                    <a:pt x="58" y="112"/>
                    <a:pt x="61" y="112"/>
                  </a:cubicBezTo>
                  <a:cubicBezTo>
                    <a:pt x="61" y="112"/>
                    <a:pt x="61" y="112"/>
                    <a:pt x="61" y="112"/>
                  </a:cubicBezTo>
                  <a:cubicBezTo>
                    <a:pt x="62" y="112"/>
                    <a:pt x="63" y="112"/>
                    <a:pt x="63" y="111"/>
                  </a:cubicBezTo>
                  <a:cubicBezTo>
                    <a:pt x="67" y="111"/>
                    <a:pt x="70" y="108"/>
                    <a:pt x="72" y="104"/>
                  </a:cubicBezTo>
                  <a:cubicBezTo>
                    <a:pt x="92" y="53"/>
                    <a:pt x="92" y="53"/>
                    <a:pt x="92" y="53"/>
                  </a:cubicBezTo>
                  <a:cubicBezTo>
                    <a:pt x="94" y="54"/>
                    <a:pt x="95" y="55"/>
                    <a:pt x="97" y="55"/>
                  </a:cubicBezTo>
                  <a:cubicBezTo>
                    <a:pt x="100" y="55"/>
                    <a:pt x="102" y="54"/>
                    <a:pt x="104" y="52"/>
                  </a:cubicBezTo>
                  <a:cubicBezTo>
                    <a:pt x="110" y="46"/>
                    <a:pt x="110" y="46"/>
                    <a:pt x="110" y="46"/>
                  </a:cubicBezTo>
                  <a:cubicBezTo>
                    <a:pt x="111" y="45"/>
                    <a:pt x="112" y="42"/>
                    <a:pt x="112" y="40"/>
                  </a:cubicBezTo>
                  <a:cubicBezTo>
                    <a:pt x="112" y="37"/>
                    <a:pt x="111" y="35"/>
                    <a:pt x="110" y="33"/>
                  </a:cubicBezTo>
                  <a:lnTo>
                    <a:pt x="80" y="3"/>
                  </a:lnTo>
                  <a:close/>
                  <a:moveTo>
                    <a:pt x="65" y="102"/>
                  </a:moveTo>
                  <a:cubicBezTo>
                    <a:pt x="64" y="103"/>
                    <a:pt x="63" y="104"/>
                    <a:pt x="62" y="104"/>
                  </a:cubicBezTo>
                  <a:cubicBezTo>
                    <a:pt x="61" y="104"/>
                    <a:pt x="61" y="104"/>
                    <a:pt x="61" y="104"/>
                  </a:cubicBezTo>
                  <a:cubicBezTo>
                    <a:pt x="60" y="104"/>
                    <a:pt x="59" y="104"/>
                    <a:pt x="58" y="103"/>
                  </a:cubicBezTo>
                  <a:cubicBezTo>
                    <a:pt x="9" y="55"/>
                    <a:pt x="9" y="55"/>
                    <a:pt x="9" y="55"/>
                  </a:cubicBezTo>
                  <a:cubicBezTo>
                    <a:pt x="9" y="54"/>
                    <a:pt x="8" y="52"/>
                    <a:pt x="8" y="51"/>
                  </a:cubicBezTo>
                  <a:cubicBezTo>
                    <a:pt x="9" y="50"/>
                    <a:pt x="9" y="49"/>
                    <a:pt x="11" y="48"/>
                  </a:cubicBezTo>
                  <a:cubicBezTo>
                    <a:pt x="34" y="39"/>
                    <a:pt x="34" y="39"/>
                    <a:pt x="34" y="39"/>
                  </a:cubicBezTo>
                  <a:cubicBezTo>
                    <a:pt x="51" y="44"/>
                    <a:pt x="67" y="39"/>
                    <a:pt x="83" y="56"/>
                  </a:cubicBezTo>
                  <a:lnTo>
                    <a:pt x="65" y="102"/>
                  </a:lnTo>
                  <a:close/>
                  <a:moveTo>
                    <a:pt x="104" y="41"/>
                  </a:moveTo>
                  <a:cubicBezTo>
                    <a:pt x="99" y="46"/>
                    <a:pt x="99" y="46"/>
                    <a:pt x="99" y="46"/>
                  </a:cubicBezTo>
                  <a:cubicBezTo>
                    <a:pt x="98" y="47"/>
                    <a:pt x="97" y="47"/>
                    <a:pt x="96" y="46"/>
                  </a:cubicBezTo>
                  <a:cubicBezTo>
                    <a:pt x="89" y="40"/>
                    <a:pt x="89" y="40"/>
                    <a:pt x="89" y="40"/>
                  </a:cubicBezTo>
                  <a:cubicBezTo>
                    <a:pt x="84" y="53"/>
                    <a:pt x="84" y="53"/>
                    <a:pt x="84" y="53"/>
                  </a:cubicBezTo>
                  <a:cubicBezTo>
                    <a:pt x="84" y="52"/>
                    <a:pt x="84" y="52"/>
                    <a:pt x="84" y="52"/>
                  </a:cubicBezTo>
                  <a:cubicBezTo>
                    <a:pt x="73" y="41"/>
                    <a:pt x="61" y="39"/>
                    <a:pt x="50" y="38"/>
                  </a:cubicBezTo>
                  <a:cubicBezTo>
                    <a:pt x="47" y="38"/>
                    <a:pt x="44" y="37"/>
                    <a:pt x="40" y="36"/>
                  </a:cubicBezTo>
                  <a:cubicBezTo>
                    <a:pt x="73" y="23"/>
                    <a:pt x="73" y="23"/>
                    <a:pt x="73" y="23"/>
                  </a:cubicBezTo>
                  <a:cubicBezTo>
                    <a:pt x="66" y="17"/>
                    <a:pt x="66" y="17"/>
                    <a:pt x="66" y="17"/>
                  </a:cubicBezTo>
                  <a:cubicBezTo>
                    <a:pt x="66" y="16"/>
                    <a:pt x="66" y="15"/>
                    <a:pt x="66" y="14"/>
                  </a:cubicBezTo>
                  <a:cubicBezTo>
                    <a:pt x="72" y="9"/>
                    <a:pt x="72" y="9"/>
                    <a:pt x="72" y="9"/>
                  </a:cubicBezTo>
                  <a:cubicBezTo>
                    <a:pt x="73" y="8"/>
                    <a:pt x="74" y="8"/>
                    <a:pt x="75" y="9"/>
                  </a:cubicBezTo>
                  <a:cubicBezTo>
                    <a:pt x="104" y="38"/>
                    <a:pt x="104" y="38"/>
                    <a:pt x="104" y="38"/>
                  </a:cubicBezTo>
                  <a:cubicBezTo>
                    <a:pt x="105" y="39"/>
                    <a:pt x="105" y="40"/>
                    <a:pt x="104" y="41"/>
                  </a:cubicBezTo>
                  <a:close/>
                  <a:moveTo>
                    <a:pt x="104" y="41"/>
                  </a:moveTo>
                  <a:cubicBezTo>
                    <a:pt x="104" y="41"/>
                    <a:pt x="104" y="41"/>
                    <a:pt x="104" y="41"/>
                  </a:cubicBezTo>
                </a:path>
              </a:pathLst>
            </a:custGeom>
            <a:grpFill/>
            <a:ln w="9525">
              <a:noFill/>
              <a:round/>
              <a:headEnd/>
              <a:tailEnd/>
            </a:ln>
          </p:spPr>
          <p:txBody>
            <a:bodyPr vert="horz" wrap="square" lIns="111664" tIns="55832" rIns="111664" bIns="55832"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US" sz="800" b="0" i="0" u="none" strike="noStrike" kern="0" cap="none" spc="0" normalizeH="0" baseline="0" noProof="0" dirty="0">
                <a:ln>
                  <a:noFill/>
                </a:ln>
                <a:solidFill>
                  <a:srgbClr val="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7" name="Freeform 94">
              <a:extLst>
                <a:ext uri="{FF2B5EF4-FFF2-40B4-BE49-F238E27FC236}">
                  <a16:creationId xmlns:a16="http://schemas.microsoft.com/office/drawing/2014/main" xmlns="" id="{F8BBB376-EB88-4970-895F-414B5E4B0F07}"/>
                </a:ext>
              </a:extLst>
            </p:cNvPr>
            <p:cNvSpPr>
              <a:spLocks noEditPoints="1"/>
            </p:cNvSpPr>
            <p:nvPr/>
          </p:nvSpPr>
          <p:spPr bwMode="auto">
            <a:xfrm>
              <a:off x="8939213" y="2084388"/>
              <a:ext cx="55563" cy="57150"/>
            </a:xfrm>
            <a:custGeom>
              <a:avLst/>
              <a:gdLst/>
              <a:ahLst/>
              <a:cxnLst>
                <a:cxn ang="0">
                  <a:pos x="10" y="19"/>
                </a:cxn>
                <a:cxn ang="0">
                  <a:pos x="19" y="10"/>
                </a:cxn>
                <a:cxn ang="0">
                  <a:pos x="10" y="0"/>
                </a:cxn>
                <a:cxn ang="0">
                  <a:pos x="0" y="10"/>
                </a:cxn>
                <a:cxn ang="0">
                  <a:pos x="10" y="19"/>
                </a:cxn>
                <a:cxn ang="0">
                  <a:pos x="10" y="4"/>
                </a:cxn>
                <a:cxn ang="0">
                  <a:pos x="16" y="10"/>
                </a:cxn>
                <a:cxn ang="0">
                  <a:pos x="10" y="16"/>
                </a:cxn>
                <a:cxn ang="0">
                  <a:pos x="4" y="10"/>
                </a:cxn>
                <a:cxn ang="0">
                  <a:pos x="10" y="4"/>
                </a:cxn>
                <a:cxn ang="0">
                  <a:pos x="10" y="4"/>
                </a:cxn>
                <a:cxn ang="0">
                  <a:pos x="10" y="4"/>
                </a:cxn>
              </a:cxnLst>
              <a:rect l="0" t="0" r="r" b="b"/>
              <a:pathLst>
                <a:path w="19" h="19">
                  <a:moveTo>
                    <a:pt x="10" y="19"/>
                  </a:moveTo>
                  <a:cubicBezTo>
                    <a:pt x="15" y="19"/>
                    <a:pt x="19" y="15"/>
                    <a:pt x="19" y="10"/>
                  </a:cubicBezTo>
                  <a:cubicBezTo>
                    <a:pt x="19" y="5"/>
                    <a:pt x="15" y="0"/>
                    <a:pt x="10" y="0"/>
                  </a:cubicBezTo>
                  <a:cubicBezTo>
                    <a:pt x="5" y="0"/>
                    <a:pt x="0" y="5"/>
                    <a:pt x="0" y="10"/>
                  </a:cubicBezTo>
                  <a:cubicBezTo>
                    <a:pt x="0" y="15"/>
                    <a:pt x="5" y="19"/>
                    <a:pt x="10" y="19"/>
                  </a:cubicBezTo>
                  <a:close/>
                  <a:moveTo>
                    <a:pt x="10" y="4"/>
                  </a:moveTo>
                  <a:cubicBezTo>
                    <a:pt x="13" y="4"/>
                    <a:pt x="16" y="7"/>
                    <a:pt x="16" y="10"/>
                  </a:cubicBezTo>
                  <a:cubicBezTo>
                    <a:pt x="16" y="13"/>
                    <a:pt x="13" y="16"/>
                    <a:pt x="10" y="16"/>
                  </a:cubicBezTo>
                  <a:cubicBezTo>
                    <a:pt x="7" y="16"/>
                    <a:pt x="4" y="13"/>
                    <a:pt x="4" y="10"/>
                  </a:cubicBezTo>
                  <a:cubicBezTo>
                    <a:pt x="4" y="7"/>
                    <a:pt x="7" y="4"/>
                    <a:pt x="10" y="4"/>
                  </a:cubicBezTo>
                  <a:close/>
                  <a:moveTo>
                    <a:pt x="10" y="4"/>
                  </a:moveTo>
                  <a:cubicBezTo>
                    <a:pt x="10" y="4"/>
                    <a:pt x="10" y="4"/>
                    <a:pt x="10" y="4"/>
                  </a:cubicBezTo>
                </a:path>
              </a:pathLst>
            </a:custGeom>
            <a:grpFill/>
            <a:ln w="9525">
              <a:noFill/>
              <a:round/>
              <a:headEnd/>
              <a:tailEnd/>
            </a:ln>
          </p:spPr>
          <p:txBody>
            <a:bodyPr vert="horz" wrap="square" lIns="111664" tIns="55832" rIns="111664" bIns="55832"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US" sz="800" b="0" i="0" u="none" strike="noStrike" kern="0" cap="none" spc="0" normalizeH="0" baseline="0" noProof="0" dirty="0">
                <a:ln>
                  <a:noFill/>
                </a:ln>
                <a:solidFill>
                  <a:srgbClr val="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8" name="Freeform 95">
              <a:extLst>
                <a:ext uri="{FF2B5EF4-FFF2-40B4-BE49-F238E27FC236}">
                  <a16:creationId xmlns:a16="http://schemas.microsoft.com/office/drawing/2014/main" xmlns="" id="{9B254844-657A-41EF-B7E0-344BCD616977}"/>
                </a:ext>
              </a:extLst>
            </p:cNvPr>
            <p:cNvSpPr>
              <a:spLocks noEditPoints="1"/>
            </p:cNvSpPr>
            <p:nvPr/>
          </p:nvSpPr>
          <p:spPr bwMode="auto">
            <a:xfrm>
              <a:off x="9085263" y="1906588"/>
              <a:ext cx="55563" cy="55563"/>
            </a:xfrm>
            <a:custGeom>
              <a:avLst/>
              <a:gdLst/>
              <a:ahLst/>
              <a:cxnLst>
                <a:cxn ang="0">
                  <a:pos x="10" y="0"/>
                </a:cxn>
                <a:cxn ang="0">
                  <a:pos x="0" y="9"/>
                </a:cxn>
                <a:cxn ang="0">
                  <a:pos x="10" y="19"/>
                </a:cxn>
                <a:cxn ang="0">
                  <a:pos x="19" y="9"/>
                </a:cxn>
                <a:cxn ang="0">
                  <a:pos x="10" y="0"/>
                </a:cxn>
                <a:cxn ang="0">
                  <a:pos x="10" y="15"/>
                </a:cxn>
                <a:cxn ang="0">
                  <a:pos x="4" y="9"/>
                </a:cxn>
                <a:cxn ang="0">
                  <a:pos x="10" y="4"/>
                </a:cxn>
                <a:cxn ang="0">
                  <a:pos x="16" y="9"/>
                </a:cxn>
                <a:cxn ang="0">
                  <a:pos x="10" y="15"/>
                </a:cxn>
                <a:cxn ang="0">
                  <a:pos x="10" y="15"/>
                </a:cxn>
                <a:cxn ang="0">
                  <a:pos x="10" y="15"/>
                </a:cxn>
              </a:cxnLst>
              <a:rect l="0" t="0" r="r" b="b"/>
              <a:pathLst>
                <a:path w="19" h="19">
                  <a:moveTo>
                    <a:pt x="10" y="0"/>
                  </a:moveTo>
                  <a:cubicBezTo>
                    <a:pt x="4" y="0"/>
                    <a:pt x="0" y="4"/>
                    <a:pt x="0" y="9"/>
                  </a:cubicBezTo>
                  <a:cubicBezTo>
                    <a:pt x="0" y="15"/>
                    <a:pt x="4" y="19"/>
                    <a:pt x="10" y="19"/>
                  </a:cubicBezTo>
                  <a:cubicBezTo>
                    <a:pt x="15" y="19"/>
                    <a:pt x="19" y="15"/>
                    <a:pt x="19" y="9"/>
                  </a:cubicBezTo>
                  <a:cubicBezTo>
                    <a:pt x="19" y="4"/>
                    <a:pt x="15" y="0"/>
                    <a:pt x="10" y="0"/>
                  </a:cubicBezTo>
                  <a:close/>
                  <a:moveTo>
                    <a:pt x="10" y="15"/>
                  </a:moveTo>
                  <a:cubicBezTo>
                    <a:pt x="7" y="15"/>
                    <a:pt x="4" y="13"/>
                    <a:pt x="4" y="9"/>
                  </a:cubicBezTo>
                  <a:cubicBezTo>
                    <a:pt x="4" y="6"/>
                    <a:pt x="7" y="4"/>
                    <a:pt x="10" y="4"/>
                  </a:cubicBezTo>
                  <a:cubicBezTo>
                    <a:pt x="13" y="4"/>
                    <a:pt x="16" y="6"/>
                    <a:pt x="16" y="9"/>
                  </a:cubicBezTo>
                  <a:cubicBezTo>
                    <a:pt x="16" y="13"/>
                    <a:pt x="13" y="15"/>
                    <a:pt x="10" y="15"/>
                  </a:cubicBezTo>
                  <a:close/>
                  <a:moveTo>
                    <a:pt x="10" y="15"/>
                  </a:moveTo>
                  <a:cubicBezTo>
                    <a:pt x="10" y="15"/>
                    <a:pt x="10" y="15"/>
                    <a:pt x="10" y="15"/>
                  </a:cubicBezTo>
                </a:path>
              </a:pathLst>
            </a:custGeom>
            <a:grpFill/>
            <a:ln w="9525">
              <a:noFill/>
              <a:round/>
              <a:headEnd/>
              <a:tailEnd/>
            </a:ln>
          </p:spPr>
          <p:txBody>
            <a:bodyPr vert="horz" wrap="square" lIns="111664" tIns="55832" rIns="111664" bIns="55832"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US" sz="800" b="0" i="0" u="none" strike="noStrike" kern="0" cap="none" spc="0" normalizeH="0" baseline="0" noProof="0" dirty="0">
                <a:ln>
                  <a:noFill/>
                </a:ln>
                <a:solidFill>
                  <a:srgbClr val="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9" name="Freeform 96">
              <a:extLst>
                <a:ext uri="{FF2B5EF4-FFF2-40B4-BE49-F238E27FC236}">
                  <a16:creationId xmlns:a16="http://schemas.microsoft.com/office/drawing/2014/main" xmlns="" id="{D95219F9-14D7-45BA-8949-205341BB1D6A}"/>
                </a:ext>
              </a:extLst>
            </p:cNvPr>
            <p:cNvSpPr>
              <a:spLocks noEditPoints="1"/>
            </p:cNvSpPr>
            <p:nvPr/>
          </p:nvSpPr>
          <p:spPr bwMode="auto">
            <a:xfrm>
              <a:off x="8872538" y="2073276"/>
              <a:ext cx="46038" cy="47625"/>
            </a:xfrm>
            <a:custGeom>
              <a:avLst/>
              <a:gdLst/>
              <a:ahLst/>
              <a:cxnLst>
                <a:cxn ang="0">
                  <a:pos x="0" y="8"/>
                </a:cxn>
                <a:cxn ang="0">
                  <a:pos x="8" y="16"/>
                </a:cxn>
                <a:cxn ang="0">
                  <a:pos x="16" y="8"/>
                </a:cxn>
                <a:cxn ang="0">
                  <a:pos x="8" y="0"/>
                </a:cxn>
                <a:cxn ang="0">
                  <a:pos x="0" y="8"/>
                </a:cxn>
                <a:cxn ang="0">
                  <a:pos x="8" y="4"/>
                </a:cxn>
                <a:cxn ang="0">
                  <a:pos x="12" y="8"/>
                </a:cxn>
                <a:cxn ang="0">
                  <a:pos x="8" y="12"/>
                </a:cxn>
                <a:cxn ang="0">
                  <a:pos x="4" y="8"/>
                </a:cxn>
                <a:cxn ang="0">
                  <a:pos x="8" y="4"/>
                </a:cxn>
                <a:cxn ang="0">
                  <a:pos x="8" y="4"/>
                </a:cxn>
                <a:cxn ang="0">
                  <a:pos x="8" y="4"/>
                </a:cxn>
              </a:cxnLst>
              <a:rect l="0" t="0" r="r" b="b"/>
              <a:pathLst>
                <a:path w="16" h="16">
                  <a:moveTo>
                    <a:pt x="0" y="8"/>
                  </a:moveTo>
                  <a:cubicBezTo>
                    <a:pt x="0" y="12"/>
                    <a:pt x="4" y="16"/>
                    <a:pt x="8" y="16"/>
                  </a:cubicBezTo>
                  <a:cubicBezTo>
                    <a:pt x="12" y="16"/>
                    <a:pt x="16" y="12"/>
                    <a:pt x="16" y="8"/>
                  </a:cubicBezTo>
                  <a:cubicBezTo>
                    <a:pt x="16" y="4"/>
                    <a:pt x="12" y="0"/>
                    <a:pt x="8" y="0"/>
                  </a:cubicBezTo>
                  <a:cubicBezTo>
                    <a:pt x="4"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moveTo>
                    <a:pt x="8" y="4"/>
                  </a:moveTo>
                  <a:cubicBezTo>
                    <a:pt x="8" y="4"/>
                    <a:pt x="8" y="4"/>
                    <a:pt x="8" y="4"/>
                  </a:cubicBezTo>
                </a:path>
              </a:pathLst>
            </a:custGeom>
            <a:grpFill/>
            <a:ln w="9525">
              <a:noFill/>
              <a:round/>
              <a:headEnd/>
              <a:tailEnd/>
            </a:ln>
          </p:spPr>
          <p:txBody>
            <a:bodyPr vert="horz" wrap="square" lIns="111664" tIns="55832" rIns="111664" bIns="55832"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US" sz="800" b="0" i="0" u="none" strike="noStrike" kern="0" cap="none" spc="0" normalizeH="0" baseline="0" noProof="0" dirty="0">
                <a:ln>
                  <a:noFill/>
                </a:ln>
                <a:solidFill>
                  <a:srgbClr val="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0" name="Freeform 97">
              <a:extLst>
                <a:ext uri="{FF2B5EF4-FFF2-40B4-BE49-F238E27FC236}">
                  <a16:creationId xmlns:a16="http://schemas.microsoft.com/office/drawing/2014/main" xmlns="" id="{AE5FF185-0A32-45FF-938B-DF13D98E57D4}"/>
                </a:ext>
              </a:extLst>
            </p:cNvPr>
            <p:cNvSpPr>
              <a:spLocks noEditPoints="1"/>
            </p:cNvSpPr>
            <p:nvPr/>
          </p:nvSpPr>
          <p:spPr bwMode="auto">
            <a:xfrm>
              <a:off x="8918575" y="2152651"/>
              <a:ext cx="20638" cy="23813"/>
            </a:xfrm>
            <a:custGeom>
              <a:avLst/>
              <a:gdLst/>
              <a:ahLst/>
              <a:cxnLst>
                <a:cxn ang="0">
                  <a:pos x="7" y="4"/>
                </a:cxn>
                <a:cxn ang="0">
                  <a:pos x="3" y="8"/>
                </a:cxn>
                <a:cxn ang="0">
                  <a:pos x="0" y="4"/>
                </a:cxn>
                <a:cxn ang="0">
                  <a:pos x="3" y="0"/>
                </a:cxn>
                <a:cxn ang="0">
                  <a:pos x="7" y="4"/>
                </a:cxn>
                <a:cxn ang="0">
                  <a:pos x="7" y="4"/>
                </a:cxn>
                <a:cxn ang="0">
                  <a:pos x="7" y="4"/>
                </a:cxn>
              </a:cxnLst>
              <a:rect l="0" t="0" r="r" b="b"/>
              <a:pathLst>
                <a:path w="7" h="8">
                  <a:moveTo>
                    <a:pt x="7" y="4"/>
                  </a:moveTo>
                  <a:cubicBezTo>
                    <a:pt x="7" y="6"/>
                    <a:pt x="6" y="8"/>
                    <a:pt x="3" y="8"/>
                  </a:cubicBezTo>
                  <a:cubicBezTo>
                    <a:pt x="1" y="8"/>
                    <a:pt x="0" y="6"/>
                    <a:pt x="0" y="4"/>
                  </a:cubicBezTo>
                  <a:cubicBezTo>
                    <a:pt x="0" y="2"/>
                    <a:pt x="1" y="0"/>
                    <a:pt x="3" y="0"/>
                  </a:cubicBezTo>
                  <a:cubicBezTo>
                    <a:pt x="6" y="0"/>
                    <a:pt x="7" y="2"/>
                    <a:pt x="7" y="4"/>
                  </a:cubicBezTo>
                  <a:close/>
                  <a:moveTo>
                    <a:pt x="7" y="4"/>
                  </a:moveTo>
                  <a:cubicBezTo>
                    <a:pt x="7" y="4"/>
                    <a:pt x="7" y="4"/>
                    <a:pt x="7" y="4"/>
                  </a:cubicBezTo>
                </a:path>
              </a:pathLst>
            </a:custGeom>
            <a:grpFill/>
            <a:ln w="9525">
              <a:noFill/>
              <a:round/>
              <a:headEnd/>
              <a:tailEnd/>
            </a:ln>
          </p:spPr>
          <p:txBody>
            <a:bodyPr vert="horz" wrap="square" lIns="111664" tIns="55832" rIns="111664" bIns="55832"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US" sz="800" b="0" i="0" u="none" strike="noStrike" kern="0" cap="none" spc="0" normalizeH="0" baseline="0" noProof="0" dirty="0">
                <a:ln>
                  <a:noFill/>
                </a:ln>
                <a:solidFill>
                  <a:srgbClr val="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1" name="Freeform 98">
              <a:extLst>
                <a:ext uri="{FF2B5EF4-FFF2-40B4-BE49-F238E27FC236}">
                  <a16:creationId xmlns:a16="http://schemas.microsoft.com/office/drawing/2014/main" xmlns="" id="{A587A9E5-372D-4147-8E44-EB56EFE509D5}"/>
                </a:ext>
              </a:extLst>
            </p:cNvPr>
            <p:cNvSpPr>
              <a:spLocks noEditPoints="1"/>
            </p:cNvSpPr>
            <p:nvPr/>
          </p:nvSpPr>
          <p:spPr bwMode="auto">
            <a:xfrm>
              <a:off x="9096375" y="1985963"/>
              <a:ext cx="23813" cy="20638"/>
            </a:xfrm>
            <a:custGeom>
              <a:avLst/>
              <a:gdLst/>
              <a:ahLst/>
              <a:cxnLst>
                <a:cxn ang="0">
                  <a:pos x="8" y="4"/>
                </a:cxn>
                <a:cxn ang="0">
                  <a:pos x="4" y="7"/>
                </a:cxn>
                <a:cxn ang="0">
                  <a:pos x="0" y="4"/>
                </a:cxn>
                <a:cxn ang="0">
                  <a:pos x="4" y="0"/>
                </a:cxn>
                <a:cxn ang="0">
                  <a:pos x="8" y="4"/>
                </a:cxn>
                <a:cxn ang="0">
                  <a:pos x="8" y="4"/>
                </a:cxn>
                <a:cxn ang="0">
                  <a:pos x="8" y="4"/>
                </a:cxn>
              </a:cxnLst>
              <a:rect l="0" t="0" r="r" b="b"/>
              <a:pathLst>
                <a:path w="8" h="7">
                  <a:moveTo>
                    <a:pt x="8" y="4"/>
                  </a:moveTo>
                  <a:cubicBezTo>
                    <a:pt x="8" y="6"/>
                    <a:pt x="6" y="7"/>
                    <a:pt x="4" y="7"/>
                  </a:cubicBezTo>
                  <a:cubicBezTo>
                    <a:pt x="2" y="7"/>
                    <a:pt x="0" y="6"/>
                    <a:pt x="0" y="4"/>
                  </a:cubicBezTo>
                  <a:cubicBezTo>
                    <a:pt x="0" y="1"/>
                    <a:pt x="2" y="0"/>
                    <a:pt x="4" y="0"/>
                  </a:cubicBezTo>
                  <a:cubicBezTo>
                    <a:pt x="6" y="0"/>
                    <a:pt x="8" y="1"/>
                    <a:pt x="8" y="4"/>
                  </a:cubicBezTo>
                  <a:close/>
                  <a:moveTo>
                    <a:pt x="8" y="4"/>
                  </a:moveTo>
                  <a:cubicBezTo>
                    <a:pt x="8" y="4"/>
                    <a:pt x="8" y="4"/>
                    <a:pt x="8" y="4"/>
                  </a:cubicBezTo>
                </a:path>
              </a:pathLst>
            </a:custGeom>
            <a:grpFill/>
            <a:ln w="9525">
              <a:noFill/>
              <a:round/>
              <a:headEnd/>
              <a:tailEnd/>
            </a:ln>
          </p:spPr>
          <p:txBody>
            <a:bodyPr vert="horz" wrap="square" lIns="111664" tIns="55832" rIns="111664" bIns="55832"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US" sz="800" b="0" i="0" u="none" strike="noStrike" kern="0" cap="none" spc="0" normalizeH="0" baseline="0" noProof="0" dirty="0">
                <a:ln>
                  <a:noFill/>
                </a:ln>
                <a:solidFill>
                  <a:srgbClr val="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32" name="Freeform 131">
            <a:extLst>
              <a:ext uri="{FF2B5EF4-FFF2-40B4-BE49-F238E27FC236}">
                <a16:creationId xmlns:a16="http://schemas.microsoft.com/office/drawing/2014/main" xmlns="" id="{D6476DE8-FD4F-4A99-8941-F89D5BAACFF6}"/>
              </a:ext>
            </a:extLst>
          </p:cNvPr>
          <p:cNvSpPr>
            <a:spLocks noEditPoints="1"/>
          </p:cNvSpPr>
          <p:nvPr/>
        </p:nvSpPr>
        <p:spPr bwMode="auto">
          <a:xfrm>
            <a:off x="7082720" y="3206591"/>
            <a:ext cx="537529" cy="504376"/>
          </a:xfrm>
          <a:custGeom>
            <a:avLst/>
            <a:gdLst/>
            <a:ahLst/>
            <a:cxnLst>
              <a:cxn ang="0">
                <a:pos x="111" y="0"/>
              </a:cxn>
              <a:cxn ang="0">
                <a:pos x="12" y="0"/>
              </a:cxn>
              <a:cxn ang="0">
                <a:pos x="0" y="12"/>
              </a:cxn>
              <a:cxn ang="0">
                <a:pos x="0" y="88"/>
              </a:cxn>
              <a:cxn ang="0">
                <a:pos x="12" y="100"/>
              </a:cxn>
              <a:cxn ang="0">
                <a:pos x="50" y="100"/>
              </a:cxn>
              <a:cxn ang="0">
                <a:pos x="50" y="104"/>
              </a:cxn>
              <a:cxn ang="0">
                <a:pos x="26" y="108"/>
              </a:cxn>
              <a:cxn ang="0">
                <a:pos x="23" y="111"/>
              </a:cxn>
              <a:cxn ang="0">
                <a:pos x="27" y="115"/>
              </a:cxn>
              <a:cxn ang="0">
                <a:pos x="96" y="115"/>
              </a:cxn>
              <a:cxn ang="0">
                <a:pos x="100" y="111"/>
              </a:cxn>
              <a:cxn ang="0">
                <a:pos x="97" y="108"/>
              </a:cxn>
              <a:cxn ang="0">
                <a:pos x="73" y="104"/>
              </a:cxn>
              <a:cxn ang="0">
                <a:pos x="73" y="100"/>
              </a:cxn>
              <a:cxn ang="0">
                <a:pos x="111" y="100"/>
              </a:cxn>
              <a:cxn ang="0">
                <a:pos x="123" y="88"/>
              </a:cxn>
              <a:cxn ang="0">
                <a:pos x="123" y="12"/>
              </a:cxn>
              <a:cxn ang="0">
                <a:pos x="111" y="0"/>
              </a:cxn>
              <a:cxn ang="0">
                <a:pos x="115" y="88"/>
              </a:cxn>
              <a:cxn ang="0">
                <a:pos x="111" y="92"/>
              </a:cxn>
              <a:cxn ang="0">
                <a:pos x="12" y="92"/>
              </a:cxn>
              <a:cxn ang="0">
                <a:pos x="8" y="88"/>
              </a:cxn>
              <a:cxn ang="0">
                <a:pos x="8" y="12"/>
              </a:cxn>
              <a:cxn ang="0">
                <a:pos x="12" y="8"/>
              </a:cxn>
              <a:cxn ang="0">
                <a:pos x="111" y="8"/>
              </a:cxn>
              <a:cxn ang="0">
                <a:pos x="115" y="12"/>
              </a:cxn>
              <a:cxn ang="0">
                <a:pos x="115" y="88"/>
              </a:cxn>
              <a:cxn ang="0">
                <a:pos x="104" y="15"/>
              </a:cxn>
              <a:cxn ang="0">
                <a:pos x="19" y="15"/>
              </a:cxn>
              <a:cxn ang="0">
                <a:pos x="16" y="19"/>
              </a:cxn>
              <a:cxn ang="0">
                <a:pos x="16" y="73"/>
              </a:cxn>
              <a:cxn ang="0">
                <a:pos x="19" y="77"/>
              </a:cxn>
              <a:cxn ang="0">
                <a:pos x="104" y="77"/>
              </a:cxn>
              <a:cxn ang="0">
                <a:pos x="108" y="73"/>
              </a:cxn>
              <a:cxn ang="0">
                <a:pos x="108" y="19"/>
              </a:cxn>
              <a:cxn ang="0">
                <a:pos x="104" y="15"/>
              </a:cxn>
              <a:cxn ang="0">
                <a:pos x="104" y="73"/>
              </a:cxn>
              <a:cxn ang="0">
                <a:pos x="19" y="73"/>
              </a:cxn>
              <a:cxn ang="0">
                <a:pos x="19" y="19"/>
              </a:cxn>
              <a:cxn ang="0">
                <a:pos x="104" y="19"/>
              </a:cxn>
              <a:cxn ang="0">
                <a:pos x="104" y="73"/>
              </a:cxn>
              <a:cxn ang="0">
                <a:pos x="104" y="73"/>
              </a:cxn>
              <a:cxn ang="0">
                <a:pos x="104" y="73"/>
              </a:cxn>
            </a:cxnLst>
            <a:rect l="0" t="0" r="r" b="b"/>
            <a:pathLst>
              <a:path w="123" h="115">
                <a:moveTo>
                  <a:pt x="111" y="0"/>
                </a:moveTo>
                <a:cubicBezTo>
                  <a:pt x="12" y="0"/>
                  <a:pt x="12" y="0"/>
                  <a:pt x="12" y="0"/>
                </a:cubicBezTo>
                <a:cubicBezTo>
                  <a:pt x="5" y="0"/>
                  <a:pt x="0" y="5"/>
                  <a:pt x="0" y="12"/>
                </a:cubicBezTo>
                <a:cubicBezTo>
                  <a:pt x="0" y="88"/>
                  <a:pt x="0" y="88"/>
                  <a:pt x="0" y="88"/>
                </a:cubicBezTo>
                <a:cubicBezTo>
                  <a:pt x="0" y="95"/>
                  <a:pt x="5" y="100"/>
                  <a:pt x="12" y="100"/>
                </a:cubicBezTo>
                <a:cubicBezTo>
                  <a:pt x="50" y="100"/>
                  <a:pt x="50" y="100"/>
                  <a:pt x="50" y="100"/>
                </a:cubicBezTo>
                <a:cubicBezTo>
                  <a:pt x="50" y="104"/>
                  <a:pt x="50" y="104"/>
                  <a:pt x="50" y="104"/>
                </a:cubicBezTo>
                <a:cubicBezTo>
                  <a:pt x="26" y="108"/>
                  <a:pt x="26" y="108"/>
                  <a:pt x="26" y="108"/>
                </a:cubicBezTo>
                <a:cubicBezTo>
                  <a:pt x="24" y="108"/>
                  <a:pt x="23" y="109"/>
                  <a:pt x="23" y="111"/>
                </a:cubicBezTo>
                <a:cubicBezTo>
                  <a:pt x="23" y="113"/>
                  <a:pt x="25" y="115"/>
                  <a:pt x="27" y="115"/>
                </a:cubicBezTo>
                <a:cubicBezTo>
                  <a:pt x="96" y="115"/>
                  <a:pt x="96" y="115"/>
                  <a:pt x="96" y="115"/>
                </a:cubicBezTo>
                <a:cubicBezTo>
                  <a:pt x="98" y="115"/>
                  <a:pt x="100" y="113"/>
                  <a:pt x="100" y="111"/>
                </a:cubicBezTo>
                <a:cubicBezTo>
                  <a:pt x="100" y="109"/>
                  <a:pt x="99" y="108"/>
                  <a:pt x="97" y="108"/>
                </a:cubicBezTo>
                <a:cubicBezTo>
                  <a:pt x="73" y="104"/>
                  <a:pt x="73" y="104"/>
                  <a:pt x="73" y="104"/>
                </a:cubicBezTo>
                <a:cubicBezTo>
                  <a:pt x="73" y="100"/>
                  <a:pt x="73" y="100"/>
                  <a:pt x="73" y="100"/>
                </a:cubicBezTo>
                <a:cubicBezTo>
                  <a:pt x="111" y="100"/>
                  <a:pt x="111" y="100"/>
                  <a:pt x="111" y="100"/>
                </a:cubicBezTo>
                <a:cubicBezTo>
                  <a:pt x="118" y="100"/>
                  <a:pt x="123" y="95"/>
                  <a:pt x="123" y="88"/>
                </a:cubicBezTo>
                <a:cubicBezTo>
                  <a:pt x="123" y="12"/>
                  <a:pt x="123" y="12"/>
                  <a:pt x="123" y="12"/>
                </a:cubicBezTo>
                <a:cubicBezTo>
                  <a:pt x="123" y="5"/>
                  <a:pt x="118" y="0"/>
                  <a:pt x="111" y="0"/>
                </a:cubicBezTo>
                <a:close/>
                <a:moveTo>
                  <a:pt x="115" y="88"/>
                </a:moveTo>
                <a:cubicBezTo>
                  <a:pt x="115" y="90"/>
                  <a:pt x="114" y="92"/>
                  <a:pt x="111" y="92"/>
                </a:cubicBezTo>
                <a:cubicBezTo>
                  <a:pt x="12" y="92"/>
                  <a:pt x="12" y="92"/>
                  <a:pt x="12" y="92"/>
                </a:cubicBezTo>
                <a:cubicBezTo>
                  <a:pt x="10" y="92"/>
                  <a:pt x="8" y="90"/>
                  <a:pt x="8" y="88"/>
                </a:cubicBezTo>
                <a:cubicBezTo>
                  <a:pt x="8" y="12"/>
                  <a:pt x="8" y="12"/>
                  <a:pt x="8" y="12"/>
                </a:cubicBezTo>
                <a:cubicBezTo>
                  <a:pt x="8" y="9"/>
                  <a:pt x="10" y="8"/>
                  <a:pt x="12" y="8"/>
                </a:cubicBezTo>
                <a:cubicBezTo>
                  <a:pt x="111" y="8"/>
                  <a:pt x="111" y="8"/>
                  <a:pt x="111" y="8"/>
                </a:cubicBezTo>
                <a:cubicBezTo>
                  <a:pt x="114" y="8"/>
                  <a:pt x="115" y="9"/>
                  <a:pt x="115" y="12"/>
                </a:cubicBezTo>
                <a:lnTo>
                  <a:pt x="115" y="88"/>
                </a:lnTo>
                <a:close/>
                <a:moveTo>
                  <a:pt x="104" y="15"/>
                </a:moveTo>
                <a:cubicBezTo>
                  <a:pt x="19" y="15"/>
                  <a:pt x="19" y="15"/>
                  <a:pt x="19" y="15"/>
                </a:cubicBezTo>
                <a:cubicBezTo>
                  <a:pt x="17" y="15"/>
                  <a:pt x="16" y="17"/>
                  <a:pt x="16" y="19"/>
                </a:cubicBezTo>
                <a:cubicBezTo>
                  <a:pt x="16" y="73"/>
                  <a:pt x="16" y="73"/>
                  <a:pt x="16" y="73"/>
                </a:cubicBezTo>
                <a:cubicBezTo>
                  <a:pt x="16" y="75"/>
                  <a:pt x="17" y="77"/>
                  <a:pt x="19" y="77"/>
                </a:cubicBezTo>
                <a:cubicBezTo>
                  <a:pt x="104" y="77"/>
                  <a:pt x="104" y="77"/>
                  <a:pt x="104" y="77"/>
                </a:cubicBezTo>
                <a:cubicBezTo>
                  <a:pt x="106" y="77"/>
                  <a:pt x="108" y="75"/>
                  <a:pt x="108" y="73"/>
                </a:cubicBezTo>
                <a:cubicBezTo>
                  <a:pt x="108" y="19"/>
                  <a:pt x="108" y="19"/>
                  <a:pt x="108" y="19"/>
                </a:cubicBezTo>
                <a:cubicBezTo>
                  <a:pt x="108" y="17"/>
                  <a:pt x="106" y="15"/>
                  <a:pt x="104" y="15"/>
                </a:cubicBezTo>
                <a:close/>
                <a:moveTo>
                  <a:pt x="104" y="73"/>
                </a:moveTo>
                <a:cubicBezTo>
                  <a:pt x="19" y="73"/>
                  <a:pt x="19" y="73"/>
                  <a:pt x="19" y="73"/>
                </a:cubicBezTo>
                <a:cubicBezTo>
                  <a:pt x="19" y="19"/>
                  <a:pt x="19" y="19"/>
                  <a:pt x="19" y="19"/>
                </a:cubicBezTo>
                <a:cubicBezTo>
                  <a:pt x="104" y="19"/>
                  <a:pt x="104" y="19"/>
                  <a:pt x="104" y="19"/>
                </a:cubicBezTo>
                <a:lnTo>
                  <a:pt x="104" y="73"/>
                </a:lnTo>
                <a:close/>
                <a:moveTo>
                  <a:pt x="104" y="73"/>
                </a:moveTo>
                <a:cubicBezTo>
                  <a:pt x="104" y="73"/>
                  <a:pt x="104" y="73"/>
                  <a:pt x="104" y="73"/>
                </a:cubicBezTo>
              </a:path>
            </a:pathLst>
          </a:custGeom>
          <a:solidFill>
            <a:srgbClr val="FFFFFF"/>
          </a:solidFill>
          <a:ln w="9525">
            <a:noFill/>
            <a:round/>
            <a:headEnd/>
            <a:tailEnd/>
          </a:ln>
        </p:spPr>
        <p:txBody>
          <a:bodyPr vert="horz" wrap="square" lIns="111664" tIns="55832" rIns="111664" bIns="55832"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US" sz="800" b="0" i="0" u="none" strike="noStrike" kern="0" cap="none" spc="0" normalizeH="0" baseline="0" noProof="0" dirty="0">
              <a:ln>
                <a:noFill/>
              </a:ln>
              <a:solidFill>
                <a:srgbClr val="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33" name="Group 32">
            <a:extLst>
              <a:ext uri="{FF2B5EF4-FFF2-40B4-BE49-F238E27FC236}">
                <a16:creationId xmlns:a16="http://schemas.microsoft.com/office/drawing/2014/main" xmlns="" id="{67522249-78A4-4AD1-86C9-5FA4B96B91AA}"/>
              </a:ext>
            </a:extLst>
          </p:cNvPr>
          <p:cNvGrpSpPr/>
          <p:nvPr/>
        </p:nvGrpSpPr>
        <p:grpSpPr>
          <a:xfrm>
            <a:off x="8163876" y="2741326"/>
            <a:ext cx="537529" cy="504376"/>
            <a:chOff x="6373813" y="2717801"/>
            <a:chExt cx="360363" cy="338138"/>
          </a:xfrm>
          <a:solidFill>
            <a:srgbClr val="FFFFFF"/>
          </a:solidFill>
        </p:grpSpPr>
        <p:sp>
          <p:nvSpPr>
            <p:cNvPr id="134" name="Freeform 132">
              <a:extLst>
                <a:ext uri="{FF2B5EF4-FFF2-40B4-BE49-F238E27FC236}">
                  <a16:creationId xmlns:a16="http://schemas.microsoft.com/office/drawing/2014/main" xmlns="" id="{B9AFB51D-DC21-4ACC-A823-4E7A15F60712}"/>
                </a:ext>
              </a:extLst>
            </p:cNvPr>
            <p:cNvSpPr>
              <a:spLocks noEditPoints="1"/>
            </p:cNvSpPr>
            <p:nvPr/>
          </p:nvSpPr>
          <p:spPr bwMode="auto">
            <a:xfrm>
              <a:off x="6373813" y="2717801"/>
              <a:ext cx="360363" cy="338138"/>
            </a:xfrm>
            <a:custGeom>
              <a:avLst/>
              <a:gdLst/>
              <a:ahLst/>
              <a:cxnLst>
                <a:cxn ang="0">
                  <a:pos x="121" y="25"/>
                </a:cxn>
                <a:cxn ang="0">
                  <a:pos x="98" y="2"/>
                </a:cxn>
                <a:cxn ang="0">
                  <a:pos x="92" y="0"/>
                </a:cxn>
                <a:cxn ang="0">
                  <a:pos x="12" y="0"/>
                </a:cxn>
                <a:cxn ang="0">
                  <a:pos x="0" y="11"/>
                </a:cxn>
                <a:cxn ang="0">
                  <a:pos x="0" y="104"/>
                </a:cxn>
                <a:cxn ang="0">
                  <a:pos x="12" y="115"/>
                </a:cxn>
                <a:cxn ang="0">
                  <a:pos x="111" y="115"/>
                </a:cxn>
                <a:cxn ang="0">
                  <a:pos x="123" y="104"/>
                </a:cxn>
                <a:cxn ang="0">
                  <a:pos x="123" y="31"/>
                </a:cxn>
                <a:cxn ang="0">
                  <a:pos x="121" y="25"/>
                </a:cxn>
                <a:cxn ang="0">
                  <a:pos x="115" y="104"/>
                </a:cxn>
                <a:cxn ang="0">
                  <a:pos x="111" y="107"/>
                </a:cxn>
                <a:cxn ang="0">
                  <a:pos x="12" y="107"/>
                </a:cxn>
                <a:cxn ang="0">
                  <a:pos x="8" y="104"/>
                </a:cxn>
                <a:cxn ang="0">
                  <a:pos x="8" y="11"/>
                </a:cxn>
                <a:cxn ang="0">
                  <a:pos x="12" y="8"/>
                </a:cxn>
                <a:cxn ang="0">
                  <a:pos x="88" y="8"/>
                </a:cxn>
                <a:cxn ang="0">
                  <a:pos x="88" y="23"/>
                </a:cxn>
                <a:cxn ang="0">
                  <a:pos x="100" y="35"/>
                </a:cxn>
                <a:cxn ang="0">
                  <a:pos x="115" y="35"/>
                </a:cxn>
                <a:cxn ang="0">
                  <a:pos x="115" y="104"/>
                </a:cxn>
                <a:cxn ang="0">
                  <a:pos x="104" y="31"/>
                </a:cxn>
                <a:cxn ang="0">
                  <a:pos x="100" y="31"/>
                </a:cxn>
                <a:cxn ang="0">
                  <a:pos x="92" y="23"/>
                </a:cxn>
                <a:cxn ang="0">
                  <a:pos x="92" y="8"/>
                </a:cxn>
                <a:cxn ang="0">
                  <a:pos x="115" y="31"/>
                </a:cxn>
                <a:cxn ang="0">
                  <a:pos x="104" y="31"/>
                </a:cxn>
                <a:cxn ang="0">
                  <a:pos x="104" y="31"/>
                </a:cxn>
                <a:cxn ang="0">
                  <a:pos x="104" y="31"/>
                </a:cxn>
              </a:cxnLst>
              <a:rect l="0" t="0" r="r" b="b"/>
              <a:pathLst>
                <a:path w="123" h="115">
                  <a:moveTo>
                    <a:pt x="121" y="25"/>
                  </a:moveTo>
                  <a:cubicBezTo>
                    <a:pt x="98" y="2"/>
                    <a:pt x="98" y="2"/>
                    <a:pt x="98" y="2"/>
                  </a:cubicBezTo>
                  <a:cubicBezTo>
                    <a:pt x="96" y="1"/>
                    <a:pt x="94" y="0"/>
                    <a:pt x="92" y="0"/>
                  </a:cubicBezTo>
                  <a:cubicBezTo>
                    <a:pt x="12" y="0"/>
                    <a:pt x="12" y="0"/>
                    <a:pt x="12" y="0"/>
                  </a:cubicBezTo>
                  <a:cubicBezTo>
                    <a:pt x="5" y="0"/>
                    <a:pt x="0" y="5"/>
                    <a:pt x="0" y="11"/>
                  </a:cubicBezTo>
                  <a:cubicBezTo>
                    <a:pt x="0" y="104"/>
                    <a:pt x="0" y="104"/>
                    <a:pt x="0" y="104"/>
                  </a:cubicBezTo>
                  <a:cubicBezTo>
                    <a:pt x="0" y="110"/>
                    <a:pt x="5" y="115"/>
                    <a:pt x="12" y="115"/>
                  </a:cubicBezTo>
                  <a:cubicBezTo>
                    <a:pt x="111" y="115"/>
                    <a:pt x="111" y="115"/>
                    <a:pt x="111" y="115"/>
                  </a:cubicBezTo>
                  <a:cubicBezTo>
                    <a:pt x="118" y="115"/>
                    <a:pt x="123" y="110"/>
                    <a:pt x="123" y="104"/>
                  </a:cubicBezTo>
                  <a:cubicBezTo>
                    <a:pt x="123" y="31"/>
                    <a:pt x="123" y="31"/>
                    <a:pt x="123" y="31"/>
                  </a:cubicBezTo>
                  <a:cubicBezTo>
                    <a:pt x="123" y="29"/>
                    <a:pt x="122" y="27"/>
                    <a:pt x="121" y="25"/>
                  </a:cubicBezTo>
                  <a:close/>
                  <a:moveTo>
                    <a:pt x="115" y="104"/>
                  </a:moveTo>
                  <a:cubicBezTo>
                    <a:pt x="115" y="106"/>
                    <a:pt x="113" y="107"/>
                    <a:pt x="111" y="107"/>
                  </a:cubicBezTo>
                  <a:cubicBezTo>
                    <a:pt x="12" y="107"/>
                    <a:pt x="12" y="107"/>
                    <a:pt x="12" y="107"/>
                  </a:cubicBezTo>
                  <a:cubicBezTo>
                    <a:pt x="9" y="107"/>
                    <a:pt x="8" y="106"/>
                    <a:pt x="8" y="104"/>
                  </a:cubicBezTo>
                  <a:cubicBezTo>
                    <a:pt x="8" y="11"/>
                    <a:pt x="8" y="11"/>
                    <a:pt x="8" y="11"/>
                  </a:cubicBezTo>
                  <a:cubicBezTo>
                    <a:pt x="8" y="9"/>
                    <a:pt x="9" y="8"/>
                    <a:pt x="12" y="8"/>
                  </a:cubicBezTo>
                  <a:cubicBezTo>
                    <a:pt x="88" y="8"/>
                    <a:pt x="88" y="8"/>
                    <a:pt x="88" y="8"/>
                  </a:cubicBezTo>
                  <a:cubicBezTo>
                    <a:pt x="88" y="23"/>
                    <a:pt x="88" y="23"/>
                    <a:pt x="88" y="23"/>
                  </a:cubicBezTo>
                  <a:cubicBezTo>
                    <a:pt x="88" y="29"/>
                    <a:pt x="93" y="35"/>
                    <a:pt x="100" y="35"/>
                  </a:cubicBezTo>
                  <a:cubicBezTo>
                    <a:pt x="115" y="35"/>
                    <a:pt x="115" y="35"/>
                    <a:pt x="115" y="35"/>
                  </a:cubicBezTo>
                  <a:lnTo>
                    <a:pt x="115" y="104"/>
                  </a:lnTo>
                  <a:close/>
                  <a:moveTo>
                    <a:pt x="104" y="31"/>
                  </a:moveTo>
                  <a:cubicBezTo>
                    <a:pt x="100" y="31"/>
                    <a:pt x="100" y="31"/>
                    <a:pt x="100" y="31"/>
                  </a:cubicBezTo>
                  <a:cubicBezTo>
                    <a:pt x="96" y="31"/>
                    <a:pt x="92" y="27"/>
                    <a:pt x="92" y="23"/>
                  </a:cubicBezTo>
                  <a:cubicBezTo>
                    <a:pt x="92" y="8"/>
                    <a:pt x="92" y="8"/>
                    <a:pt x="92" y="8"/>
                  </a:cubicBezTo>
                  <a:cubicBezTo>
                    <a:pt x="115" y="31"/>
                    <a:pt x="115" y="31"/>
                    <a:pt x="115" y="31"/>
                  </a:cubicBezTo>
                  <a:lnTo>
                    <a:pt x="104" y="31"/>
                  </a:lnTo>
                  <a:close/>
                  <a:moveTo>
                    <a:pt x="104" y="31"/>
                  </a:moveTo>
                  <a:cubicBezTo>
                    <a:pt x="104" y="31"/>
                    <a:pt x="104" y="31"/>
                    <a:pt x="104" y="31"/>
                  </a:cubicBezTo>
                </a:path>
              </a:pathLst>
            </a:custGeom>
            <a:grpFill/>
            <a:ln w="9525">
              <a:noFill/>
              <a:round/>
              <a:headEnd/>
              <a:tailEnd/>
            </a:ln>
          </p:spPr>
          <p:txBody>
            <a:bodyPr vert="horz" wrap="square" lIns="111664" tIns="55832" rIns="111664" bIns="55832"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US" sz="800" b="0" i="0" u="none" strike="noStrike" kern="0" cap="none" spc="0" normalizeH="0" baseline="0" noProof="0" dirty="0">
                <a:ln>
                  <a:noFill/>
                </a:ln>
                <a:solidFill>
                  <a:srgbClr val="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5" name="Freeform 133">
              <a:extLst>
                <a:ext uri="{FF2B5EF4-FFF2-40B4-BE49-F238E27FC236}">
                  <a16:creationId xmlns:a16="http://schemas.microsoft.com/office/drawing/2014/main" xmlns="" id="{177EE831-50D9-4736-A950-EF5F3CC7C2BE}"/>
                </a:ext>
              </a:extLst>
            </p:cNvPr>
            <p:cNvSpPr>
              <a:spLocks noEditPoints="1"/>
            </p:cNvSpPr>
            <p:nvPr/>
          </p:nvSpPr>
          <p:spPr bwMode="auto">
            <a:xfrm>
              <a:off x="6543675" y="2786063"/>
              <a:ext cx="66675" cy="11113"/>
            </a:xfrm>
            <a:custGeom>
              <a:avLst/>
              <a:gdLst/>
              <a:ahLst/>
              <a:cxnLst>
                <a:cxn ang="0">
                  <a:pos x="1" y="4"/>
                </a:cxn>
                <a:cxn ang="0">
                  <a:pos x="21" y="4"/>
                </a:cxn>
                <a:cxn ang="0">
                  <a:pos x="23" y="2"/>
                </a:cxn>
                <a:cxn ang="0">
                  <a:pos x="21" y="0"/>
                </a:cxn>
                <a:cxn ang="0">
                  <a:pos x="1" y="0"/>
                </a:cxn>
                <a:cxn ang="0">
                  <a:pos x="0" y="2"/>
                </a:cxn>
                <a:cxn ang="0">
                  <a:pos x="1" y="4"/>
                </a:cxn>
                <a:cxn ang="0">
                  <a:pos x="1" y="4"/>
                </a:cxn>
                <a:cxn ang="0">
                  <a:pos x="1" y="4"/>
                </a:cxn>
              </a:cxnLst>
              <a:rect l="0" t="0" r="r" b="b"/>
              <a:pathLst>
                <a:path w="23" h="4">
                  <a:moveTo>
                    <a:pt x="1" y="4"/>
                  </a:moveTo>
                  <a:cubicBezTo>
                    <a:pt x="21" y="4"/>
                    <a:pt x="21" y="4"/>
                    <a:pt x="21" y="4"/>
                  </a:cubicBezTo>
                  <a:cubicBezTo>
                    <a:pt x="22" y="4"/>
                    <a:pt x="23" y="3"/>
                    <a:pt x="23" y="2"/>
                  </a:cubicBezTo>
                  <a:cubicBezTo>
                    <a:pt x="23" y="1"/>
                    <a:pt x="22" y="0"/>
                    <a:pt x="21" y="0"/>
                  </a:cubicBezTo>
                  <a:cubicBezTo>
                    <a:pt x="1" y="0"/>
                    <a:pt x="1" y="0"/>
                    <a:pt x="1" y="0"/>
                  </a:cubicBezTo>
                  <a:cubicBezTo>
                    <a:pt x="0" y="0"/>
                    <a:pt x="0" y="1"/>
                    <a:pt x="0" y="2"/>
                  </a:cubicBezTo>
                  <a:cubicBezTo>
                    <a:pt x="0" y="3"/>
                    <a:pt x="0" y="4"/>
                    <a:pt x="1" y="4"/>
                  </a:cubicBezTo>
                  <a:close/>
                  <a:moveTo>
                    <a:pt x="1" y="4"/>
                  </a:moveTo>
                  <a:cubicBezTo>
                    <a:pt x="1" y="4"/>
                    <a:pt x="1" y="4"/>
                    <a:pt x="1" y="4"/>
                  </a:cubicBezTo>
                </a:path>
              </a:pathLst>
            </a:custGeom>
            <a:grpFill/>
            <a:ln w="9525">
              <a:noFill/>
              <a:round/>
              <a:headEnd/>
              <a:tailEnd/>
            </a:ln>
          </p:spPr>
          <p:txBody>
            <a:bodyPr vert="horz" wrap="square" lIns="111664" tIns="55832" rIns="111664" bIns="55832"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US" sz="800" b="0" i="0" u="none" strike="noStrike" kern="0" cap="none" spc="0" normalizeH="0" baseline="0" noProof="0" dirty="0">
                <a:ln>
                  <a:noFill/>
                </a:ln>
                <a:solidFill>
                  <a:srgbClr val="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6" name="Freeform 134">
              <a:extLst>
                <a:ext uri="{FF2B5EF4-FFF2-40B4-BE49-F238E27FC236}">
                  <a16:creationId xmlns:a16="http://schemas.microsoft.com/office/drawing/2014/main" xmlns="" id="{DF4A42D6-1304-4419-81B6-378CAD9665BA}"/>
                </a:ext>
              </a:extLst>
            </p:cNvPr>
            <p:cNvSpPr>
              <a:spLocks noEditPoints="1"/>
            </p:cNvSpPr>
            <p:nvPr/>
          </p:nvSpPr>
          <p:spPr bwMode="auto">
            <a:xfrm>
              <a:off x="6543675" y="2820988"/>
              <a:ext cx="66675" cy="9525"/>
            </a:xfrm>
            <a:custGeom>
              <a:avLst/>
              <a:gdLst/>
              <a:ahLst/>
              <a:cxnLst>
                <a:cxn ang="0">
                  <a:pos x="1" y="3"/>
                </a:cxn>
                <a:cxn ang="0">
                  <a:pos x="21" y="3"/>
                </a:cxn>
                <a:cxn ang="0">
                  <a:pos x="23" y="1"/>
                </a:cxn>
                <a:cxn ang="0">
                  <a:pos x="21" y="0"/>
                </a:cxn>
                <a:cxn ang="0">
                  <a:pos x="1" y="0"/>
                </a:cxn>
                <a:cxn ang="0">
                  <a:pos x="0" y="1"/>
                </a:cxn>
                <a:cxn ang="0">
                  <a:pos x="1" y="3"/>
                </a:cxn>
                <a:cxn ang="0">
                  <a:pos x="1" y="3"/>
                </a:cxn>
                <a:cxn ang="0">
                  <a:pos x="1" y="3"/>
                </a:cxn>
              </a:cxnLst>
              <a:rect l="0" t="0" r="r" b="b"/>
              <a:pathLst>
                <a:path w="23" h="3">
                  <a:moveTo>
                    <a:pt x="1" y="3"/>
                  </a:moveTo>
                  <a:cubicBezTo>
                    <a:pt x="21" y="3"/>
                    <a:pt x="21" y="3"/>
                    <a:pt x="21" y="3"/>
                  </a:cubicBezTo>
                  <a:cubicBezTo>
                    <a:pt x="22" y="3"/>
                    <a:pt x="23" y="2"/>
                    <a:pt x="23" y="1"/>
                  </a:cubicBezTo>
                  <a:cubicBezTo>
                    <a:pt x="23" y="0"/>
                    <a:pt x="22" y="0"/>
                    <a:pt x="21" y="0"/>
                  </a:cubicBezTo>
                  <a:cubicBezTo>
                    <a:pt x="1" y="0"/>
                    <a:pt x="1" y="0"/>
                    <a:pt x="1" y="0"/>
                  </a:cubicBezTo>
                  <a:cubicBezTo>
                    <a:pt x="0" y="0"/>
                    <a:pt x="0" y="0"/>
                    <a:pt x="0" y="1"/>
                  </a:cubicBezTo>
                  <a:cubicBezTo>
                    <a:pt x="0" y="2"/>
                    <a:pt x="0" y="3"/>
                    <a:pt x="1" y="3"/>
                  </a:cubicBezTo>
                  <a:close/>
                  <a:moveTo>
                    <a:pt x="1" y="3"/>
                  </a:moveTo>
                  <a:cubicBezTo>
                    <a:pt x="1" y="3"/>
                    <a:pt x="1" y="3"/>
                    <a:pt x="1" y="3"/>
                  </a:cubicBezTo>
                </a:path>
              </a:pathLst>
            </a:custGeom>
            <a:grpFill/>
            <a:ln w="9525">
              <a:noFill/>
              <a:round/>
              <a:headEnd/>
              <a:tailEnd/>
            </a:ln>
          </p:spPr>
          <p:txBody>
            <a:bodyPr vert="horz" wrap="square" lIns="111664" tIns="55832" rIns="111664" bIns="55832"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US" sz="800" b="0" i="0" u="none" strike="noStrike" kern="0" cap="none" spc="0" normalizeH="0" baseline="0" noProof="0" dirty="0">
                <a:ln>
                  <a:noFill/>
                </a:ln>
                <a:solidFill>
                  <a:srgbClr val="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7" name="Freeform 135">
              <a:extLst>
                <a:ext uri="{FF2B5EF4-FFF2-40B4-BE49-F238E27FC236}">
                  <a16:creationId xmlns:a16="http://schemas.microsoft.com/office/drawing/2014/main" xmlns="" id="{D6648B71-DF99-43B6-B9CB-A2BE186B68D1}"/>
                </a:ext>
              </a:extLst>
            </p:cNvPr>
            <p:cNvSpPr>
              <a:spLocks noEditPoints="1"/>
            </p:cNvSpPr>
            <p:nvPr/>
          </p:nvSpPr>
          <p:spPr bwMode="auto">
            <a:xfrm>
              <a:off x="6543675" y="2852738"/>
              <a:ext cx="142875" cy="12700"/>
            </a:xfrm>
            <a:custGeom>
              <a:avLst/>
              <a:gdLst/>
              <a:ahLst/>
              <a:cxnLst>
                <a:cxn ang="0">
                  <a:pos x="0" y="2"/>
                </a:cxn>
                <a:cxn ang="0">
                  <a:pos x="1" y="4"/>
                </a:cxn>
                <a:cxn ang="0">
                  <a:pos x="48" y="4"/>
                </a:cxn>
                <a:cxn ang="0">
                  <a:pos x="49" y="2"/>
                </a:cxn>
                <a:cxn ang="0">
                  <a:pos x="48" y="0"/>
                </a:cxn>
                <a:cxn ang="0">
                  <a:pos x="1" y="0"/>
                </a:cxn>
                <a:cxn ang="0">
                  <a:pos x="0" y="2"/>
                </a:cxn>
                <a:cxn ang="0">
                  <a:pos x="0" y="2"/>
                </a:cxn>
                <a:cxn ang="0">
                  <a:pos x="0" y="2"/>
                </a:cxn>
              </a:cxnLst>
              <a:rect l="0" t="0" r="r" b="b"/>
              <a:pathLst>
                <a:path w="49" h="4">
                  <a:moveTo>
                    <a:pt x="0" y="2"/>
                  </a:moveTo>
                  <a:cubicBezTo>
                    <a:pt x="0" y="3"/>
                    <a:pt x="0" y="4"/>
                    <a:pt x="1" y="4"/>
                  </a:cubicBezTo>
                  <a:cubicBezTo>
                    <a:pt x="48" y="4"/>
                    <a:pt x="48" y="4"/>
                    <a:pt x="48" y="4"/>
                  </a:cubicBezTo>
                  <a:cubicBezTo>
                    <a:pt x="49" y="4"/>
                    <a:pt x="49" y="3"/>
                    <a:pt x="49" y="2"/>
                  </a:cubicBezTo>
                  <a:cubicBezTo>
                    <a:pt x="49" y="1"/>
                    <a:pt x="49" y="0"/>
                    <a:pt x="48" y="0"/>
                  </a:cubicBezTo>
                  <a:cubicBezTo>
                    <a:pt x="1" y="0"/>
                    <a:pt x="1" y="0"/>
                    <a:pt x="1" y="0"/>
                  </a:cubicBezTo>
                  <a:cubicBezTo>
                    <a:pt x="0" y="0"/>
                    <a:pt x="0" y="1"/>
                    <a:pt x="0" y="2"/>
                  </a:cubicBezTo>
                  <a:close/>
                  <a:moveTo>
                    <a:pt x="0" y="2"/>
                  </a:moveTo>
                  <a:cubicBezTo>
                    <a:pt x="0" y="2"/>
                    <a:pt x="0" y="2"/>
                    <a:pt x="0" y="2"/>
                  </a:cubicBezTo>
                </a:path>
              </a:pathLst>
            </a:custGeom>
            <a:grpFill/>
            <a:ln w="9525">
              <a:noFill/>
              <a:round/>
              <a:headEnd/>
              <a:tailEnd/>
            </a:ln>
          </p:spPr>
          <p:txBody>
            <a:bodyPr vert="horz" wrap="square" lIns="111664" tIns="55832" rIns="111664" bIns="55832"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US" sz="800" b="0" i="0" u="none" strike="noStrike" kern="0" cap="none" spc="0" normalizeH="0" baseline="0" noProof="0" dirty="0">
                <a:ln>
                  <a:noFill/>
                </a:ln>
                <a:solidFill>
                  <a:srgbClr val="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8" name="Freeform 136">
              <a:extLst>
                <a:ext uri="{FF2B5EF4-FFF2-40B4-BE49-F238E27FC236}">
                  <a16:creationId xmlns:a16="http://schemas.microsoft.com/office/drawing/2014/main" xmlns="" id="{3E452607-F0E6-44DF-97FB-871B9C56125A}"/>
                </a:ext>
              </a:extLst>
            </p:cNvPr>
            <p:cNvSpPr>
              <a:spLocks noEditPoints="1"/>
            </p:cNvSpPr>
            <p:nvPr/>
          </p:nvSpPr>
          <p:spPr bwMode="auto">
            <a:xfrm>
              <a:off x="6418263" y="2921001"/>
              <a:ext cx="268288" cy="11113"/>
            </a:xfrm>
            <a:custGeom>
              <a:avLst/>
              <a:gdLst/>
              <a:ahLst/>
              <a:cxnLst>
                <a:cxn ang="0">
                  <a:pos x="91" y="0"/>
                </a:cxn>
                <a:cxn ang="0">
                  <a:pos x="2" y="0"/>
                </a:cxn>
                <a:cxn ang="0">
                  <a:pos x="0" y="2"/>
                </a:cxn>
                <a:cxn ang="0">
                  <a:pos x="2" y="4"/>
                </a:cxn>
                <a:cxn ang="0">
                  <a:pos x="91" y="4"/>
                </a:cxn>
                <a:cxn ang="0">
                  <a:pos x="92" y="2"/>
                </a:cxn>
                <a:cxn ang="0">
                  <a:pos x="91" y="0"/>
                </a:cxn>
                <a:cxn ang="0">
                  <a:pos x="91" y="0"/>
                </a:cxn>
                <a:cxn ang="0">
                  <a:pos x="91" y="0"/>
                </a:cxn>
              </a:cxnLst>
              <a:rect l="0" t="0" r="r" b="b"/>
              <a:pathLst>
                <a:path w="92" h="4">
                  <a:moveTo>
                    <a:pt x="91" y="0"/>
                  </a:moveTo>
                  <a:cubicBezTo>
                    <a:pt x="2" y="0"/>
                    <a:pt x="2" y="0"/>
                    <a:pt x="2" y="0"/>
                  </a:cubicBezTo>
                  <a:cubicBezTo>
                    <a:pt x="1" y="0"/>
                    <a:pt x="0" y="1"/>
                    <a:pt x="0" y="2"/>
                  </a:cubicBezTo>
                  <a:cubicBezTo>
                    <a:pt x="0" y="3"/>
                    <a:pt x="1" y="4"/>
                    <a:pt x="2" y="4"/>
                  </a:cubicBezTo>
                  <a:cubicBezTo>
                    <a:pt x="91" y="4"/>
                    <a:pt x="91" y="4"/>
                    <a:pt x="91" y="4"/>
                  </a:cubicBezTo>
                  <a:cubicBezTo>
                    <a:pt x="92" y="4"/>
                    <a:pt x="92" y="3"/>
                    <a:pt x="92" y="2"/>
                  </a:cubicBezTo>
                  <a:cubicBezTo>
                    <a:pt x="92" y="1"/>
                    <a:pt x="92" y="0"/>
                    <a:pt x="91" y="0"/>
                  </a:cubicBezTo>
                  <a:close/>
                  <a:moveTo>
                    <a:pt x="91" y="0"/>
                  </a:moveTo>
                  <a:cubicBezTo>
                    <a:pt x="91" y="0"/>
                    <a:pt x="91" y="0"/>
                    <a:pt x="91" y="0"/>
                  </a:cubicBezTo>
                </a:path>
              </a:pathLst>
            </a:custGeom>
            <a:grpFill/>
            <a:ln w="9525">
              <a:noFill/>
              <a:round/>
              <a:headEnd/>
              <a:tailEnd/>
            </a:ln>
          </p:spPr>
          <p:txBody>
            <a:bodyPr vert="horz" wrap="square" lIns="111664" tIns="55832" rIns="111664" bIns="55832"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US" sz="800" b="0" i="0" u="none" strike="noStrike" kern="0" cap="none" spc="0" normalizeH="0" baseline="0" noProof="0" dirty="0">
                <a:ln>
                  <a:noFill/>
                </a:ln>
                <a:solidFill>
                  <a:srgbClr val="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9" name="Freeform 137">
              <a:extLst>
                <a:ext uri="{FF2B5EF4-FFF2-40B4-BE49-F238E27FC236}">
                  <a16:creationId xmlns:a16="http://schemas.microsoft.com/office/drawing/2014/main" xmlns="" id="{BE8CB88E-38D7-4FB6-AC12-841B935C7A41}"/>
                </a:ext>
              </a:extLst>
            </p:cNvPr>
            <p:cNvSpPr>
              <a:spLocks noEditPoints="1"/>
            </p:cNvSpPr>
            <p:nvPr/>
          </p:nvSpPr>
          <p:spPr bwMode="auto">
            <a:xfrm>
              <a:off x="6418263" y="2955926"/>
              <a:ext cx="268288" cy="9525"/>
            </a:xfrm>
            <a:custGeom>
              <a:avLst/>
              <a:gdLst/>
              <a:ahLst/>
              <a:cxnLst>
                <a:cxn ang="0">
                  <a:pos x="91" y="0"/>
                </a:cxn>
                <a:cxn ang="0">
                  <a:pos x="2" y="0"/>
                </a:cxn>
                <a:cxn ang="0">
                  <a:pos x="0" y="1"/>
                </a:cxn>
                <a:cxn ang="0">
                  <a:pos x="2" y="3"/>
                </a:cxn>
                <a:cxn ang="0">
                  <a:pos x="91" y="3"/>
                </a:cxn>
                <a:cxn ang="0">
                  <a:pos x="92" y="1"/>
                </a:cxn>
                <a:cxn ang="0">
                  <a:pos x="91" y="0"/>
                </a:cxn>
                <a:cxn ang="0">
                  <a:pos x="91" y="0"/>
                </a:cxn>
                <a:cxn ang="0">
                  <a:pos x="91" y="0"/>
                </a:cxn>
              </a:cxnLst>
              <a:rect l="0" t="0" r="r" b="b"/>
              <a:pathLst>
                <a:path w="92" h="3">
                  <a:moveTo>
                    <a:pt x="91" y="0"/>
                  </a:moveTo>
                  <a:cubicBezTo>
                    <a:pt x="2" y="0"/>
                    <a:pt x="2" y="0"/>
                    <a:pt x="2" y="0"/>
                  </a:cubicBezTo>
                  <a:cubicBezTo>
                    <a:pt x="1" y="0"/>
                    <a:pt x="0" y="0"/>
                    <a:pt x="0" y="1"/>
                  </a:cubicBezTo>
                  <a:cubicBezTo>
                    <a:pt x="0" y="3"/>
                    <a:pt x="1" y="3"/>
                    <a:pt x="2" y="3"/>
                  </a:cubicBezTo>
                  <a:cubicBezTo>
                    <a:pt x="91" y="3"/>
                    <a:pt x="91" y="3"/>
                    <a:pt x="91" y="3"/>
                  </a:cubicBezTo>
                  <a:cubicBezTo>
                    <a:pt x="92" y="3"/>
                    <a:pt x="92" y="3"/>
                    <a:pt x="92" y="1"/>
                  </a:cubicBezTo>
                  <a:cubicBezTo>
                    <a:pt x="92" y="0"/>
                    <a:pt x="92" y="0"/>
                    <a:pt x="91" y="0"/>
                  </a:cubicBezTo>
                  <a:close/>
                  <a:moveTo>
                    <a:pt x="91" y="0"/>
                  </a:moveTo>
                  <a:cubicBezTo>
                    <a:pt x="91" y="0"/>
                    <a:pt x="91" y="0"/>
                    <a:pt x="91" y="0"/>
                  </a:cubicBezTo>
                </a:path>
              </a:pathLst>
            </a:custGeom>
            <a:grpFill/>
            <a:ln w="9525">
              <a:noFill/>
              <a:round/>
              <a:headEnd/>
              <a:tailEnd/>
            </a:ln>
          </p:spPr>
          <p:txBody>
            <a:bodyPr vert="horz" wrap="square" lIns="111664" tIns="55832" rIns="111664" bIns="55832"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US" sz="800" b="0" i="0" u="none" strike="noStrike" kern="0" cap="none" spc="0" normalizeH="0" baseline="0" noProof="0" dirty="0">
                <a:ln>
                  <a:noFill/>
                </a:ln>
                <a:solidFill>
                  <a:srgbClr val="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0" name="Freeform 138">
              <a:extLst>
                <a:ext uri="{FF2B5EF4-FFF2-40B4-BE49-F238E27FC236}">
                  <a16:creationId xmlns:a16="http://schemas.microsoft.com/office/drawing/2014/main" xmlns="" id="{8B3FEEB9-3908-42A9-9D7E-2BA5F4F2EE9F}"/>
                </a:ext>
              </a:extLst>
            </p:cNvPr>
            <p:cNvSpPr>
              <a:spLocks noEditPoints="1"/>
            </p:cNvSpPr>
            <p:nvPr/>
          </p:nvSpPr>
          <p:spPr bwMode="auto">
            <a:xfrm>
              <a:off x="6418263" y="2987676"/>
              <a:ext cx="268288" cy="12700"/>
            </a:xfrm>
            <a:custGeom>
              <a:avLst/>
              <a:gdLst/>
              <a:ahLst/>
              <a:cxnLst>
                <a:cxn ang="0">
                  <a:pos x="91" y="0"/>
                </a:cxn>
                <a:cxn ang="0">
                  <a:pos x="2" y="0"/>
                </a:cxn>
                <a:cxn ang="0">
                  <a:pos x="0" y="2"/>
                </a:cxn>
                <a:cxn ang="0">
                  <a:pos x="2" y="4"/>
                </a:cxn>
                <a:cxn ang="0">
                  <a:pos x="91" y="4"/>
                </a:cxn>
                <a:cxn ang="0">
                  <a:pos x="92" y="2"/>
                </a:cxn>
                <a:cxn ang="0">
                  <a:pos x="91" y="0"/>
                </a:cxn>
                <a:cxn ang="0">
                  <a:pos x="91" y="0"/>
                </a:cxn>
                <a:cxn ang="0">
                  <a:pos x="91" y="0"/>
                </a:cxn>
              </a:cxnLst>
              <a:rect l="0" t="0" r="r" b="b"/>
              <a:pathLst>
                <a:path w="92" h="4">
                  <a:moveTo>
                    <a:pt x="91" y="0"/>
                  </a:moveTo>
                  <a:cubicBezTo>
                    <a:pt x="2" y="0"/>
                    <a:pt x="2" y="0"/>
                    <a:pt x="2" y="0"/>
                  </a:cubicBezTo>
                  <a:cubicBezTo>
                    <a:pt x="1" y="0"/>
                    <a:pt x="0" y="1"/>
                    <a:pt x="0" y="2"/>
                  </a:cubicBezTo>
                  <a:cubicBezTo>
                    <a:pt x="0" y="3"/>
                    <a:pt x="1" y="4"/>
                    <a:pt x="2" y="4"/>
                  </a:cubicBezTo>
                  <a:cubicBezTo>
                    <a:pt x="91" y="4"/>
                    <a:pt x="91" y="4"/>
                    <a:pt x="91" y="4"/>
                  </a:cubicBezTo>
                  <a:cubicBezTo>
                    <a:pt x="92" y="4"/>
                    <a:pt x="92" y="3"/>
                    <a:pt x="92" y="2"/>
                  </a:cubicBezTo>
                  <a:cubicBezTo>
                    <a:pt x="92" y="1"/>
                    <a:pt x="92" y="0"/>
                    <a:pt x="91" y="0"/>
                  </a:cubicBezTo>
                  <a:close/>
                  <a:moveTo>
                    <a:pt x="91" y="0"/>
                  </a:moveTo>
                  <a:cubicBezTo>
                    <a:pt x="91" y="0"/>
                    <a:pt x="91" y="0"/>
                    <a:pt x="91" y="0"/>
                  </a:cubicBezTo>
                </a:path>
              </a:pathLst>
            </a:custGeom>
            <a:grpFill/>
            <a:ln w="9525">
              <a:noFill/>
              <a:round/>
              <a:headEnd/>
              <a:tailEnd/>
            </a:ln>
          </p:spPr>
          <p:txBody>
            <a:bodyPr vert="horz" wrap="square" lIns="111664" tIns="55832" rIns="111664" bIns="55832"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US" sz="800" b="0" i="0" u="none" strike="noStrike" kern="0" cap="none" spc="0" normalizeH="0" baseline="0" noProof="0" dirty="0">
                <a:ln>
                  <a:noFill/>
                </a:ln>
                <a:solidFill>
                  <a:srgbClr val="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1" name="Freeform 139">
              <a:extLst>
                <a:ext uri="{FF2B5EF4-FFF2-40B4-BE49-F238E27FC236}">
                  <a16:creationId xmlns:a16="http://schemas.microsoft.com/office/drawing/2014/main" xmlns="" id="{BBEF873D-730F-405C-AC3A-16C8AE93B0F9}"/>
                </a:ext>
              </a:extLst>
            </p:cNvPr>
            <p:cNvSpPr>
              <a:spLocks noEditPoints="1"/>
            </p:cNvSpPr>
            <p:nvPr/>
          </p:nvSpPr>
          <p:spPr bwMode="auto">
            <a:xfrm>
              <a:off x="6418263" y="2889251"/>
              <a:ext cx="268288" cy="7938"/>
            </a:xfrm>
            <a:custGeom>
              <a:avLst/>
              <a:gdLst/>
              <a:ahLst/>
              <a:cxnLst>
                <a:cxn ang="0">
                  <a:pos x="91" y="0"/>
                </a:cxn>
                <a:cxn ang="0">
                  <a:pos x="2" y="0"/>
                </a:cxn>
                <a:cxn ang="0">
                  <a:pos x="0" y="1"/>
                </a:cxn>
                <a:cxn ang="0">
                  <a:pos x="2" y="3"/>
                </a:cxn>
                <a:cxn ang="0">
                  <a:pos x="91" y="3"/>
                </a:cxn>
                <a:cxn ang="0">
                  <a:pos x="92" y="1"/>
                </a:cxn>
                <a:cxn ang="0">
                  <a:pos x="91" y="0"/>
                </a:cxn>
                <a:cxn ang="0">
                  <a:pos x="91" y="0"/>
                </a:cxn>
                <a:cxn ang="0">
                  <a:pos x="91" y="0"/>
                </a:cxn>
              </a:cxnLst>
              <a:rect l="0" t="0" r="r" b="b"/>
              <a:pathLst>
                <a:path w="92" h="3">
                  <a:moveTo>
                    <a:pt x="91" y="0"/>
                  </a:moveTo>
                  <a:cubicBezTo>
                    <a:pt x="2" y="0"/>
                    <a:pt x="2" y="0"/>
                    <a:pt x="2" y="0"/>
                  </a:cubicBezTo>
                  <a:cubicBezTo>
                    <a:pt x="1" y="0"/>
                    <a:pt x="0" y="0"/>
                    <a:pt x="0" y="1"/>
                  </a:cubicBezTo>
                  <a:cubicBezTo>
                    <a:pt x="0" y="3"/>
                    <a:pt x="1" y="3"/>
                    <a:pt x="2" y="3"/>
                  </a:cubicBezTo>
                  <a:cubicBezTo>
                    <a:pt x="91" y="3"/>
                    <a:pt x="91" y="3"/>
                    <a:pt x="91" y="3"/>
                  </a:cubicBezTo>
                  <a:cubicBezTo>
                    <a:pt x="92" y="3"/>
                    <a:pt x="92" y="3"/>
                    <a:pt x="92" y="1"/>
                  </a:cubicBezTo>
                  <a:cubicBezTo>
                    <a:pt x="92" y="0"/>
                    <a:pt x="92" y="0"/>
                    <a:pt x="91" y="0"/>
                  </a:cubicBezTo>
                  <a:close/>
                  <a:moveTo>
                    <a:pt x="91" y="0"/>
                  </a:moveTo>
                  <a:cubicBezTo>
                    <a:pt x="91" y="0"/>
                    <a:pt x="91" y="0"/>
                    <a:pt x="91" y="0"/>
                  </a:cubicBezTo>
                </a:path>
              </a:pathLst>
            </a:custGeom>
            <a:grpFill/>
            <a:ln w="9525">
              <a:noFill/>
              <a:round/>
              <a:headEnd/>
              <a:tailEnd/>
            </a:ln>
          </p:spPr>
          <p:txBody>
            <a:bodyPr vert="horz" wrap="square" lIns="111664" tIns="55832" rIns="111664" bIns="55832"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US" sz="800" b="0" i="0" u="none" strike="noStrike" kern="0" cap="none" spc="0" normalizeH="0" baseline="0" noProof="0" dirty="0">
                <a:ln>
                  <a:noFill/>
                </a:ln>
                <a:solidFill>
                  <a:srgbClr val="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2" name="Freeform 140">
              <a:extLst>
                <a:ext uri="{FF2B5EF4-FFF2-40B4-BE49-F238E27FC236}">
                  <a16:creationId xmlns:a16="http://schemas.microsoft.com/office/drawing/2014/main" xmlns="" id="{FBC0226A-E978-40A8-9748-26A2E8E2D8D4}"/>
                </a:ext>
              </a:extLst>
            </p:cNvPr>
            <p:cNvSpPr>
              <a:spLocks noEditPoints="1"/>
            </p:cNvSpPr>
            <p:nvPr/>
          </p:nvSpPr>
          <p:spPr bwMode="auto">
            <a:xfrm>
              <a:off x="6418263" y="2774951"/>
              <a:ext cx="101600" cy="90488"/>
            </a:xfrm>
            <a:custGeom>
              <a:avLst/>
              <a:gdLst/>
              <a:ahLst/>
              <a:cxnLst>
                <a:cxn ang="0">
                  <a:pos x="4" y="31"/>
                </a:cxn>
                <a:cxn ang="0">
                  <a:pos x="31" y="31"/>
                </a:cxn>
                <a:cxn ang="0">
                  <a:pos x="35" y="27"/>
                </a:cxn>
                <a:cxn ang="0">
                  <a:pos x="35" y="4"/>
                </a:cxn>
                <a:cxn ang="0">
                  <a:pos x="31" y="0"/>
                </a:cxn>
                <a:cxn ang="0">
                  <a:pos x="4" y="0"/>
                </a:cxn>
                <a:cxn ang="0">
                  <a:pos x="0" y="4"/>
                </a:cxn>
                <a:cxn ang="0">
                  <a:pos x="0" y="27"/>
                </a:cxn>
                <a:cxn ang="0">
                  <a:pos x="4" y="31"/>
                </a:cxn>
                <a:cxn ang="0">
                  <a:pos x="8" y="8"/>
                </a:cxn>
                <a:cxn ang="0">
                  <a:pos x="27" y="8"/>
                </a:cxn>
                <a:cxn ang="0">
                  <a:pos x="27" y="23"/>
                </a:cxn>
                <a:cxn ang="0">
                  <a:pos x="8" y="23"/>
                </a:cxn>
                <a:cxn ang="0">
                  <a:pos x="8" y="8"/>
                </a:cxn>
                <a:cxn ang="0">
                  <a:pos x="8" y="8"/>
                </a:cxn>
                <a:cxn ang="0">
                  <a:pos x="8" y="8"/>
                </a:cxn>
              </a:cxnLst>
              <a:rect l="0" t="0" r="r" b="b"/>
              <a:pathLst>
                <a:path w="35" h="31">
                  <a:moveTo>
                    <a:pt x="4" y="31"/>
                  </a:moveTo>
                  <a:cubicBezTo>
                    <a:pt x="31" y="31"/>
                    <a:pt x="31" y="31"/>
                    <a:pt x="31" y="31"/>
                  </a:cubicBezTo>
                  <a:cubicBezTo>
                    <a:pt x="33" y="31"/>
                    <a:pt x="35" y="29"/>
                    <a:pt x="35" y="27"/>
                  </a:cubicBezTo>
                  <a:cubicBezTo>
                    <a:pt x="35" y="4"/>
                    <a:pt x="35" y="4"/>
                    <a:pt x="35" y="4"/>
                  </a:cubicBezTo>
                  <a:cubicBezTo>
                    <a:pt x="35" y="2"/>
                    <a:pt x="33" y="0"/>
                    <a:pt x="31" y="0"/>
                  </a:cubicBezTo>
                  <a:cubicBezTo>
                    <a:pt x="4" y="0"/>
                    <a:pt x="4" y="0"/>
                    <a:pt x="4" y="0"/>
                  </a:cubicBezTo>
                  <a:cubicBezTo>
                    <a:pt x="2" y="0"/>
                    <a:pt x="0" y="2"/>
                    <a:pt x="0" y="4"/>
                  </a:cubicBezTo>
                  <a:cubicBezTo>
                    <a:pt x="0" y="27"/>
                    <a:pt x="0" y="27"/>
                    <a:pt x="0" y="27"/>
                  </a:cubicBezTo>
                  <a:cubicBezTo>
                    <a:pt x="0" y="29"/>
                    <a:pt x="2" y="31"/>
                    <a:pt x="4" y="31"/>
                  </a:cubicBezTo>
                  <a:close/>
                  <a:moveTo>
                    <a:pt x="8" y="8"/>
                  </a:moveTo>
                  <a:cubicBezTo>
                    <a:pt x="27" y="8"/>
                    <a:pt x="27" y="8"/>
                    <a:pt x="27" y="8"/>
                  </a:cubicBezTo>
                  <a:cubicBezTo>
                    <a:pt x="27" y="23"/>
                    <a:pt x="27" y="23"/>
                    <a:pt x="27" y="23"/>
                  </a:cubicBezTo>
                  <a:cubicBezTo>
                    <a:pt x="8" y="23"/>
                    <a:pt x="8" y="23"/>
                    <a:pt x="8" y="23"/>
                  </a:cubicBezTo>
                  <a:lnTo>
                    <a:pt x="8" y="8"/>
                  </a:lnTo>
                  <a:close/>
                  <a:moveTo>
                    <a:pt x="8" y="8"/>
                  </a:moveTo>
                  <a:cubicBezTo>
                    <a:pt x="8" y="8"/>
                    <a:pt x="8" y="8"/>
                    <a:pt x="8" y="8"/>
                  </a:cubicBezTo>
                </a:path>
              </a:pathLst>
            </a:custGeom>
            <a:grpFill/>
            <a:ln w="9525">
              <a:noFill/>
              <a:round/>
              <a:headEnd/>
              <a:tailEnd/>
            </a:ln>
          </p:spPr>
          <p:txBody>
            <a:bodyPr vert="horz" wrap="square" lIns="111664" tIns="55832" rIns="111664" bIns="55832"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US" sz="800" b="0" i="0" u="none" strike="noStrike" kern="0" cap="none" spc="0" normalizeH="0" baseline="0" noProof="0" dirty="0">
                <a:ln>
                  <a:noFill/>
                </a:ln>
                <a:solidFill>
                  <a:srgbClr val="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43" name="Freeform 144">
            <a:extLst>
              <a:ext uri="{FF2B5EF4-FFF2-40B4-BE49-F238E27FC236}">
                <a16:creationId xmlns:a16="http://schemas.microsoft.com/office/drawing/2014/main" xmlns="" id="{9C72BAB7-CD42-427F-9D21-99F31D07CD77}"/>
              </a:ext>
            </a:extLst>
          </p:cNvPr>
          <p:cNvSpPr>
            <a:spLocks noEditPoints="1"/>
          </p:cNvSpPr>
          <p:nvPr/>
        </p:nvSpPr>
        <p:spPr bwMode="auto">
          <a:xfrm>
            <a:off x="3848174" y="4120544"/>
            <a:ext cx="549367" cy="537529"/>
          </a:xfrm>
          <a:custGeom>
            <a:avLst/>
            <a:gdLst/>
            <a:ahLst/>
            <a:cxnLst>
              <a:cxn ang="0">
                <a:pos x="90" y="0"/>
              </a:cxn>
              <a:cxn ang="0">
                <a:pos x="53" y="26"/>
              </a:cxn>
              <a:cxn ang="0">
                <a:pos x="53" y="26"/>
              </a:cxn>
              <a:cxn ang="0">
                <a:pos x="13" y="66"/>
              </a:cxn>
              <a:cxn ang="0">
                <a:pos x="0" y="106"/>
              </a:cxn>
              <a:cxn ang="0">
                <a:pos x="13" y="123"/>
              </a:cxn>
              <a:cxn ang="0">
                <a:pos x="50" y="114"/>
              </a:cxn>
              <a:cxn ang="0">
                <a:pos x="115" y="51"/>
              </a:cxn>
              <a:cxn ang="0">
                <a:pos x="61" y="91"/>
              </a:cxn>
              <a:cxn ang="0">
                <a:pos x="95" y="45"/>
              </a:cxn>
              <a:cxn ang="0">
                <a:pos x="91" y="64"/>
              </a:cxn>
              <a:cxn ang="0">
                <a:pos x="61" y="94"/>
              </a:cxn>
              <a:cxn ang="0">
                <a:pos x="56" y="78"/>
              </a:cxn>
              <a:cxn ang="0">
                <a:pos x="43" y="66"/>
              </a:cxn>
              <a:cxn ang="0">
                <a:pos x="88" y="34"/>
              </a:cxn>
              <a:cxn ang="0">
                <a:pos x="56" y="78"/>
              </a:cxn>
              <a:cxn ang="0">
                <a:pos x="29" y="61"/>
              </a:cxn>
              <a:cxn ang="0">
                <a:pos x="76" y="28"/>
              </a:cxn>
              <a:cxn ang="0">
                <a:pos x="16" y="115"/>
              </a:cxn>
              <a:cxn ang="0">
                <a:pos x="7" y="110"/>
              </a:cxn>
              <a:cxn ang="0">
                <a:pos x="12" y="93"/>
              </a:cxn>
              <a:cxn ang="0">
                <a:pos x="30" y="111"/>
              </a:cxn>
              <a:cxn ang="0">
                <a:pos x="34" y="110"/>
              </a:cxn>
              <a:cxn ang="0">
                <a:pos x="13" y="89"/>
              </a:cxn>
              <a:cxn ang="0">
                <a:pos x="18" y="72"/>
              </a:cxn>
              <a:cxn ang="0">
                <a:pos x="49" y="106"/>
              </a:cxn>
              <a:cxn ang="0">
                <a:pos x="34" y="110"/>
              </a:cxn>
              <a:cxn ang="0">
                <a:pos x="103" y="52"/>
              </a:cxn>
              <a:cxn ang="0">
                <a:pos x="93" y="29"/>
              </a:cxn>
              <a:cxn ang="0">
                <a:pos x="77" y="13"/>
              </a:cxn>
              <a:cxn ang="0">
                <a:pos x="107" y="16"/>
              </a:cxn>
              <a:cxn ang="0">
                <a:pos x="110" y="45"/>
              </a:cxn>
              <a:cxn ang="0">
                <a:pos x="110" y="45"/>
              </a:cxn>
            </a:cxnLst>
            <a:rect l="0" t="0" r="r" b="b"/>
            <a:pathLst>
              <a:path w="126" h="123">
                <a:moveTo>
                  <a:pt x="112" y="10"/>
                </a:moveTo>
                <a:cubicBezTo>
                  <a:pt x="106" y="4"/>
                  <a:pt x="98" y="0"/>
                  <a:pt x="90" y="0"/>
                </a:cubicBezTo>
                <a:cubicBezTo>
                  <a:pt x="83" y="0"/>
                  <a:pt x="76" y="3"/>
                  <a:pt x="72" y="7"/>
                </a:cubicBezTo>
                <a:cubicBezTo>
                  <a:pt x="53" y="26"/>
                  <a:pt x="53" y="26"/>
                  <a:pt x="53" y="26"/>
                </a:cubicBezTo>
                <a:cubicBezTo>
                  <a:pt x="53" y="26"/>
                  <a:pt x="53" y="26"/>
                  <a:pt x="53" y="26"/>
                </a:cubicBezTo>
                <a:cubicBezTo>
                  <a:pt x="53" y="26"/>
                  <a:pt x="53" y="26"/>
                  <a:pt x="53" y="26"/>
                </a:cubicBezTo>
                <a:cubicBezTo>
                  <a:pt x="53" y="26"/>
                  <a:pt x="53" y="26"/>
                  <a:pt x="53" y="26"/>
                </a:cubicBezTo>
                <a:cubicBezTo>
                  <a:pt x="13" y="66"/>
                  <a:pt x="13" y="66"/>
                  <a:pt x="13" y="66"/>
                </a:cubicBezTo>
                <a:cubicBezTo>
                  <a:pt x="11" y="68"/>
                  <a:pt x="10" y="70"/>
                  <a:pt x="9" y="73"/>
                </a:cubicBezTo>
                <a:cubicBezTo>
                  <a:pt x="0" y="106"/>
                  <a:pt x="0" y="106"/>
                  <a:pt x="0" y="106"/>
                </a:cubicBezTo>
                <a:cubicBezTo>
                  <a:pt x="0" y="106"/>
                  <a:pt x="0" y="108"/>
                  <a:pt x="0" y="110"/>
                </a:cubicBezTo>
                <a:cubicBezTo>
                  <a:pt x="0" y="117"/>
                  <a:pt x="6" y="123"/>
                  <a:pt x="13" y="123"/>
                </a:cubicBezTo>
                <a:cubicBezTo>
                  <a:pt x="15" y="123"/>
                  <a:pt x="17" y="122"/>
                  <a:pt x="18" y="122"/>
                </a:cubicBezTo>
                <a:cubicBezTo>
                  <a:pt x="50" y="114"/>
                  <a:pt x="50" y="114"/>
                  <a:pt x="50" y="114"/>
                </a:cubicBezTo>
                <a:cubicBezTo>
                  <a:pt x="52" y="113"/>
                  <a:pt x="55" y="112"/>
                  <a:pt x="57" y="110"/>
                </a:cubicBezTo>
                <a:cubicBezTo>
                  <a:pt x="115" y="51"/>
                  <a:pt x="115" y="51"/>
                  <a:pt x="115" y="51"/>
                </a:cubicBezTo>
                <a:cubicBezTo>
                  <a:pt x="126" y="40"/>
                  <a:pt x="125" y="22"/>
                  <a:pt x="112" y="10"/>
                </a:cubicBezTo>
                <a:close/>
                <a:moveTo>
                  <a:pt x="61" y="91"/>
                </a:moveTo>
                <a:cubicBezTo>
                  <a:pt x="61" y="88"/>
                  <a:pt x="60" y="85"/>
                  <a:pt x="58" y="81"/>
                </a:cubicBezTo>
                <a:cubicBezTo>
                  <a:pt x="95" y="45"/>
                  <a:pt x="95" y="45"/>
                  <a:pt x="95" y="45"/>
                </a:cubicBezTo>
                <a:cubicBezTo>
                  <a:pt x="97" y="52"/>
                  <a:pt x="96" y="59"/>
                  <a:pt x="91" y="64"/>
                </a:cubicBezTo>
                <a:cubicBezTo>
                  <a:pt x="91" y="64"/>
                  <a:pt x="91" y="64"/>
                  <a:pt x="91" y="64"/>
                </a:cubicBezTo>
                <a:cubicBezTo>
                  <a:pt x="91" y="64"/>
                  <a:pt x="91" y="64"/>
                  <a:pt x="91" y="64"/>
                </a:cubicBezTo>
                <a:cubicBezTo>
                  <a:pt x="61" y="94"/>
                  <a:pt x="61" y="94"/>
                  <a:pt x="61" y="94"/>
                </a:cubicBezTo>
                <a:cubicBezTo>
                  <a:pt x="61" y="93"/>
                  <a:pt x="61" y="92"/>
                  <a:pt x="61" y="91"/>
                </a:cubicBezTo>
                <a:close/>
                <a:moveTo>
                  <a:pt x="56" y="78"/>
                </a:moveTo>
                <a:cubicBezTo>
                  <a:pt x="55" y="76"/>
                  <a:pt x="53" y="73"/>
                  <a:pt x="51" y="71"/>
                </a:cubicBezTo>
                <a:cubicBezTo>
                  <a:pt x="49" y="69"/>
                  <a:pt x="46" y="67"/>
                  <a:pt x="43" y="66"/>
                </a:cubicBezTo>
                <a:cubicBezTo>
                  <a:pt x="80" y="29"/>
                  <a:pt x="80" y="29"/>
                  <a:pt x="80" y="29"/>
                </a:cubicBezTo>
                <a:cubicBezTo>
                  <a:pt x="83" y="30"/>
                  <a:pt x="86" y="32"/>
                  <a:pt x="88" y="34"/>
                </a:cubicBezTo>
                <a:cubicBezTo>
                  <a:pt x="90" y="37"/>
                  <a:pt x="92" y="39"/>
                  <a:pt x="93" y="41"/>
                </a:cubicBezTo>
                <a:lnTo>
                  <a:pt x="56" y="78"/>
                </a:lnTo>
                <a:close/>
                <a:moveTo>
                  <a:pt x="40" y="64"/>
                </a:moveTo>
                <a:cubicBezTo>
                  <a:pt x="36" y="62"/>
                  <a:pt x="33" y="61"/>
                  <a:pt x="29" y="61"/>
                </a:cubicBezTo>
                <a:cubicBezTo>
                  <a:pt x="58" y="32"/>
                  <a:pt x="58" y="32"/>
                  <a:pt x="58" y="32"/>
                </a:cubicBezTo>
                <a:cubicBezTo>
                  <a:pt x="63" y="27"/>
                  <a:pt x="69" y="26"/>
                  <a:pt x="76" y="28"/>
                </a:cubicBezTo>
                <a:lnTo>
                  <a:pt x="40" y="64"/>
                </a:lnTo>
                <a:close/>
                <a:moveTo>
                  <a:pt x="16" y="115"/>
                </a:moveTo>
                <a:cubicBezTo>
                  <a:pt x="15" y="115"/>
                  <a:pt x="14" y="115"/>
                  <a:pt x="13" y="115"/>
                </a:cubicBezTo>
                <a:cubicBezTo>
                  <a:pt x="10" y="115"/>
                  <a:pt x="7" y="113"/>
                  <a:pt x="7" y="110"/>
                </a:cubicBezTo>
                <a:cubicBezTo>
                  <a:pt x="7" y="109"/>
                  <a:pt x="8" y="108"/>
                  <a:pt x="8" y="107"/>
                </a:cubicBezTo>
                <a:cubicBezTo>
                  <a:pt x="12" y="93"/>
                  <a:pt x="12" y="93"/>
                  <a:pt x="12" y="93"/>
                </a:cubicBezTo>
                <a:cubicBezTo>
                  <a:pt x="16" y="93"/>
                  <a:pt x="21" y="94"/>
                  <a:pt x="25" y="98"/>
                </a:cubicBezTo>
                <a:cubicBezTo>
                  <a:pt x="28" y="102"/>
                  <a:pt x="30" y="107"/>
                  <a:pt x="30" y="111"/>
                </a:cubicBezTo>
                <a:lnTo>
                  <a:pt x="16" y="115"/>
                </a:lnTo>
                <a:close/>
                <a:moveTo>
                  <a:pt x="34" y="110"/>
                </a:moveTo>
                <a:cubicBezTo>
                  <a:pt x="34" y="105"/>
                  <a:pt x="31" y="100"/>
                  <a:pt x="27" y="95"/>
                </a:cubicBezTo>
                <a:cubicBezTo>
                  <a:pt x="23" y="91"/>
                  <a:pt x="18" y="89"/>
                  <a:pt x="13" y="89"/>
                </a:cubicBezTo>
                <a:cubicBezTo>
                  <a:pt x="17" y="75"/>
                  <a:pt x="17" y="75"/>
                  <a:pt x="17" y="75"/>
                </a:cubicBezTo>
                <a:cubicBezTo>
                  <a:pt x="17" y="74"/>
                  <a:pt x="17" y="73"/>
                  <a:pt x="18" y="72"/>
                </a:cubicBezTo>
                <a:cubicBezTo>
                  <a:pt x="26" y="67"/>
                  <a:pt x="38" y="68"/>
                  <a:pt x="46" y="77"/>
                </a:cubicBezTo>
                <a:cubicBezTo>
                  <a:pt x="55" y="85"/>
                  <a:pt x="56" y="98"/>
                  <a:pt x="49" y="106"/>
                </a:cubicBezTo>
                <a:cubicBezTo>
                  <a:pt x="49" y="106"/>
                  <a:pt x="48" y="106"/>
                  <a:pt x="48" y="106"/>
                </a:cubicBezTo>
                <a:lnTo>
                  <a:pt x="34" y="110"/>
                </a:lnTo>
                <a:close/>
                <a:moveTo>
                  <a:pt x="110" y="45"/>
                </a:moveTo>
                <a:cubicBezTo>
                  <a:pt x="103" y="52"/>
                  <a:pt x="103" y="52"/>
                  <a:pt x="103" y="52"/>
                </a:cubicBezTo>
                <a:cubicBezTo>
                  <a:pt x="103" y="51"/>
                  <a:pt x="103" y="50"/>
                  <a:pt x="103" y="49"/>
                </a:cubicBezTo>
                <a:cubicBezTo>
                  <a:pt x="103" y="42"/>
                  <a:pt x="99" y="35"/>
                  <a:pt x="93" y="29"/>
                </a:cubicBezTo>
                <a:cubicBezTo>
                  <a:pt x="87" y="23"/>
                  <a:pt x="79" y="19"/>
                  <a:pt x="71" y="19"/>
                </a:cubicBezTo>
                <a:cubicBezTo>
                  <a:pt x="77" y="13"/>
                  <a:pt x="77" y="13"/>
                  <a:pt x="77" y="13"/>
                </a:cubicBezTo>
                <a:cubicBezTo>
                  <a:pt x="80" y="10"/>
                  <a:pt x="85" y="8"/>
                  <a:pt x="90" y="8"/>
                </a:cubicBezTo>
                <a:cubicBezTo>
                  <a:pt x="96" y="8"/>
                  <a:pt x="102" y="11"/>
                  <a:pt x="107" y="16"/>
                </a:cubicBezTo>
                <a:cubicBezTo>
                  <a:pt x="112" y="20"/>
                  <a:pt x="114" y="26"/>
                  <a:pt x="115" y="32"/>
                </a:cubicBezTo>
                <a:cubicBezTo>
                  <a:pt x="115" y="37"/>
                  <a:pt x="113" y="42"/>
                  <a:pt x="110" y="45"/>
                </a:cubicBezTo>
                <a:close/>
                <a:moveTo>
                  <a:pt x="110" y="45"/>
                </a:moveTo>
                <a:cubicBezTo>
                  <a:pt x="110" y="45"/>
                  <a:pt x="110" y="45"/>
                  <a:pt x="110" y="45"/>
                </a:cubicBezTo>
              </a:path>
            </a:pathLst>
          </a:custGeom>
          <a:solidFill>
            <a:srgbClr val="FFFFFF"/>
          </a:solidFill>
          <a:ln w="9525">
            <a:noFill/>
            <a:round/>
            <a:headEnd/>
            <a:tailEnd/>
          </a:ln>
        </p:spPr>
        <p:txBody>
          <a:bodyPr vert="horz" wrap="square" lIns="111664" tIns="55832" rIns="111664" bIns="55832"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US" sz="800" b="0" i="0" u="none" strike="noStrike" kern="0" cap="none" spc="0" normalizeH="0" baseline="0" noProof="0" dirty="0">
              <a:ln>
                <a:noFill/>
              </a:ln>
              <a:solidFill>
                <a:srgbClr val="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4" name="Freeform 72">
            <a:extLst>
              <a:ext uri="{FF2B5EF4-FFF2-40B4-BE49-F238E27FC236}">
                <a16:creationId xmlns:a16="http://schemas.microsoft.com/office/drawing/2014/main" xmlns="" id="{36FB6640-F373-4413-9EC1-2D56EB445984}"/>
              </a:ext>
            </a:extLst>
          </p:cNvPr>
          <p:cNvSpPr>
            <a:spLocks noEditPoints="1"/>
          </p:cNvSpPr>
          <p:nvPr/>
        </p:nvSpPr>
        <p:spPr bwMode="auto">
          <a:xfrm>
            <a:off x="9364395" y="2259484"/>
            <a:ext cx="537529" cy="537529"/>
          </a:xfrm>
          <a:custGeom>
            <a:avLst/>
            <a:gdLst/>
            <a:ahLst/>
            <a:cxnLst>
              <a:cxn ang="0">
                <a:pos x="121" y="1"/>
              </a:cxn>
              <a:cxn ang="0">
                <a:pos x="119" y="0"/>
              </a:cxn>
              <a:cxn ang="0">
                <a:pos x="117" y="1"/>
              </a:cxn>
              <a:cxn ang="0">
                <a:pos x="2" y="77"/>
              </a:cxn>
              <a:cxn ang="0">
                <a:pos x="0" y="81"/>
              </a:cxn>
              <a:cxn ang="0">
                <a:pos x="2" y="84"/>
              </a:cxn>
              <a:cxn ang="0">
                <a:pos x="32" y="96"/>
              </a:cxn>
              <a:cxn ang="0">
                <a:pos x="46" y="121"/>
              </a:cxn>
              <a:cxn ang="0">
                <a:pos x="50" y="123"/>
              </a:cxn>
              <a:cxn ang="0">
                <a:pos x="50" y="123"/>
              </a:cxn>
              <a:cxn ang="0">
                <a:pos x="53" y="121"/>
              </a:cxn>
              <a:cxn ang="0">
                <a:pos x="61" y="107"/>
              </a:cxn>
              <a:cxn ang="0">
                <a:pos x="98" y="122"/>
              </a:cxn>
              <a:cxn ang="0">
                <a:pos x="100" y="123"/>
              </a:cxn>
              <a:cxn ang="0">
                <a:pos x="101" y="122"/>
              </a:cxn>
              <a:cxn ang="0">
                <a:pos x="103" y="119"/>
              </a:cxn>
              <a:cxn ang="0">
                <a:pos x="123" y="4"/>
              </a:cxn>
              <a:cxn ang="0">
                <a:pos x="121" y="1"/>
              </a:cxn>
              <a:cxn ang="0">
                <a:pos x="12" y="80"/>
              </a:cxn>
              <a:cxn ang="0">
                <a:pos x="101" y="20"/>
              </a:cxn>
              <a:cxn ang="0">
                <a:pos x="36" y="89"/>
              </a:cxn>
              <a:cxn ang="0">
                <a:pos x="35" y="89"/>
              </a:cxn>
              <a:cxn ang="0">
                <a:pos x="12" y="80"/>
              </a:cxn>
              <a:cxn ang="0">
                <a:pos x="39" y="92"/>
              </a:cxn>
              <a:cxn ang="0">
                <a:pos x="39" y="92"/>
              </a:cxn>
              <a:cxn ang="0">
                <a:pos x="112" y="14"/>
              </a:cxn>
              <a:cxn ang="0">
                <a:pos x="50" y="111"/>
              </a:cxn>
              <a:cxn ang="0">
                <a:pos x="39" y="92"/>
              </a:cxn>
              <a:cxn ang="0">
                <a:pos x="97" y="113"/>
              </a:cxn>
              <a:cxn ang="0">
                <a:pos x="64" y="100"/>
              </a:cxn>
              <a:cxn ang="0">
                <a:pos x="61" y="100"/>
              </a:cxn>
              <a:cxn ang="0">
                <a:pos x="112" y="22"/>
              </a:cxn>
              <a:cxn ang="0">
                <a:pos x="97" y="113"/>
              </a:cxn>
              <a:cxn ang="0">
                <a:pos x="97" y="113"/>
              </a:cxn>
              <a:cxn ang="0">
                <a:pos x="97" y="113"/>
              </a:cxn>
            </a:cxnLst>
            <a:rect l="0" t="0" r="r" b="b"/>
            <a:pathLst>
              <a:path w="123" h="123">
                <a:moveTo>
                  <a:pt x="121" y="1"/>
                </a:moveTo>
                <a:cubicBezTo>
                  <a:pt x="120" y="0"/>
                  <a:pt x="119" y="0"/>
                  <a:pt x="119" y="0"/>
                </a:cubicBezTo>
                <a:cubicBezTo>
                  <a:pt x="118" y="0"/>
                  <a:pt x="117" y="0"/>
                  <a:pt x="117" y="1"/>
                </a:cubicBezTo>
                <a:cubicBezTo>
                  <a:pt x="2" y="77"/>
                  <a:pt x="2" y="77"/>
                  <a:pt x="2" y="77"/>
                </a:cubicBezTo>
                <a:cubicBezTo>
                  <a:pt x="0" y="78"/>
                  <a:pt x="0" y="79"/>
                  <a:pt x="0" y="81"/>
                </a:cubicBezTo>
                <a:cubicBezTo>
                  <a:pt x="0" y="82"/>
                  <a:pt x="1" y="83"/>
                  <a:pt x="2" y="84"/>
                </a:cubicBezTo>
                <a:cubicBezTo>
                  <a:pt x="32" y="96"/>
                  <a:pt x="32" y="96"/>
                  <a:pt x="32" y="96"/>
                </a:cubicBezTo>
                <a:cubicBezTo>
                  <a:pt x="46" y="121"/>
                  <a:pt x="46" y="121"/>
                  <a:pt x="46" y="121"/>
                </a:cubicBezTo>
                <a:cubicBezTo>
                  <a:pt x="47" y="122"/>
                  <a:pt x="48" y="123"/>
                  <a:pt x="50" y="123"/>
                </a:cubicBezTo>
                <a:cubicBezTo>
                  <a:pt x="50" y="123"/>
                  <a:pt x="50" y="123"/>
                  <a:pt x="50" y="123"/>
                </a:cubicBezTo>
                <a:cubicBezTo>
                  <a:pt x="51" y="123"/>
                  <a:pt x="52" y="122"/>
                  <a:pt x="53" y="121"/>
                </a:cubicBezTo>
                <a:cubicBezTo>
                  <a:pt x="61" y="107"/>
                  <a:pt x="61" y="107"/>
                  <a:pt x="61" y="107"/>
                </a:cubicBezTo>
                <a:cubicBezTo>
                  <a:pt x="98" y="122"/>
                  <a:pt x="98" y="122"/>
                  <a:pt x="98" y="122"/>
                </a:cubicBezTo>
                <a:cubicBezTo>
                  <a:pt x="99" y="123"/>
                  <a:pt x="99" y="123"/>
                  <a:pt x="100" y="123"/>
                </a:cubicBezTo>
                <a:cubicBezTo>
                  <a:pt x="100" y="123"/>
                  <a:pt x="101" y="122"/>
                  <a:pt x="101" y="122"/>
                </a:cubicBezTo>
                <a:cubicBezTo>
                  <a:pt x="102" y="122"/>
                  <a:pt x="103" y="121"/>
                  <a:pt x="103" y="119"/>
                </a:cubicBezTo>
                <a:cubicBezTo>
                  <a:pt x="123" y="4"/>
                  <a:pt x="123" y="4"/>
                  <a:pt x="123" y="4"/>
                </a:cubicBezTo>
                <a:cubicBezTo>
                  <a:pt x="123" y="3"/>
                  <a:pt x="122" y="1"/>
                  <a:pt x="121" y="1"/>
                </a:cubicBezTo>
                <a:close/>
                <a:moveTo>
                  <a:pt x="12" y="80"/>
                </a:moveTo>
                <a:cubicBezTo>
                  <a:pt x="101" y="20"/>
                  <a:pt x="101" y="20"/>
                  <a:pt x="101" y="20"/>
                </a:cubicBezTo>
                <a:cubicBezTo>
                  <a:pt x="36" y="89"/>
                  <a:pt x="36" y="89"/>
                  <a:pt x="36" y="89"/>
                </a:cubicBezTo>
                <a:cubicBezTo>
                  <a:pt x="36" y="89"/>
                  <a:pt x="35" y="89"/>
                  <a:pt x="35" y="89"/>
                </a:cubicBezTo>
                <a:lnTo>
                  <a:pt x="12" y="80"/>
                </a:lnTo>
                <a:close/>
                <a:moveTo>
                  <a:pt x="39" y="92"/>
                </a:moveTo>
                <a:cubicBezTo>
                  <a:pt x="39" y="92"/>
                  <a:pt x="39" y="92"/>
                  <a:pt x="39" y="92"/>
                </a:cubicBezTo>
                <a:cubicBezTo>
                  <a:pt x="112" y="14"/>
                  <a:pt x="112" y="14"/>
                  <a:pt x="112" y="14"/>
                </a:cubicBezTo>
                <a:cubicBezTo>
                  <a:pt x="50" y="111"/>
                  <a:pt x="50" y="111"/>
                  <a:pt x="50" y="111"/>
                </a:cubicBezTo>
                <a:lnTo>
                  <a:pt x="39" y="92"/>
                </a:lnTo>
                <a:close/>
                <a:moveTo>
                  <a:pt x="97" y="113"/>
                </a:moveTo>
                <a:cubicBezTo>
                  <a:pt x="64" y="100"/>
                  <a:pt x="64" y="100"/>
                  <a:pt x="64" y="100"/>
                </a:cubicBezTo>
                <a:cubicBezTo>
                  <a:pt x="63" y="100"/>
                  <a:pt x="62" y="100"/>
                  <a:pt x="61" y="100"/>
                </a:cubicBezTo>
                <a:cubicBezTo>
                  <a:pt x="112" y="22"/>
                  <a:pt x="112" y="22"/>
                  <a:pt x="112" y="22"/>
                </a:cubicBezTo>
                <a:lnTo>
                  <a:pt x="97" y="113"/>
                </a:lnTo>
                <a:close/>
                <a:moveTo>
                  <a:pt x="97" y="113"/>
                </a:moveTo>
                <a:cubicBezTo>
                  <a:pt x="97" y="113"/>
                  <a:pt x="97" y="113"/>
                  <a:pt x="97" y="113"/>
                </a:cubicBezTo>
              </a:path>
            </a:pathLst>
          </a:custGeom>
          <a:solidFill>
            <a:srgbClr val="FFFFFF"/>
          </a:solidFill>
          <a:ln w="9525">
            <a:noFill/>
            <a:round/>
            <a:headEnd/>
            <a:tailEnd/>
          </a:ln>
        </p:spPr>
        <p:txBody>
          <a:bodyPr vert="horz" wrap="square" lIns="111664" tIns="55832" rIns="111664" bIns="55832"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US" sz="800" b="0" i="0" u="none" strike="noStrike" kern="0" cap="none" spc="0" normalizeH="0" baseline="0" noProof="0" dirty="0">
              <a:ln>
                <a:noFill/>
              </a:ln>
              <a:solidFill>
                <a:srgbClr val="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5" name="Text Placeholder 3">
            <a:extLst>
              <a:ext uri="{FF2B5EF4-FFF2-40B4-BE49-F238E27FC236}">
                <a16:creationId xmlns:a16="http://schemas.microsoft.com/office/drawing/2014/main" xmlns="" id="{E095DEA5-7436-4A70-8472-EA0BFBB48A1C}"/>
              </a:ext>
            </a:extLst>
          </p:cNvPr>
          <p:cNvSpPr txBox="1">
            <a:spLocks/>
          </p:cNvSpPr>
          <p:nvPr/>
        </p:nvSpPr>
        <p:spPr>
          <a:xfrm>
            <a:off x="2803970" y="4965081"/>
            <a:ext cx="2123149" cy="81663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defTabSz="1116686" fontAlgn="base">
              <a:lnSpc>
                <a:spcPct val="120000"/>
              </a:lnSpc>
              <a:spcBef>
                <a:spcPct val="0"/>
              </a:spcBef>
              <a:spcAft>
                <a:spcPct val="0"/>
              </a:spcAft>
              <a:defRPr/>
            </a:pPr>
            <a:r>
              <a:rPr lang="zh-CN" altLang="en-US" sz="90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900" dirty="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a:t>
            </a:r>
            <a:r>
              <a:rPr lang="zh-CN" altLang="en-US" sz="90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rPr>
              <a:t>此。请替换文字内容</a:t>
            </a:r>
            <a:r>
              <a:rPr lang="zh-CN" altLang="en-US" sz="900" dirty="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a:t>
            </a:r>
            <a:endParaRPr lang="en-US" altLang="zh-CN" sz="900" dirty="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6" name="Text Placeholder 3">
            <a:extLst>
              <a:ext uri="{FF2B5EF4-FFF2-40B4-BE49-F238E27FC236}">
                <a16:creationId xmlns:a16="http://schemas.microsoft.com/office/drawing/2014/main" xmlns="" id="{8505A2E2-01A2-475E-90C5-76C0CD7AD951}"/>
              </a:ext>
            </a:extLst>
          </p:cNvPr>
          <p:cNvSpPr txBox="1">
            <a:spLocks/>
          </p:cNvSpPr>
          <p:nvPr/>
        </p:nvSpPr>
        <p:spPr>
          <a:xfrm>
            <a:off x="6859943" y="4148947"/>
            <a:ext cx="2123149" cy="81663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defTabSz="1116686" fontAlgn="base">
              <a:lnSpc>
                <a:spcPct val="120000"/>
              </a:lnSpc>
              <a:spcBef>
                <a:spcPct val="0"/>
              </a:spcBef>
              <a:spcAft>
                <a:spcPct val="0"/>
              </a:spcAft>
              <a:defRPr/>
            </a:pPr>
            <a:r>
              <a:rPr lang="zh-CN" altLang="en-US" sz="900" dirty="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en-US" altLang="zh-CN" sz="900" dirty="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7" name="Text Placeholder 3">
            <a:extLst>
              <a:ext uri="{FF2B5EF4-FFF2-40B4-BE49-F238E27FC236}">
                <a16:creationId xmlns:a16="http://schemas.microsoft.com/office/drawing/2014/main" xmlns="" id="{F20703D8-FED0-483D-88E0-DDAE88D60212}"/>
              </a:ext>
            </a:extLst>
          </p:cNvPr>
          <p:cNvSpPr txBox="1">
            <a:spLocks/>
          </p:cNvSpPr>
          <p:nvPr/>
        </p:nvSpPr>
        <p:spPr>
          <a:xfrm>
            <a:off x="2120460" y="2694410"/>
            <a:ext cx="2123149" cy="81663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defTabSz="1116686" fontAlgn="base">
              <a:lnSpc>
                <a:spcPct val="120000"/>
              </a:lnSpc>
              <a:spcBef>
                <a:spcPct val="0"/>
              </a:spcBef>
              <a:spcAft>
                <a:spcPct val="0"/>
              </a:spcAft>
              <a:defRPr/>
            </a:pPr>
            <a:r>
              <a:rPr lang="zh-CN" altLang="en-US" sz="90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900" dirty="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a:t>
            </a:r>
            <a:r>
              <a:rPr lang="zh-CN" altLang="en-US" sz="90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rPr>
              <a:t>此。请替换文字内容</a:t>
            </a:r>
            <a:r>
              <a:rPr lang="zh-CN" altLang="en-US" sz="900" dirty="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a:t>
            </a:r>
            <a:endParaRPr lang="en-US" sz="900" dirty="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8" name="Text Placeholder 3">
            <a:extLst>
              <a:ext uri="{FF2B5EF4-FFF2-40B4-BE49-F238E27FC236}">
                <a16:creationId xmlns:a16="http://schemas.microsoft.com/office/drawing/2014/main" xmlns="" id="{6E404C22-4C81-4468-91AB-A31857EB4CFF}"/>
              </a:ext>
            </a:extLst>
          </p:cNvPr>
          <p:cNvSpPr txBox="1">
            <a:spLocks/>
          </p:cNvSpPr>
          <p:nvPr/>
        </p:nvSpPr>
        <p:spPr>
          <a:xfrm>
            <a:off x="4423838" y="1743514"/>
            <a:ext cx="2123149" cy="81663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defTabSz="1116686" fontAlgn="base">
              <a:lnSpc>
                <a:spcPct val="120000"/>
              </a:lnSpc>
              <a:spcBef>
                <a:spcPct val="0"/>
              </a:spcBef>
              <a:spcAft>
                <a:spcPct val="0"/>
              </a:spcAft>
              <a:defRPr/>
            </a:pPr>
            <a:r>
              <a:rPr lang="zh-CN" altLang="en-US" sz="900" dirty="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en-US" altLang="zh-CN" sz="900" dirty="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9" name="Text Placeholder 3">
            <a:extLst>
              <a:ext uri="{FF2B5EF4-FFF2-40B4-BE49-F238E27FC236}">
                <a16:creationId xmlns:a16="http://schemas.microsoft.com/office/drawing/2014/main" xmlns="" id="{FB869A95-C1C0-40BB-A25F-6804B3C981B5}"/>
              </a:ext>
            </a:extLst>
          </p:cNvPr>
          <p:cNvSpPr txBox="1">
            <a:spLocks/>
          </p:cNvSpPr>
          <p:nvPr/>
        </p:nvSpPr>
        <p:spPr>
          <a:xfrm>
            <a:off x="7480367" y="1126411"/>
            <a:ext cx="2123149" cy="81663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defTabSz="1116686" fontAlgn="base">
              <a:lnSpc>
                <a:spcPct val="120000"/>
              </a:lnSpc>
              <a:spcBef>
                <a:spcPct val="0"/>
              </a:spcBef>
              <a:spcAft>
                <a:spcPct val="0"/>
              </a:spcAft>
              <a:defRPr/>
            </a:pPr>
            <a:r>
              <a:rPr lang="zh-CN" altLang="en-US" sz="900" dirty="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en-US" altLang="zh-CN" sz="900" dirty="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21329320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24"/>
                                        </p:tgtEl>
                                        <p:attrNameLst>
                                          <p:attrName>style.visibility</p:attrName>
                                        </p:attrNameLst>
                                      </p:cBhvr>
                                      <p:to>
                                        <p:strVal val="visible"/>
                                      </p:to>
                                    </p:set>
                                    <p:animEffect transition="in" filter="slide(fromLeft)">
                                      <p:cBhvr>
                                        <p:cTn id="7" dur="500"/>
                                        <p:tgtEl>
                                          <p:spTgt spid="124"/>
                                        </p:tgtEl>
                                      </p:cBhvr>
                                    </p:animEffect>
                                  </p:childTnLst>
                                </p:cTn>
                              </p:par>
                            </p:childTnLst>
                          </p:cTn>
                        </p:par>
                        <p:par>
                          <p:cTn id="8" fill="hold">
                            <p:stCondLst>
                              <p:cond delay="500"/>
                            </p:stCondLst>
                            <p:childTnLst>
                              <p:par>
                                <p:cTn id="9" presetID="53" presetClass="entr" presetSubtype="0" fill="hold" grpId="0" nodeType="afterEffect">
                                  <p:stCondLst>
                                    <p:cond delay="0"/>
                                  </p:stCondLst>
                                  <p:childTnLst>
                                    <p:set>
                                      <p:cBhvr>
                                        <p:cTn id="10" dur="1" fill="hold">
                                          <p:stCondLst>
                                            <p:cond delay="0"/>
                                          </p:stCondLst>
                                        </p:cTn>
                                        <p:tgtEl>
                                          <p:spTgt spid="143"/>
                                        </p:tgtEl>
                                        <p:attrNameLst>
                                          <p:attrName>style.visibility</p:attrName>
                                        </p:attrNameLst>
                                      </p:cBhvr>
                                      <p:to>
                                        <p:strVal val="visible"/>
                                      </p:to>
                                    </p:set>
                                    <p:anim calcmode="lin" valueType="num">
                                      <p:cBhvr>
                                        <p:cTn id="11" dur="500" fill="hold"/>
                                        <p:tgtEl>
                                          <p:spTgt spid="143"/>
                                        </p:tgtEl>
                                        <p:attrNameLst>
                                          <p:attrName>ppt_w</p:attrName>
                                        </p:attrNameLst>
                                      </p:cBhvr>
                                      <p:tavLst>
                                        <p:tav tm="0">
                                          <p:val>
                                            <p:fltVal val="0"/>
                                          </p:val>
                                        </p:tav>
                                        <p:tav tm="100000">
                                          <p:val>
                                            <p:strVal val="#ppt_w"/>
                                          </p:val>
                                        </p:tav>
                                      </p:tavLst>
                                    </p:anim>
                                    <p:anim calcmode="lin" valueType="num">
                                      <p:cBhvr>
                                        <p:cTn id="12" dur="500" fill="hold"/>
                                        <p:tgtEl>
                                          <p:spTgt spid="143"/>
                                        </p:tgtEl>
                                        <p:attrNameLst>
                                          <p:attrName>ppt_h</p:attrName>
                                        </p:attrNameLst>
                                      </p:cBhvr>
                                      <p:tavLst>
                                        <p:tav tm="0">
                                          <p:val>
                                            <p:fltVal val="0"/>
                                          </p:val>
                                        </p:tav>
                                        <p:tav tm="100000">
                                          <p:val>
                                            <p:strVal val="#ppt_h"/>
                                          </p:val>
                                        </p:tav>
                                      </p:tavLst>
                                    </p:anim>
                                    <p:animEffect transition="in" filter="fade">
                                      <p:cBhvr>
                                        <p:cTn id="13" dur="500"/>
                                        <p:tgtEl>
                                          <p:spTgt spid="143"/>
                                        </p:tgtEl>
                                      </p:cBhvr>
                                    </p:animEffect>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123"/>
                                        </p:tgtEl>
                                        <p:attrNameLst>
                                          <p:attrName>style.visibility</p:attrName>
                                        </p:attrNameLst>
                                      </p:cBhvr>
                                      <p:to>
                                        <p:strVal val="visible"/>
                                      </p:to>
                                    </p:set>
                                    <p:animEffect transition="in" filter="wipe(right)">
                                      <p:cBhvr>
                                        <p:cTn id="17" dur="500"/>
                                        <p:tgtEl>
                                          <p:spTgt spid="123"/>
                                        </p:tgtEl>
                                      </p:cBhvr>
                                    </p:animEffect>
                                  </p:childTnLst>
                                </p:cTn>
                              </p:par>
                            </p:childTnLst>
                          </p:cTn>
                        </p:par>
                        <p:par>
                          <p:cTn id="18" fill="hold">
                            <p:stCondLst>
                              <p:cond delay="1500"/>
                            </p:stCondLst>
                            <p:childTnLst>
                              <p:par>
                                <p:cTn id="19" presetID="12" presetClass="entr" presetSubtype="8" fill="hold" grpId="0" nodeType="afterEffect">
                                  <p:stCondLst>
                                    <p:cond delay="0"/>
                                  </p:stCondLst>
                                  <p:childTnLst>
                                    <p:set>
                                      <p:cBhvr>
                                        <p:cTn id="20" dur="1" fill="hold">
                                          <p:stCondLst>
                                            <p:cond delay="0"/>
                                          </p:stCondLst>
                                        </p:cTn>
                                        <p:tgtEl>
                                          <p:spTgt spid="122"/>
                                        </p:tgtEl>
                                        <p:attrNameLst>
                                          <p:attrName>style.visibility</p:attrName>
                                        </p:attrNameLst>
                                      </p:cBhvr>
                                      <p:to>
                                        <p:strVal val="visible"/>
                                      </p:to>
                                    </p:set>
                                    <p:animEffect transition="in" filter="slide(fromLeft)">
                                      <p:cBhvr>
                                        <p:cTn id="21" dur="500"/>
                                        <p:tgtEl>
                                          <p:spTgt spid="122"/>
                                        </p:tgtEl>
                                      </p:cBhvr>
                                    </p:animEffect>
                                  </p:childTnLst>
                                </p:cTn>
                              </p:par>
                            </p:childTnLst>
                          </p:cTn>
                        </p:par>
                        <p:par>
                          <p:cTn id="22" fill="hold">
                            <p:stCondLst>
                              <p:cond delay="2000"/>
                            </p:stCondLst>
                            <p:childTnLst>
                              <p:par>
                                <p:cTn id="23" presetID="53" presetClass="entr" presetSubtype="0" fill="hold" nodeType="afterEffect">
                                  <p:stCondLst>
                                    <p:cond delay="0"/>
                                  </p:stCondLst>
                                  <p:childTnLst>
                                    <p:set>
                                      <p:cBhvr>
                                        <p:cTn id="24" dur="1" fill="hold">
                                          <p:stCondLst>
                                            <p:cond delay="0"/>
                                          </p:stCondLst>
                                        </p:cTn>
                                        <p:tgtEl>
                                          <p:spTgt spid="125"/>
                                        </p:tgtEl>
                                        <p:attrNameLst>
                                          <p:attrName>style.visibility</p:attrName>
                                        </p:attrNameLst>
                                      </p:cBhvr>
                                      <p:to>
                                        <p:strVal val="visible"/>
                                      </p:to>
                                    </p:set>
                                    <p:anim calcmode="lin" valueType="num">
                                      <p:cBhvr>
                                        <p:cTn id="25" dur="500" fill="hold"/>
                                        <p:tgtEl>
                                          <p:spTgt spid="125"/>
                                        </p:tgtEl>
                                        <p:attrNameLst>
                                          <p:attrName>ppt_w</p:attrName>
                                        </p:attrNameLst>
                                      </p:cBhvr>
                                      <p:tavLst>
                                        <p:tav tm="0">
                                          <p:val>
                                            <p:fltVal val="0"/>
                                          </p:val>
                                        </p:tav>
                                        <p:tav tm="100000">
                                          <p:val>
                                            <p:strVal val="#ppt_w"/>
                                          </p:val>
                                        </p:tav>
                                      </p:tavLst>
                                    </p:anim>
                                    <p:anim calcmode="lin" valueType="num">
                                      <p:cBhvr>
                                        <p:cTn id="26" dur="500" fill="hold"/>
                                        <p:tgtEl>
                                          <p:spTgt spid="125"/>
                                        </p:tgtEl>
                                        <p:attrNameLst>
                                          <p:attrName>ppt_h</p:attrName>
                                        </p:attrNameLst>
                                      </p:cBhvr>
                                      <p:tavLst>
                                        <p:tav tm="0">
                                          <p:val>
                                            <p:fltVal val="0"/>
                                          </p:val>
                                        </p:tav>
                                        <p:tav tm="100000">
                                          <p:val>
                                            <p:strVal val="#ppt_h"/>
                                          </p:val>
                                        </p:tav>
                                      </p:tavLst>
                                    </p:anim>
                                    <p:animEffect transition="in" filter="fade">
                                      <p:cBhvr>
                                        <p:cTn id="27" dur="500"/>
                                        <p:tgtEl>
                                          <p:spTgt spid="125"/>
                                        </p:tgtEl>
                                      </p:cBhvr>
                                    </p:animEffect>
                                  </p:childTnLst>
                                </p:cTn>
                              </p:par>
                            </p:childTnLst>
                          </p:cTn>
                        </p:par>
                        <p:par>
                          <p:cTn id="28" fill="hold">
                            <p:stCondLst>
                              <p:cond delay="2500"/>
                            </p:stCondLst>
                            <p:childTnLst>
                              <p:par>
                                <p:cTn id="29" presetID="22" presetClass="entr" presetSubtype="2" fill="hold" grpId="0" nodeType="afterEffect">
                                  <p:stCondLst>
                                    <p:cond delay="0"/>
                                  </p:stCondLst>
                                  <p:childTnLst>
                                    <p:set>
                                      <p:cBhvr>
                                        <p:cTn id="30" dur="1" fill="hold">
                                          <p:stCondLst>
                                            <p:cond delay="0"/>
                                          </p:stCondLst>
                                        </p:cTn>
                                        <p:tgtEl>
                                          <p:spTgt spid="121"/>
                                        </p:tgtEl>
                                        <p:attrNameLst>
                                          <p:attrName>style.visibility</p:attrName>
                                        </p:attrNameLst>
                                      </p:cBhvr>
                                      <p:to>
                                        <p:strVal val="visible"/>
                                      </p:to>
                                    </p:set>
                                    <p:animEffect transition="in" filter="wipe(right)">
                                      <p:cBhvr>
                                        <p:cTn id="31" dur="500"/>
                                        <p:tgtEl>
                                          <p:spTgt spid="121"/>
                                        </p:tgtEl>
                                      </p:cBhvr>
                                    </p:animEffect>
                                  </p:childTnLst>
                                </p:cTn>
                              </p:par>
                            </p:childTnLst>
                          </p:cTn>
                        </p:par>
                        <p:par>
                          <p:cTn id="32" fill="hold">
                            <p:stCondLst>
                              <p:cond delay="3000"/>
                            </p:stCondLst>
                            <p:childTnLst>
                              <p:par>
                                <p:cTn id="33" presetID="12" presetClass="entr" presetSubtype="8" fill="hold" grpId="0" nodeType="afterEffect">
                                  <p:stCondLst>
                                    <p:cond delay="0"/>
                                  </p:stCondLst>
                                  <p:childTnLst>
                                    <p:set>
                                      <p:cBhvr>
                                        <p:cTn id="34" dur="1" fill="hold">
                                          <p:stCondLst>
                                            <p:cond delay="0"/>
                                          </p:stCondLst>
                                        </p:cTn>
                                        <p:tgtEl>
                                          <p:spTgt spid="120"/>
                                        </p:tgtEl>
                                        <p:attrNameLst>
                                          <p:attrName>style.visibility</p:attrName>
                                        </p:attrNameLst>
                                      </p:cBhvr>
                                      <p:to>
                                        <p:strVal val="visible"/>
                                      </p:to>
                                    </p:set>
                                    <p:animEffect transition="in" filter="slide(fromLeft)">
                                      <p:cBhvr>
                                        <p:cTn id="35" dur="500"/>
                                        <p:tgtEl>
                                          <p:spTgt spid="120"/>
                                        </p:tgtEl>
                                      </p:cBhvr>
                                    </p:animEffect>
                                  </p:childTnLst>
                                </p:cTn>
                              </p:par>
                            </p:childTnLst>
                          </p:cTn>
                        </p:par>
                        <p:par>
                          <p:cTn id="36" fill="hold">
                            <p:stCondLst>
                              <p:cond delay="3500"/>
                            </p:stCondLst>
                            <p:childTnLst>
                              <p:par>
                                <p:cTn id="37" presetID="53" presetClass="entr" presetSubtype="0" fill="hold" grpId="0" nodeType="afterEffect">
                                  <p:stCondLst>
                                    <p:cond delay="0"/>
                                  </p:stCondLst>
                                  <p:childTnLst>
                                    <p:set>
                                      <p:cBhvr>
                                        <p:cTn id="38" dur="1" fill="hold">
                                          <p:stCondLst>
                                            <p:cond delay="0"/>
                                          </p:stCondLst>
                                        </p:cTn>
                                        <p:tgtEl>
                                          <p:spTgt spid="132"/>
                                        </p:tgtEl>
                                        <p:attrNameLst>
                                          <p:attrName>style.visibility</p:attrName>
                                        </p:attrNameLst>
                                      </p:cBhvr>
                                      <p:to>
                                        <p:strVal val="visible"/>
                                      </p:to>
                                    </p:set>
                                    <p:anim calcmode="lin" valueType="num">
                                      <p:cBhvr>
                                        <p:cTn id="39" dur="500" fill="hold"/>
                                        <p:tgtEl>
                                          <p:spTgt spid="132"/>
                                        </p:tgtEl>
                                        <p:attrNameLst>
                                          <p:attrName>ppt_w</p:attrName>
                                        </p:attrNameLst>
                                      </p:cBhvr>
                                      <p:tavLst>
                                        <p:tav tm="0">
                                          <p:val>
                                            <p:fltVal val="0"/>
                                          </p:val>
                                        </p:tav>
                                        <p:tav tm="100000">
                                          <p:val>
                                            <p:strVal val="#ppt_w"/>
                                          </p:val>
                                        </p:tav>
                                      </p:tavLst>
                                    </p:anim>
                                    <p:anim calcmode="lin" valueType="num">
                                      <p:cBhvr>
                                        <p:cTn id="40" dur="500" fill="hold"/>
                                        <p:tgtEl>
                                          <p:spTgt spid="132"/>
                                        </p:tgtEl>
                                        <p:attrNameLst>
                                          <p:attrName>ppt_h</p:attrName>
                                        </p:attrNameLst>
                                      </p:cBhvr>
                                      <p:tavLst>
                                        <p:tav tm="0">
                                          <p:val>
                                            <p:fltVal val="0"/>
                                          </p:val>
                                        </p:tav>
                                        <p:tav tm="100000">
                                          <p:val>
                                            <p:strVal val="#ppt_h"/>
                                          </p:val>
                                        </p:tav>
                                      </p:tavLst>
                                    </p:anim>
                                    <p:animEffect transition="in" filter="fade">
                                      <p:cBhvr>
                                        <p:cTn id="41" dur="500"/>
                                        <p:tgtEl>
                                          <p:spTgt spid="132"/>
                                        </p:tgtEl>
                                      </p:cBhvr>
                                    </p:animEffect>
                                  </p:childTnLst>
                                </p:cTn>
                              </p:par>
                            </p:childTnLst>
                          </p:cTn>
                        </p:par>
                        <p:par>
                          <p:cTn id="42" fill="hold">
                            <p:stCondLst>
                              <p:cond delay="4000"/>
                            </p:stCondLst>
                            <p:childTnLst>
                              <p:par>
                                <p:cTn id="43" presetID="22" presetClass="entr" presetSubtype="2" fill="hold" grpId="0" nodeType="afterEffect">
                                  <p:stCondLst>
                                    <p:cond delay="0"/>
                                  </p:stCondLst>
                                  <p:childTnLst>
                                    <p:set>
                                      <p:cBhvr>
                                        <p:cTn id="44" dur="1" fill="hold">
                                          <p:stCondLst>
                                            <p:cond delay="0"/>
                                          </p:stCondLst>
                                        </p:cTn>
                                        <p:tgtEl>
                                          <p:spTgt spid="119"/>
                                        </p:tgtEl>
                                        <p:attrNameLst>
                                          <p:attrName>style.visibility</p:attrName>
                                        </p:attrNameLst>
                                      </p:cBhvr>
                                      <p:to>
                                        <p:strVal val="visible"/>
                                      </p:to>
                                    </p:set>
                                    <p:animEffect transition="in" filter="wipe(right)">
                                      <p:cBhvr>
                                        <p:cTn id="45" dur="500"/>
                                        <p:tgtEl>
                                          <p:spTgt spid="119"/>
                                        </p:tgtEl>
                                      </p:cBhvr>
                                    </p:animEffect>
                                  </p:childTnLst>
                                </p:cTn>
                              </p:par>
                            </p:childTnLst>
                          </p:cTn>
                        </p:par>
                        <p:par>
                          <p:cTn id="46" fill="hold">
                            <p:stCondLst>
                              <p:cond delay="4500"/>
                            </p:stCondLst>
                            <p:childTnLst>
                              <p:par>
                                <p:cTn id="47" presetID="12" presetClass="entr" presetSubtype="8" fill="hold" grpId="0" nodeType="afterEffect">
                                  <p:stCondLst>
                                    <p:cond delay="0"/>
                                  </p:stCondLst>
                                  <p:childTnLst>
                                    <p:set>
                                      <p:cBhvr>
                                        <p:cTn id="48" dur="1" fill="hold">
                                          <p:stCondLst>
                                            <p:cond delay="0"/>
                                          </p:stCondLst>
                                        </p:cTn>
                                        <p:tgtEl>
                                          <p:spTgt spid="118"/>
                                        </p:tgtEl>
                                        <p:attrNameLst>
                                          <p:attrName>style.visibility</p:attrName>
                                        </p:attrNameLst>
                                      </p:cBhvr>
                                      <p:to>
                                        <p:strVal val="visible"/>
                                      </p:to>
                                    </p:set>
                                    <p:animEffect transition="in" filter="slide(fromLeft)">
                                      <p:cBhvr>
                                        <p:cTn id="49" dur="500"/>
                                        <p:tgtEl>
                                          <p:spTgt spid="118"/>
                                        </p:tgtEl>
                                      </p:cBhvr>
                                    </p:animEffect>
                                  </p:childTnLst>
                                </p:cTn>
                              </p:par>
                            </p:childTnLst>
                          </p:cTn>
                        </p:par>
                        <p:par>
                          <p:cTn id="50" fill="hold">
                            <p:stCondLst>
                              <p:cond delay="5000"/>
                            </p:stCondLst>
                            <p:childTnLst>
                              <p:par>
                                <p:cTn id="51" presetID="53" presetClass="entr" presetSubtype="0" fill="hold" nodeType="afterEffect">
                                  <p:stCondLst>
                                    <p:cond delay="0"/>
                                  </p:stCondLst>
                                  <p:childTnLst>
                                    <p:set>
                                      <p:cBhvr>
                                        <p:cTn id="52" dur="1" fill="hold">
                                          <p:stCondLst>
                                            <p:cond delay="0"/>
                                          </p:stCondLst>
                                        </p:cTn>
                                        <p:tgtEl>
                                          <p:spTgt spid="133"/>
                                        </p:tgtEl>
                                        <p:attrNameLst>
                                          <p:attrName>style.visibility</p:attrName>
                                        </p:attrNameLst>
                                      </p:cBhvr>
                                      <p:to>
                                        <p:strVal val="visible"/>
                                      </p:to>
                                    </p:set>
                                    <p:anim calcmode="lin" valueType="num">
                                      <p:cBhvr>
                                        <p:cTn id="53" dur="500" fill="hold"/>
                                        <p:tgtEl>
                                          <p:spTgt spid="133"/>
                                        </p:tgtEl>
                                        <p:attrNameLst>
                                          <p:attrName>ppt_w</p:attrName>
                                        </p:attrNameLst>
                                      </p:cBhvr>
                                      <p:tavLst>
                                        <p:tav tm="0">
                                          <p:val>
                                            <p:fltVal val="0"/>
                                          </p:val>
                                        </p:tav>
                                        <p:tav tm="100000">
                                          <p:val>
                                            <p:strVal val="#ppt_w"/>
                                          </p:val>
                                        </p:tav>
                                      </p:tavLst>
                                    </p:anim>
                                    <p:anim calcmode="lin" valueType="num">
                                      <p:cBhvr>
                                        <p:cTn id="54" dur="500" fill="hold"/>
                                        <p:tgtEl>
                                          <p:spTgt spid="133"/>
                                        </p:tgtEl>
                                        <p:attrNameLst>
                                          <p:attrName>ppt_h</p:attrName>
                                        </p:attrNameLst>
                                      </p:cBhvr>
                                      <p:tavLst>
                                        <p:tav tm="0">
                                          <p:val>
                                            <p:fltVal val="0"/>
                                          </p:val>
                                        </p:tav>
                                        <p:tav tm="100000">
                                          <p:val>
                                            <p:strVal val="#ppt_h"/>
                                          </p:val>
                                        </p:tav>
                                      </p:tavLst>
                                    </p:anim>
                                    <p:animEffect transition="in" filter="fade">
                                      <p:cBhvr>
                                        <p:cTn id="55" dur="500"/>
                                        <p:tgtEl>
                                          <p:spTgt spid="133"/>
                                        </p:tgtEl>
                                      </p:cBhvr>
                                    </p:animEffect>
                                  </p:childTnLst>
                                </p:cTn>
                              </p:par>
                            </p:childTnLst>
                          </p:cTn>
                        </p:par>
                        <p:par>
                          <p:cTn id="56" fill="hold">
                            <p:stCondLst>
                              <p:cond delay="5500"/>
                            </p:stCondLst>
                            <p:childTnLst>
                              <p:par>
                                <p:cTn id="57" presetID="22" presetClass="entr" presetSubtype="2" fill="hold" grpId="0" nodeType="afterEffect">
                                  <p:stCondLst>
                                    <p:cond delay="0"/>
                                  </p:stCondLst>
                                  <p:childTnLst>
                                    <p:set>
                                      <p:cBhvr>
                                        <p:cTn id="58" dur="1" fill="hold">
                                          <p:stCondLst>
                                            <p:cond delay="0"/>
                                          </p:stCondLst>
                                        </p:cTn>
                                        <p:tgtEl>
                                          <p:spTgt spid="117"/>
                                        </p:tgtEl>
                                        <p:attrNameLst>
                                          <p:attrName>style.visibility</p:attrName>
                                        </p:attrNameLst>
                                      </p:cBhvr>
                                      <p:to>
                                        <p:strVal val="visible"/>
                                      </p:to>
                                    </p:set>
                                    <p:animEffect transition="in" filter="wipe(right)">
                                      <p:cBhvr>
                                        <p:cTn id="59" dur="500"/>
                                        <p:tgtEl>
                                          <p:spTgt spid="117"/>
                                        </p:tgtEl>
                                      </p:cBhvr>
                                    </p:animEffect>
                                  </p:childTnLst>
                                </p:cTn>
                              </p:par>
                            </p:childTnLst>
                          </p:cTn>
                        </p:par>
                        <p:par>
                          <p:cTn id="60" fill="hold">
                            <p:stCondLst>
                              <p:cond delay="6000"/>
                            </p:stCondLst>
                            <p:childTnLst>
                              <p:par>
                                <p:cTn id="61" presetID="12" presetClass="entr" presetSubtype="8" fill="hold" grpId="0" nodeType="afterEffect">
                                  <p:stCondLst>
                                    <p:cond delay="0"/>
                                  </p:stCondLst>
                                  <p:childTnLst>
                                    <p:set>
                                      <p:cBhvr>
                                        <p:cTn id="62" dur="1" fill="hold">
                                          <p:stCondLst>
                                            <p:cond delay="0"/>
                                          </p:stCondLst>
                                        </p:cTn>
                                        <p:tgtEl>
                                          <p:spTgt spid="116"/>
                                        </p:tgtEl>
                                        <p:attrNameLst>
                                          <p:attrName>style.visibility</p:attrName>
                                        </p:attrNameLst>
                                      </p:cBhvr>
                                      <p:to>
                                        <p:strVal val="visible"/>
                                      </p:to>
                                    </p:set>
                                    <p:animEffect transition="in" filter="slide(fromLeft)">
                                      <p:cBhvr>
                                        <p:cTn id="63" dur="500"/>
                                        <p:tgtEl>
                                          <p:spTgt spid="116"/>
                                        </p:tgtEl>
                                      </p:cBhvr>
                                    </p:animEffect>
                                  </p:childTnLst>
                                </p:cTn>
                              </p:par>
                            </p:childTnLst>
                          </p:cTn>
                        </p:par>
                        <p:par>
                          <p:cTn id="64" fill="hold">
                            <p:stCondLst>
                              <p:cond delay="6500"/>
                            </p:stCondLst>
                            <p:childTnLst>
                              <p:par>
                                <p:cTn id="65" presetID="53" presetClass="entr" presetSubtype="0" fill="hold" grpId="0" nodeType="afterEffect">
                                  <p:stCondLst>
                                    <p:cond delay="0"/>
                                  </p:stCondLst>
                                  <p:childTnLst>
                                    <p:set>
                                      <p:cBhvr>
                                        <p:cTn id="66" dur="1" fill="hold">
                                          <p:stCondLst>
                                            <p:cond delay="0"/>
                                          </p:stCondLst>
                                        </p:cTn>
                                        <p:tgtEl>
                                          <p:spTgt spid="144"/>
                                        </p:tgtEl>
                                        <p:attrNameLst>
                                          <p:attrName>style.visibility</p:attrName>
                                        </p:attrNameLst>
                                      </p:cBhvr>
                                      <p:to>
                                        <p:strVal val="visible"/>
                                      </p:to>
                                    </p:set>
                                    <p:anim calcmode="lin" valueType="num">
                                      <p:cBhvr>
                                        <p:cTn id="67" dur="500" fill="hold"/>
                                        <p:tgtEl>
                                          <p:spTgt spid="144"/>
                                        </p:tgtEl>
                                        <p:attrNameLst>
                                          <p:attrName>ppt_w</p:attrName>
                                        </p:attrNameLst>
                                      </p:cBhvr>
                                      <p:tavLst>
                                        <p:tav tm="0">
                                          <p:val>
                                            <p:fltVal val="0"/>
                                          </p:val>
                                        </p:tav>
                                        <p:tav tm="100000">
                                          <p:val>
                                            <p:strVal val="#ppt_w"/>
                                          </p:val>
                                        </p:tav>
                                      </p:tavLst>
                                    </p:anim>
                                    <p:anim calcmode="lin" valueType="num">
                                      <p:cBhvr>
                                        <p:cTn id="68" dur="500" fill="hold"/>
                                        <p:tgtEl>
                                          <p:spTgt spid="144"/>
                                        </p:tgtEl>
                                        <p:attrNameLst>
                                          <p:attrName>ppt_h</p:attrName>
                                        </p:attrNameLst>
                                      </p:cBhvr>
                                      <p:tavLst>
                                        <p:tav tm="0">
                                          <p:val>
                                            <p:fltVal val="0"/>
                                          </p:val>
                                        </p:tav>
                                        <p:tav tm="100000">
                                          <p:val>
                                            <p:strVal val="#ppt_h"/>
                                          </p:val>
                                        </p:tav>
                                      </p:tavLst>
                                    </p:anim>
                                    <p:animEffect transition="in" filter="fade">
                                      <p:cBhvr>
                                        <p:cTn id="69" dur="500"/>
                                        <p:tgtEl>
                                          <p:spTgt spid="144"/>
                                        </p:tgtEl>
                                      </p:cBhvr>
                                    </p:animEffect>
                                  </p:childTnLst>
                                </p:cTn>
                              </p:par>
                            </p:childTnLst>
                          </p:cTn>
                        </p:par>
                        <p:par>
                          <p:cTn id="70" fill="hold">
                            <p:stCondLst>
                              <p:cond delay="7000"/>
                            </p:stCondLst>
                            <p:childTnLst>
                              <p:par>
                                <p:cTn id="71" presetID="22" presetClass="entr" presetSubtype="1" fill="hold" grpId="0" nodeType="afterEffect">
                                  <p:stCondLst>
                                    <p:cond delay="0"/>
                                  </p:stCondLst>
                                  <p:childTnLst>
                                    <p:set>
                                      <p:cBhvr>
                                        <p:cTn id="72" dur="1" fill="hold">
                                          <p:stCondLst>
                                            <p:cond delay="0"/>
                                          </p:stCondLst>
                                        </p:cTn>
                                        <p:tgtEl>
                                          <p:spTgt spid="145"/>
                                        </p:tgtEl>
                                        <p:attrNameLst>
                                          <p:attrName>style.visibility</p:attrName>
                                        </p:attrNameLst>
                                      </p:cBhvr>
                                      <p:to>
                                        <p:strVal val="visible"/>
                                      </p:to>
                                    </p:set>
                                    <p:animEffect transition="in" filter="wipe(up)">
                                      <p:cBhvr>
                                        <p:cTn id="73" dur="500"/>
                                        <p:tgtEl>
                                          <p:spTgt spid="145"/>
                                        </p:tgtEl>
                                      </p:cBhvr>
                                    </p:animEffect>
                                  </p:childTnLst>
                                </p:cTn>
                              </p:par>
                            </p:childTnLst>
                          </p:cTn>
                        </p:par>
                        <p:par>
                          <p:cTn id="74" fill="hold">
                            <p:stCondLst>
                              <p:cond delay="7500"/>
                            </p:stCondLst>
                            <p:childTnLst>
                              <p:par>
                                <p:cTn id="75" presetID="22" presetClass="entr" presetSubtype="2" fill="hold" grpId="0" nodeType="afterEffect">
                                  <p:stCondLst>
                                    <p:cond delay="0"/>
                                  </p:stCondLst>
                                  <p:childTnLst>
                                    <p:set>
                                      <p:cBhvr>
                                        <p:cTn id="76" dur="1" fill="hold">
                                          <p:stCondLst>
                                            <p:cond delay="0"/>
                                          </p:stCondLst>
                                        </p:cTn>
                                        <p:tgtEl>
                                          <p:spTgt spid="147"/>
                                        </p:tgtEl>
                                        <p:attrNameLst>
                                          <p:attrName>style.visibility</p:attrName>
                                        </p:attrNameLst>
                                      </p:cBhvr>
                                      <p:to>
                                        <p:strVal val="visible"/>
                                      </p:to>
                                    </p:set>
                                    <p:animEffect transition="in" filter="wipe(right)">
                                      <p:cBhvr>
                                        <p:cTn id="77" dur="500"/>
                                        <p:tgtEl>
                                          <p:spTgt spid="147"/>
                                        </p:tgtEl>
                                      </p:cBhvr>
                                    </p:animEffect>
                                  </p:childTnLst>
                                </p:cTn>
                              </p:par>
                            </p:childTnLst>
                          </p:cTn>
                        </p:par>
                        <p:par>
                          <p:cTn id="78" fill="hold">
                            <p:stCondLst>
                              <p:cond delay="8000"/>
                            </p:stCondLst>
                            <p:childTnLst>
                              <p:par>
                                <p:cTn id="79" presetID="22" presetClass="entr" presetSubtype="8" fill="hold" grpId="0" nodeType="afterEffect">
                                  <p:stCondLst>
                                    <p:cond delay="0"/>
                                  </p:stCondLst>
                                  <p:childTnLst>
                                    <p:set>
                                      <p:cBhvr>
                                        <p:cTn id="80" dur="1" fill="hold">
                                          <p:stCondLst>
                                            <p:cond delay="0"/>
                                          </p:stCondLst>
                                        </p:cTn>
                                        <p:tgtEl>
                                          <p:spTgt spid="146"/>
                                        </p:tgtEl>
                                        <p:attrNameLst>
                                          <p:attrName>style.visibility</p:attrName>
                                        </p:attrNameLst>
                                      </p:cBhvr>
                                      <p:to>
                                        <p:strVal val="visible"/>
                                      </p:to>
                                    </p:set>
                                    <p:animEffect transition="in" filter="wipe(left)">
                                      <p:cBhvr>
                                        <p:cTn id="81" dur="500"/>
                                        <p:tgtEl>
                                          <p:spTgt spid="146"/>
                                        </p:tgtEl>
                                      </p:cBhvr>
                                    </p:animEffect>
                                  </p:childTnLst>
                                </p:cTn>
                              </p:par>
                            </p:childTnLst>
                          </p:cTn>
                        </p:par>
                        <p:par>
                          <p:cTn id="82" fill="hold">
                            <p:stCondLst>
                              <p:cond delay="8500"/>
                            </p:stCondLst>
                            <p:childTnLst>
                              <p:par>
                                <p:cTn id="83" presetID="22" presetClass="entr" presetSubtype="2" fill="hold" grpId="0" nodeType="afterEffect">
                                  <p:stCondLst>
                                    <p:cond delay="0"/>
                                  </p:stCondLst>
                                  <p:childTnLst>
                                    <p:set>
                                      <p:cBhvr>
                                        <p:cTn id="84" dur="1" fill="hold">
                                          <p:stCondLst>
                                            <p:cond delay="0"/>
                                          </p:stCondLst>
                                        </p:cTn>
                                        <p:tgtEl>
                                          <p:spTgt spid="148"/>
                                        </p:tgtEl>
                                        <p:attrNameLst>
                                          <p:attrName>style.visibility</p:attrName>
                                        </p:attrNameLst>
                                      </p:cBhvr>
                                      <p:to>
                                        <p:strVal val="visible"/>
                                      </p:to>
                                    </p:set>
                                    <p:animEffect transition="in" filter="wipe(right)">
                                      <p:cBhvr>
                                        <p:cTn id="85" dur="500"/>
                                        <p:tgtEl>
                                          <p:spTgt spid="148"/>
                                        </p:tgtEl>
                                      </p:cBhvr>
                                    </p:animEffect>
                                  </p:childTnLst>
                                </p:cTn>
                              </p:par>
                            </p:childTnLst>
                          </p:cTn>
                        </p:par>
                        <p:par>
                          <p:cTn id="86" fill="hold">
                            <p:stCondLst>
                              <p:cond delay="9000"/>
                            </p:stCondLst>
                            <p:childTnLst>
                              <p:par>
                                <p:cTn id="87" presetID="22" presetClass="entr" presetSubtype="1" fill="hold" grpId="0" nodeType="afterEffect">
                                  <p:stCondLst>
                                    <p:cond delay="0"/>
                                  </p:stCondLst>
                                  <p:childTnLst>
                                    <p:set>
                                      <p:cBhvr>
                                        <p:cTn id="88" dur="1" fill="hold">
                                          <p:stCondLst>
                                            <p:cond delay="0"/>
                                          </p:stCondLst>
                                        </p:cTn>
                                        <p:tgtEl>
                                          <p:spTgt spid="149"/>
                                        </p:tgtEl>
                                        <p:attrNameLst>
                                          <p:attrName>style.visibility</p:attrName>
                                        </p:attrNameLst>
                                      </p:cBhvr>
                                      <p:to>
                                        <p:strVal val="visible"/>
                                      </p:to>
                                    </p:set>
                                    <p:animEffect transition="in" filter="wipe(up)">
                                      <p:cBhvr>
                                        <p:cTn id="89" dur="500"/>
                                        <p:tgtEl>
                                          <p:spTgt spid="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animBg="1"/>
      <p:bldP spid="117" grpId="0" animBg="1"/>
      <p:bldP spid="118" grpId="0" animBg="1"/>
      <p:bldP spid="119" grpId="0" animBg="1"/>
      <p:bldP spid="120" grpId="0" animBg="1"/>
      <p:bldP spid="121" grpId="0" animBg="1"/>
      <p:bldP spid="122" grpId="0" animBg="1"/>
      <p:bldP spid="123" grpId="0" animBg="1"/>
      <p:bldP spid="124" grpId="0" animBg="1"/>
      <p:bldP spid="132" grpId="0" animBg="1"/>
      <p:bldP spid="143" grpId="0" animBg="1"/>
      <p:bldP spid="144" grpId="0" animBg="1"/>
      <p:bldP spid="145" grpId="0"/>
      <p:bldP spid="146" grpId="0"/>
      <p:bldP spid="147" grpId="0"/>
      <p:bldP spid="148" grpId="0"/>
      <p:bldP spid="14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0B07EB8D-B144-4C51-BAA4-8CCA07A83AF1}"/>
              </a:ext>
            </a:extLst>
          </p:cNvPr>
          <p:cNvGrpSpPr/>
          <p:nvPr/>
        </p:nvGrpSpPr>
        <p:grpSpPr>
          <a:xfrm>
            <a:off x="-15239" y="5928359"/>
            <a:ext cx="12222479" cy="929641"/>
            <a:chOff x="-15239" y="5928359"/>
            <a:chExt cx="12222479" cy="929641"/>
          </a:xfrm>
        </p:grpSpPr>
        <p:pic>
          <p:nvPicPr>
            <p:cNvPr id="5" name="图片 4">
              <a:extLst>
                <a:ext uri="{FF2B5EF4-FFF2-40B4-BE49-F238E27FC236}">
                  <a16:creationId xmlns:a16="http://schemas.microsoft.com/office/drawing/2014/main" xmlns="" id="{9CCC24CA-9F30-4642-A204-70B2508089F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46720" y="5928359"/>
              <a:ext cx="4160520" cy="929640"/>
            </a:xfrm>
            <a:prstGeom prst="rect">
              <a:avLst/>
            </a:prstGeom>
          </p:spPr>
        </p:pic>
        <p:pic>
          <p:nvPicPr>
            <p:cNvPr id="6" name="图片 5">
              <a:extLst>
                <a:ext uri="{FF2B5EF4-FFF2-40B4-BE49-F238E27FC236}">
                  <a16:creationId xmlns:a16="http://schemas.microsoft.com/office/drawing/2014/main" xmlns="" id="{7CEF9C12-9D8E-4CBC-8980-6E9103CAD16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86200" y="5928360"/>
              <a:ext cx="4160520" cy="929640"/>
            </a:xfrm>
            <a:prstGeom prst="rect">
              <a:avLst/>
            </a:prstGeom>
          </p:spPr>
        </p:pic>
        <p:pic>
          <p:nvPicPr>
            <p:cNvPr id="7" name="图片 6">
              <a:extLst>
                <a:ext uri="{FF2B5EF4-FFF2-40B4-BE49-F238E27FC236}">
                  <a16:creationId xmlns:a16="http://schemas.microsoft.com/office/drawing/2014/main" xmlns="" id="{02DB5F01-ABDF-4F00-BD4E-8A825B6B40D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39" y="5928360"/>
              <a:ext cx="4160520" cy="929640"/>
            </a:xfrm>
            <a:prstGeom prst="rect">
              <a:avLst/>
            </a:prstGeom>
          </p:spPr>
        </p:pic>
      </p:grpSp>
      <p:sp>
        <p:nvSpPr>
          <p:cNvPr id="8" name="矩形 7">
            <a:extLst>
              <a:ext uri="{FF2B5EF4-FFF2-40B4-BE49-F238E27FC236}">
                <a16:creationId xmlns:a16="http://schemas.microsoft.com/office/drawing/2014/main" xmlns="" id="{5AA8E189-9B53-45D2-A00A-125FF1D06AF7}"/>
              </a:ext>
            </a:extLst>
          </p:cNvPr>
          <p:cNvSpPr/>
          <p:nvPr/>
        </p:nvSpPr>
        <p:spPr>
          <a:xfrm>
            <a:off x="605516" y="480915"/>
            <a:ext cx="2031325" cy="646331"/>
          </a:xfrm>
          <a:prstGeom prst="rect">
            <a:avLst/>
          </a:prstGeom>
        </p:spPr>
        <p:txBody>
          <a:bodyPr wrap="none">
            <a:spAutoFit/>
          </a:bodyPr>
          <a:lstStyle/>
          <a:p>
            <a:pPr algn="r" fontAlgn="base">
              <a:spcBef>
                <a:spcPct val="0"/>
              </a:spcBef>
              <a:spcAft>
                <a:spcPct val="0"/>
              </a:spcAft>
            </a:pPr>
            <a:r>
              <a:rPr lang="zh-CN" altLang="en-US" sz="3600" b="1" dirty="0">
                <a:solidFill>
                  <a:srgbClr val="FF9E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质量目标</a:t>
            </a:r>
          </a:p>
        </p:txBody>
      </p:sp>
      <p:sp>
        <p:nvSpPr>
          <p:cNvPr id="9" name="矩形 8">
            <a:extLst>
              <a:ext uri="{FF2B5EF4-FFF2-40B4-BE49-F238E27FC236}">
                <a16:creationId xmlns:a16="http://schemas.microsoft.com/office/drawing/2014/main" xmlns="" id="{F6F341C2-AE71-4774-A4C0-4B91A3C37A7B}"/>
              </a:ext>
            </a:extLst>
          </p:cNvPr>
          <p:cNvSpPr/>
          <p:nvPr/>
        </p:nvSpPr>
        <p:spPr>
          <a:xfrm>
            <a:off x="0" y="510757"/>
            <a:ext cx="225016" cy="586648"/>
          </a:xfrm>
          <a:prstGeom prst="rect">
            <a:avLst/>
          </a:prstGeom>
          <a:solidFill>
            <a:srgbClr val="FF9E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6434" tIns="48217" rIns="96434" bIns="48217" rtlCol="0" anchor="ctr"/>
          <a:lstStyle/>
          <a:p>
            <a:pPr algn="ctr" defTabSz="964278"/>
            <a:endParaRPr lang="zh-CN" altLang="en-US" sz="1969">
              <a:solidFill>
                <a:srgbClr val="E7E6E6">
                  <a:lumMod val="50000"/>
                </a:srgbClr>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18">
            <a:extLst>
              <a:ext uri="{FF2B5EF4-FFF2-40B4-BE49-F238E27FC236}">
                <a16:creationId xmlns:a16="http://schemas.microsoft.com/office/drawing/2014/main" xmlns="" id="{EA995D4F-9E69-474D-8290-1CB4E32C881A}"/>
              </a:ext>
            </a:extLst>
          </p:cNvPr>
          <p:cNvSpPr>
            <a:spLocks/>
          </p:cNvSpPr>
          <p:nvPr/>
        </p:nvSpPr>
        <p:spPr bwMode="auto">
          <a:xfrm rot="2220170" flipH="1">
            <a:off x="789492" y="3222829"/>
            <a:ext cx="360032" cy="1258258"/>
          </a:xfrm>
          <a:custGeom>
            <a:avLst/>
            <a:gdLst>
              <a:gd name="T0" fmla="*/ 49 w 163"/>
              <a:gd name="T1" fmla="*/ 401 h 572"/>
              <a:gd name="T2" fmla="*/ 0 w 163"/>
              <a:gd name="T3" fmla="*/ 572 h 572"/>
              <a:gd name="T4" fmla="*/ 0 w 163"/>
              <a:gd name="T5" fmla="*/ 572 h 572"/>
              <a:gd name="T6" fmla="*/ 0 w 163"/>
              <a:gd name="T7" fmla="*/ 572 h 572"/>
              <a:gd name="T8" fmla="*/ 0 w 163"/>
              <a:gd name="T9" fmla="*/ 572 h 572"/>
              <a:gd name="T10" fmla="*/ 0 w 163"/>
              <a:gd name="T11" fmla="*/ 572 h 572"/>
              <a:gd name="T12" fmla="*/ 152 w 163"/>
              <a:gd name="T13" fmla="*/ 445 h 572"/>
              <a:gd name="T14" fmla="*/ 133 w 163"/>
              <a:gd name="T15" fmla="*/ 450 h 572"/>
              <a:gd name="T16" fmla="*/ 114 w 163"/>
              <a:gd name="T17" fmla="*/ 454 h 572"/>
              <a:gd name="T18" fmla="*/ 118 w 163"/>
              <a:gd name="T19" fmla="*/ 446 h 572"/>
              <a:gd name="T20" fmla="*/ 128 w 163"/>
              <a:gd name="T21" fmla="*/ 423 h 572"/>
              <a:gd name="T22" fmla="*/ 129 w 163"/>
              <a:gd name="T23" fmla="*/ 420 h 572"/>
              <a:gd name="T24" fmla="*/ 131 w 163"/>
              <a:gd name="T25" fmla="*/ 416 h 572"/>
              <a:gd name="T26" fmla="*/ 137 w 163"/>
              <a:gd name="T27" fmla="*/ 396 h 572"/>
              <a:gd name="T28" fmla="*/ 144 w 163"/>
              <a:gd name="T29" fmla="*/ 375 h 572"/>
              <a:gd name="T30" fmla="*/ 147 w 163"/>
              <a:gd name="T31" fmla="*/ 364 h 572"/>
              <a:gd name="T32" fmla="*/ 150 w 163"/>
              <a:gd name="T33" fmla="*/ 353 h 572"/>
              <a:gd name="T34" fmla="*/ 158 w 163"/>
              <a:gd name="T35" fmla="*/ 305 h 572"/>
              <a:gd name="T36" fmla="*/ 162 w 163"/>
              <a:gd name="T37" fmla="*/ 256 h 572"/>
              <a:gd name="T38" fmla="*/ 155 w 163"/>
              <a:gd name="T39" fmla="*/ 158 h 572"/>
              <a:gd name="T40" fmla="*/ 134 w 163"/>
              <a:gd name="T41" fmla="*/ 76 h 572"/>
              <a:gd name="T42" fmla="*/ 110 w 163"/>
              <a:gd name="T43" fmla="*/ 20 h 572"/>
              <a:gd name="T44" fmla="*/ 102 w 163"/>
              <a:gd name="T45" fmla="*/ 5 h 572"/>
              <a:gd name="T46" fmla="*/ 100 w 163"/>
              <a:gd name="T47" fmla="*/ 0 h 572"/>
              <a:gd name="T48" fmla="*/ 55 w 163"/>
              <a:gd name="T49" fmla="*/ 25 h 572"/>
              <a:gd name="T50" fmla="*/ 58 w 163"/>
              <a:gd name="T51" fmla="*/ 30 h 572"/>
              <a:gd name="T52" fmla="*/ 65 w 163"/>
              <a:gd name="T53" fmla="*/ 43 h 572"/>
              <a:gd name="T54" fmla="*/ 86 w 163"/>
              <a:gd name="T55" fmla="*/ 93 h 572"/>
              <a:gd name="T56" fmla="*/ 111 w 163"/>
              <a:gd name="T57" fmla="*/ 254 h 572"/>
              <a:gd name="T58" fmla="*/ 108 w 163"/>
              <a:gd name="T59" fmla="*/ 299 h 572"/>
              <a:gd name="T60" fmla="*/ 100 w 163"/>
              <a:gd name="T61" fmla="*/ 341 h 572"/>
              <a:gd name="T62" fmla="*/ 98 w 163"/>
              <a:gd name="T63" fmla="*/ 351 h 572"/>
              <a:gd name="T64" fmla="*/ 95 w 163"/>
              <a:gd name="T65" fmla="*/ 361 h 572"/>
              <a:gd name="T66" fmla="*/ 89 w 163"/>
              <a:gd name="T67" fmla="*/ 380 h 572"/>
              <a:gd name="T68" fmla="*/ 83 w 163"/>
              <a:gd name="T69" fmla="*/ 397 h 572"/>
              <a:gd name="T70" fmla="*/ 81 w 163"/>
              <a:gd name="T71" fmla="*/ 401 h 572"/>
              <a:gd name="T72" fmla="*/ 80 w 163"/>
              <a:gd name="T73" fmla="*/ 405 h 572"/>
              <a:gd name="T74" fmla="*/ 72 w 163"/>
              <a:gd name="T75" fmla="*/ 424 h 572"/>
              <a:gd name="T76" fmla="*/ 68 w 163"/>
              <a:gd name="T77" fmla="*/ 432 h 572"/>
              <a:gd name="T78" fmla="*/ 59 w 163"/>
              <a:gd name="T79" fmla="*/ 416 h 572"/>
              <a:gd name="T80" fmla="*/ 52 w 163"/>
              <a:gd name="T81" fmla="*/ 406 h 572"/>
              <a:gd name="T82" fmla="*/ 49 w 163"/>
              <a:gd name="T83" fmla="*/ 401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3" h="572">
                <a:moveTo>
                  <a:pt x="49" y="401"/>
                </a:moveTo>
                <a:cubicBezTo>
                  <a:pt x="45" y="457"/>
                  <a:pt x="29" y="516"/>
                  <a:pt x="0" y="572"/>
                </a:cubicBezTo>
                <a:cubicBezTo>
                  <a:pt x="0" y="572"/>
                  <a:pt x="0" y="572"/>
                  <a:pt x="0" y="572"/>
                </a:cubicBezTo>
                <a:cubicBezTo>
                  <a:pt x="0" y="572"/>
                  <a:pt x="0" y="572"/>
                  <a:pt x="0" y="572"/>
                </a:cubicBezTo>
                <a:cubicBezTo>
                  <a:pt x="0" y="572"/>
                  <a:pt x="0" y="572"/>
                  <a:pt x="0" y="572"/>
                </a:cubicBezTo>
                <a:cubicBezTo>
                  <a:pt x="0" y="572"/>
                  <a:pt x="0" y="572"/>
                  <a:pt x="0" y="572"/>
                </a:cubicBezTo>
                <a:cubicBezTo>
                  <a:pt x="55" y="543"/>
                  <a:pt x="108" y="500"/>
                  <a:pt x="152" y="445"/>
                </a:cubicBezTo>
                <a:cubicBezTo>
                  <a:pt x="152" y="445"/>
                  <a:pt x="142" y="448"/>
                  <a:pt x="133" y="450"/>
                </a:cubicBezTo>
                <a:cubicBezTo>
                  <a:pt x="123" y="452"/>
                  <a:pt x="114" y="454"/>
                  <a:pt x="114" y="454"/>
                </a:cubicBezTo>
                <a:cubicBezTo>
                  <a:pt x="114" y="454"/>
                  <a:pt x="116" y="451"/>
                  <a:pt x="118" y="446"/>
                </a:cubicBezTo>
                <a:cubicBezTo>
                  <a:pt x="121" y="440"/>
                  <a:pt x="124" y="433"/>
                  <a:pt x="128" y="423"/>
                </a:cubicBezTo>
                <a:cubicBezTo>
                  <a:pt x="128" y="422"/>
                  <a:pt x="129" y="421"/>
                  <a:pt x="129" y="420"/>
                </a:cubicBezTo>
                <a:cubicBezTo>
                  <a:pt x="130" y="418"/>
                  <a:pt x="130" y="417"/>
                  <a:pt x="131" y="416"/>
                </a:cubicBezTo>
                <a:cubicBezTo>
                  <a:pt x="133" y="409"/>
                  <a:pt x="135" y="403"/>
                  <a:pt x="137" y="396"/>
                </a:cubicBezTo>
                <a:cubicBezTo>
                  <a:pt x="140" y="389"/>
                  <a:pt x="142" y="382"/>
                  <a:pt x="144" y="375"/>
                </a:cubicBezTo>
                <a:cubicBezTo>
                  <a:pt x="145" y="371"/>
                  <a:pt x="146" y="368"/>
                  <a:pt x="147" y="364"/>
                </a:cubicBezTo>
                <a:cubicBezTo>
                  <a:pt x="148" y="360"/>
                  <a:pt x="149" y="356"/>
                  <a:pt x="150" y="353"/>
                </a:cubicBezTo>
                <a:cubicBezTo>
                  <a:pt x="153" y="337"/>
                  <a:pt x="156" y="321"/>
                  <a:pt x="158" y="305"/>
                </a:cubicBezTo>
                <a:cubicBezTo>
                  <a:pt x="160" y="289"/>
                  <a:pt x="162" y="272"/>
                  <a:pt x="162" y="256"/>
                </a:cubicBezTo>
                <a:cubicBezTo>
                  <a:pt x="163" y="222"/>
                  <a:pt x="161" y="189"/>
                  <a:pt x="155" y="158"/>
                </a:cubicBezTo>
                <a:cubicBezTo>
                  <a:pt x="150" y="127"/>
                  <a:pt x="142" y="99"/>
                  <a:pt x="134" y="76"/>
                </a:cubicBezTo>
                <a:cubicBezTo>
                  <a:pt x="125" y="52"/>
                  <a:pt x="117" y="33"/>
                  <a:pt x="110" y="20"/>
                </a:cubicBezTo>
                <a:cubicBezTo>
                  <a:pt x="107" y="14"/>
                  <a:pt x="104" y="9"/>
                  <a:pt x="102" y="5"/>
                </a:cubicBezTo>
                <a:cubicBezTo>
                  <a:pt x="101" y="2"/>
                  <a:pt x="100" y="0"/>
                  <a:pt x="100" y="0"/>
                </a:cubicBezTo>
                <a:cubicBezTo>
                  <a:pt x="55" y="25"/>
                  <a:pt x="55" y="25"/>
                  <a:pt x="55" y="25"/>
                </a:cubicBezTo>
                <a:cubicBezTo>
                  <a:pt x="55" y="25"/>
                  <a:pt x="56" y="26"/>
                  <a:pt x="58" y="30"/>
                </a:cubicBezTo>
                <a:cubicBezTo>
                  <a:pt x="59" y="33"/>
                  <a:pt x="62" y="37"/>
                  <a:pt x="65" y="43"/>
                </a:cubicBezTo>
                <a:cubicBezTo>
                  <a:pt x="70" y="55"/>
                  <a:pt x="78" y="72"/>
                  <a:pt x="86" y="93"/>
                </a:cubicBezTo>
                <a:cubicBezTo>
                  <a:pt x="101" y="135"/>
                  <a:pt x="113" y="194"/>
                  <a:pt x="111" y="254"/>
                </a:cubicBezTo>
                <a:cubicBezTo>
                  <a:pt x="111" y="269"/>
                  <a:pt x="109" y="284"/>
                  <a:pt x="108" y="299"/>
                </a:cubicBezTo>
                <a:cubicBezTo>
                  <a:pt x="106" y="313"/>
                  <a:pt x="103" y="327"/>
                  <a:pt x="100" y="341"/>
                </a:cubicBezTo>
                <a:cubicBezTo>
                  <a:pt x="99" y="344"/>
                  <a:pt x="98" y="348"/>
                  <a:pt x="98" y="351"/>
                </a:cubicBezTo>
                <a:cubicBezTo>
                  <a:pt x="97" y="354"/>
                  <a:pt x="96" y="358"/>
                  <a:pt x="95" y="361"/>
                </a:cubicBezTo>
                <a:cubicBezTo>
                  <a:pt x="93" y="368"/>
                  <a:pt x="91" y="374"/>
                  <a:pt x="89" y="380"/>
                </a:cubicBezTo>
                <a:cubicBezTo>
                  <a:pt x="87" y="386"/>
                  <a:pt x="85" y="392"/>
                  <a:pt x="83" y="397"/>
                </a:cubicBezTo>
                <a:cubicBezTo>
                  <a:pt x="82" y="399"/>
                  <a:pt x="82" y="400"/>
                  <a:pt x="81" y="401"/>
                </a:cubicBezTo>
                <a:cubicBezTo>
                  <a:pt x="81" y="402"/>
                  <a:pt x="81" y="403"/>
                  <a:pt x="80" y="405"/>
                </a:cubicBezTo>
                <a:cubicBezTo>
                  <a:pt x="77" y="413"/>
                  <a:pt x="74" y="420"/>
                  <a:pt x="72" y="424"/>
                </a:cubicBezTo>
                <a:cubicBezTo>
                  <a:pt x="69" y="429"/>
                  <a:pt x="68" y="432"/>
                  <a:pt x="68" y="432"/>
                </a:cubicBezTo>
                <a:cubicBezTo>
                  <a:pt x="68" y="432"/>
                  <a:pt x="64" y="424"/>
                  <a:pt x="59" y="416"/>
                </a:cubicBezTo>
                <a:cubicBezTo>
                  <a:pt x="56" y="413"/>
                  <a:pt x="54" y="409"/>
                  <a:pt x="52" y="406"/>
                </a:cubicBezTo>
                <a:cubicBezTo>
                  <a:pt x="50" y="403"/>
                  <a:pt x="49" y="401"/>
                  <a:pt x="49" y="401"/>
                </a:cubicBezTo>
                <a:close/>
              </a:path>
            </a:pathLst>
          </a:custGeom>
          <a:solidFill>
            <a:srgbClr val="E7E6E6"/>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Calibri" panose="020F0502020204030204"/>
            </a:endParaRPr>
          </a:p>
        </p:txBody>
      </p:sp>
      <p:sp>
        <p:nvSpPr>
          <p:cNvPr id="46" name="Freeform 13">
            <a:extLst>
              <a:ext uri="{FF2B5EF4-FFF2-40B4-BE49-F238E27FC236}">
                <a16:creationId xmlns:a16="http://schemas.microsoft.com/office/drawing/2014/main" xmlns="" id="{68D0B159-1BB0-4DEC-B92E-5A2CA6A6D583}"/>
              </a:ext>
            </a:extLst>
          </p:cNvPr>
          <p:cNvSpPr>
            <a:spLocks noEditPoints="1"/>
          </p:cNvSpPr>
          <p:nvPr/>
        </p:nvSpPr>
        <p:spPr bwMode="auto">
          <a:xfrm rot="3378439" flipH="1">
            <a:off x="1293656" y="1777114"/>
            <a:ext cx="1761086" cy="1762357"/>
          </a:xfrm>
          <a:custGeom>
            <a:avLst/>
            <a:gdLst>
              <a:gd name="T0" fmla="*/ 1055 w 1169"/>
              <a:gd name="T1" fmla="*/ 596 h 1170"/>
              <a:gd name="T2" fmla="*/ 1169 w 1169"/>
              <a:gd name="T3" fmla="*/ 551 h 1170"/>
              <a:gd name="T4" fmla="*/ 1156 w 1169"/>
              <a:gd name="T5" fmla="*/ 455 h 1170"/>
              <a:gd name="T6" fmla="*/ 1153 w 1169"/>
              <a:gd name="T7" fmla="*/ 446 h 1170"/>
              <a:gd name="T8" fmla="*/ 1031 w 1169"/>
              <a:gd name="T9" fmla="*/ 436 h 1170"/>
              <a:gd name="T10" fmla="*/ 998 w 1169"/>
              <a:gd name="T11" fmla="*/ 359 h 1170"/>
              <a:gd name="T12" fmla="*/ 1074 w 1169"/>
              <a:gd name="T13" fmla="*/ 263 h 1170"/>
              <a:gd name="T14" fmla="*/ 1008 w 1169"/>
              <a:gd name="T15" fmla="*/ 180 h 1170"/>
              <a:gd name="T16" fmla="*/ 897 w 1169"/>
              <a:gd name="T17" fmla="*/ 233 h 1170"/>
              <a:gd name="T18" fmla="*/ 829 w 1169"/>
              <a:gd name="T19" fmla="*/ 183 h 1170"/>
              <a:gd name="T20" fmla="*/ 847 w 1169"/>
              <a:gd name="T21" fmla="*/ 62 h 1170"/>
              <a:gd name="T22" fmla="*/ 749 w 1169"/>
              <a:gd name="T23" fmla="*/ 23 h 1170"/>
              <a:gd name="T24" fmla="*/ 679 w 1169"/>
              <a:gd name="T25" fmla="*/ 124 h 1170"/>
              <a:gd name="T26" fmla="*/ 596 w 1169"/>
              <a:gd name="T27" fmla="*/ 114 h 1170"/>
              <a:gd name="T28" fmla="*/ 550 w 1169"/>
              <a:gd name="T29" fmla="*/ 0 h 1170"/>
              <a:gd name="T30" fmla="*/ 454 w 1169"/>
              <a:gd name="T31" fmla="*/ 14 h 1170"/>
              <a:gd name="T32" fmla="*/ 446 w 1169"/>
              <a:gd name="T33" fmla="*/ 16 h 1170"/>
              <a:gd name="T34" fmla="*/ 436 w 1169"/>
              <a:gd name="T35" fmla="*/ 139 h 1170"/>
              <a:gd name="T36" fmla="*/ 359 w 1169"/>
              <a:gd name="T37" fmla="*/ 172 h 1170"/>
              <a:gd name="T38" fmla="*/ 262 w 1169"/>
              <a:gd name="T39" fmla="*/ 96 h 1170"/>
              <a:gd name="T40" fmla="*/ 180 w 1169"/>
              <a:gd name="T41" fmla="*/ 162 h 1170"/>
              <a:gd name="T42" fmla="*/ 232 w 1169"/>
              <a:gd name="T43" fmla="*/ 273 h 1170"/>
              <a:gd name="T44" fmla="*/ 183 w 1169"/>
              <a:gd name="T45" fmla="*/ 340 h 1170"/>
              <a:gd name="T46" fmla="*/ 61 w 1169"/>
              <a:gd name="T47" fmla="*/ 323 h 1170"/>
              <a:gd name="T48" fmla="*/ 22 w 1169"/>
              <a:gd name="T49" fmla="*/ 421 h 1170"/>
              <a:gd name="T50" fmla="*/ 123 w 1169"/>
              <a:gd name="T51" fmla="*/ 491 h 1170"/>
              <a:gd name="T52" fmla="*/ 114 w 1169"/>
              <a:gd name="T53" fmla="*/ 574 h 1170"/>
              <a:gd name="T54" fmla="*/ 0 w 1169"/>
              <a:gd name="T55" fmla="*/ 619 h 1170"/>
              <a:gd name="T56" fmla="*/ 14 w 1169"/>
              <a:gd name="T57" fmla="*/ 716 h 1170"/>
              <a:gd name="T58" fmla="*/ 16 w 1169"/>
              <a:gd name="T59" fmla="*/ 724 h 1170"/>
              <a:gd name="T60" fmla="*/ 138 w 1169"/>
              <a:gd name="T61" fmla="*/ 734 h 1170"/>
              <a:gd name="T62" fmla="*/ 171 w 1169"/>
              <a:gd name="T63" fmla="*/ 811 h 1170"/>
              <a:gd name="T64" fmla="*/ 95 w 1169"/>
              <a:gd name="T65" fmla="*/ 907 h 1170"/>
              <a:gd name="T66" fmla="*/ 161 w 1169"/>
              <a:gd name="T67" fmla="*/ 990 h 1170"/>
              <a:gd name="T68" fmla="*/ 272 w 1169"/>
              <a:gd name="T69" fmla="*/ 937 h 1170"/>
              <a:gd name="T70" fmla="*/ 340 w 1169"/>
              <a:gd name="T71" fmla="*/ 987 h 1170"/>
              <a:gd name="T72" fmla="*/ 322 w 1169"/>
              <a:gd name="T73" fmla="*/ 1109 h 1170"/>
              <a:gd name="T74" fmla="*/ 420 w 1169"/>
              <a:gd name="T75" fmla="*/ 1147 h 1170"/>
              <a:gd name="T76" fmla="*/ 490 w 1169"/>
              <a:gd name="T77" fmla="*/ 1046 h 1170"/>
              <a:gd name="T78" fmla="*/ 574 w 1169"/>
              <a:gd name="T79" fmla="*/ 1056 h 1170"/>
              <a:gd name="T80" fmla="*/ 619 w 1169"/>
              <a:gd name="T81" fmla="*/ 1170 h 1170"/>
              <a:gd name="T82" fmla="*/ 715 w 1169"/>
              <a:gd name="T83" fmla="*/ 1156 h 1170"/>
              <a:gd name="T84" fmla="*/ 723 w 1169"/>
              <a:gd name="T85" fmla="*/ 1154 h 1170"/>
              <a:gd name="T86" fmla="*/ 733 w 1169"/>
              <a:gd name="T87" fmla="*/ 1032 h 1170"/>
              <a:gd name="T88" fmla="*/ 810 w 1169"/>
              <a:gd name="T89" fmla="*/ 998 h 1170"/>
              <a:gd name="T90" fmla="*/ 907 w 1169"/>
              <a:gd name="T91" fmla="*/ 1074 h 1170"/>
              <a:gd name="T92" fmla="*/ 989 w 1169"/>
              <a:gd name="T93" fmla="*/ 1008 h 1170"/>
              <a:gd name="T94" fmla="*/ 937 w 1169"/>
              <a:gd name="T95" fmla="*/ 897 h 1170"/>
              <a:gd name="T96" fmla="*/ 987 w 1169"/>
              <a:gd name="T97" fmla="*/ 830 h 1170"/>
              <a:gd name="T98" fmla="*/ 1108 w 1169"/>
              <a:gd name="T99" fmla="*/ 848 h 1170"/>
              <a:gd name="T100" fmla="*/ 1147 w 1169"/>
              <a:gd name="T101" fmla="*/ 749 h 1170"/>
              <a:gd name="T102" fmla="*/ 1046 w 1169"/>
              <a:gd name="T103" fmla="*/ 679 h 1170"/>
              <a:gd name="T104" fmla="*/ 1055 w 1169"/>
              <a:gd name="T105" fmla="*/ 596 h 1170"/>
              <a:gd name="T106" fmla="*/ 657 w 1169"/>
              <a:gd name="T107" fmla="*/ 901 h 1170"/>
              <a:gd name="T108" fmla="*/ 584 w 1169"/>
              <a:gd name="T109" fmla="*/ 909 h 1170"/>
              <a:gd name="T110" fmla="*/ 384 w 1169"/>
              <a:gd name="T111" fmla="*/ 839 h 1170"/>
              <a:gd name="T112" fmla="*/ 269 w 1169"/>
              <a:gd name="T113" fmla="*/ 657 h 1170"/>
              <a:gd name="T114" fmla="*/ 310 w 1169"/>
              <a:gd name="T115" fmla="*/ 413 h 1170"/>
              <a:gd name="T116" fmla="*/ 512 w 1169"/>
              <a:gd name="T117" fmla="*/ 270 h 1170"/>
              <a:gd name="T118" fmla="*/ 585 w 1169"/>
              <a:gd name="T119" fmla="*/ 261 h 1170"/>
              <a:gd name="T120" fmla="*/ 785 w 1169"/>
              <a:gd name="T121" fmla="*/ 331 h 1170"/>
              <a:gd name="T122" fmla="*/ 900 w 1169"/>
              <a:gd name="T123" fmla="*/ 513 h 1170"/>
              <a:gd name="T124" fmla="*/ 657 w 1169"/>
              <a:gd name="T125" fmla="*/ 901 h 1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69" h="1170">
                <a:moveTo>
                  <a:pt x="1055" y="596"/>
                </a:moveTo>
                <a:cubicBezTo>
                  <a:pt x="1101" y="580"/>
                  <a:pt x="1140" y="564"/>
                  <a:pt x="1169" y="551"/>
                </a:cubicBezTo>
                <a:cubicBezTo>
                  <a:pt x="1167" y="519"/>
                  <a:pt x="1163" y="487"/>
                  <a:pt x="1156" y="455"/>
                </a:cubicBezTo>
                <a:cubicBezTo>
                  <a:pt x="1155" y="452"/>
                  <a:pt x="1154" y="449"/>
                  <a:pt x="1153" y="446"/>
                </a:cubicBezTo>
                <a:cubicBezTo>
                  <a:pt x="1121" y="442"/>
                  <a:pt x="1080" y="438"/>
                  <a:pt x="1031" y="436"/>
                </a:cubicBezTo>
                <a:cubicBezTo>
                  <a:pt x="1022" y="409"/>
                  <a:pt x="1011" y="384"/>
                  <a:pt x="998" y="359"/>
                </a:cubicBezTo>
                <a:cubicBezTo>
                  <a:pt x="1030" y="322"/>
                  <a:pt x="1055" y="290"/>
                  <a:pt x="1074" y="263"/>
                </a:cubicBezTo>
                <a:cubicBezTo>
                  <a:pt x="1054" y="233"/>
                  <a:pt x="1032" y="206"/>
                  <a:pt x="1008" y="180"/>
                </a:cubicBezTo>
                <a:cubicBezTo>
                  <a:pt x="977" y="193"/>
                  <a:pt x="940" y="210"/>
                  <a:pt x="897" y="233"/>
                </a:cubicBezTo>
                <a:cubicBezTo>
                  <a:pt x="876" y="214"/>
                  <a:pt x="853" y="198"/>
                  <a:pt x="829" y="183"/>
                </a:cubicBezTo>
                <a:cubicBezTo>
                  <a:pt x="838" y="135"/>
                  <a:pt x="844" y="94"/>
                  <a:pt x="847" y="62"/>
                </a:cubicBezTo>
                <a:cubicBezTo>
                  <a:pt x="816" y="46"/>
                  <a:pt x="783" y="33"/>
                  <a:pt x="749" y="23"/>
                </a:cubicBezTo>
                <a:cubicBezTo>
                  <a:pt x="729" y="49"/>
                  <a:pt x="705" y="82"/>
                  <a:pt x="679" y="124"/>
                </a:cubicBezTo>
                <a:cubicBezTo>
                  <a:pt x="652" y="118"/>
                  <a:pt x="624" y="115"/>
                  <a:pt x="596" y="114"/>
                </a:cubicBezTo>
                <a:cubicBezTo>
                  <a:pt x="579" y="68"/>
                  <a:pt x="564" y="30"/>
                  <a:pt x="550" y="0"/>
                </a:cubicBezTo>
                <a:cubicBezTo>
                  <a:pt x="518" y="2"/>
                  <a:pt x="486" y="7"/>
                  <a:pt x="454" y="14"/>
                </a:cubicBezTo>
                <a:cubicBezTo>
                  <a:pt x="451" y="15"/>
                  <a:pt x="449" y="15"/>
                  <a:pt x="446" y="16"/>
                </a:cubicBezTo>
                <a:cubicBezTo>
                  <a:pt x="441" y="49"/>
                  <a:pt x="438" y="89"/>
                  <a:pt x="436" y="139"/>
                </a:cubicBezTo>
                <a:cubicBezTo>
                  <a:pt x="409" y="147"/>
                  <a:pt x="383" y="159"/>
                  <a:pt x="359" y="172"/>
                </a:cubicBezTo>
                <a:cubicBezTo>
                  <a:pt x="321" y="140"/>
                  <a:pt x="289" y="115"/>
                  <a:pt x="262" y="96"/>
                </a:cubicBezTo>
                <a:cubicBezTo>
                  <a:pt x="233" y="115"/>
                  <a:pt x="205" y="137"/>
                  <a:pt x="180" y="162"/>
                </a:cubicBezTo>
                <a:cubicBezTo>
                  <a:pt x="192" y="192"/>
                  <a:pt x="210" y="229"/>
                  <a:pt x="232" y="273"/>
                </a:cubicBezTo>
                <a:cubicBezTo>
                  <a:pt x="214" y="294"/>
                  <a:pt x="197" y="316"/>
                  <a:pt x="183" y="340"/>
                </a:cubicBezTo>
                <a:cubicBezTo>
                  <a:pt x="134" y="331"/>
                  <a:pt x="94" y="325"/>
                  <a:pt x="61" y="323"/>
                </a:cubicBezTo>
                <a:cubicBezTo>
                  <a:pt x="45" y="354"/>
                  <a:pt x="32" y="387"/>
                  <a:pt x="22" y="421"/>
                </a:cubicBezTo>
                <a:cubicBezTo>
                  <a:pt x="48" y="441"/>
                  <a:pt x="82" y="464"/>
                  <a:pt x="123" y="491"/>
                </a:cubicBezTo>
                <a:cubicBezTo>
                  <a:pt x="118" y="518"/>
                  <a:pt x="115" y="546"/>
                  <a:pt x="114" y="574"/>
                </a:cubicBezTo>
                <a:cubicBezTo>
                  <a:pt x="68" y="590"/>
                  <a:pt x="30" y="606"/>
                  <a:pt x="0" y="619"/>
                </a:cubicBezTo>
                <a:cubicBezTo>
                  <a:pt x="2" y="651"/>
                  <a:pt x="6" y="683"/>
                  <a:pt x="14" y="716"/>
                </a:cubicBezTo>
                <a:cubicBezTo>
                  <a:pt x="14" y="718"/>
                  <a:pt x="15" y="721"/>
                  <a:pt x="16" y="724"/>
                </a:cubicBezTo>
                <a:cubicBezTo>
                  <a:pt x="48" y="729"/>
                  <a:pt x="89" y="732"/>
                  <a:pt x="138" y="734"/>
                </a:cubicBezTo>
                <a:cubicBezTo>
                  <a:pt x="147" y="761"/>
                  <a:pt x="158" y="787"/>
                  <a:pt x="171" y="811"/>
                </a:cubicBezTo>
                <a:cubicBezTo>
                  <a:pt x="140" y="848"/>
                  <a:pt x="114" y="880"/>
                  <a:pt x="95" y="907"/>
                </a:cubicBezTo>
                <a:cubicBezTo>
                  <a:pt x="115" y="937"/>
                  <a:pt x="137" y="965"/>
                  <a:pt x="161" y="990"/>
                </a:cubicBezTo>
                <a:cubicBezTo>
                  <a:pt x="192" y="977"/>
                  <a:pt x="229" y="960"/>
                  <a:pt x="272" y="937"/>
                </a:cubicBezTo>
                <a:cubicBezTo>
                  <a:pt x="293" y="956"/>
                  <a:pt x="316" y="972"/>
                  <a:pt x="340" y="987"/>
                </a:cubicBezTo>
                <a:cubicBezTo>
                  <a:pt x="331" y="1035"/>
                  <a:pt x="325" y="1076"/>
                  <a:pt x="322" y="1109"/>
                </a:cubicBezTo>
                <a:cubicBezTo>
                  <a:pt x="354" y="1124"/>
                  <a:pt x="386" y="1137"/>
                  <a:pt x="420" y="1147"/>
                </a:cubicBezTo>
                <a:cubicBezTo>
                  <a:pt x="441" y="1121"/>
                  <a:pt x="464" y="1088"/>
                  <a:pt x="490" y="1046"/>
                </a:cubicBezTo>
                <a:cubicBezTo>
                  <a:pt x="517" y="1052"/>
                  <a:pt x="545" y="1055"/>
                  <a:pt x="574" y="1056"/>
                </a:cubicBezTo>
                <a:cubicBezTo>
                  <a:pt x="590" y="1102"/>
                  <a:pt x="605" y="1140"/>
                  <a:pt x="619" y="1170"/>
                </a:cubicBezTo>
                <a:cubicBezTo>
                  <a:pt x="651" y="1168"/>
                  <a:pt x="683" y="1163"/>
                  <a:pt x="715" y="1156"/>
                </a:cubicBezTo>
                <a:cubicBezTo>
                  <a:pt x="718" y="1155"/>
                  <a:pt x="721" y="1155"/>
                  <a:pt x="723" y="1154"/>
                </a:cubicBezTo>
                <a:cubicBezTo>
                  <a:pt x="728" y="1121"/>
                  <a:pt x="731" y="1081"/>
                  <a:pt x="733" y="1032"/>
                </a:cubicBezTo>
                <a:cubicBezTo>
                  <a:pt x="760" y="1023"/>
                  <a:pt x="786" y="1011"/>
                  <a:pt x="810" y="998"/>
                </a:cubicBezTo>
                <a:cubicBezTo>
                  <a:pt x="848" y="1030"/>
                  <a:pt x="880" y="1055"/>
                  <a:pt x="907" y="1074"/>
                </a:cubicBezTo>
                <a:cubicBezTo>
                  <a:pt x="936" y="1055"/>
                  <a:pt x="964" y="1033"/>
                  <a:pt x="989" y="1008"/>
                </a:cubicBezTo>
                <a:cubicBezTo>
                  <a:pt x="977" y="978"/>
                  <a:pt x="960" y="941"/>
                  <a:pt x="937" y="897"/>
                </a:cubicBezTo>
                <a:cubicBezTo>
                  <a:pt x="955" y="876"/>
                  <a:pt x="972" y="854"/>
                  <a:pt x="987" y="830"/>
                </a:cubicBezTo>
                <a:cubicBezTo>
                  <a:pt x="1035" y="839"/>
                  <a:pt x="1075" y="845"/>
                  <a:pt x="1108" y="848"/>
                </a:cubicBezTo>
                <a:cubicBezTo>
                  <a:pt x="1124" y="816"/>
                  <a:pt x="1137" y="783"/>
                  <a:pt x="1147" y="749"/>
                </a:cubicBezTo>
                <a:cubicBezTo>
                  <a:pt x="1121" y="729"/>
                  <a:pt x="1087" y="706"/>
                  <a:pt x="1046" y="679"/>
                </a:cubicBezTo>
                <a:cubicBezTo>
                  <a:pt x="1051" y="652"/>
                  <a:pt x="1055" y="624"/>
                  <a:pt x="1055" y="596"/>
                </a:cubicBezTo>
                <a:close/>
                <a:moveTo>
                  <a:pt x="657" y="901"/>
                </a:moveTo>
                <a:cubicBezTo>
                  <a:pt x="633" y="906"/>
                  <a:pt x="609" y="909"/>
                  <a:pt x="584" y="909"/>
                </a:cubicBezTo>
                <a:cubicBezTo>
                  <a:pt x="512" y="909"/>
                  <a:pt x="441" y="884"/>
                  <a:pt x="384" y="839"/>
                </a:cubicBezTo>
                <a:cubicBezTo>
                  <a:pt x="326" y="794"/>
                  <a:pt x="285" y="729"/>
                  <a:pt x="269" y="657"/>
                </a:cubicBezTo>
                <a:cubicBezTo>
                  <a:pt x="250" y="573"/>
                  <a:pt x="264" y="486"/>
                  <a:pt x="310" y="413"/>
                </a:cubicBezTo>
                <a:cubicBezTo>
                  <a:pt x="356" y="340"/>
                  <a:pt x="428" y="289"/>
                  <a:pt x="512" y="270"/>
                </a:cubicBezTo>
                <a:cubicBezTo>
                  <a:pt x="536" y="264"/>
                  <a:pt x="561" y="261"/>
                  <a:pt x="585" y="261"/>
                </a:cubicBezTo>
                <a:cubicBezTo>
                  <a:pt x="657" y="261"/>
                  <a:pt x="728" y="286"/>
                  <a:pt x="785" y="331"/>
                </a:cubicBezTo>
                <a:cubicBezTo>
                  <a:pt x="843" y="376"/>
                  <a:pt x="884" y="441"/>
                  <a:pt x="900" y="513"/>
                </a:cubicBezTo>
                <a:cubicBezTo>
                  <a:pt x="940" y="687"/>
                  <a:pt x="831" y="861"/>
                  <a:pt x="657" y="901"/>
                </a:cubicBezTo>
                <a:close/>
              </a:path>
            </a:pathLst>
          </a:custGeom>
          <a:solidFill>
            <a:srgbClr val="F5BA3D"/>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latin typeface="Calibri" panose="020F0502020204030204"/>
            </a:endParaRPr>
          </a:p>
        </p:txBody>
      </p:sp>
      <p:sp>
        <p:nvSpPr>
          <p:cNvPr id="47" name="Freeform 16">
            <a:extLst>
              <a:ext uri="{FF2B5EF4-FFF2-40B4-BE49-F238E27FC236}">
                <a16:creationId xmlns:a16="http://schemas.microsoft.com/office/drawing/2014/main" xmlns="" id="{1A5E9104-CF81-4510-86B7-2B5B2DCF8A4A}"/>
              </a:ext>
            </a:extLst>
          </p:cNvPr>
          <p:cNvSpPr>
            <a:spLocks noEditPoints="1"/>
          </p:cNvSpPr>
          <p:nvPr/>
        </p:nvSpPr>
        <p:spPr bwMode="auto">
          <a:xfrm rot="2220170" flipH="1">
            <a:off x="2327577" y="2944235"/>
            <a:ext cx="2570335" cy="2572191"/>
          </a:xfrm>
          <a:custGeom>
            <a:avLst/>
            <a:gdLst>
              <a:gd name="T0" fmla="*/ 1055 w 1169"/>
              <a:gd name="T1" fmla="*/ 596 h 1170"/>
              <a:gd name="T2" fmla="*/ 1169 w 1169"/>
              <a:gd name="T3" fmla="*/ 551 h 1170"/>
              <a:gd name="T4" fmla="*/ 1156 w 1169"/>
              <a:gd name="T5" fmla="*/ 455 h 1170"/>
              <a:gd name="T6" fmla="*/ 1153 w 1169"/>
              <a:gd name="T7" fmla="*/ 446 h 1170"/>
              <a:gd name="T8" fmla="*/ 1031 w 1169"/>
              <a:gd name="T9" fmla="*/ 436 h 1170"/>
              <a:gd name="T10" fmla="*/ 998 w 1169"/>
              <a:gd name="T11" fmla="*/ 359 h 1170"/>
              <a:gd name="T12" fmla="*/ 1074 w 1169"/>
              <a:gd name="T13" fmla="*/ 263 h 1170"/>
              <a:gd name="T14" fmla="*/ 1008 w 1169"/>
              <a:gd name="T15" fmla="*/ 180 h 1170"/>
              <a:gd name="T16" fmla="*/ 897 w 1169"/>
              <a:gd name="T17" fmla="*/ 233 h 1170"/>
              <a:gd name="T18" fmla="*/ 829 w 1169"/>
              <a:gd name="T19" fmla="*/ 183 h 1170"/>
              <a:gd name="T20" fmla="*/ 847 w 1169"/>
              <a:gd name="T21" fmla="*/ 62 h 1170"/>
              <a:gd name="T22" fmla="*/ 749 w 1169"/>
              <a:gd name="T23" fmla="*/ 23 h 1170"/>
              <a:gd name="T24" fmla="*/ 679 w 1169"/>
              <a:gd name="T25" fmla="*/ 124 h 1170"/>
              <a:gd name="T26" fmla="*/ 596 w 1169"/>
              <a:gd name="T27" fmla="*/ 114 h 1170"/>
              <a:gd name="T28" fmla="*/ 550 w 1169"/>
              <a:gd name="T29" fmla="*/ 0 h 1170"/>
              <a:gd name="T30" fmla="*/ 454 w 1169"/>
              <a:gd name="T31" fmla="*/ 14 h 1170"/>
              <a:gd name="T32" fmla="*/ 446 w 1169"/>
              <a:gd name="T33" fmla="*/ 16 h 1170"/>
              <a:gd name="T34" fmla="*/ 436 w 1169"/>
              <a:gd name="T35" fmla="*/ 139 h 1170"/>
              <a:gd name="T36" fmla="*/ 359 w 1169"/>
              <a:gd name="T37" fmla="*/ 172 h 1170"/>
              <a:gd name="T38" fmla="*/ 262 w 1169"/>
              <a:gd name="T39" fmla="*/ 96 h 1170"/>
              <a:gd name="T40" fmla="*/ 180 w 1169"/>
              <a:gd name="T41" fmla="*/ 162 h 1170"/>
              <a:gd name="T42" fmla="*/ 232 w 1169"/>
              <a:gd name="T43" fmla="*/ 273 h 1170"/>
              <a:gd name="T44" fmla="*/ 183 w 1169"/>
              <a:gd name="T45" fmla="*/ 340 h 1170"/>
              <a:gd name="T46" fmla="*/ 61 w 1169"/>
              <a:gd name="T47" fmla="*/ 323 h 1170"/>
              <a:gd name="T48" fmla="*/ 22 w 1169"/>
              <a:gd name="T49" fmla="*/ 421 h 1170"/>
              <a:gd name="T50" fmla="*/ 123 w 1169"/>
              <a:gd name="T51" fmla="*/ 491 h 1170"/>
              <a:gd name="T52" fmla="*/ 114 w 1169"/>
              <a:gd name="T53" fmla="*/ 574 h 1170"/>
              <a:gd name="T54" fmla="*/ 0 w 1169"/>
              <a:gd name="T55" fmla="*/ 619 h 1170"/>
              <a:gd name="T56" fmla="*/ 14 w 1169"/>
              <a:gd name="T57" fmla="*/ 716 h 1170"/>
              <a:gd name="T58" fmla="*/ 16 w 1169"/>
              <a:gd name="T59" fmla="*/ 724 h 1170"/>
              <a:gd name="T60" fmla="*/ 138 w 1169"/>
              <a:gd name="T61" fmla="*/ 734 h 1170"/>
              <a:gd name="T62" fmla="*/ 171 w 1169"/>
              <a:gd name="T63" fmla="*/ 811 h 1170"/>
              <a:gd name="T64" fmla="*/ 95 w 1169"/>
              <a:gd name="T65" fmla="*/ 907 h 1170"/>
              <a:gd name="T66" fmla="*/ 161 w 1169"/>
              <a:gd name="T67" fmla="*/ 990 h 1170"/>
              <a:gd name="T68" fmla="*/ 272 w 1169"/>
              <a:gd name="T69" fmla="*/ 937 h 1170"/>
              <a:gd name="T70" fmla="*/ 340 w 1169"/>
              <a:gd name="T71" fmla="*/ 987 h 1170"/>
              <a:gd name="T72" fmla="*/ 322 w 1169"/>
              <a:gd name="T73" fmla="*/ 1109 h 1170"/>
              <a:gd name="T74" fmla="*/ 420 w 1169"/>
              <a:gd name="T75" fmla="*/ 1147 h 1170"/>
              <a:gd name="T76" fmla="*/ 490 w 1169"/>
              <a:gd name="T77" fmla="*/ 1046 h 1170"/>
              <a:gd name="T78" fmla="*/ 574 w 1169"/>
              <a:gd name="T79" fmla="*/ 1056 h 1170"/>
              <a:gd name="T80" fmla="*/ 619 w 1169"/>
              <a:gd name="T81" fmla="*/ 1170 h 1170"/>
              <a:gd name="T82" fmla="*/ 715 w 1169"/>
              <a:gd name="T83" fmla="*/ 1156 h 1170"/>
              <a:gd name="T84" fmla="*/ 723 w 1169"/>
              <a:gd name="T85" fmla="*/ 1154 h 1170"/>
              <a:gd name="T86" fmla="*/ 733 w 1169"/>
              <a:gd name="T87" fmla="*/ 1032 h 1170"/>
              <a:gd name="T88" fmla="*/ 810 w 1169"/>
              <a:gd name="T89" fmla="*/ 998 h 1170"/>
              <a:gd name="T90" fmla="*/ 907 w 1169"/>
              <a:gd name="T91" fmla="*/ 1074 h 1170"/>
              <a:gd name="T92" fmla="*/ 989 w 1169"/>
              <a:gd name="T93" fmla="*/ 1008 h 1170"/>
              <a:gd name="T94" fmla="*/ 937 w 1169"/>
              <a:gd name="T95" fmla="*/ 897 h 1170"/>
              <a:gd name="T96" fmla="*/ 987 w 1169"/>
              <a:gd name="T97" fmla="*/ 830 h 1170"/>
              <a:gd name="T98" fmla="*/ 1108 w 1169"/>
              <a:gd name="T99" fmla="*/ 848 h 1170"/>
              <a:gd name="T100" fmla="*/ 1147 w 1169"/>
              <a:gd name="T101" fmla="*/ 749 h 1170"/>
              <a:gd name="T102" fmla="*/ 1046 w 1169"/>
              <a:gd name="T103" fmla="*/ 679 h 1170"/>
              <a:gd name="T104" fmla="*/ 1055 w 1169"/>
              <a:gd name="T105" fmla="*/ 596 h 1170"/>
              <a:gd name="T106" fmla="*/ 657 w 1169"/>
              <a:gd name="T107" fmla="*/ 901 h 1170"/>
              <a:gd name="T108" fmla="*/ 584 w 1169"/>
              <a:gd name="T109" fmla="*/ 909 h 1170"/>
              <a:gd name="T110" fmla="*/ 384 w 1169"/>
              <a:gd name="T111" fmla="*/ 839 h 1170"/>
              <a:gd name="T112" fmla="*/ 269 w 1169"/>
              <a:gd name="T113" fmla="*/ 657 h 1170"/>
              <a:gd name="T114" fmla="*/ 310 w 1169"/>
              <a:gd name="T115" fmla="*/ 413 h 1170"/>
              <a:gd name="T116" fmla="*/ 512 w 1169"/>
              <a:gd name="T117" fmla="*/ 270 h 1170"/>
              <a:gd name="T118" fmla="*/ 585 w 1169"/>
              <a:gd name="T119" fmla="*/ 261 h 1170"/>
              <a:gd name="T120" fmla="*/ 785 w 1169"/>
              <a:gd name="T121" fmla="*/ 331 h 1170"/>
              <a:gd name="T122" fmla="*/ 900 w 1169"/>
              <a:gd name="T123" fmla="*/ 513 h 1170"/>
              <a:gd name="T124" fmla="*/ 657 w 1169"/>
              <a:gd name="T125" fmla="*/ 901 h 1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69" h="1170">
                <a:moveTo>
                  <a:pt x="1055" y="596"/>
                </a:moveTo>
                <a:cubicBezTo>
                  <a:pt x="1101" y="580"/>
                  <a:pt x="1140" y="564"/>
                  <a:pt x="1169" y="551"/>
                </a:cubicBezTo>
                <a:cubicBezTo>
                  <a:pt x="1167" y="519"/>
                  <a:pt x="1163" y="487"/>
                  <a:pt x="1156" y="455"/>
                </a:cubicBezTo>
                <a:cubicBezTo>
                  <a:pt x="1155" y="452"/>
                  <a:pt x="1154" y="449"/>
                  <a:pt x="1153" y="446"/>
                </a:cubicBezTo>
                <a:cubicBezTo>
                  <a:pt x="1121" y="442"/>
                  <a:pt x="1080" y="438"/>
                  <a:pt x="1031" y="436"/>
                </a:cubicBezTo>
                <a:cubicBezTo>
                  <a:pt x="1022" y="409"/>
                  <a:pt x="1011" y="384"/>
                  <a:pt x="998" y="359"/>
                </a:cubicBezTo>
                <a:cubicBezTo>
                  <a:pt x="1030" y="322"/>
                  <a:pt x="1055" y="290"/>
                  <a:pt x="1074" y="263"/>
                </a:cubicBezTo>
                <a:cubicBezTo>
                  <a:pt x="1054" y="233"/>
                  <a:pt x="1032" y="206"/>
                  <a:pt x="1008" y="180"/>
                </a:cubicBezTo>
                <a:cubicBezTo>
                  <a:pt x="977" y="193"/>
                  <a:pt x="940" y="210"/>
                  <a:pt x="897" y="233"/>
                </a:cubicBezTo>
                <a:cubicBezTo>
                  <a:pt x="876" y="214"/>
                  <a:pt x="853" y="198"/>
                  <a:pt x="829" y="183"/>
                </a:cubicBezTo>
                <a:cubicBezTo>
                  <a:pt x="838" y="135"/>
                  <a:pt x="844" y="94"/>
                  <a:pt x="847" y="62"/>
                </a:cubicBezTo>
                <a:cubicBezTo>
                  <a:pt x="816" y="46"/>
                  <a:pt x="783" y="33"/>
                  <a:pt x="749" y="23"/>
                </a:cubicBezTo>
                <a:cubicBezTo>
                  <a:pt x="729" y="49"/>
                  <a:pt x="705" y="82"/>
                  <a:pt x="679" y="124"/>
                </a:cubicBezTo>
                <a:cubicBezTo>
                  <a:pt x="652" y="118"/>
                  <a:pt x="624" y="115"/>
                  <a:pt x="596" y="114"/>
                </a:cubicBezTo>
                <a:cubicBezTo>
                  <a:pt x="579" y="68"/>
                  <a:pt x="564" y="30"/>
                  <a:pt x="550" y="0"/>
                </a:cubicBezTo>
                <a:cubicBezTo>
                  <a:pt x="518" y="2"/>
                  <a:pt x="486" y="7"/>
                  <a:pt x="454" y="14"/>
                </a:cubicBezTo>
                <a:cubicBezTo>
                  <a:pt x="451" y="15"/>
                  <a:pt x="449" y="15"/>
                  <a:pt x="446" y="16"/>
                </a:cubicBezTo>
                <a:cubicBezTo>
                  <a:pt x="441" y="49"/>
                  <a:pt x="438" y="89"/>
                  <a:pt x="436" y="139"/>
                </a:cubicBezTo>
                <a:cubicBezTo>
                  <a:pt x="409" y="147"/>
                  <a:pt x="383" y="159"/>
                  <a:pt x="359" y="172"/>
                </a:cubicBezTo>
                <a:cubicBezTo>
                  <a:pt x="321" y="140"/>
                  <a:pt x="289" y="115"/>
                  <a:pt x="262" y="96"/>
                </a:cubicBezTo>
                <a:cubicBezTo>
                  <a:pt x="233" y="115"/>
                  <a:pt x="205" y="137"/>
                  <a:pt x="180" y="162"/>
                </a:cubicBezTo>
                <a:cubicBezTo>
                  <a:pt x="192" y="192"/>
                  <a:pt x="210" y="229"/>
                  <a:pt x="232" y="273"/>
                </a:cubicBezTo>
                <a:cubicBezTo>
                  <a:pt x="214" y="294"/>
                  <a:pt x="197" y="316"/>
                  <a:pt x="183" y="340"/>
                </a:cubicBezTo>
                <a:cubicBezTo>
                  <a:pt x="134" y="331"/>
                  <a:pt x="94" y="325"/>
                  <a:pt x="61" y="323"/>
                </a:cubicBezTo>
                <a:cubicBezTo>
                  <a:pt x="45" y="354"/>
                  <a:pt x="32" y="387"/>
                  <a:pt x="22" y="421"/>
                </a:cubicBezTo>
                <a:cubicBezTo>
                  <a:pt x="48" y="441"/>
                  <a:pt x="82" y="464"/>
                  <a:pt x="123" y="491"/>
                </a:cubicBezTo>
                <a:cubicBezTo>
                  <a:pt x="118" y="518"/>
                  <a:pt x="115" y="546"/>
                  <a:pt x="114" y="574"/>
                </a:cubicBezTo>
                <a:cubicBezTo>
                  <a:pt x="68" y="590"/>
                  <a:pt x="30" y="606"/>
                  <a:pt x="0" y="619"/>
                </a:cubicBezTo>
                <a:cubicBezTo>
                  <a:pt x="2" y="651"/>
                  <a:pt x="6" y="683"/>
                  <a:pt x="14" y="716"/>
                </a:cubicBezTo>
                <a:cubicBezTo>
                  <a:pt x="14" y="718"/>
                  <a:pt x="15" y="721"/>
                  <a:pt x="16" y="724"/>
                </a:cubicBezTo>
                <a:cubicBezTo>
                  <a:pt x="48" y="729"/>
                  <a:pt x="89" y="732"/>
                  <a:pt x="138" y="734"/>
                </a:cubicBezTo>
                <a:cubicBezTo>
                  <a:pt x="147" y="761"/>
                  <a:pt x="158" y="787"/>
                  <a:pt x="171" y="811"/>
                </a:cubicBezTo>
                <a:cubicBezTo>
                  <a:pt x="140" y="848"/>
                  <a:pt x="114" y="880"/>
                  <a:pt x="95" y="907"/>
                </a:cubicBezTo>
                <a:cubicBezTo>
                  <a:pt x="115" y="937"/>
                  <a:pt x="137" y="965"/>
                  <a:pt x="161" y="990"/>
                </a:cubicBezTo>
                <a:cubicBezTo>
                  <a:pt x="192" y="977"/>
                  <a:pt x="229" y="960"/>
                  <a:pt x="272" y="937"/>
                </a:cubicBezTo>
                <a:cubicBezTo>
                  <a:pt x="293" y="956"/>
                  <a:pt x="316" y="972"/>
                  <a:pt x="340" y="987"/>
                </a:cubicBezTo>
                <a:cubicBezTo>
                  <a:pt x="331" y="1035"/>
                  <a:pt x="325" y="1076"/>
                  <a:pt x="322" y="1109"/>
                </a:cubicBezTo>
                <a:cubicBezTo>
                  <a:pt x="354" y="1124"/>
                  <a:pt x="386" y="1137"/>
                  <a:pt x="420" y="1147"/>
                </a:cubicBezTo>
                <a:cubicBezTo>
                  <a:pt x="441" y="1121"/>
                  <a:pt x="464" y="1088"/>
                  <a:pt x="490" y="1046"/>
                </a:cubicBezTo>
                <a:cubicBezTo>
                  <a:pt x="517" y="1052"/>
                  <a:pt x="545" y="1055"/>
                  <a:pt x="574" y="1056"/>
                </a:cubicBezTo>
                <a:cubicBezTo>
                  <a:pt x="590" y="1102"/>
                  <a:pt x="605" y="1140"/>
                  <a:pt x="619" y="1170"/>
                </a:cubicBezTo>
                <a:cubicBezTo>
                  <a:pt x="651" y="1168"/>
                  <a:pt x="683" y="1163"/>
                  <a:pt x="715" y="1156"/>
                </a:cubicBezTo>
                <a:cubicBezTo>
                  <a:pt x="718" y="1155"/>
                  <a:pt x="721" y="1155"/>
                  <a:pt x="723" y="1154"/>
                </a:cubicBezTo>
                <a:cubicBezTo>
                  <a:pt x="728" y="1121"/>
                  <a:pt x="731" y="1081"/>
                  <a:pt x="733" y="1032"/>
                </a:cubicBezTo>
                <a:cubicBezTo>
                  <a:pt x="760" y="1023"/>
                  <a:pt x="786" y="1011"/>
                  <a:pt x="810" y="998"/>
                </a:cubicBezTo>
                <a:cubicBezTo>
                  <a:pt x="848" y="1030"/>
                  <a:pt x="880" y="1055"/>
                  <a:pt x="907" y="1074"/>
                </a:cubicBezTo>
                <a:cubicBezTo>
                  <a:pt x="936" y="1055"/>
                  <a:pt x="964" y="1033"/>
                  <a:pt x="989" y="1008"/>
                </a:cubicBezTo>
                <a:cubicBezTo>
                  <a:pt x="977" y="978"/>
                  <a:pt x="960" y="941"/>
                  <a:pt x="937" y="897"/>
                </a:cubicBezTo>
                <a:cubicBezTo>
                  <a:pt x="955" y="876"/>
                  <a:pt x="972" y="854"/>
                  <a:pt x="987" y="830"/>
                </a:cubicBezTo>
                <a:cubicBezTo>
                  <a:pt x="1035" y="839"/>
                  <a:pt x="1075" y="845"/>
                  <a:pt x="1108" y="848"/>
                </a:cubicBezTo>
                <a:cubicBezTo>
                  <a:pt x="1124" y="816"/>
                  <a:pt x="1137" y="783"/>
                  <a:pt x="1147" y="749"/>
                </a:cubicBezTo>
                <a:cubicBezTo>
                  <a:pt x="1121" y="729"/>
                  <a:pt x="1087" y="706"/>
                  <a:pt x="1046" y="679"/>
                </a:cubicBezTo>
                <a:cubicBezTo>
                  <a:pt x="1051" y="652"/>
                  <a:pt x="1055" y="624"/>
                  <a:pt x="1055" y="596"/>
                </a:cubicBezTo>
                <a:close/>
                <a:moveTo>
                  <a:pt x="657" y="901"/>
                </a:moveTo>
                <a:cubicBezTo>
                  <a:pt x="633" y="906"/>
                  <a:pt x="609" y="909"/>
                  <a:pt x="584" y="909"/>
                </a:cubicBezTo>
                <a:cubicBezTo>
                  <a:pt x="512" y="909"/>
                  <a:pt x="441" y="884"/>
                  <a:pt x="384" y="839"/>
                </a:cubicBezTo>
                <a:cubicBezTo>
                  <a:pt x="326" y="794"/>
                  <a:pt x="285" y="729"/>
                  <a:pt x="269" y="657"/>
                </a:cubicBezTo>
                <a:cubicBezTo>
                  <a:pt x="250" y="573"/>
                  <a:pt x="264" y="486"/>
                  <a:pt x="310" y="413"/>
                </a:cubicBezTo>
                <a:cubicBezTo>
                  <a:pt x="356" y="340"/>
                  <a:pt x="428" y="289"/>
                  <a:pt x="512" y="270"/>
                </a:cubicBezTo>
                <a:cubicBezTo>
                  <a:pt x="536" y="264"/>
                  <a:pt x="561" y="261"/>
                  <a:pt x="585" y="261"/>
                </a:cubicBezTo>
                <a:cubicBezTo>
                  <a:pt x="657" y="261"/>
                  <a:pt x="728" y="286"/>
                  <a:pt x="785" y="331"/>
                </a:cubicBezTo>
                <a:cubicBezTo>
                  <a:pt x="843" y="376"/>
                  <a:pt x="884" y="441"/>
                  <a:pt x="900" y="513"/>
                </a:cubicBezTo>
                <a:cubicBezTo>
                  <a:pt x="940" y="687"/>
                  <a:pt x="831" y="861"/>
                  <a:pt x="657" y="901"/>
                </a:cubicBezTo>
                <a:close/>
              </a:path>
            </a:pathLst>
          </a:custGeom>
          <a:solidFill>
            <a:schemeClr val="accent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latin typeface="Calibri" panose="020F0502020204030204"/>
            </a:endParaRPr>
          </a:p>
        </p:txBody>
      </p:sp>
      <p:sp>
        <p:nvSpPr>
          <p:cNvPr id="48" name="Freeform 17">
            <a:extLst>
              <a:ext uri="{FF2B5EF4-FFF2-40B4-BE49-F238E27FC236}">
                <a16:creationId xmlns:a16="http://schemas.microsoft.com/office/drawing/2014/main" xmlns="" id="{18E92B00-EB8E-4774-828F-337409DCABED}"/>
              </a:ext>
            </a:extLst>
          </p:cNvPr>
          <p:cNvSpPr>
            <a:spLocks/>
          </p:cNvSpPr>
          <p:nvPr/>
        </p:nvSpPr>
        <p:spPr bwMode="auto">
          <a:xfrm rot="2220170" flipH="1">
            <a:off x="4486101" y="3608200"/>
            <a:ext cx="1085665" cy="1087521"/>
          </a:xfrm>
          <a:custGeom>
            <a:avLst/>
            <a:gdLst>
              <a:gd name="T0" fmla="*/ 338 w 494"/>
              <a:gd name="T1" fmla="*/ 112 h 494"/>
              <a:gd name="T2" fmla="*/ 494 w 494"/>
              <a:gd name="T3" fmla="*/ 26 h 494"/>
              <a:gd name="T4" fmla="*/ 494 w 494"/>
              <a:gd name="T5" fmla="*/ 26 h 494"/>
              <a:gd name="T6" fmla="*/ 494 w 494"/>
              <a:gd name="T7" fmla="*/ 25 h 494"/>
              <a:gd name="T8" fmla="*/ 494 w 494"/>
              <a:gd name="T9" fmla="*/ 25 h 494"/>
              <a:gd name="T10" fmla="*/ 494 w 494"/>
              <a:gd name="T11" fmla="*/ 25 h 494"/>
              <a:gd name="T12" fmla="*/ 296 w 494"/>
              <a:gd name="T13" fmla="*/ 8 h 494"/>
              <a:gd name="T14" fmla="*/ 313 w 494"/>
              <a:gd name="T15" fmla="*/ 18 h 494"/>
              <a:gd name="T16" fmla="*/ 329 w 494"/>
              <a:gd name="T17" fmla="*/ 28 h 494"/>
              <a:gd name="T18" fmla="*/ 327 w 494"/>
              <a:gd name="T19" fmla="*/ 29 h 494"/>
              <a:gd name="T20" fmla="*/ 321 w 494"/>
              <a:gd name="T21" fmla="*/ 31 h 494"/>
              <a:gd name="T22" fmla="*/ 298 w 494"/>
              <a:gd name="T23" fmla="*/ 40 h 494"/>
              <a:gd name="T24" fmla="*/ 290 w 494"/>
              <a:gd name="T25" fmla="*/ 44 h 494"/>
              <a:gd name="T26" fmla="*/ 278 w 494"/>
              <a:gd name="T27" fmla="*/ 50 h 494"/>
              <a:gd name="T28" fmla="*/ 266 w 494"/>
              <a:gd name="T29" fmla="*/ 56 h 494"/>
              <a:gd name="T30" fmla="*/ 240 w 494"/>
              <a:gd name="T31" fmla="*/ 70 h 494"/>
              <a:gd name="T32" fmla="*/ 228 w 494"/>
              <a:gd name="T33" fmla="*/ 78 h 494"/>
              <a:gd name="T34" fmla="*/ 215 w 494"/>
              <a:gd name="T35" fmla="*/ 86 h 494"/>
              <a:gd name="T36" fmla="*/ 190 w 494"/>
              <a:gd name="T37" fmla="*/ 105 h 494"/>
              <a:gd name="T38" fmla="*/ 177 w 494"/>
              <a:gd name="T39" fmla="*/ 115 h 494"/>
              <a:gd name="T40" fmla="*/ 165 w 494"/>
              <a:gd name="T41" fmla="*/ 125 h 494"/>
              <a:gd name="T42" fmla="*/ 119 w 494"/>
              <a:gd name="T43" fmla="*/ 172 h 494"/>
              <a:gd name="T44" fmla="*/ 49 w 494"/>
              <a:gd name="T45" fmla="*/ 279 h 494"/>
              <a:gd name="T46" fmla="*/ 12 w 494"/>
              <a:gd name="T47" fmla="*/ 385 h 494"/>
              <a:gd name="T48" fmla="*/ 1 w 494"/>
              <a:gd name="T49" fmla="*/ 464 h 494"/>
              <a:gd name="T50" fmla="*/ 0 w 494"/>
              <a:gd name="T51" fmla="*/ 486 h 494"/>
              <a:gd name="T52" fmla="*/ 0 w 494"/>
              <a:gd name="T53" fmla="*/ 494 h 494"/>
              <a:gd name="T54" fmla="*/ 51 w 494"/>
              <a:gd name="T55" fmla="*/ 494 h 494"/>
              <a:gd name="T56" fmla="*/ 51 w 494"/>
              <a:gd name="T57" fmla="*/ 487 h 494"/>
              <a:gd name="T58" fmla="*/ 52 w 494"/>
              <a:gd name="T59" fmla="*/ 467 h 494"/>
              <a:gd name="T60" fmla="*/ 62 w 494"/>
              <a:gd name="T61" fmla="*/ 396 h 494"/>
              <a:gd name="T62" fmla="*/ 95 w 494"/>
              <a:gd name="T63" fmla="*/ 302 h 494"/>
              <a:gd name="T64" fmla="*/ 158 w 494"/>
              <a:gd name="T65" fmla="*/ 205 h 494"/>
              <a:gd name="T66" fmla="*/ 199 w 494"/>
              <a:gd name="T67" fmla="*/ 164 h 494"/>
              <a:gd name="T68" fmla="*/ 210 w 494"/>
              <a:gd name="T69" fmla="*/ 154 h 494"/>
              <a:gd name="T70" fmla="*/ 221 w 494"/>
              <a:gd name="T71" fmla="*/ 145 h 494"/>
              <a:gd name="T72" fmla="*/ 244 w 494"/>
              <a:gd name="T73" fmla="*/ 128 h 494"/>
              <a:gd name="T74" fmla="*/ 255 w 494"/>
              <a:gd name="T75" fmla="*/ 121 h 494"/>
              <a:gd name="T76" fmla="*/ 266 w 494"/>
              <a:gd name="T77" fmla="*/ 114 h 494"/>
              <a:gd name="T78" fmla="*/ 289 w 494"/>
              <a:gd name="T79" fmla="*/ 101 h 494"/>
              <a:gd name="T80" fmla="*/ 300 w 494"/>
              <a:gd name="T81" fmla="*/ 95 h 494"/>
              <a:gd name="T82" fmla="*/ 311 w 494"/>
              <a:gd name="T83" fmla="*/ 90 h 494"/>
              <a:gd name="T84" fmla="*/ 318 w 494"/>
              <a:gd name="T85" fmla="*/ 87 h 494"/>
              <a:gd name="T86" fmla="*/ 338 w 494"/>
              <a:gd name="T87" fmla="*/ 79 h 494"/>
              <a:gd name="T88" fmla="*/ 344 w 494"/>
              <a:gd name="T89" fmla="*/ 77 h 494"/>
              <a:gd name="T90" fmla="*/ 346 w 494"/>
              <a:gd name="T91" fmla="*/ 76 h 494"/>
              <a:gd name="T92" fmla="*/ 342 w 494"/>
              <a:gd name="T93" fmla="*/ 94 h 494"/>
              <a:gd name="T94" fmla="*/ 338 w 494"/>
              <a:gd name="T95" fmla="*/ 112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94" h="494">
                <a:moveTo>
                  <a:pt x="338" y="112"/>
                </a:moveTo>
                <a:cubicBezTo>
                  <a:pt x="380" y="75"/>
                  <a:pt x="433" y="44"/>
                  <a:pt x="494" y="26"/>
                </a:cubicBezTo>
                <a:cubicBezTo>
                  <a:pt x="494" y="26"/>
                  <a:pt x="494" y="26"/>
                  <a:pt x="494" y="26"/>
                </a:cubicBezTo>
                <a:cubicBezTo>
                  <a:pt x="494" y="25"/>
                  <a:pt x="494" y="25"/>
                  <a:pt x="494" y="25"/>
                </a:cubicBezTo>
                <a:cubicBezTo>
                  <a:pt x="494" y="25"/>
                  <a:pt x="494" y="25"/>
                  <a:pt x="494" y="25"/>
                </a:cubicBezTo>
                <a:cubicBezTo>
                  <a:pt x="494" y="25"/>
                  <a:pt x="494" y="25"/>
                  <a:pt x="494" y="25"/>
                </a:cubicBezTo>
                <a:cubicBezTo>
                  <a:pt x="433" y="7"/>
                  <a:pt x="366" y="0"/>
                  <a:pt x="296" y="8"/>
                </a:cubicBezTo>
                <a:cubicBezTo>
                  <a:pt x="296" y="8"/>
                  <a:pt x="305" y="13"/>
                  <a:pt x="313" y="18"/>
                </a:cubicBezTo>
                <a:cubicBezTo>
                  <a:pt x="321" y="23"/>
                  <a:pt x="329" y="28"/>
                  <a:pt x="329" y="28"/>
                </a:cubicBezTo>
                <a:cubicBezTo>
                  <a:pt x="329" y="28"/>
                  <a:pt x="328" y="28"/>
                  <a:pt x="327" y="29"/>
                </a:cubicBezTo>
                <a:cubicBezTo>
                  <a:pt x="325" y="29"/>
                  <a:pt x="323" y="30"/>
                  <a:pt x="321" y="31"/>
                </a:cubicBezTo>
                <a:cubicBezTo>
                  <a:pt x="315" y="34"/>
                  <a:pt x="307" y="36"/>
                  <a:pt x="298" y="40"/>
                </a:cubicBezTo>
                <a:cubicBezTo>
                  <a:pt x="296" y="42"/>
                  <a:pt x="293" y="43"/>
                  <a:pt x="290" y="44"/>
                </a:cubicBezTo>
                <a:cubicBezTo>
                  <a:pt x="286" y="46"/>
                  <a:pt x="282" y="48"/>
                  <a:pt x="278" y="50"/>
                </a:cubicBezTo>
                <a:cubicBezTo>
                  <a:pt x="274" y="52"/>
                  <a:pt x="270" y="54"/>
                  <a:pt x="266" y="56"/>
                </a:cubicBezTo>
                <a:cubicBezTo>
                  <a:pt x="257" y="60"/>
                  <a:pt x="249" y="65"/>
                  <a:pt x="240" y="70"/>
                </a:cubicBezTo>
                <a:cubicBezTo>
                  <a:pt x="236" y="72"/>
                  <a:pt x="232" y="75"/>
                  <a:pt x="228" y="78"/>
                </a:cubicBezTo>
                <a:cubicBezTo>
                  <a:pt x="223" y="81"/>
                  <a:pt x="219" y="83"/>
                  <a:pt x="215" y="86"/>
                </a:cubicBezTo>
                <a:cubicBezTo>
                  <a:pt x="207" y="92"/>
                  <a:pt x="198" y="98"/>
                  <a:pt x="190" y="105"/>
                </a:cubicBezTo>
                <a:cubicBezTo>
                  <a:pt x="186" y="108"/>
                  <a:pt x="181" y="111"/>
                  <a:pt x="177" y="115"/>
                </a:cubicBezTo>
                <a:cubicBezTo>
                  <a:pt x="173" y="118"/>
                  <a:pt x="169" y="122"/>
                  <a:pt x="165" y="125"/>
                </a:cubicBezTo>
                <a:cubicBezTo>
                  <a:pt x="149" y="140"/>
                  <a:pt x="133" y="155"/>
                  <a:pt x="119" y="172"/>
                </a:cubicBezTo>
                <a:cubicBezTo>
                  <a:pt x="91" y="205"/>
                  <a:pt x="67" y="242"/>
                  <a:pt x="49" y="279"/>
                </a:cubicBezTo>
                <a:cubicBezTo>
                  <a:pt x="31" y="316"/>
                  <a:pt x="19" y="353"/>
                  <a:pt x="12" y="385"/>
                </a:cubicBezTo>
                <a:cubicBezTo>
                  <a:pt x="5" y="417"/>
                  <a:pt x="2" y="445"/>
                  <a:pt x="1" y="464"/>
                </a:cubicBezTo>
                <a:cubicBezTo>
                  <a:pt x="0" y="473"/>
                  <a:pt x="0" y="481"/>
                  <a:pt x="0" y="486"/>
                </a:cubicBezTo>
                <a:cubicBezTo>
                  <a:pt x="0" y="491"/>
                  <a:pt x="0" y="494"/>
                  <a:pt x="0" y="494"/>
                </a:cubicBezTo>
                <a:cubicBezTo>
                  <a:pt x="51" y="494"/>
                  <a:pt x="51" y="494"/>
                  <a:pt x="51" y="494"/>
                </a:cubicBezTo>
                <a:cubicBezTo>
                  <a:pt x="51" y="494"/>
                  <a:pt x="51" y="491"/>
                  <a:pt x="51" y="487"/>
                </a:cubicBezTo>
                <a:cubicBezTo>
                  <a:pt x="51" y="482"/>
                  <a:pt x="51" y="475"/>
                  <a:pt x="52" y="467"/>
                </a:cubicBezTo>
                <a:cubicBezTo>
                  <a:pt x="53" y="450"/>
                  <a:pt x="55" y="425"/>
                  <a:pt x="62" y="396"/>
                </a:cubicBezTo>
                <a:cubicBezTo>
                  <a:pt x="68" y="368"/>
                  <a:pt x="79" y="335"/>
                  <a:pt x="95" y="302"/>
                </a:cubicBezTo>
                <a:cubicBezTo>
                  <a:pt x="111" y="269"/>
                  <a:pt x="132" y="235"/>
                  <a:pt x="158" y="205"/>
                </a:cubicBezTo>
                <a:cubicBezTo>
                  <a:pt x="171" y="190"/>
                  <a:pt x="185" y="177"/>
                  <a:pt x="199" y="164"/>
                </a:cubicBezTo>
                <a:cubicBezTo>
                  <a:pt x="203" y="160"/>
                  <a:pt x="206" y="157"/>
                  <a:pt x="210" y="154"/>
                </a:cubicBezTo>
                <a:cubicBezTo>
                  <a:pt x="213" y="151"/>
                  <a:pt x="217" y="148"/>
                  <a:pt x="221" y="145"/>
                </a:cubicBezTo>
                <a:cubicBezTo>
                  <a:pt x="228" y="139"/>
                  <a:pt x="236" y="134"/>
                  <a:pt x="244" y="128"/>
                </a:cubicBezTo>
                <a:cubicBezTo>
                  <a:pt x="247" y="126"/>
                  <a:pt x="251" y="123"/>
                  <a:pt x="255" y="121"/>
                </a:cubicBezTo>
                <a:cubicBezTo>
                  <a:pt x="259" y="119"/>
                  <a:pt x="263" y="116"/>
                  <a:pt x="266" y="114"/>
                </a:cubicBezTo>
                <a:cubicBezTo>
                  <a:pt x="274" y="110"/>
                  <a:pt x="281" y="105"/>
                  <a:pt x="289" y="101"/>
                </a:cubicBezTo>
                <a:cubicBezTo>
                  <a:pt x="293" y="99"/>
                  <a:pt x="297" y="97"/>
                  <a:pt x="300" y="95"/>
                </a:cubicBezTo>
                <a:cubicBezTo>
                  <a:pt x="304" y="94"/>
                  <a:pt x="308" y="92"/>
                  <a:pt x="311" y="90"/>
                </a:cubicBezTo>
                <a:cubicBezTo>
                  <a:pt x="314" y="89"/>
                  <a:pt x="316" y="88"/>
                  <a:pt x="318" y="87"/>
                </a:cubicBezTo>
                <a:cubicBezTo>
                  <a:pt x="327" y="84"/>
                  <a:pt x="334" y="81"/>
                  <a:pt x="338" y="79"/>
                </a:cubicBezTo>
                <a:cubicBezTo>
                  <a:pt x="341" y="78"/>
                  <a:pt x="343" y="77"/>
                  <a:pt x="344" y="77"/>
                </a:cubicBezTo>
                <a:cubicBezTo>
                  <a:pt x="345" y="77"/>
                  <a:pt x="346" y="76"/>
                  <a:pt x="346" y="76"/>
                </a:cubicBezTo>
                <a:cubicBezTo>
                  <a:pt x="346" y="76"/>
                  <a:pt x="344" y="85"/>
                  <a:pt x="342" y="94"/>
                </a:cubicBezTo>
                <a:cubicBezTo>
                  <a:pt x="340" y="103"/>
                  <a:pt x="338" y="112"/>
                  <a:pt x="338" y="112"/>
                </a:cubicBezTo>
                <a:close/>
              </a:path>
            </a:pathLst>
          </a:custGeom>
          <a:solidFill>
            <a:srgbClr val="E7E6E6"/>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Calibri" panose="020F0502020204030204"/>
            </a:endParaRPr>
          </a:p>
        </p:txBody>
      </p:sp>
      <p:sp>
        <p:nvSpPr>
          <p:cNvPr id="49" name="Freeform 19">
            <a:extLst>
              <a:ext uri="{FF2B5EF4-FFF2-40B4-BE49-F238E27FC236}">
                <a16:creationId xmlns:a16="http://schemas.microsoft.com/office/drawing/2014/main" xmlns="" id="{0EABC655-ABE4-4723-AA0C-22F5F9C04B9C}"/>
              </a:ext>
            </a:extLst>
          </p:cNvPr>
          <p:cNvSpPr>
            <a:spLocks/>
          </p:cNvSpPr>
          <p:nvPr/>
        </p:nvSpPr>
        <p:spPr bwMode="auto">
          <a:xfrm rot="2220170" flipH="1">
            <a:off x="1245542" y="1341573"/>
            <a:ext cx="358177" cy="1263825"/>
          </a:xfrm>
          <a:custGeom>
            <a:avLst/>
            <a:gdLst>
              <a:gd name="T0" fmla="*/ 152 w 163"/>
              <a:gd name="T1" fmla="*/ 128 h 574"/>
              <a:gd name="T2" fmla="*/ 0 w 163"/>
              <a:gd name="T3" fmla="*/ 1 h 574"/>
              <a:gd name="T4" fmla="*/ 0 w 163"/>
              <a:gd name="T5" fmla="*/ 0 h 574"/>
              <a:gd name="T6" fmla="*/ 0 w 163"/>
              <a:gd name="T7" fmla="*/ 0 h 574"/>
              <a:gd name="T8" fmla="*/ 0 w 163"/>
              <a:gd name="T9" fmla="*/ 0 h 574"/>
              <a:gd name="T10" fmla="*/ 0 w 163"/>
              <a:gd name="T11" fmla="*/ 1 h 574"/>
              <a:gd name="T12" fmla="*/ 49 w 163"/>
              <a:gd name="T13" fmla="*/ 171 h 574"/>
              <a:gd name="T14" fmla="*/ 59 w 163"/>
              <a:gd name="T15" fmla="*/ 156 h 574"/>
              <a:gd name="T16" fmla="*/ 68 w 163"/>
              <a:gd name="T17" fmla="*/ 141 h 574"/>
              <a:gd name="T18" fmla="*/ 72 w 163"/>
              <a:gd name="T19" fmla="*/ 148 h 574"/>
              <a:gd name="T20" fmla="*/ 80 w 163"/>
              <a:gd name="T21" fmla="*/ 168 h 574"/>
              <a:gd name="T22" fmla="*/ 82 w 163"/>
              <a:gd name="T23" fmla="*/ 171 h 574"/>
              <a:gd name="T24" fmla="*/ 83 w 163"/>
              <a:gd name="T25" fmla="*/ 175 h 574"/>
              <a:gd name="T26" fmla="*/ 89 w 163"/>
              <a:gd name="T27" fmla="*/ 193 h 574"/>
              <a:gd name="T28" fmla="*/ 95 w 163"/>
              <a:gd name="T29" fmla="*/ 212 h 574"/>
              <a:gd name="T30" fmla="*/ 98 w 163"/>
              <a:gd name="T31" fmla="*/ 221 h 574"/>
              <a:gd name="T32" fmla="*/ 100 w 163"/>
              <a:gd name="T33" fmla="*/ 232 h 574"/>
              <a:gd name="T34" fmla="*/ 108 w 163"/>
              <a:gd name="T35" fmla="*/ 274 h 574"/>
              <a:gd name="T36" fmla="*/ 111 w 163"/>
              <a:gd name="T37" fmla="*/ 319 h 574"/>
              <a:gd name="T38" fmla="*/ 86 w 163"/>
              <a:gd name="T39" fmla="*/ 481 h 574"/>
              <a:gd name="T40" fmla="*/ 64 w 163"/>
              <a:gd name="T41" fmla="*/ 530 h 574"/>
              <a:gd name="T42" fmla="*/ 57 w 163"/>
              <a:gd name="T43" fmla="*/ 544 h 574"/>
              <a:gd name="T44" fmla="*/ 55 w 163"/>
              <a:gd name="T45" fmla="*/ 549 h 574"/>
              <a:gd name="T46" fmla="*/ 99 w 163"/>
              <a:gd name="T47" fmla="*/ 574 h 574"/>
              <a:gd name="T48" fmla="*/ 102 w 163"/>
              <a:gd name="T49" fmla="*/ 568 h 574"/>
              <a:gd name="T50" fmla="*/ 110 w 163"/>
              <a:gd name="T51" fmla="*/ 553 h 574"/>
              <a:gd name="T52" fmla="*/ 134 w 163"/>
              <a:gd name="T53" fmla="*/ 498 h 574"/>
              <a:gd name="T54" fmla="*/ 155 w 163"/>
              <a:gd name="T55" fmla="*/ 415 h 574"/>
              <a:gd name="T56" fmla="*/ 161 w 163"/>
              <a:gd name="T57" fmla="*/ 367 h 574"/>
              <a:gd name="T58" fmla="*/ 162 w 163"/>
              <a:gd name="T59" fmla="*/ 317 h 574"/>
              <a:gd name="T60" fmla="*/ 158 w 163"/>
              <a:gd name="T61" fmla="*/ 268 h 574"/>
              <a:gd name="T62" fmla="*/ 150 w 163"/>
              <a:gd name="T63" fmla="*/ 220 h 574"/>
              <a:gd name="T64" fmla="*/ 147 w 163"/>
              <a:gd name="T65" fmla="*/ 209 h 574"/>
              <a:gd name="T66" fmla="*/ 144 w 163"/>
              <a:gd name="T67" fmla="*/ 198 h 574"/>
              <a:gd name="T68" fmla="*/ 138 w 163"/>
              <a:gd name="T69" fmla="*/ 177 h 574"/>
              <a:gd name="T70" fmla="*/ 131 w 163"/>
              <a:gd name="T71" fmla="*/ 157 h 574"/>
              <a:gd name="T72" fmla="*/ 129 w 163"/>
              <a:gd name="T73" fmla="*/ 153 h 574"/>
              <a:gd name="T74" fmla="*/ 128 w 163"/>
              <a:gd name="T75" fmla="*/ 149 h 574"/>
              <a:gd name="T76" fmla="*/ 118 w 163"/>
              <a:gd name="T77" fmla="*/ 127 h 574"/>
              <a:gd name="T78" fmla="*/ 114 w 163"/>
              <a:gd name="T79" fmla="*/ 119 h 574"/>
              <a:gd name="T80" fmla="*/ 133 w 163"/>
              <a:gd name="T81" fmla="*/ 123 h 574"/>
              <a:gd name="T82" fmla="*/ 152 w 163"/>
              <a:gd name="T83" fmla="*/ 128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3" h="574">
                <a:moveTo>
                  <a:pt x="152" y="128"/>
                </a:moveTo>
                <a:cubicBezTo>
                  <a:pt x="109" y="73"/>
                  <a:pt x="56" y="30"/>
                  <a:pt x="0" y="1"/>
                </a:cubicBezTo>
                <a:cubicBezTo>
                  <a:pt x="0" y="0"/>
                  <a:pt x="0" y="0"/>
                  <a:pt x="0" y="0"/>
                </a:cubicBezTo>
                <a:cubicBezTo>
                  <a:pt x="0" y="0"/>
                  <a:pt x="0" y="0"/>
                  <a:pt x="0" y="0"/>
                </a:cubicBezTo>
                <a:cubicBezTo>
                  <a:pt x="0" y="0"/>
                  <a:pt x="0" y="0"/>
                  <a:pt x="0" y="0"/>
                </a:cubicBezTo>
                <a:cubicBezTo>
                  <a:pt x="0" y="1"/>
                  <a:pt x="0" y="1"/>
                  <a:pt x="0" y="1"/>
                </a:cubicBezTo>
                <a:cubicBezTo>
                  <a:pt x="29" y="56"/>
                  <a:pt x="46" y="115"/>
                  <a:pt x="49" y="171"/>
                </a:cubicBezTo>
                <a:cubicBezTo>
                  <a:pt x="49" y="171"/>
                  <a:pt x="54" y="164"/>
                  <a:pt x="59" y="156"/>
                </a:cubicBezTo>
                <a:cubicBezTo>
                  <a:pt x="64" y="149"/>
                  <a:pt x="68" y="141"/>
                  <a:pt x="68" y="141"/>
                </a:cubicBezTo>
                <a:cubicBezTo>
                  <a:pt x="68" y="141"/>
                  <a:pt x="70" y="143"/>
                  <a:pt x="72" y="148"/>
                </a:cubicBezTo>
                <a:cubicBezTo>
                  <a:pt x="74" y="153"/>
                  <a:pt x="77" y="160"/>
                  <a:pt x="80" y="168"/>
                </a:cubicBezTo>
                <a:cubicBezTo>
                  <a:pt x="81" y="169"/>
                  <a:pt x="81" y="170"/>
                  <a:pt x="82" y="171"/>
                </a:cubicBezTo>
                <a:cubicBezTo>
                  <a:pt x="82" y="172"/>
                  <a:pt x="83" y="174"/>
                  <a:pt x="83" y="175"/>
                </a:cubicBezTo>
                <a:cubicBezTo>
                  <a:pt x="85" y="181"/>
                  <a:pt x="87" y="186"/>
                  <a:pt x="89" y="193"/>
                </a:cubicBezTo>
                <a:cubicBezTo>
                  <a:pt x="91" y="199"/>
                  <a:pt x="93" y="205"/>
                  <a:pt x="95" y="212"/>
                </a:cubicBezTo>
                <a:cubicBezTo>
                  <a:pt x="96" y="215"/>
                  <a:pt x="97" y="218"/>
                  <a:pt x="98" y="221"/>
                </a:cubicBezTo>
                <a:cubicBezTo>
                  <a:pt x="99" y="225"/>
                  <a:pt x="99" y="228"/>
                  <a:pt x="100" y="232"/>
                </a:cubicBezTo>
                <a:cubicBezTo>
                  <a:pt x="103" y="245"/>
                  <a:pt x="106" y="260"/>
                  <a:pt x="108" y="274"/>
                </a:cubicBezTo>
                <a:cubicBezTo>
                  <a:pt x="110" y="289"/>
                  <a:pt x="111" y="304"/>
                  <a:pt x="111" y="319"/>
                </a:cubicBezTo>
                <a:cubicBezTo>
                  <a:pt x="114" y="379"/>
                  <a:pt x="101" y="438"/>
                  <a:pt x="86" y="481"/>
                </a:cubicBezTo>
                <a:cubicBezTo>
                  <a:pt x="78" y="502"/>
                  <a:pt x="70" y="519"/>
                  <a:pt x="64" y="530"/>
                </a:cubicBezTo>
                <a:cubicBezTo>
                  <a:pt x="62" y="536"/>
                  <a:pt x="59" y="541"/>
                  <a:pt x="57" y="544"/>
                </a:cubicBezTo>
                <a:cubicBezTo>
                  <a:pt x="56" y="547"/>
                  <a:pt x="55" y="549"/>
                  <a:pt x="55" y="549"/>
                </a:cubicBezTo>
                <a:cubicBezTo>
                  <a:pt x="99" y="574"/>
                  <a:pt x="99" y="574"/>
                  <a:pt x="99" y="574"/>
                </a:cubicBezTo>
                <a:cubicBezTo>
                  <a:pt x="99" y="574"/>
                  <a:pt x="100" y="572"/>
                  <a:pt x="102" y="568"/>
                </a:cubicBezTo>
                <a:cubicBezTo>
                  <a:pt x="104" y="565"/>
                  <a:pt x="107" y="560"/>
                  <a:pt x="110" y="553"/>
                </a:cubicBezTo>
                <a:cubicBezTo>
                  <a:pt x="116" y="540"/>
                  <a:pt x="125" y="521"/>
                  <a:pt x="134" y="498"/>
                </a:cubicBezTo>
                <a:cubicBezTo>
                  <a:pt x="142" y="474"/>
                  <a:pt x="150" y="446"/>
                  <a:pt x="155" y="415"/>
                </a:cubicBezTo>
                <a:cubicBezTo>
                  <a:pt x="158" y="400"/>
                  <a:pt x="160" y="384"/>
                  <a:pt x="161" y="367"/>
                </a:cubicBezTo>
                <a:cubicBezTo>
                  <a:pt x="162" y="351"/>
                  <a:pt x="163" y="334"/>
                  <a:pt x="162" y="317"/>
                </a:cubicBezTo>
                <a:cubicBezTo>
                  <a:pt x="162" y="301"/>
                  <a:pt x="160" y="284"/>
                  <a:pt x="158" y="268"/>
                </a:cubicBezTo>
                <a:cubicBezTo>
                  <a:pt x="156" y="251"/>
                  <a:pt x="153" y="236"/>
                  <a:pt x="150" y="220"/>
                </a:cubicBezTo>
                <a:cubicBezTo>
                  <a:pt x="149" y="216"/>
                  <a:pt x="148" y="213"/>
                  <a:pt x="147" y="209"/>
                </a:cubicBezTo>
                <a:cubicBezTo>
                  <a:pt x="146" y="205"/>
                  <a:pt x="145" y="202"/>
                  <a:pt x="144" y="198"/>
                </a:cubicBezTo>
                <a:cubicBezTo>
                  <a:pt x="142" y="191"/>
                  <a:pt x="140" y="184"/>
                  <a:pt x="138" y="177"/>
                </a:cubicBezTo>
                <a:cubicBezTo>
                  <a:pt x="136" y="170"/>
                  <a:pt x="133" y="163"/>
                  <a:pt x="131" y="157"/>
                </a:cubicBezTo>
                <a:cubicBezTo>
                  <a:pt x="130" y="156"/>
                  <a:pt x="130" y="154"/>
                  <a:pt x="129" y="153"/>
                </a:cubicBezTo>
                <a:cubicBezTo>
                  <a:pt x="129" y="152"/>
                  <a:pt x="128" y="150"/>
                  <a:pt x="128" y="149"/>
                </a:cubicBezTo>
                <a:cubicBezTo>
                  <a:pt x="124" y="140"/>
                  <a:pt x="121" y="132"/>
                  <a:pt x="118" y="127"/>
                </a:cubicBezTo>
                <a:cubicBezTo>
                  <a:pt x="116" y="122"/>
                  <a:pt x="114" y="119"/>
                  <a:pt x="114" y="119"/>
                </a:cubicBezTo>
                <a:cubicBezTo>
                  <a:pt x="114" y="119"/>
                  <a:pt x="124" y="121"/>
                  <a:pt x="133" y="123"/>
                </a:cubicBezTo>
                <a:cubicBezTo>
                  <a:pt x="143" y="125"/>
                  <a:pt x="152" y="128"/>
                  <a:pt x="152" y="128"/>
                </a:cubicBezTo>
                <a:close/>
              </a:path>
            </a:pathLst>
          </a:custGeom>
          <a:solidFill>
            <a:srgbClr val="E7E6E6"/>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Calibri" panose="020F0502020204030204"/>
            </a:endParaRPr>
          </a:p>
        </p:txBody>
      </p:sp>
      <p:grpSp>
        <p:nvGrpSpPr>
          <p:cNvPr id="50" name="Group 9">
            <a:extLst>
              <a:ext uri="{FF2B5EF4-FFF2-40B4-BE49-F238E27FC236}">
                <a16:creationId xmlns:a16="http://schemas.microsoft.com/office/drawing/2014/main" xmlns="" id="{7E719858-9225-4B78-AA34-E3BBB2AC3BC8}"/>
              </a:ext>
            </a:extLst>
          </p:cNvPr>
          <p:cNvGrpSpPr/>
          <p:nvPr/>
        </p:nvGrpSpPr>
        <p:grpSpPr>
          <a:xfrm>
            <a:off x="3252382" y="3869174"/>
            <a:ext cx="720725" cy="722313"/>
            <a:chOff x="7305675" y="2468563"/>
            <a:chExt cx="720725" cy="722313"/>
          </a:xfrm>
          <a:solidFill>
            <a:schemeClr val="accent2">
              <a:lumMod val="60000"/>
              <a:lumOff val="40000"/>
            </a:schemeClr>
          </a:solidFill>
        </p:grpSpPr>
        <p:sp>
          <p:nvSpPr>
            <p:cNvPr id="51" name="Freeform 132">
              <a:extLst>
                <a:ext uri="{FF2B5EF4-FFF2-40B4-BE49-F238E27FC236}">
                  <a16:creationId xmlns:a16="http://schemas.microsoft.com/office/drawing/2014/main" xmlns="" id="{8AC2693F-5C80-49AE-BED3-32275902F4E1}"/>
                </a:ext>
              </a:extLst>
            </p:cNvPr>
            <p:cNvSpPr>
              <a:spLocks noEditPoints="1"/>
            </p:cNvSpPr>
            <p:nvPr/>
          </p:nvSpPr>
          <p:spPr bwMode="auto">
            <a:xfrm>
              <a:off x="7556500" y="2719388"/>
              <a:ext cx="217488" cy="219075"/>
            </a:xfrm>
            <a:custGeom>
              <a:avLst/>
              <a:gdLst>
                <a:gd name="T0" fmla="*/ 29 w 58"/>
                <a:gd name="T1" fmla="*/ 0 h 58"/>
                <a:gd name="T2" fmla="*/ 0 w 58"/>
                <a:gd name="T3" fmla="*/ 29 h 58"/>
                <a:gd name="T4" fmla="*/ 29 w 58"/>
                <a:gd name="T5" fmla="*/ 58 h 58"/>
                <a:gd name="T6" fmla="*/ 58 w 58"/>
                <a:gd name="T7" fmla="*/ 29 h 58"/>
                <a:gd name="T8" fmla="*/ 29 w 58"/>
                <a:gd name="T9" fmla="*/ 0 h 58"/>
                <a:gd name="T10" fmla="*/ 29 w 58"/>
                <a:gd name="T11" fmla="*/ 50 h 58"/>
                <a:gd name="T12" fmla="*/ 8 w 58"/>
                <a:gd name="T13" fmla="*/ 29 h 58"/>
                <a:gd name="T14" fmla="*/ 29 w 58"/>
                <a:gd name="T15" fmla="*/ 8 h 58"/>
                <a:gd name="T16" fmla="*/ 50 w 58"/>
                <a:gd name="T17" fmla="*/ 29 h 58"/>
                <a:gd name="T18" fmla="*/ 29 w 58"/>
                <a:gd name="T19" fmla="*/ 5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58">
                  <a:moveTo>
                    <a:pt x="29" y="0"/>
                  </a:moveTo>
                  <a:cubicBezTo>
                    <a:pt x="13" y="0"/>
                    <a:pt x="0" y="13"/>
                    <a:pt x="0" y="29"/>
                  </a:cubicBezTo>
                  <a:cubicBezTo>
                    <a:pt x="0" y="45"/>
                    <a:pt x="13" y="58"/>
                    <a:pt x="29" y="58"/>
                  </a:cubicBezTo>
                  <a:cubicBezTo>
                    <a:pt x="45" y="58"/>
                    <a:pt x="58" y="45"/>
                    <a:pt x="58" y="29"/>
                  </a:cubicBezTo>
                  <a:cubicBezTo>
                    <a:pt x="58" y="13"/>
                    <a:pt x="45" y="0"/>
                    <a:pt x="29" y="0"/>
                  </a:cubicBezTo>
                  <a:close/>
                  <a:moveTo>
                    <a:pt x="29" y="50"/>
                  </a:moveTo>
                  <a:cubicBezTo>
                    <a:pt x="18" y="50"/>
                    <a:pt x="8" y="40"/>
                    <a:pt x="8" y="29"/>
                  </a:cubicBezTo>
                  <a:cubicBezTo>
                    <a:pt x="8" y="18"/>
                    <a:pt x="18" y="8"/>
                    <a:pt x="29" y="8"/>
                  </a:cubicBezTo>
                  <a:cubicBezTo>
                    <a:pt x="40" y="8"/>
                    <a:pt x="50" y="18"/>
                    <a:pt x="50" y="29"/>
                  </a:cubicBezTo>
                  <a:cubicBezTo>
                    <a:pt x="50" y="40"/>
                    <a:pt x="40" y="50"/>
                    <a:pt x="29"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Calibri" panose="020F0502020204030204"/>
              </a:endParaRPr>
            </a:p>
          </p:txBody>
        </p:sp>
        <p:sp>
          <p:nvSpPr>
            <p:cNvPr id="52" name="Freeform 133">
              <a:extLst>
                <a:ext uri="{FF2B5EF4-FFF2-40B4-BE49-F238E27FC236}">
                  <a16:creationId xmlns:a16="http://schemas.microsoft.com/office/drawing/2014/main" xmlns="" id="{5F0743C6-C618-4C77-B178-424C964888D2}"/>
                </a:ext>
              </a:extLst>
            </p:cNvPr>
            <p:cNvSpPr>
              <a:spLocks noEditPoints="1"/>
            </p:cNvSpPr>
            <p:nvPr/>
          </p:nvSpPr>
          <p:spPr bwMode="auto">
            <a:xfrm>
              <a:off x="7305675" y="2468563"/>
              <a:ext cx="720725" cy="722313"/>
            </a:xfrm>
            <a:custGeom>
              <a:avLst/>
              <a:gdLst>
                <a:gd name="T0" fmla="*/ 192 w 192"/>
                <a:gd name="T1" fmla="*/ 90 h 192"/>
                <a:gd name="T2" fmla="*/ 167 w 192"/>
                <a:gd name="T3" fmla="*/ 90 h 192"/>
                <a:gd name="T4" fmla="*/ 102 w 192"/>
                <a:gd name="T5" fmla="*/ 25 h 192"/>
                <a:gd name="T6" fmla="*/ 102 w 192"/>
                <a:gd name="T7" fmla="*/ 0 h 192"/>
                <a:gd name="T8" fmla="*/ 90 w 192"/>
                <a:gd name="T9" fmla="*/ 0 h 192"/>
                <a:gd name="T10" fmla="*/ 90 w 192"/>
                <a:gd name="T11" fmla="*/ 25 h 192"/>
                <a:gd name="T12" fmla="*/ 25 w 192"/>
                <a:gd name="T13" fmla="*/ 90 h 192"/>
                <a:gd name="T14" fmla="*/ 0 w 192"/>
                <a:gd name="T15" fmla="*/ 90 h 192"/>
                <a:gd name="T16" fmla="*/ 0 w 192"/>
                <a:gd name="T17" fmla="*/ 102 h 192"/>
                <a:gd name="T18" fmla="*/ 25 w 192"/>
                <a:gd name="T19" fmla="*/ 102 h 192"/>
                <a:gd name="T20" fmla="*/ 90 w 192"/>
                <a:gd name="T21" fmla="*/ 167 h 192"/>
                <a:gd name="T22" fmla="*/ 90 w 192"/>
                <a:gd name="T23" fmla="*/ 192 h 192"/>
                <a:gd name="T24" fmla="*/ 102 w 192"/>
                <a:gd name="T25" fmla="*/ 192 h 192"/>
                <a:gd name="T26" fmla="*/ 102 w 192"/>
                <a:gd name="T27" fmla="*/ 167 h 192"/>
                <a:gd name="T28" fmla="*/ 167 w 192"/>
                <a:gd name="T29" fmla="*/ 102 h 192"/>
                <a:gd name="T30" fmla="*/ 192 w 192"/>
                <a:gd name="T31" fmla="*/ 102 h 192"/>
                <a:gd name="T32" fmla="*/ 192 w 192"/>
                <a:gd name="T33" fmla="*/ 90 h 192"/>
                <a:gd name="T34" fmla="*/ 102 w 192"/>
                <a:gd name="T35" fmla="*/ 151 h 192"/>
                <a:gd name="T36" fmla="*/ 102 w 192"/>
                <a:gd name="T37" fmla="*/ 140 h 192"/>
                <a:gd name="T38" fmla="*/ 97 w 192"/>
                <a:gd name="T39" fmla="*/ 135 h 192"/>
                <a:gd name="T40" fmla="*/ 95 w 192"/>
                <a:gd name="T41" fmla="*/ 135 h 192"/>
                <a:gd name="T42" fmla="*/ 90 w 192"/>
                <a:gd name="T43" fmla="*/ 140 h 192"/>
                <a:gd name="T44" fmla="*/ 90 w 192"/>
                <a:gd name="T45" fmla="*/ 151 h 192"/>
                <a:gd name="T46" fmla="*/ 41 w 192"/>
                <a:gd name="T47" fmla="*/ 102 h 192"/>
                <a:gd name="T48" fmla="*/ 52 w 192"/>
                <a:gd name="T49" fmla="*/ 102 h 192"/>
                <a:gd name="T50" fmla="*/ 57 w 192"/>
                <a:gd name="T51" fmla="*/ 97 h 192"/>
                <a:gd name="T52" fmla="*/ 57 w 192"/>
                <a:gd name="T53" fmla="*/ 95 h 192"/>
                <a:gd name="T54" fmla="*/ 52 w 192"/>
                <a:gd name="T55" fmla="*/ 90 h 192"/>
                <a:gd name="T56" fmla="*/ 41 w 192"/>
                <a:gd name="T57" fmla="*/ 90 h 192"/>
                <a:gd name="T58" fmla="*/ 90 w 192"/>
                <a:gd name="T59" fmla="*/ 41 h 192"/>
                <a:gd name="T60" fmla="*/ 90 w 192"/>
                <a:gd name="T61" fmla="*/ 52 h 192"/>
                <a:gd name="T62" fmla="*/ 95 w 192"/>
                <a:gd name="T63" fmla="*/ 57 h 192"/>
                <a:gd name="T64" fmla="*/ 97 w 192"/>
                <a:gd name="T65" fmla="*/ 57 h 192"/>
                <a:gd name="T66" fmla="*/ 102 w 192"/>
                <a:gd name="T67" fmla="*/ 52 h 192"/>
                <a:gd name="T68" fmla="*/ 102 w 192"/>
                <a:gd name="T69" fmla="*/ 41 h 192"/>
                <a:gd name="T70" fmla="*/ 151 w 192"/>
                <a:gd name="T71" fmla="*/ 90 h 192"/>
                <a:gd name="T72" fmla="*/ 140 w 192"/>
                <a:gd name="T73" fmla="*/ 90 h 192"/>
                <a:gd name="T74" fmla="*/ 135 w 192"/>
                <a:gd name="T75" fmla="*/ 95 h 192"/>
                <a:gd name="T76" fmla="*/ 135 w 192"/>
                <a:gd name="T77" fmla="*/ 97 h 192"/>
                <a:gd name="T78" fmla="*/ 140 w 192"/>
                <a:gd name="T79" fmla="*/ 102 h 192"/>
                <a:gd name="T80" fmla="*/ 151 w 192"/>
                <a:gd name="T81" fmla="*/ 102 h 192"/>
                <a:gd name="T82" fmla="*/ 102 w 192"/>
                <a:gd name="T83" fmla="*/ 151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92" h="192">
                  <a:moveTo>
                    <a:pt x="192" y="90"/>
                  </a:moveTo>
                  <a:cubicBezTo>
                    <a:pt x="167" y="90"/>
                    <a:pt x="167" y="90"/>
                    <a:pt x="167" y="90"/>
                  </a:cubicBezTo>
                  <a:cubicBezTo>
                    <a:pt x="164" y="55"/>
                    <a:pt x="137" y="28"/>
                    <a:pt x="102" y="25"/>
                  </a:cubicBezTo>
                  <a:cubicBezTo>
                    <a:pt x="102" y="0"/>
                    <a:pt x="102" y="0"/>
                    <a:pt x="102" y="0"/>
                  </a:cubicBezTo>
                  <a:cubicBezTo>
                    <a:pt x="90" y="0"/>
                    <a:pt x="90" y="0"/>
                    <a:pt x="90" y="0"/>
                  </a:cubicBezTo>
                  <a:cubicBezTo>
                    <a:pt x="90" y="25"/>
                    <a:pt x="90" y="25"/>
                    <a:pt x="90" y="25"/>
                  </a:cubicBezTo>
                  <a:cubicBezTo>
                    <a:pt x="55" y="28"/>
                    <a:pt x="28" y="55"/>
                    <a:pt x="25" y="90"/>
                  </a:cubicBezTo>
                  <a:cubicBezTo>
                    <a:pt x="0" y="90"/>
                    <a:pt x="0" y="90"/>
                    <a:pt x="0" y="90"/>
                  </a:cubicBezTo>
                  <a:cubicBezTo>
                    <a:pt x="0" y="102"/>
                    <a:pt x="0" y="102"/>
                    <a:pt x="0" y="102"/>
                  </a:cubicBezTo>
                  <a:cubicBezTo>
                    <a:pt x="25" y="102"/>
                    <a:pt x="25" y="102"/>
                    <a:pt x="25" y="102"/>
                  </a:cubicBezTo>
                  <a:cubicBezTo>
                    <a:pt x="28" y="137"/>
                    <a:pt x="55" y="164"/>
                    <a:pt x="90" y="167"/>
                  </a:cubicBezTo>
                  <a:cubicBezTo>
                    <a:pt x="90" y="192"/>
                    <a:pt x="90" y="192"/>
                    <a:pt x="90" y="192"/>
                  </a:cubicBezTo>
                  <a:cubicBezTo>
                    <a:pt x="102" y="192"/>
                    <a:pt x="102" y="192"/>
                    <a:pt x="102" y="192"/>
                  </a:cubicBezTo>
                  <a:cubicBezTo>
                    <a:pt x="102" y="167"/>
                    <a:pt x="102" y="167"/>
                    <a:pt x="102" y="167"/>
                  </a:cubicBezTo>
                  <a:cubicBezTo>
                    <a:pt x="137" y="164"/>
                    <a:pt x="164" y="137"/>
                    <a:pt x="167" y="102"/>
                  </a:cubicBezTo>
                  <a:cubicBezTo>
                    <a:pt x="192" y="102"/>
                    <a:pt x="192" y="102"/>
                    <a:pt x="192" y="102"/>
                  </a:cubicBezTo>
                  <a:lnTo>
                    <a:pt x="192" y="90"/>
                  </a:lnTo>
                  <a:close/>
                  <a:moveTo>
                    <a:pt x="102" y="151"/>
                  </a:moveTo>
                  <a:cubicBezTo>
                    <a:pt x="102" y="140"/>
                    <a:pt x="102" y="140"/>
                    <a:pt x="102" y="140"/>
                  </a:cubicBezTo>
                  <a:cubicBezTo>
                    <a:pt x="102" y="137"/>
                    <a:pt x="100" y="135"/>
                    <a:pt x="97" y="135"/>
                  </a:cubicBezTo>
                  <a:cubicBezTo>
                    <a:pt x="95" y="135"/>
                    <a:pt x="95" y="135"/>
                    <a:pt x="95" y="135"/>
                  </a:cubicBezTo>
                  <a:cubicBezTo>
                    <a:pt x="92" y="135"/>
                    <a:pt x="90" y="137"/>
                    <a:pt x="90" y="140"/>
                  </a:cubicBezTo>
                  <a:cubicBezTo>
                    <a:pt x="90" y="151"/>
                    <a:pt x="90" y="151"/>
                    <a:pt x="90" y="151"/>
                  </a:cubicBezTo>
                  <a:cubicBezTo>
                    <a:pt x="64" y="148"/>
                    <a:pt x="44" y="128"/>
                    <a:pt x="41" y="102"/>
                  </a:cubicBezTo>
                  <a:cubicBezTo>
                    <a:pt x="52" y="102"/>
                    <a:pt x="52" y="102"/>
                    <a:pt x="52" y="102"/>
                  </a:cubicBezTo>
                  <a:cubicBezTo>
                    <a:pt x="55" y="102"/>
                    <a:pt x="57" y="100"/>
                    <a:pt x="57" y="97"/>
                  </a:cubicBezTo>
                  <a:cubicBezTo>
                    <a:pt x="57" y="95"/>
                    <a:pt x="57" y="95"/>
                    <a:pt x="57" y="95"/>
                  </a:cubicBezTo>
                  <a:cubicBezTo>
                    <a:pt x="57" y="92"/>
                    <a:pt x="55" y="90"/>
                    <a:pt x="52" y="90"/>
                  </a:cubicBezTo>
                  <a:cubicBezTo>
                    <a:pt x="41" y="90"/>
                    <a:pt x="41" y="90"/>
                    <a:pt x="41" y="90"/>
                  </a:cubicBezTo>
                  <a:cubicBezTo>
                    <a:pt x="44" y="64"/>
                    <a:pt x="64" y="44"/>
                    <a:pt x="90" y="41"/>
                  </a:cubicBezTo>
                  <a:cubicBezTo>
                    <a:pt x="90" y="52"/>
                    <a:pt x="90" y="52"/>
                    <a:pt x="90" y="52"/>
                  </a:cubicBezTo>
                  <a:cubicBezTo>
                    <a:pt x="90" y="55"/>
                    <a:pt x="92" y="57"/>
                    <a:pt x="95" y="57"/>
                  </a:cubicBezTo>
                  <a:cubicBezTo>
                    <a:pt x="97" y="57"/>
                    <a:pt x="97" y="57"/>
                    <a:pt x="97" y="57"/>
                  </a:cubicBezTo>
                  <a:cubicBezTo>
                    <a:pt x="100" y="57"/>
                    <a:pt x="102" y="55"/>
                    <a:pt x="102" y="52"/>
                  </a:cubicBezTo>
                  <a:cubicBezTo>
                    <a:pt x="102" y="41"/>
                    <a:pt x="102" y="41"/>
                    <a:pt x="102" y="41"/>
                  </a:cubicBezTo>
                  <a:cubicBezTo>
                    <a:pt x="128" y="44"/>
                    <a:pt x="148" y="64"/>
                    <a:pt x="151" y="90"/>
                  </a:cubicBezTo>
                  <a:cubicBezTo>
                    <a:pt x="140" y="90"/>
                    <a:pt x="140" y="90"/>
                    <a:pt x="140" y="90"/>
                  </a:cubicBezTo>
                  <a:cubicBezTo>
                    <a:pt x="137" y="90"/>
                    <a:pt x="135" y="92"/>
                    <a:pt x="135" y="95"/>
                  </a:cubicBezTo>
                  <a:cubicBezTo>
                    <a:pt x="135" y="97"/>
                    <a:pt x="135" y="97"/>
                    <a:pt x="135" y="97"/>
                  </a:cubicBezTo>
                  <a:cubicBezTo>
                    <a:pt x="135" y="100"/>
                    <a:pt x="137" y="102"/>
                    <a:pt x="140" y="102"/>
                  </a:cubicBezTo>
                  <a:cubicBezTo>
                    <a:pt x="151" y="102"/>
                    <a:pt x="151" y="102"/>
                    <a:pt x="151" y="102"/>
                  </a:cubicBezTo>
                  <a:cubicBezTo>
                    <a:pt x="148" y="128"/>
                    <a:pt x="128" y="148"/>
                    <a:pt x="102" y="1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Calibri" panose="020F0502020204030204"/>
              </a:endParaRPr>
            </a:p>
          </p:txBody>
        </p:sp>
      </p:grpSp>
      <p:grpSp>
        <p:nvGrpSpPr>
          <p:cNvPr id="53" name="Group 15">
            <a:extLst>
              <a:ext uri="{FF2B5EF4-FFF2-40B4-BE49-F238E27FC236}">
                <a16:creationId xmlns:a16="http://schemas.microsoft.com/office/drawing/2014/main" xmlns="" id="{6CDDC2A6-0CD6-448A-A0FA-8E0AB4927880}"/>
              </a:ext>
            </a:extLst>
          </p:cNvPr>
          <p:cNvGrpSpPr/>
          <p:nvPr/>
        </p:nvGrpSpPr>
        <p:grpSpPr>
          <a:xfrm>
            <a:off x="1971913" y="2455949"/>
            <a:ext cx="394229" cy="380427"/>
            <a:chOff x="5202238" y="3686176"/>
            <a:chExt cx="725488" cy="700088"/>
          </a:xfrm>
          <a:solidFill>
            <a:srgbClr val="FF9E00"/>
          </a:solidFill>
        </p:grpSpPr>
        <p:sp>
          <p:nvSpPr>
            <p:cNvPr id="54" name="Freeform 120">
              <a:extLst>
                <a:ext uri="{FF2B5EF4-FFF2-40B4-BE49-F238E27FC236}">
                  <a16:creationId xmlns:a16="http://schemas.microsoft.com/office/drawing/2014/main" xmlns="" id="{B0617EE2-C24C-4149-812C-C1DAFFB6EE2A}"/>
                </a:ext>
              </a:extLst>
            </p:cNvPr>
            <p:cNvSpPr>
              <a:spLocks noEditPoints="1"/>
            </p:cNvSpPr>
            <p:nvPr/>
          </p:nvSpPr>
          <p:spPr bwMode="auto">
            <a:xfrm>
              <a:off x="5202238" y="3686176"/>
              <a:ext cx="698500" cy="700088"/>
            </a:xfrm>
            <a:custGeom>
              <a:avLst/>
              <a:gdLst>
                <a:gd name="T0" fmla="*/ 142 w 186"/>
                <a:gd name="T1" fmla="*/ 155 h 186"/>
                <a:gd name="T2" fmla="*/ 125 w 186"/>
                <a:gd name="T3" fmla="*/ 165 h 186"/>
                <a:gd name="T4" fmla="*/ 131 w 186"/>
                <a:gd name="T5" fmla="*/ 156 h 186"/>
                <a:gd name="T6" fmla="*/ 121 w 186"/>
                <a:gd name="T7" fmla="*/ 157 h 186"/>
                <a:gd name="T8" fmla="*/ 114 w 186"/>
                <a:gd name="T9" fmla="*/ 156 h 186"/>
                <a:gd name="T10" fmla="*/ 93 w 186"/>
                <a:gd name="T11" fmla="*/ 172 h 186"/>
                <a:gd name="T12" fmla="*/ 60 w 186"/>
                <a:gd name="T13" fmla="*/ 131 h 186"/>
                <a:gd name="T14" fmla="*/ 76 w 186"/>
                <a:gd name="T15" fmla="*/ 131 h 186"/>
                <a:gd name="T16" fmla="*/ 72 w 186"/>
                <a:gd name="T17" fmla="*/ 120 h 186"/>
                <a:gd name="T18" fmla="*/ 71 w 186"/>
                <a:gd name="T19" fmla="*/ 117 h 186"/>
                <a:gd name="T20" fmla="*/ 57 w 186"/>
                <a:gd name="T21" fmla="*/ 117 h 186"/>
                <a:gd name="T22" fmla="*/ 56 w 186"/>
                <a:gd name="T23" fmla="*/ 93 h 186"/>
                <a:gd name="T24" fmla="*/ 57 w 186"/>
                <a:gd name="T25" fmla="*/ 72 h 186"/>
                <a:gd name="T26" fmla="*/ 81 w 186"/>
                <a:gd name="T27" fmla="*/ 72 h 186"/>
                <a:gd name="T28" fmla="*/ 98 w 186"/>
                <a:gd name="T29" fmla="*/ 58 h 186"/>
                <a:gd name="T30" fmla="*/ 60 w 186"/>
                <a:gd name="T31" fmla="*/ 58 h 186"/>
                <a:gd name="T32" fmla="*/ 93 w 186"/>
                <a:gd name="T33" fmla="*/ 14 h 186"/>
                <a:gd name="T34" fmla="*/ 125 w 186"/>
                <a:gd name="T35" fmla="*/ 53 h 186"/>
                <a:gd name="T36" fmla="*/ 140 w 186"/>
                <a:gd name="T37" fmla="*/ 56 h 186"/>
                <a:gd name="T38" fmla="*/ 125 w 186"/>
                <a:gd name="T39" fmla="*/ 21 h 186"/>
                <a:gd name="T40" fmla="*/ 164 w 186"/>
                <a:gd name="T41" fmla="*/ 58 h 186"/>
                <a:gd name="T42" fmla="*/ 145 w 186"/>
                <a:gd name="T43" fmla="*/ 58 h 186"/>
                <a:gd name="T44" fmla="*/ 162 w 186"/>
                <a:gd name="T45" fmla="*/ 72 h 186"/>
                <a:gd name="T46" fmla="*/ 169 w 186"/>
                <a:gd name="T47" fmla="*/ 72 h 186"/>
                <a:gd name="T48" fmla="*/ 172 w 186"/>
                <a:gd name="T49" fmla="*/ 93 h 186"/>
                <a:gd name="T50" fmla="*/ 172 w 186"/>
                <a:gd name="T51" fmla="*/ 94 h 186"/>
                <a:gd name="T52" fmla="*/ 170 w 186"/>
                <a:gd name="T53" fmla="*/ 123 h 186"/>
                <a:gd name="T54" fmla="*/ 178 w 186"/>
                <a:gd name="T55" fmla="*/ 131 h 186"/>
                <a:gd name="T56" fmla="*/ 178 w 186"/>
                <a:gd name="T57" fmla="*/ 131 h 186"/>
                <a:gd name="T58" fmla="*/ 179 w 186"/>
                <a:gd name="T59" fmla="*/ 131 h 186"/>
                <a:gd name="T60" fmla="*/ 179 w 186"/>
                <a:gd name="T61" fmla="*/ 128 h 186"/>
                <a:gd name="T62" fmla="*/ 186 w 186"/>
                <a:gd name="T63" fmla="*/ 93 h 186"/>
                <a:gd name="T64" fmla="*/ 93 w 186"/>
                <a:gd name="T65" fmla="*/ 0 h 186"/>
                <a:gd name="T66" fmla="*/ 0 w 186"/>
                <a:gd name="T67" fmla="*/ 93 h 186"/>
                <a:gd name="T68" fmla="*/ 93 w 186"/>
                <a:gd name="T69" fmla="*/ 186 h 186"/>
                <a:gd name="T70" fmla="*/ 151 w 186"/>
                <a:gd name="T71" fmla="*/ 166 h 186"/>
                <a:gd name="T72" fmla="*/ 142 w 186"/>
                <a:gd name="T73" fmla="*/ 155 h 186"/>
                <a:gd name="T74" fmla="*/ 61 w 186"/>
                <a:gd name="T75" fmla="*/ 21 h 186"/>
                <a:gd name="T76" fmla="*/ 45 w 186"/>
                <a:gd name="T77" fmla="*/ 58 h 186"/>
                <a:gd name="T78" fmla="*/ 22 w 186"/>
                <a:gd name="T79" fmla="*/ 58 h 186"/>
                <a:gd name="T80" fmla="*/ 61 w 186"/>
                <a:gd name="T81" fmla="*/ 21 h 186"/>
                <a:gd name="T82" fmla="*/ 14 w 186"/>
                <a:gd name="T83" fmla="*/ 93 h 186"/>
                <a:gd name="T84" fmla="*/ 17 w 186"/>
                <a:gd name="T85" fmla="*/ 72 h 186"/>
                <a:gd name="T86" fmla="*/ 43 w 186"/>
                <a:gd name="T87" fmla="*/ 72 h 186"/>
                <a:gd name="T88" fmla="*/ 42 w 186"/>
                <a:gd name="T89" fmla="*/ 93 h 186"/>
                <a:gd name="T90" fmla="*/ 43 w 186"/>
                <a:gd name="T91" fmla="*/ 117 h 186"/>
                <a:gd name="T92" fmla="*/ 17 w 186"/>
                <a:gd name="T93" fmla="*/ 117 h 186"/>
                <a:gd name="T94" fmla="*/ 14 w 186"/>
                <a:gd name="T95" fmla="*/ 93 h 186"/>
                <a:gd name="T96" fmla="*/ 23 w 186"/>
                <a:gd name="T97" fmla="*/ 131 h 186"/>
                <a:gd name="T98" fmla="*/ 46 w 186"/>
                <a:gd name="T99" fmla="*/ 131 h 186"/>
                <a:gd name="T100" fmla="*/ 61 w 186"/>
                <a:gd name="T101" fmla="*/ 165 h 186"/>
                <a:gd name="T102" fmla="*/ 23 w 186"/>
                <a:gd name="T103" fmla="*/ 131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86" h="186">
                  <a:moveTo>
                    <a:pt x="142" y="155"/>
                  </a:moveTo>
                  <a:cubicBezTo>
                    <a:pt x="137" y="159"/>
                    <a:pt x="131" y="163"/>
                    <a:pt x="125" y="165"/>
                  </a:cubicBezTo>
                  <a:cubicBezTo>
                    <a:pt x="127" y="162"/>
                    <a:pt x="129" y="159"/>
                    <a:pt x="131" y="156"/>
                  </a:cubicBezTo>
                  <a:cubicBezTo>
                    <a:pt x="128" y="157"/>
                    <a:pt x="124" y="157"/>
                    <a:pt x="121" y="157"/>
                  </a:cubicBezTo>
                  <a:cubicBezTo>
                    <a:pt x="119" y="157"/>
                    <a:pt x="117" y="157"/>
                    <a:pt x="114" y="156"/>
                  </a:cubicBezTo>
                  <a:cubicBezTo>
                    <a:pt x="108" y="166"/>
                    <a:pt x="100" y="172"/>
                    <a:pt x="93" y="172"/>
                  </a:cubicBezTo>
                  <a:cubicBezTo>
                    <a:pt x="81" y="172"/>
                    <a:pt x="67" y="156"/>
                    <a:pt x="60" y="131"/>
                  </a:cubicBezTo>
                  <a:cubicBezTo>
                    <a:pt x="76" y="131"/>
                    <a:pt x="76" y="131"/>
                    <a:pt x="76" y="131"/>
                  </a:cubicBezTo>
                  <a:cubicBezTo>
                    <a:pt x="74" y="127"/>
                    <a:pt x="73" y="124"/>
                    <a:pt x="72" y="120"/>
                  </a:cubicBezTo>
                  <a:cubicBezTo>
                    <a:pt x="71" y="119"/>
                    <a:pt x="71" y="118"/>
                    <a:pt x="71" y="117"/>
                  </a:cubicBezTo>
                  <a:cubicBezTo>
                    <a:pt x="57" y="117"/>
                    <a:pt x="57" y="117"/>
                    <a:pt x="57" y="117"/>
                  </a:cubicBezTo>
                  <a:cubicBezTo>
                    <a:pt x="56" y="109"/>
                    <a:pt x="56" y="101"/>
                    <a:pt x="56" y="93"/>
                  </a:cubicBezTo>
                  <a:cubicBezTo>
                    <a:pt x="56" y="86"/>
                    <a:pt x="56" y="79"/>
                    <a:pt x="57" y="72"/>
                  </a:cubicBezTo>
                  <a:cubicBezTo>
                    <a:pt x="81" y="72"/>
                    <a:pt x="81" y="72"/>
                    <a:pt x="81" y="72"/>
                  </a:cubicBezTo>
                  <a:cubicBezTo>
                    <a:pt x="85" y="66"/>
                    <a:pt x="91" y="62"/>
                    <a:pt x="98" y="58"/>
                  </a:cubicBezTo>
                  <a:cubicBezTo>
                    <a:pt x="60" y="58"/>
                    <a:pt x="60" y="58"/>
                    <a:pt x="60" y="58"/>
                  </a:cubicBezTo>
                  <a:cubicBezTo>
                    <a:pt x="66" y="32"/>
                    <a:pt x="80" y="14"/>
                    <a:pt x="93" y="14"/>
                  </a:cubicBezTo>
                  <a:cubicBezTo>
                    <a:pt x="105" y="14"/>
                    <a:pt x="118" y="29"/>
                    <a:pt x="125" y="53"/>
                  </a:cubicBezTo>
                  <a:cubicBezTo>
                    <a:pt x="130" y="53"/>
                    <a:pt x="135" y="54"/>
                    <a:pt x="140" y="56"/>
                  </a:cubicBezTo>
                  <a:cubicBezTo>
                    <a:pt x="137" y="42"/>
                    <a:pt x="132" y="30"/>
                    <a:pt x="125" y="21"/>
                  </a:cubicBezTo>
                  <a:cubicBezTo>
                    <a:pt x="142" y="28"/>
                    <a:pt x="156" y="42"/>
                    <a:pt x="164" y="58"/>
                  </a:cubicBezTo>
                  <a:cubicBezTo>
                    <a:pt x="145" y="58"/>
                    <a:pt x="145" y="58"/>
                    <a:pt x="145" y="58"/>
                  </a:cubicBezTo>
                  <a:cubicBezTo>
                    <a:pt x="151" y="62"/>
                    <a:pt x="157" y="66"/>
                    <a:pt x="162" y="72"/>
                  </a:cubicBezTo>
                  <a:cubicBezTo>
                    <a:pt x="169" y="72"/>
                    <a:pt x="169" y="72"/>
                    <a:pt x="169" y="72"/>
                  </a:cubicBezTo>
                  <a:cubicBezTo>
                    <a:pt x="171" y="79"/>
                    <a:pt x="172" y="86"/>
                    <a:pt x="172" y="93"/>
                  </a:cubicBezTo>
                  <a:cubicBezTo>
                    <a:pt x="172" y="93"/>
                    <a:pt x="172" y="94"/>
                    <a:pt x="172" y="94"/>
                  </a:cubicBezTo>
                  <a:cubicBezTo>
                    <a:pt x="174" y="104"/>
                    <a:pt x="173" y="113"/>
                    <a:pt x="170" y="123"/>
                  </a:cubicBezTo>
                  <a:cubicBezTo>
                    <a:pt x="178" y="131"/>
                    <a:pt x="178" y="131"/>
                    <a:pt x="178" y="131"/>
                  </a:cubicBezTo>
                  <a:cubicBezTo>
                    <a:pt x="178" y="131"/>
                    <a:pt x="178" y="131"/>
                    <a:pt x="178" y="131"/>
                  </a:cubicBezTo>
                  <a:cubicBezTo>
                    <a:pt x="179" y="131"/>
                    <a:pt x="179" y="131"/>
                    <a:pt x="179" y="131"/>
                  </a:cubicBezTo>
                  <a:cubicBezTo>
                    <a:pt x="179" y="128"/>
                    <a:pt x="179" y="128"/>
                    <a:pt x="179" y="128"/>
                  </a:cubicBezTo>
                  <a:cubicBezTo>
                    <a:pt x="184" y="117"/>
                    <a:pt x="186" y="106"/>
                    <a:pt x="186" y="93"/>
                  </a:cubicBezTo>
                  <a:cubicBezTo>
                    <a:pt x="186" y="42"/>
                    <a:pt x="144" y="0"/>
                    <a:pt x="93" y="0"/>
                  </a:cubicBezTo>
                  <a:cubicBezTo>
                    <a:pt x="42" y="0"/>
                    <a:pt x="0" y="42"/>
                    <a:pt x="0" y="93"/>
                  </a:cubicBezTo>
                  <a:cubicBezTo>
                    <a:pt x="0" y="144"/>
                    <a:pt x="42" y="186"/>
                    <a:pt x="93" y="186"/>
                  </a:cubicBezTo>
                  <a:cubicBezTo>
                    <a:pt x="115" y="186"/>
                    <a:pt x="135" y="178"/>
                    <a:pt x="151" y="166"/>
                  </a:cubicBezTo>
                  <a:lnTo>
                    <a:pt x="142" y="155"/>
                  </a:lnTo>
                  <a:close/>
                  <a:moveTo>
                    <a:pt x="61" y="21"/>
                  </a:moveTo>
                  <a:cubicBezTo>
                    <a:pt x="54" y="31"/>
                    <a:pt x="49" y="44"/>
                    <a:pt x="45" y="58"/>
                  </a:cubicBezTo>
                  <a:cubicBezTo>
                    <a:pt x="22" y="58"/>
                    <a:pt x="22" y="58"/>
                    <a:pt x="22" y="58"/>
                  </a:cubicBezTo>
                  <a:cubicBezTo>
                    <a:pt x="30" y="42"/>
                    <a:pt x="44" y="28"/>
                    <a:pt x="61" y="21"/>
                  </a:cubicBezTo>
                  <a:close/>
                  <a:moveTo>
                    <a:pt x="14" y="93"/>
                  </a:moveTo>
                  <a:cubicBezTo>
                    <a:pt x="14" y="86"/>
                    <a:pt x="15" y="79"/>
                    <a:pt x="17" y="72"/>
                  </a:cubicBezTo>
                  <a:cubicBezTo>
                    <a:pt x="43" y="72"/>
                    <a:pt x="43" y="72"/>
                    <a:pt x="43" y="72"/>
                  </a:cubicBezTo>
                  <a:cubicBezTo>
                    <a:pt x="42" y="79"/>
                    <a:pt x="42" y="86"/>
                    <a:pt x="42" y="93"/>
                  </a:cubicBezTo>
                  <a:cubicBezTo>
                    <a:pt x="42" y="101"/>
                    <a:pt x="42" y="109"/>
                    <a:pt x="43" y="117"/>
                  </a:cubicBezTo>
                  <a:cubicBezTo>
                    <a:pt x="17" y="117"/>
                    <a:pt x="17" y="117"/>
                    <a:pt x="17" y="117"/>
                  </a:cubicBezTo>
                  <a:cubicBezTo>
                    <a:pt x="15" y="109"/>
                    <a:pt x="14" y="101"/>
                    <a:pt x="14" y="93"/>
                  </a:cubicBezTo>
                  <a:close/>
                  <a:moveTo>
                    <a:pt x="23" y="131"/>
                  </a:moveTo>
                  <a:cubicBezTo>
                    <a:pt x="46" y="131"/>
                    <a:pt x="46" y="131"/>
                    <a:pt x="46" y="131"/>
                  </a:cubicBezTo>
                  <a:cubicBezTo>
                    <a:pt x="49" y="144"/>
                    <a:pt x="54" y="156"/>
                    <a:pt x="61" y="165"/>
                  </a:cubicBezTo>
                  <a:cubicBezTo>
                    <a:pt x="45" y="158"/>
                    <a:pt x="32" y="146"/>
                    <a:pt x="23" y="1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Calibri" panose="020F0502020204030204"/>
              </a:endParaRPr>
            </a:p>
          </p:txBody>
        </p:sp>
        <p:sp>
          <p:nvSpPr>
            <p:cNvPr id="55" name="Freeform 121">
              <a:extLst>
                <a:ext uri="{FF2B5EF4-FFF2-40B4-BE49-F238E27FC236}">
                  <a16:creationId xmlns:a16="http://schemas.microsoft.com/office/drawing/2014/main" xmlns="" id="{AE3BBED7-DD98-4B11-82AC-B4A1BEE5E19C}"/>
                </a:ext>
              </a:extLst>
            </p:cNvPr>
            <p:cNvSpPr>
              <a:spLocks noEditPoints="1"/>
            </p:cNvSpPr>
            <p:nvPr/>
          </p:nvSpPr>
          <p:spPr bwMode="auto">
            <a:xfrm>
              <a:off x="5487988" y="3911601"/>
              <a:ext cx="439738" cy="439738"/>
            </a:xfrm>
            <a:custGeom>
              <a:avLst/>
              <a:gdLst>
                <a:gd name="T0" fmla="*/ 116 w 117"/>
                <a:gd name="T1" fmla="*/ 103 h 117"/>
                <a:gd name="T2" fmla="*/ 81 w 117"/>
                <a:gd name="T3" fmla="*/ 65 h 117"/>
                <a:gd name="T4" fmla="*/ 80 w 117"/>
                <a:gd name="T5" fmla="*/ 65 h 117"/>
                <a:gd name="T6" fmla="*/ 84 w 117"/>
                <a:gd name="T7" fmla="*/ 33 h 117"/>
                <a:gd name="T8" fmla="*/ 33 w 117"/>
                <a:gd name="T9" fmla="*/ 6 h 117"/>
                <a:gd name="T10" fmla="*/ 7 w 117"/>
                <a:gd name="T11" fmla="*/ 57 h 117"/>
                <a:gd name="T12" fmla="*/ 57 w 117"/>
                <a:gd name="T13" fmla="*/ 83 h 117"/>
                <a:gd name="T14" fmla="*/ 67 w 117"/>
                <a:gd name="T15" fmla="*/ 79 h 117"/>
                <a:gd name="T16" fmla="*/ 101 w 117"/>
                <a:gd name="T17" fmla="*/ 116 h 117"/>
                <a:gd name="T18" fmla="*/ 106 w 117"/>
                <a:gd name="T19" fmla="*/ 115 h 117"/>
                <a:gd name="T20" fmla="*/ 114 w 117"/>
                <a:gd name="T21" fmla="*/ 108 h 117"/>
                <a:gd name="T22" fmla="*/ 116 w 117"/>
                <a:gd name="T23" fmla="*/ 103 h 117"/>
                <a:gd name="T24" fmla="*/ 17 w 117"/>
                <a:gd name="T25" fmla="*/ 54 h 117"/>
                <a:gd name="T26" fmla="*/ 36 w 117"/>
                <a:gd name="T27" fmla="*/ 17 h 117"/>
                <a:gd name="T28" fmla="*/ 73 w 117"/>
                <a:gd name="T29" fmla="*/ 36 h 117"/>
                <a:gd name="T30" fmla="*/ 54 w 117"/>
                <a:gd name="T31" fmla="*/ 73 h 117"/>
                <a:gd name="T32" fmla="*/ 17 w 117"/>
                <a:gd name="T33" fmla="*/ 54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117">
                  <a:moveTo>
                    <a:pt x="116" y="103"/>
                  </a:moveTo>
                  <a:cubicBezTo>
                    <a:pt x="81" y="65"/>
                    <a:pt x="81" y="65"/>
                    <a:pt x="81" y="65"/>
                  </a:cubicBezTo>
                  <a:cubicBezTo>
                    <a:pt x="81" y="65"/>
                    <a:pt x="80" y="65"/>
                    <a:pt x="80" y="65"/>
                  </a:cubicBezTo>
                  <a:cubicBezTo>
                    <a:pt x="86" y="55"/>
                    <a:pt x="87" y="44"/>
                    <a:pt x="84" y="33"/>
                  </a:cubicBezTo>
                  <a:cubicBezTo>
                    <a:pt x="77" y="11"/>
                    <a:pt x="54" y="0"/>
                    <a:pt x="33" y="6"/>
                  </a:cubicBezTo>
                  <a:cubicBezTo>
                    <a:pt x="12" y="13"/>
                    <a:pt x="0" y="36"/>
                    <a:pt x="7" y="57"/>
                  </a:cubicBezTo>
                  <a:cubicBezTo>
                    <a:pt x="13" y="78"/>
                    <a:pt x="36" y="90"/>
                    <a:pt x="57" y="83"/>
                  </a:cubicBezTo>
                  <a:cubicBezTo>
                    <a:pt x="61" y="82"/>
                    <a:pt x="64" y="81"/>
                    <a:pt x="67" y="79"/>
                  </a:cubicBezTo>
                  <a:cubicBezTo>
                    <a:pt x="101" y="116"/>
                    <a:pt x="101" y="116"/>
                    <a:pt x="101" y="116"/>
                  </a:cubicBezTo>
                  <a:cubicBezTo>
                    <a:pt x="102" y="117"/>
                    <a:pt x="104" y="117"/>
                    <a:pt x="106" y="115"/>
                  </a:cubicBezTo>
                  <a:cubicBezTo>
                    <a:pt x="114" y="108"/>
                    <a:pt x="114" y="108"/>
                    <a:pt x="114" y="108"/>
                  </a:cubicBezTo>
                  <a:cubicBezTo>
                    <a:pt x="116" y="106"/>
                    <a:pt x="117" y="104"/>
                    <a:pt x="116" y="103"/>
                  </a:cubicBezTo>
                  <a:close/>
                  <a:moveTo>
                    <a:pt x="17" y="54"/>
                  </a:moveTo>
                  <a:cubicBezTo>
                    <a:pt x="12" y="38"/>
                    <a:pt x="21" y="22"/>
                    <a:pt x="36" y="17"/>
                  </a:cubicBezTo>
                  <a:cubicBezTo>
                    <a:pt x="52" y="12"/>
                    <a:pt x="69" y="20"/>
                    <a:pt x="73" y="36"/>
                  </a:cubicBezTo>
                  <a:cubicBezTo>
                    <a:pt x="78" y="52"/>
                    <a:pt x="70" y="68"/>
                    <a:pt x="54" y="73"/>
                  </a:cubicBezTo>
                  <a:cubicBezTo>
                    <a:pt x="39" y="78"/>
                    <a:pt x="22" y="69"/>
                    <a:pt x="17"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Calibri" panose="020F0502020204030204"/>
              </a:endParaRPr>
            </a:p>
          </p:txBody>
        </p:sp>
        <p:sp>
          <p:nvSpPr>
            <p:cNvPr id="56" name="Freeform 122">
              <a:extLst>
                <a:ext uri="{FF2B5EF4-FFF2-40B4-BE49-F238E27FC236}">
                  <a16:creationId xmlns:a16="http://schemas.microsoft.com/office/drawing/2014/main" xmlns="" id="{3ACF8CB0-6F7C-4081-A3F4-471786C78DAF}"/>
                </a:ext>
              </a:extLst>
            </p:cNvPr>
            <p:cNvSpPr>
              <a:spLocks/>
            </p:cNvSpPr>
            <p:nvPr/>
          </p:nvSpPr>
          <p:spPr bwMode="auto">
            <a:xfrm>
              <a:off x="5565775" y="3976688"/>
              <a:ext cx="188913" cy="138113"/>
            </a:xfrm>
            <a:custGeom>
              <a:avLst/>
              <a:gdLst>
                <a:gd name="T0" fmla="*/ 10 w 50"/>
                <a:gd name="T1" fmla="*/ 16 h 37"/>
                <a:gd name="T2" fmla="*/ 48 w 50"/>
                <a:gd name="T3" fmla="*/ 36 h 37"/>
                <a:gd name="T4" fmla="*/ 48 w 50"/>
                <a:gd name="T5" fmla="*/ 37 h 37"/>
                <a:gd name="T6" fmla="*/ 49 w 50"/>
                <a:gd name="T7" fmla="*/ 20 h 37"/>
                <a:gd name="T8" fmla="*/ 17 w 50"/>
                <a:gd name="T9" fmla="*/ 4 h 37"/>
                <a:gd name="T10" fmla="*/ 0 w 50"/>
                <a:gd name="T11" fmla="*/ 21 h 37"/>
                <a:gd name="T12" fmla="*/ 10 w 50"/>
                <a:gd name="T13" fmla="*/ 16 h 37"/>
              </a:gdLst>
              <a:ahLst/>
              <a:cxnLst>
                <a:cxn ang="0">
                  <a:pos x="T0" y="T1"/>
                </a:cxn>
                <a:cxn ang="0">
                  <a:pos x="T2" y="T3"/>
                </a:cxn>
                <a:cxn ang="0">
                  <a:pos x="T4" y="T5"/>
                </a:cxn>
                <a:cxn ang="0">
                  <a:pos x="T6" y="T7"/>
                </a:cxn>
                <a:cxn ang="0">
                  <a:pos x="T8" y="T9"/>
                </a:cxn>
                <a:cxn ang="0">
                  <a:pos x="T10" y="T11"/>
                </a:cxn>
                <a:cxn ang="0">
                  <a:pos x="T12" y="T13"/>
                </a:cxn>
              </a:cxnLst>
              <a:rect l="0" t="0" r="r" b="b"/>
              <a:pathLst>
                <a:path w="50" h="37">
                  <a:moveTo>
                    <a:pt x="10" y="16"/>
                  </a:moveTo>
                  <a:cubicBezTo>
                    <a:pt x="26" y="11"/>
                    <a:pt x="43" y="20"/>
                    <a:pt x="48" y="36"/>
                  </a:cubicBezTo>
                  <a:cubicBezTo>
                    <a:pt x="48" y="36"/>
                    <a:pt x="48" y="36"/>
                    <a:pt x="48" y="37"/>
                  </a:cubicBezTo>
                  <a:cubicBezTo>
                    <a:pt x="50" y="32"/>
                    <a:pt x="50" y="26"/>
                    <a:pt x="49" y="20"/>
                  </a:cubicBezTo>
                  <a:cubicBezTo>
                    <a:pt x="45" y="7"/>
                    <a:pt x="30" y="0"/>
                    <a:pt x="17" y="4"/>
                  </a:cubicBezTo>
                  <a:cubicBezTo>
                    <a:pt x="8" y="6"/>
                    <a:pt x="2" y="13"/>
                    <a:pt x="0" y="21"/>
                  </a:cubicBezTo>
                  <a:cubicBezTo>
                    <a:pt x="3" y="19"/>
                    <a:pt x="6" y="17"/>
                    <a:pt x="10"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Calibri" panose="020F0502020204030204"/>
              </a:endParaRPr>
            </a:p>
          </p:txBody>
        </p:sp>
      </p:grpSp>
      <p:grpSp>
        <p:nvGrpSpPr>
          <p:cNvPr id="57" name="Group 24">
            <a:extLst>
              <a:ext uri="{FF2B5EF4-FFF2-40B4-BE49-F238E27FC236}">
                <a16:creationId xmlns:a16="http://schemas.microsoft.com/office/drawing/2014/main" xmlns="" id="{C4AD9CAD-A26F-472F-8CDF-D9B6469A98DF}"/>
              </a:ext>
            </a:extLst>
          </p:cNvPr>
          <p:cNvGrpSpPr/>
          <p:nvPr/>
        </p:nvGrpSpPr>
        <p:grpSpPr>
          <a:xfrm>
            <a:off x="1323682" y="4029118"/>
            <a:ext cx="399341" cy="398462"/>
            <a:chOff x="3114675" y="4859338"/>
            <a:chExt cx="720725" cy="719138"/>
          </a:xfrm>
          <a:solidFill>
            <a:schemeClr val="accent2">
              <a:lumMod val="60000"/>
              <a:lumOff val="40000"/>
            </a:schemeClr>
          </a:solidFill>
        </p:grpSpPr>
        <p:sp>
          <p:nvSpPr>
            <p:cNvPr id="58" name="Freeform 49">
              <a:extLst>
                <a:ext uri="{FF2B5EF4-FFF2-40B4-BE49-F238E27FC236}">
                  <a16:creationId xmlns:a16="http://schemas.microsoft.com/office/drawing/2014/main" xmlns="" id="{7C4B6D44-7FB5-48B3-BDAB-1A1FFD57510B}"/>
                </a:ext>
              </a:extLst>
            </p:cNvPr>
            <p:cNvSpPr>
              <a:spLocks/>
            </p:cNvSpPr>
            <p:nvPr/>
          </p:nvSpPr>
          <p:spPr bwMode="auto">
            <a:xfrm>
              <a:off x="3114675" y="4953001"/>
              <a:ext cx="622300" cy="625475"/>
            </a:xfrm>
            <a:custGeom>
              <a:avLst/>
              <a:gdLst>
                <a:gd name="T0" fmla="*/ 158 w 166"/>
                <a:gd name="T1" fmla="*/ 51 h 166"/>
                <a:gd name="T2" fmla="*/ 144 w 166"/>
                <a:gd name="T3" fmla="*/ 45 h 166"/>
                <a:gd name="T4" fmla="*/ 133 w 166"/>
                <a:gd name="T5" fmla="*/ 55 h 166"/>
                <a:gd name="T6" fmla="*/ 140 w 166"/>
                <a:gd name="T7" fmla="*/ 83 h 166"/>
                <a:gd name="T8" fmla="*/ 83 w 166"/>
                <a:gd name="T9" fmla="*/ 140 h 166"/>
                <a:gd name="T10" fmla="*/ 26 w 166"/>
                <a:gd name="T11" fmla="*/ 83 h 166"/>
                <a:gd name="T12" fmla="*/ 83 w 166"/>
                <a:gd name="T13" fmla="*/ 26 h 166"/>
                <a:gd name="T14" fmla="*/ 112 w 166"/>
                <a:gd name="T15" fmla="*/ 34 h 166"/>
                <a:gd name="T16" fmla="*/ 122 w 166"/>
                <a:gd name="T17" fmla="*/ 24 h 166"/>
                <a:gd name="T18" fmla="*/ 116 w 166"/>
                <a:gd name="T19" fmla="*/ 9 h 166"/>
                <a:gd name="T20" fmla="*/ 115 w 166"/>
                <a:gd name="T21" fmla="*/ 6 h 166"/>
                <a:gd name="T22" fmla="*/ 83 w 166"/>
                <a:gd name="T23" fmla="*/ 0 h 166"/>
                <a:gd name="T24" fmla="*/ 0 w 166"/>
                <a:gd name="T25" fmla="*/ 83 h 166"/>
                <a:gd name="T26" fmla="*/ 83 w 166"/>
                <a:gd name="T27" fmla="*/ 166 h 166"/>
                <a:gd name="T28" fmla="*/ 166 w 166"/>
                <a:gd name="T29" fmla="*/ 83 h 166"/>
                <a:gd name="T30" fmla="*/ 160 w 166"/>
                <a:gd name="T31" fmla="*/ 52 h 166"/>
                <a:gd name="T32" fmla="*/ 158 w 166"/>
                <a:gd name="T33" fmla="*/ 51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6" h="166">
                  <a:moveTo>
                    <a:pt x="158" y="51"/>
                  </a:moveTo>
                  <a:cubicBezTo>
                    <a:pt x="144" y="45"/>
                    <a:pt x="144" y="45"/>
                    <a:pt x="144" y="45"/>
                  </a:cubicBezTo>
                  <a:cubicBezTo>
                    <a:pt x="133" y="55"/>
                    <a:pt x="133" y="55"/>
                    <a:pt x="133" y="55"/>
                  </a:cubicBezTo>
                  <a:cubicBezTo>
                    <a:pt x="137" y="64"/>
                    <a:pt x="140" y="73"/>
                    <a:pt x="140" y="83"/>
                  </a:cubicBezTo>
                  <a:cubicBezTo>
                    <a:pt x="140" y="114"/>
                    <a:pt x="114" y="140"/>
                    <a:pt x="83" y="140"/>
                  </a:cubicBezTo>
                  <a:cubicBezTo>
                    <a:pt x="51" y="140"/>
                    <a:pt x="26" y="114"/>
                    <a:pt x="26" y="83"/>
                  </a:cubicBezTo>
                  <a:cubicBezTo>
                    <a:pt x="26" y="51"/>
                    <a:pt x="51" y="26"/>
                    <a:pt x="83" y="26"/>
                  </a:cubicBezTo>
                  <a:cubicBezTo>
                    <a:pt x="93" y="26"/>
                    <a:pt x="103" y="29"/>
                    <a:pt x="112" y="34"/>
                  </a:cubicBezTo>
                  <a:cubicBezTo>
                    <a:pt x="122" y="24"/>
                    <a:pt x="122" y="24"/>
                    <a:pt x="122" y="24"/>
                  </a:cubicBezTo>
                  <a:cubicBezTo>
                    <a:pt x="116" y="9"/>
                    <a:pt x="116" y="9"/>
                    <a:pt x="116" y="9"/>
                  </a:cubicBezTo>
                  <a:cubicBezTo>
                    <a:pt x="115" y="6"/>
                    <a:pt x="115" y="6"/>
                    <a:pt x="115" y="6"/>
                  </a:cubicBezTo>
                  <a:cubicBezTo>
                    <a:pt x="105" y="2"/>
                    <a:pt x="94" y="0"/>
                    <a:pt x="83" y="0"/>
                  </a:cubicBezTo>
                  <a:cubicBezTo>
                    <a:pt x="37" y="0"/>
                    <a:pt x="0" y="37"/>
                    <a:pt x="0" y="83"/>
                  </a:cubicBezTo>
                  <a:cubicBezTo>
                    <a:pt x="0" y="129"/>
                    <a:pt x="37" y="166"/>
                    <a:pt x="83" y="166"/>
                  </a:cubicBezTo>
                  <a:cubicBezTo>
                    <a:pt x="129" y="166"/>
                    <a:pt x="166" y="129"/>
                    <a:pt x="166" y="83"/>
                  </a:cubicBezTo>
                  <a:cubicBezTo>
                    <a:pt x="166" y="72"/>
                    <a:pt x="164" y="61"/>
                    <a:pt x="160" y="52"/>
                  </a:cubicBezTo>
                  <a:lnTo>
                    <a:pt x="158" y="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Calibri" panose="020F0502020204030204"/>
              </a:endParaRPr>
            </a:p>
          </p:txBody>
        </p:sp>
        <p:sp>
          <p:nvSpPr>
            <p:cNvPr id="59" name="Freeform 50">
              <a:extLst>
                <a:ext uri="{FF2B5EF4-FFF2-40B4-BE49-F238E27FC236}">
                  <a16:creationId xmlns:a16="http://schemas.microsoft.com/office/drawing/2014/main" xmlns="" id="{DC5EF258-C771-41D6-868C-3ED59BC02006}"/>
                </a:ext>
              </a:extLst>
            </p:cNvPr>
            <p:cNvSpPr>
              <a:spLocks/>
            </p:cNvSpPr>
            <p:nvPr/>
          </p:nvSpPr>
          <p:spPr bwMode="auto">
            <a:xfrm>
              <a:off x="3409950" y="4859338"/>
              <a:ext cx="425450" cy="425450"/>
            </a:xfrm>
            <a:custGeom>
              <a:avLst/>
              <a:gdLst>
                <a:gd name="T0" fmla="*/ 97 w 113"/>
                <a:gd name="T1" fmla="*/ 16 h 113"/>
                <a:gd name="T2" fmla="*/ 88 w 113"/>
                <a:gd name="T3" fmla="*/ 16 h 113"/>
                <a:gd name="T4" fmla="*/ 84 w 113"/>
                <a:gd name="T5" fmla="*/ 20 h 113"/>
                <a:gd name="T6" fmla="*/ 75 w 113"/>
                <a:gd name="T7" fmla="*/ 0 h 113"/>
                <a:gd name="T8" fmla="*/ 45 w 113"/>
                <a:gd name="T9" fmla="*/ 31 h 113"/>
                <a:gd name="T10" fmla="*/ 53 w 113"/>
                <a:gd name="T11" fmla="*/ 51 h 113"/>
                <a:gd name="T12" fmla="*/ 2 w 113"/>
                <a:gd name="T13" fmla="*/ 102 h 113"/>
                <a:gd name="T14" fmla="*/ 2 w 113"/>
                <a:gd name="T15" fmla="*/ 111 h 113"/>
                <a:gd name="T16" fmla="*/ 11 w 113"/>
                <a:gd name="T17" fmla="*/ 111 h 113"/>
                <a:gd name="T18" fmla="*/ 63 w 113"/>
                <a:gd name="T19" fmla="*/ 60 h 113"/>
                <a:gd name="T20" fmla="*/ 82 w 113"/>
                <a:gd name="T21" fmla="*/ 68 h 113"/>
                <a:gd name="T22" fmla="*/ 113 w 113"/>
                <a:gd name="T23" fmla="*/ 38 h 113"/>
                <a:gd name="T24" fmla="*/ 93 w 113"/>
                <a:gd name="T25" fmla="*/ 29 h 113"/>
                <a:gd name="T26" fmla="*/ 97 w 113"/>
                <a:gd name="T27" fmla="*/ 25 h 113"/>
                <a:gd name="T28" fmla="*/ 97 w 113"/>
                <a:gd name="T29" fmla="*/ 16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 h="113">
                  <a:moveTo>
                    <a:pt x="97" y="16"/>
                  </a:moveTo>
                  <a:cubicBezTo>
                    <a:pt x="95" y="13"/>
                    <a:pt x="91" y="13"/>
                    <a:pt x="88" y="16"/>
                  </a:cubicBezTo>
                  <a:cubicBezTo>
                    <a:pt x="84" y="20"/>
                    <a:pt x="84" y="20"/>
                    <a:pt x="84" y="20"/>
                  </a:cubicBezTo>
                  <a:cubicBezTo>
                    <a:pt x="75" y="0"/>
                    <a:pt x="75" y="0"/>
                    <a:pt x="75" y="0"/>
                  </a:cubicBezTo>
                  <a:cubicBezTo>
                    <a:pt x="45" y="31"/>
                    <a:pt x="45" y="31"/>
                    <a:pt x="45" y="31"/>
                  </a:cubicBezTo>
                  <a:cubicBezTo>
                    <a:pt x="53" y="51"/>
                    <a:pt x="53" y="51"/>
                    <a:pt x="53" y="51"/>
                  </a:cubicBezTo>
                  <a:cubicBezTo>
                    <a:pt x="2" y="102"/>
                    <a:pt x="2" y="102"/>
                    <a:pt x="2" y="102"/>
                  </a:cubicBezTo>
                  <a:cubicBezTo>
                    <a:pt x="0" y="104"/>
                    <a:pt x="0" y="108"/>
                    <a:pt x="2" y="111"/>
                  </a:cubicBezTo>
                  <a:cubicBezTo>
                    <a:pt x="5" y="113"/>
                    <a:pt x="9" y="113"/>
                    <a:pt x="11" y="111"/>
                  </a:cubicBezTo>
                  <a:cubicBezTo>
                    <a:pt x="63" y="60"/>
                    <a:pt x="63" y="60"/>
                    <a:pt x="63" y="60"/>
                  </a:cubicBezTo>
                  <a:cubicBezTo>
                    <a:pt x="82" y="68"/>
                    <a:pt x="82" y="68"/>
                    <a:pt x="82" y="68"/>
                  </a:cubicBezTo>
                  <a:cubicBezTo>
                    <a:pt x="113" y="38"/>
                    <a:pt x="113" y="38"/>
                    <a:pt x="113" y="38"/>
                  </a:cubicBezTo>
                  <a:cubicBezTo>
                    <a:pt x="93" y="29"/>
                    <a:pt x="93" y="29"/>
                    <a:pt x="93" y="29"/>
                  </a:cubicBezTo>
                  <a:cubicBezTo>
                    <a:pt x="97" y="25"/>
                    <a:pt x="97" y="25"/>
                    <a:pt x="97" y="25"/>
                  </a:cubicBezTo>
                  <a:cubicBezTo>
                    <a:pt x="100" y="22"/>
                    <a:pt x="100" y="18"/>
                    <a:pt x="97"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Calibri" panose="020F0502020204030204"/>
              </a:endParaRPr>
            </a:p>
          </p:txBody>
        </p:sp>
        <p:sp>
          <p:nvSpPr>
            <p:cNvPr id="60" name="Freeform 51">
              <a:extLst>
                <a:ext uri="{FF2B5EF4-FFF2-40B4-BE49-F238E27FC236}">
                  <a16:creationId xmlns:a16="http://schemas.microsoft.com/office/drawing/2014/main" xmlns="" id="{781C6958-E40E-435B-ABBD-A3B414355B37}"/>
                </a:ext>
              </a:extLst>
            </p:cNvPr>
            <p:cNvSpPr>
              <a:spLocks/>
            </p:cNvSpPr>
            <p:nvPr/>
          </p:nvSpPr>
          <p:spPr bwMode="auto">
            <a:xfrm>
              <a:off x="3271838" y="5111751"/>
              <a:ext cx="307975" cy="307975"/>
            </a:xfrm>
            <a:custGeom>
              <a:avLst/>
              <a:gdLst>
                <a:gd name="T0" fmla="*/ 55 w 82"/>
                <a:gd name="T1" fmla="*/ 50 h 82"/>
                <a:gd name="T2" fmla="*/ 33 w 82"/>
                <a:gd name="T3" fmla="*/ 50 h 82"/>
                <a:gd name="T4" fmla="*/ 33 w 82"/>
                <a:gd name="T5" fmla="*/ 28 h 82"/>
                <a:gd name="T6" fmla="*/ 58 w 82"/>
                <a:gd name="T7" fmla="*/ 4 h 82"/>
                <a:gd name="T8" fmla="*/ 41 w 82"/>
                <a:gd name="T9" fmla="*/ 0 h 82"/>
                <a:gd name="T10" fmla="*/ 0 w 82"/>
                <a:gd name="T11" fmla="*/ 41 h 82"/>
                <a:gd name="T12" fmla="*/ 41 w 82"/>
                <a:gd name="T13" fmla="*/ 82 h 82"/>
                <a:gd name="T14" fmla="*/ 82 w 82"/>
                <a:gd name="T15" fmla="*/ 41 h 82"/>
                <a:gd name="T16" fmla="*/ 79 w 82"/>
                <a:gd name="T17" fmla="*/ 26 h 82"/>
                <a:gd name="T18" fmla="*/ 55 w 82"/>
                <a:gd name="T19" fmla="*/ 5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 h="82">
                  <a:moveTo>
                    <a:pt x="55" y="50"/>
                  </a:moveTo>
                  <a:cubicBezTo>
                    <a:pt x="49" y="56"/>
                    <a:pt x="39" y="56"/>
                    <a:pt x="33" y="50"/>
                  </a:cubicBezTo>
                  <a:cubicBezTo>
                    <a:pt x="27" y="44"/>
                    <a:pt x="27" y="34"/>
                    <a:pt x="33" y="28"/>
                  </a:cubicBezTo>
                  <a:cubicBezTo>
                    <a:pt x="58" y="4"/>
                    <a:pt x="58" y="4"/>
                    <a:pt x="58" y="4"/>
                  </a:cubicBezTo>
                  <a:cubicBezTo>
                    <a:pt x="53" y="1"/>
                    <a:pt x="47" y="0"/>
                    <a:pt x="41" y="0"/>
                  </a:cubicBezTo>
                  <a:cubicBezTo>
                    <a:pt x="18" y="0"/>
                    <a:pt x="0" y="18"/>
                    <a:pt x="0" y="41"/>
                  </a:cubicBezTo>
                  <a:cubicBezTo>
                    <a:pt x="0" y="63"/>
                    <a:pt x="18" y="82"/>
                    <a:pt x="41" y="82"/>
                  </a:cubicBezTo>
                  <a:cubicBezTo>
                    <a:pt x="63" y="82"/>
                    <a:pt x="82" y="63"/>
                    <a:pt x="82" y="41"/>
                  </a:cubicBezTo>
                  <a:cubicBezTo>
                    <a:pt x="82" y="35"/>
                    <a:pt x="81" y="30"/>
                    <a:pt x="79" y="26"/>
                  </a:cubicBezTo>
                  <a:lnTo>
                    <a:pt x="55" y="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Calibri" panose="020F0502020204030204"/>
              </a:endParaRPr>
            </a:p>
          </p:txBody>
        </p:sp>
      </p:grpSp>
      <p:sp>
        <p:nvSpPr>
          <p:cNvPr id="61" name="矩形 60">
            <a:extLst>
              <a:ext uri="{FF2B5EF4-FFF2-40B4-BE49-F238E27FC236}">
                <a16:creationId xmlns:a16="http://schemas.microsoft.com/office/drawing/2014/main" xmlns="" id="{8F4EE343-0FB0-4E7F-A6F9-B283FB314D65}"/>
              </a:ext>
            </a:extLst>
          </p:cNvPr>
          <p:cNvSpPr/>
          <p:nvPr/>
        </p:nvSpPr>
        <p:spPr>
          <a:xfrm>
            <a:off x="5966460" y="1375015"/>
            <a:ext cx="4997353" cy="495136"/>
          </a:xfrm>
          <a:prstGeom prst="rect">
            <a:avLst/>
          </a:prstGeom>
          <a:noFill/>
        </p:spPr>
        <p:txBody>
          <a:bodyPr wrap="square" lIns="0" tIns="0" rIns="0" bIns="0" rtlCol="0" anchor="t" anchorCtr="0">
            <a:spAutoFit/>
          </a:bodyPr>
          <a:lstStyle/>
          <a:p>
            <a:pPr defTabSz="1216817">
              <a:lnSpc>
                <a:spcPct val="120000"/>
              </a:lnSpc>
              <a:spcBef>
                <a:spcPct val="20000"/>
              </a:spcBef>
            </a:pPr>
            <a:r>
              <a:rPr lang="zh-CN" altLang="en-US" sz="1400" b="1" dirty="0">
                <a:solidFill>
                  <a:schemeClr val="bg2">
                    <a:lumMod val="50000"/>
                  </a:schemeClr>
                </a:solidFill>
                <a:latin typeface="微软雅黑" panose="020B0503020204020204" pitchFamily="34" charset="-122"/>
                <a:ea typeface="微软雅黑" panose="020B0503020204020204" pitchFamily="34" charset="-122"/>
                <a:sym typeface="Arial" panose="020B0604020202020204" pitchFamily="34" charset="0"/>
              </a:rPr>
              <a:t> 以合同要求的质量目标为最低目标，结合集团公司的双百方针，确定项目经理部的质量目标：</a:t>
            </a:r>
            <a:endParaRPr lang="en-US" altLang="zh-CN" sz="1400" b="1" dirty="0">
              <a:solidFill>
                <a:schemeClr val="bg2">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63" name="Group 36">
            <a:extLst>
              <a:ext uri="{FF2B5EF4-FFF2-40B4-BE49-F238E27FC236}">
                <a16:creationId xmlns:a16="http://schemas.microsoft.com/office/drawing/2014/main" xmlns="" id="{8468FD34-6EC6-4912-A5A3-748DFDE7EA1F}"/>
              </a:ext>
            </a:extLst>
          </p:cNvPr>
          <p:cNvGrpSpPr/>
          <p:nvPr/>
        </p:nvGrpSpPr>
        <p:grpSpPr>
          <a:xfrm>
            <a:off x="6750147" y="2571250"/>
            <a:ext cx="343254" cy="331237"/>
            <a:chOff x="5202238" y="3686176"/>
            <a:chExt cx="725488" cy="700088"/>
          </a:xfrm>
          <a:solidFill>
            <a:schemeClr val="accent2">
              <a:lumMod val="60000"/>
              <a:lumOff val="40000"/>
            </a:schemeClr>
          </a:solidFill>
        </p:grpSpPr>
        <p:sp>
          <p:nvSpPr>
            <p:cNvPr id="77" name="Freeform 120">
              <a:extLst>
                <a:ext uri="{FF2B5EF4-FFF2-40B4-BE49-F238E27FC236}">
                  <a16:creationId xmlns:a16="http://schemas.microsoft.com/office/drawing/2014/main" xmlns="" id="{F74796F4-E04D-4859-8D2B-CE38C145E654}"/>
                </a:ext>
              </a:extLst>
            </p:cNvPr>
            <p:cNvSpPr>
              <a:spLocks noEditPoints="1"/>
            </p:cNvSpPr>
            <p:nvPr/>
          </p:nvSpPr>
          <p:spPr bwMode="auto">
            <a:xfrm>
              <a:off x="5202238" y="3686176"/>
              <a:ext cx="698500" cy="700088"/>
            </a:xfrm>
            <a:custGeom>
              <a:avLst/>
              <a:gdLst>
                <a:gd name="T0" fmla="*/ 142 w 186"/>
                <a:gd name="T1" fmla="*/ 155 h 186"/>
                <a:gd name="T2" fmla="*/ 125 w 186"/>
                <a:gd name="T3" fmla="*/ 165 h 186"/>
                <a:gd name="T4" fmla="*/ 131 w 186"/>
                <a:gd name="T5" fmla="*/ 156 h 186"/>
                <a:gd name="T6" fmla="*/ 121 w 186"/>
                <a:gd name="T7" fmla="*/ 157 h 186"/>
                <a:gd name="T8" fmla="*/ 114 w 186"/>
                <a:gd name="T9" fmla="*/ 156 h 186"/>
                <a:gd name="T10" fmla="*/ 93 w 186"/>
                <a:gd name="T11" fmla="*/ 172 h 186"/>
                <a:gd name="T12" fmla="*/ 60 w 186"/>
                <a:gd name="T13" fmla="*/ 131 h 186"/>
                <a:gd name="T14" fmla="*/ 76 w 186"/>
                <a:gd name="T15" fmla="*/ 131 h 186"/>
                <a:gd name="T16" fmla="*/ 72 w 186"/>
                <a:gd name="T17" fmla="*/ 120 h 186"/>
                <a:gd name="T18" fmla="*/ 71 w 186"/>
                <a:gd name="T19" fmla="*/ 117 h 186"/>
                <a:gd name="T20" fmla="*/ 57 w 186"/>
                <a:gd name="T21" fmla="*/ 117 h 186"/>
                <a:gd name="T22" fmla="*/ 56 w 186"/>
                <a:gd name="T23" fmla="*/ 93 h 186"/>
                <a:gd name="T24" fmla="*/ 57 w 186"/>
                <a:gd name="T25" fmla="*/ 72 h 186"/>
                <a:gd name="T26" fmla="*/ 81 w 186"/>
                <a:gd name="T27" fmla="*/ 72 h 186"/>
                <a:gd name="T28" fmla="*/ 98 w 186"/>
                <a:gd name="T29" fmla="*/ 58 h 186"/>
                <a:gd name="T30" fmla="*/ 60 w 186"/>
                <a:gd name="T31" fmla="*/ 58 h 186"/>
                <a:gd name="T32" fmla="*/ 93 w 186"/>
                <a:gd name="T33" fmla="*/ 14 h 186"/>
                <a:gd name="T34" fmla="*/ 125 w 186"/>
                <a:gd name="T35" fmla="*/ 53 h 186"/>
                <a:gd name="T36" fmla="*/ 140 w 186"/>
                <a:gd name="T37" fmla="*/ 56 h 186"/>
                <a:gd name="T38" fmla="*/ 125 w 186"/>
                <a:gd name="T39" fmla="*/ 21 h 186"/>
                <a:gd name="T40" fmla="*/ 164 w 186"/>
                <a:gd name="T41" fmla="*/ 58 h 186"/>
                <a:gd name="T42" fmla="*/ 145 w 186"/>
                <a:gd name="T43" fmla="*/ 58 h 186"/>
                <a:gd name="T44" fmla="*/ 162 w 186"/>
                <a:gd name="T45" fmla="*/ 72 h 186"/>
                <a:gd name="T46" fmla="*/ 169 w 186"/>
                <a:gd name="T47" fmla="*/ 72 h 186"/>
                <a:gd name="T48" fmla="*/ 172 w 186"/>
                <a:gd name="T49" fmla="*/ 93 h 186"/>
                <a:gd name="T50" fmla="*/ 172 w 186"/>
                <a:gd name="T51" fmla="*/ 94 h 186"/>
                <a:gd name="T52" fmla="*/ 170 w 186"/>
                <a:gd name="T53" fmla="*/ 123 h 186"/>
                <a:gd name="T54" fmla="*/ 178 w 186"/>
                <a:gd name="T55" fmla="*/ 131 h 186"/>
                <a:gd name="T56" fmla="*/ 178 w 186"/>
                <a:gd name="T57" fmla="*/ 131 h 186"/>
                <a:gd name="T58" fmla="*/ 179 w 186"/>
                <a:gd name="T59" fmla="*/ 131 h 186"/>
                <a:gd name="T60" fmla="*/ 179 w 186"/>
                <a:gd name="T61" fmla="*/ 128 h 186"/>
                <a:gd name="T62" fmla="*/ 186 w 186"/>
                <a:gd name="T63" fmla="*/ 93 h 186"/>
                <a:gd name="T64" fmla="*/ 93 w 186"/>
                <a:gd name="T65" fmla="*/ 0 h 186"/>
                <a:gd name="T66" fmla="*/ 0 w 186"/>
                <a:gd name="T67" fmla="*/ 93 h 186"/>
                <a:gd name="T68" fmla="*/ 93 w 186"/>
                <a:gd name="T69" fmla="*/ 186 h 186"/>
                <a:gd name="T70" fmla="*/ 151 w 186"/>
                <a:gd name="T71" fmla="*/ 166 h 186"/>
                <a:gd name="T72" fmla="*/ 142 w 186"/>
                <a:gd name="T73" fmla="*/ 155 h 186"/>
                <a:gd name="T74" fmla="*/ 61 w 186"/>
                <a:gd name="T75" fmla="*/ 21 h 186"/>
                <a:gd name="T76" fmla="*/ 45 w 186"/>
                <a:gd name="T77" fmla="*/ 58 h 186"/>
                <a:gd name="T78" fmla="*/ 22 w 186"/>
                <a:gd name="T79" fmla="*/ 58 h 186"/>
                <a:gd name="T80" fmla="*/ 61 w 186"/>
                <a:gd name="T81" fmla="*/ 21 h 186"/>
                <a:gd name="T82" fmla="*/ 14 w 186"/>
                <a:gd name="T83" fmla="*/ 93 h 186"/>
                <a:gd name="T84" fmla="*/ 17 w 186"/>
                <a:gd name="T85" fmla="*/ 72 h 186"/>
                <a:gd name="T86" fmla="*/ 43 w 186"/>
                <a:gd name="T87" fmla="*/ 72 h 186"/>
                <a:gd name="T88" fmla="*/ 42 w 186"/>
                <a:gd name="T89" fmla="*/ 93 h 186"/>
                <a:gd name="T90" fmla="*/ 43 w 186"/>
                <a:gd name="T91" fmla="*/ 117 h 186"/>
                <a:gd name="T92" fmla="*/ 17 w 186"/>
                <a:gd name="T93" fmla="*/ 117 h 186"/>
                <a:gd name="T94" fmla="*/ 14 w 186"/>
                <a:gd name="T95" fmla="*/ 93 h 186"/>
                <a:gd name="T96" fmla="*/ 23 w 186"/>
                <a:gd name="T97" fmla="*/ 131 h 186"/>
                <a:gd name="T98" fmla="*/ 46 w 186"/>
                <a:gd name="T99" fmla="*/ 131 h 186"/>
                <a:gd name="T100" fmla="*/ 61 w 186"/>
                <a:gd name="T101" fmla="*/ 165 h 186"/>
                <a:gd name="T102" fmla="*/ 23 w 186"/>
                <a:gd name="T103" fmla="*/ 131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86" h="186">
                  <a:moveTo>
                    <a:pt x="142" y="155"/>
                  </a:moveTo>
                  <a:cubicBezTo>
                    <a:pt x="137" y="159"/>
                    <a:pt x="131" y="163"/>
                    <a:pt x="125" y="165"/>
                  </a:cubicBezTo>
                  <a:cubicBezTo>
                    <a:pt x="127" y="162"/>
                    <a:pt x="129" y="159"/>
                    <a:pt x="131" y="156"/>
                  </a:cubicBezTo>
                  <a:cubicBezTo>
                    <a:pt x="128" y="157"/>
                    <a:pt x="124" y="157"/>
                    <a:pt x="121" y="157"/>
                  </a:cubicBezTo>
                  <a:cubicBezTo>
                    <a:pt x="119" y="157"/>
                    <a:pt x="117" y="157"/>
                    <a:pt x="114" y="156"/>
                  </a:cubicBezTo>
                  <a:cubicBezTo>
                    <a:pt x="108" y="166"/>
                    <a:pt x="100" y="172"/>
                    <a:pt x="93" y="172"/>
                  </a:cubicBezTo>
                  <a:cubicBezTo>
                    <a:pt x="81" y="172"/>
                    <a:pt x="67" y="156"/>
                    <a:pt x="60" y="131"/>
                  </a:cubicBezTo>
                  <a:cubicBezTo>
                    <a:pt x="76" y="131"/>
                    <a:pt x="76" y="131"/>
                    <a:pt x="76" y="131"/>
                  </a:cubicBezTo>
                  <a:cubicBezTo>
                    <a:pt x="74" y="127"/>
                    <a:pt x="73" y="124"/>
                    <a:pt x="72" y="120"/>
                  </a:cubicBezTo>
                  <a:cubicBezTo>
                    <a:pt x="71" y="119"/>
                    <a:pt x="71" y="118"/>
                    <a:pt x="71" y="117"/>
                  </a:cubicBezTo>
                  <a:cubicBezTo>
                    <a:pt x="57" y="117"/>
                    <a:pt x="57" y="117"/>
                    <a:pt x="57" y="117"/>
                  </a:cubicBezTo>
                  <a:cubicBezTo>
                    <a:pt x="56" y="109"/>
                    <a:pt x="56" y="101"/>
                    <a:pt x="56" y="93"/>
                  </a:cubicBezTo>
                  <a:cubicBezTo>
                    <a:pt x="56" y="86"/>
                    <a:pt x="56" y="79"/>
                    <a:pt x="57" y="72"/>
                  </a:cubicBezTo>
                  <a:cubicBezTo>
                    <a:pt x="81" y="72"/>
                    <a:pt x="81" y="72"/>
                    <a:pt x="81" y="72"/>
                  </a:cubicBezTo>
                  <a:cubicBezTo>
                    <a:pt x="85" y="66"/>
                    <a:pt x="91" y="62"/>
                    <a:pt x="98" y="58"/>
                  </a:cubicBezTo>
                  <a:cubicBezTo>
                    <a:pt x="60" y="58"/>
                    <a:pt x="60" y="58"/>
                    <a:pt x="60" y="58"/>
                  </a:cubicBezTo>
                  <a:cubicBezTo>
                    <a:pt x="66" y="32"/>
                    <a:pt x="80" y="14"/>
                    <a:pt x="93" y="14"/>
                  </a:cubicBezTo>
                  <a:cubicBezTo>
                    <a:pt x="105" y="14"/>
                    <a:pt x="118" y="29"/>
                    <a:pt x="125" y="53"/>
                  </a:cubicBezTo>
                  <a:cubicBezTo>
                    <a:pt x="130" y="53"/>
                    <a:pt x="135" y="54"/>
                    <a:pt x="140" y="56"/>
                  </a:cubicBezTo>
                  <a:cubicBezTo>
                    <a:pt x="137" y="42"/>
                    <a:pt x="132" y="30"/>
                    <a:pt x="125" y="21"/>
                  </a:cubicBezTo>
                  <a:cubicBezTo>
                    <a:pt x="142" y="28"/>
                    <a:pt x="156" y="42"/>
                    <a:pt x="164" y="58"/>
                  </a:cubicBezTo>
                  <a:cubicBezTo>
                    <a:pt x="145" y="58"/>
                    <a:pt x="145" y="58"/>
                    <a:pt x="145" y="58"/>
                  </a:cubicBezTo>
                  <a:cubicBezTo>
                    <a:pt x="151" y="62"/>
                    <a:pt x="157" y="66"/>
                    <a:pt x="162" y="72"/>
                  </a:cubicBezTo>
                  <a:cubicBezTo>
                    <a:pt x="169" y="72"/>
                    <a:pt x="169" y="72"/>
                    <a:pt x="169" y="72"/>
                  </a:cubicBezTo>
                  <a:cubicBezTo>
                    <a:pt x="171" y="79"/>
                    <a:pt x="172" y="86"/>
                    <a:pt x="172" y="93"/>
                  </a:cubicBezTo>
                  <a:cubicBezTo>
                    <a:pt x="172" y="93"/>
                    <a:pt x="172" y="94"/>
                    <a:pt x="172" y="94"/>
                  </a:cubicBezTo>
                  <a:cubicBezTo>
                    <a:pt x="174" y="104"/>
                    <a:pt x="173" y="113"/>
                    <a:pt x="170" y="123"/>
                  </a:cubicBezTo>
                  <a:cubicBezTo>
                    <a:pt x="178" y="131"/>
                    <a:pt x="178" y="131"/>
                    <a:pt x="178" y="131"/>
                  </a:cubicBezTo>
                  <a:cubicBezTo>
                    <a:pt x="178" y="131"/>
                    <a:pt x="178" y="131"/>
                    <a:pt x="178" y="131"/>
                  </a:cubicBezTo>
                  <a:cubicBezTo>
                    <a:pt x="179" y="131"/>
                    <a:pt x="179" y="131"/>
                    <a:pt x="179" y="131"/>
                  </a:cubicBezTo>
                  <a:cubicBezTo>
                    <a:pt x="179" y="128"/>
                    <a:pt x="179" y="128"/>
                    <a:pt x="179" y="128"/>
                  </a:cubicBezTo>
                  <a:cubicBezTo>
                    <a:pt x="184" y="117"/>
                    <a:pt x="186" y="106"/>
                    <a:pt x="186" y="93"/>
                  </a:cubicBezTo>
                  <a:cubicBezTo>
                    <a:pt x="186" y="42"/>
                    <a:pt x="144" y="0"/>
                    <a:pt x="93" y="0"/>
                  </a:cubicBezTo>
                  <a:cubicBezTo>
                    <a:pt x="42" y="0"/>
                    <a:pt x="0" y="42"/>
                    <a:pt x="0" y="93"/>
                  </a:cubicBezTo>
                  <a:cubicBezTo>
                    <a:pt x="0" y="144"/>
                    <a:pt x="42" y="186"/>
                    <a:pt x="93" y="186"/>
                  </a:cubicBezTo>
                  <a:cubicBezTo>
                    <a:pt x="115" y="186"/>
                    <a:pt x="135" y="178"/>
                    <a:pt x="151" y="166"/>
                  </a:cubicBezTo>
                  <a:lnTo>
                    <a:pt x="142" y="155"/>
                  </a:lnTo>
                  <a:close/>
                  <a:moveTo>
                    <a:pt x="61" y="21"/>
                  </a:moveTo>
                  <a:cubicBezTo>
                    <a:pt x="54" y="31"/>
                    <a:pt x="49" y="44"/>
                    <a:pt x="45" y="58"/>
                  </a:cubicBezTo>
                  <a:cubicBezTo>
                    <a:pt x="22" y="58"/>
                    <a:pt x="22" y="58"/>
                    <a:pt x="22" y="58"/>
                  </a:cubicBezTo>
                  <a:cubicBezTo>
                    <a:pt x="30" y="42"/>
                    <a:pt x="44" y="28"/>
                    <a:pt x="61" y="21"/>
                  </a:cubicBezTo>
                  <a:close/>
                  <a:moveTo>
                    <a:pt x="14" y="93"/>
                  </a:moveTo>
                  <a:cubicBezTo>
                    <a:pt x="14" y="86"/>
                    <a:pt x="15" y="79"/>
                    <a:pt x="17" y="72"/>
                  </a:cubicBezTo>
                  <a:cubicBezTo>
                    <a:pt x="43" y="72"/>
                    <a:pt x="43" y="72"/>
                    <a:pt x="43" y="72"/>
                  </a:cubicBezTo>
                  <a:cubicBezTo>
                    <a:pt x="42" y="79"/>
                    <a:pt x="42" y="86"/>
                    <a:pt x="42" y="93"/>
                  </a:cubicBezTo>
                  <a:cubicBezTo>
                    <a:pt x="42" y="101"/>
                    <a:pt x="42" y="109"/>
                    <a:pt x="43" y="117"/>
                  </a:cubicBezTo>
                  <a:cubicBezTo>
                    <a:pt x="17" y="117"/>
                    <a:pt x="17" y="117"/>
                    <a:pt x="17" y="117"/>
                  </a:cubicBezTo>
                  <a:cubicBezTo>
                    <a:pt x="15" y="109"/>
                    <a:pt x="14" y="101"/>
                    <a:pt x="14" y="93"/>
                  </a:cubicBezTo>
                  <a:close/>
                  <a:moveTo>
                    <a:pt x="23" y="131"/>
                  </a:moveTo>
                  <a:cubicBezTo>
                    <a:pt x="46" y="131"/>
                    <a:pt x="46" y="131"/>
                    <a:pt x="46" y="131"/>
                  </a:cubicBezTo>
                  <a:cubicBezTo>
                    <a:pt x="49" y="144"/>
                    <a:pt x="54" y="156"/>
                    <a:pt x="61" y="165"/>
                  </a:cubicBezTo>
                  <a:cubicBezTo>
                    <a:pt x="45" y="158"/>
                    <a:pt x="32" y="146"/>
                    <a:pt x="23" y="1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Calibri" panose="020F0502020204030204"/>
              </a:endParaRPr>
            </a:p>
          </p:txBody>
        </p:sp>
        <p:sp>
          <p:nvSpPr>
            <p:cNvPr id="78" name="Freeform 121">
              <a:extLst>
                <a:ext uri="{FF2B5EF4-FFF2-40B4-BE49-F238E27FC236}">
                  <a16:creationId xmlns:a16="http://schemas.microsoft.com/office/drawing/2014/main" xmlns="" id="{4B5A535E-748C-4F24-B739-892C6FD61CB9}"/>
                </a:ext>
              </a:extLst>
            </p:cNvPr>
            <p:cNvSpPr>
              <a:spLocks noEditPoints="1"/>
            </p:cNvSpPr>
            <p:nvPr/>
          </p:nvSpPr>
          <p:spPr bwMode="auto">
            <a:xfrm>
              <a:off x="5487988" y="3911601"/>
              <a:ext cx="439738" cy="439738"/>
            </a:xfrm>
            <a:custGeom>
              <a:avLst/>
              <a:gdLst>
                <a:gd name="T0" fmla="*/ 116 w 117"/>
                <a:gd name="T1" fmla="*/ 103 h 117"/>
                <a:gd name="T2" fmla="*/ 81 w 117"/>
                <a:gd name="T3" fmla="*/ 65 h 117"/>
                <a:gd name="T4" fmla="*/ 80 w 117"/>
                <a:gd name="T5" fmla="*/ 65 h 117"/>
                <a:gd name="T6" fmla="*/ 84 w 117"/>
                <a:gd name="T7" fmla="*/ 33 h 117"/>
                <a:gd name="T8" fmla="*/ 33 w 117"/>
                <a:gd name="T9" fmla="*/ 6 h 117"/>
                <a:gd name="T10" fmla="*/ 7 w 117"/>
                <a:gd name="T11" fmla="*/ 57 h 117"/>
                <a:gd name="T12" fmla="*/ 57 w 117"/>
                <a:gd name="T13" fmla="*/ 83 h 117"/>
                <a:gd name="T14" fmla="*/ 67 w 117"/>
                <a:gd name="T15" fmla="*/ 79 h 117"/>
                <a:gd name="T16" fmla="*/ 101 w 117"/>
                <a:gd name="T17" fmla="*/ 116 h 117"/>
                <a:gd name="T18" fmla="*/ 106 w 117"/>
                <a:gd name="T19" fmla="*/ 115 h 117"/>
                <a:gd name="T20" fmla="*/ 114 w 117"/>
                <a:gd name="T21" fmla="*/ 108 h 117"/>
                <a:gd name="T22" fmla="*/ 116 w 117"/>
                <a:gd name="T23" fmla="*/ 103 h 117"/>
                <a:gd name="T24" fmla="*/ 17 w 117"/>
                <a:gd name="T25" fmla="*/ 54 h 117"/>
                <a:gd name="T26" fmla="*/ 36 w 117"/>
                <a:gd name="T27" fmla="*/ 17 h 117"/>
                <a:gd name="T28" fmla="*/ 73 w 117"/>
                <a:gd name="T29" fmla="*/ 36 h 117"/>
                <a:gd name="T30" fmla="*/ 54 w 117"/>
                <a:gd name="T31" fmla="*/ 73 h 117"/>
                <a:gd name="T32" fmla="*/ 17 w 117"/>
                <a:gd name="T33" fmla="*/ 54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117">
                  <a:moveTo>
                    <a:pt x="116" y="103"/>
                  </a:moveTo>
                  <a:cubicBezTo>
                    <a:pt x="81" y="65"/>
                    <a:pt x="81" y="65"/>
                    <a:pt x="81" y="65"/>
                  </a:cubicBezTo>
                  <a:cubicBezTo>
                    <a:pt x="81" y="65"/>
                    <a:pt x="80" y="65"/>
                    <a:pt x="80" y="65"/>
                  </a:cubicBezTo>
                  <a:cubicBezTo>
                    <a:pt x="86" y="55"/>
                    <a:pt x="87" y="44"/>
                    <a:pt x="84" y="33"/>
                  </a:cubicBezTo>
                  <a:cubicBezTo>
                    <a:pt x="77" y="11"/>
                    <a:pt x="54" y="0"/>
                    <a:pt x="33" y="6"/>
                  </a:cubicBezTo>
                  <a:cubicBezTo>
                    <a:pt x="12" y="13"/>
                    <a:pt x="0" y="36"/>
                    <a:pt x="7" y="57"/>
                  </a:cubicBezTo>
                  <a:cubicBezTo>
                    <a:pt x="13" y="78"/>
                    <a:pt x="36" y="90"/>
                    <a:pt x="57" y="83"/>
                  </a:cubicBezTo>
                  <a:cubicBezTo>
                    <a:pt x="61" y="82"/>
                    <a:pt x="64" y="81"/>
                    <a:pt x="67" y="79"/>
                  </a:cubicBezTo>
                  <a:cubicBezTo>
                    <a:pt x="101" y="116"/>
                    <a:pt x="101" y="116"/>
                    <a:pt x="101" y="116"/>
                  </a:cubicBezTo>
                  <a:cubicBezTo>
                    <a:pt x="102" y="117"/>
                    <a:pt x="104" y="117"/>
                    <a:pt x="106" y="115"/>
                  </a:cubicBezTo>
                  <a:cubicBezTo>
                    <a:pt x="114" y="108"/>
                    <a:pt x="114" y="108"/>
                    <a:pt x="114" y="108"/>
                  </a:cubicBezTo>
                  <a:cubicBezTo>
                    <a:pt x="116" y="106"/>
                    <a:pt x="117" y="104"/>
                    <a:pt x="116" y="103"/>
                  </a:cubicBezTo>
                  <a:close/>
                  <a:moveTo>
                    <a:pt x="17" y="54"/>
                  </a:moveTo>
                  <a:cubicBezTo>
                    <a:pt x="12" y="38"/>
                    <a:pt x="21" y="22"/>
                    <a:pt x="36" y="17"/>
                  </a:cubicBezTo>
                  <a:cubicBezTo>
                    <a:pt x="52" y="12"/>
                    <a:pt x="69" y="20"/>
                    <a:pt x="73" y="36"/>
                  </a:cubicBezTo>
                  <a:cubicBezTo>
                    <a:pt x="78" y="52"/>
                    <a:pt x="70" y="68"/>
                    <a:pt x="54" y="73"/>
                  </a:cubicBezTo>
                  <a:cubicBezTo>
                    <a:pt x="39" y="78"/>
                    <a:pt x="22" y="69"/>
                    <a:pt x="17"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Calibri" panose="020F0502020204030204"/>
              </a:endParaRPr>
            </a:p>
          </p:txBody>
        </p:sp>
        <p:sp>
          <p:nvSpPr>
            <p:cNvPr id="79" name="Freeform 122">
              <a:extLst>
                <a:ext uri="{FF2B5EF4-FFF2-40B4-BE49-F238E27FC236}">
                  <a16:creationId xmlns:a16="http://schemas.microsoft.com/office/drawing/2014/main" xmlns="" id="{1DE66EEE-B521-4615-A898-9CA132EB4853}"/>
                </a:ext>
              </a:extLst>
            </p:cNvPr>
            <p:cNvSpPr>
              <a:spLocks/>
            </p:cNvSpPr>
            <p:nvPr/>
          </p:nvSpPr>
          <p:spPr bwMode="auto">
            <a:xfrm>
              <a:off x="5565775" y="3976688"/>
              <a:ext cx="188913" cy="138113"/>
            </a:xfrm>
            <a:custGeom>
              <a:avLst/>
              <a:gdLst>
                <a:gd name="T0" fmla="*/ 10 w 50"/>
                <a:gd name="T1" fmla="*/ 16 h 37"/>
                <a:gd name="T2" fmla="*/ 48 w 50"/>
                <a:gd name="T3" fmla="*/ 36 h 37"/>
                <a:gd name="T4" fmla="*/ 48 w 50"/>
                <a:gd name="T5" fmla="*/ 37 h 37"/>
                <a:gd name="T6" fmla="*/ 49 w 50"/>
                <a:gd name="T7" fmla="*/ 20 h 37"/>
                <a:gd name="T8" fmla="*/ 17 w 50"/>
                <a:gd name="T9" fmla="*/ 4 h 37"/>
                <a:gd name="T10" fmla="*/ 0 w 50"/>
                <a:gd name="T11" fmla="*/ 21 h 37"/>
                <a:gd name="T12" fmla="*/ 10 w 50"/>
                <a:gd name="T13" fmla="*/ 16 h 37"/>
              </a:gdLst>
              <a:ahLst/>
              <a:cxnLst>
                <a:cxn ang="0">
                  <a:pos x="T0" y="T1"/>
                </a:cxn>
                <a:cxn ang="0">
                  <a:pos x="T2" y="T3"/>
                </a:cxn>
                <a:cxn ang="0">
                  <a:pos x="T4" y="T5"/>
                </a:cxn>
                <a:cxn ang="0">
                  <a:pos x="T6" y="T7"/>
                </a:cxn>
                <a:cxn ang="0">
                  <a:pos x="T8" y="T9"/>
                </a:cxn>
                <a:cxn ang="0">
                  <a:pos x="T10" y="T11"/>
                </a:cxn>
                <a:cxn ang="0">
                  <a:pos x="T12" y="T13"/>
                </a:cxn>
              </a:cxnLst>
              <a:rect l="0" t="0" r="r" b="b"/>
              <a:pathLst>
                <a:path w="50" h="37">
                  <a:moveTo>
                    <a:pt x="10" y="16"/>
                  </a:moveTo>
                  <a:cubicBezTo>
                    <a:pt x="26" y="11"/>
                    <a:pt x="43" y="20"/>
                    <a:pt x="48" y="36"/>
                  </a:cubicBezTo>
                  <a:cubicBezTo>
                    <a:pt x="48" y="36"/>
                    <a:pt x="48" y="36"/>
                    <a:pt x="48" y="37"/>
                  </a:cubicBezTo>
                  <a:cubicBezTo>
                    <a:pt x="50" y="32"/>
                    <a:pt x="50" y="26"/>
                    <a:pt x="49" y="20"/>
                  </a:cubicBezTo>
                  <a:cubicBezTo>
                    <a:pt x="45" y="7"/>
                    <a:pt x="30" y="0"/>
                    <a:pt x="17" y="4"/>
                  </a:cubicBezTo>
                  <a:cubicBezTo>
                    <a:pt x="8" y="6"/>
                    <a:pt x="2" y="13"/>
                    <a:pt x="0" y="21"/>
                  </a:cubicBezTo>
                  <a:cubicBezTo>
                    <a:pt x="3" y="19"/>
                    <a:pt x="6" y="17"/>
                    <a:pt x="10"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Calibri" panose="020F0502020204030204"/>
              </a:endParaRPr>
            </a:p>
          </p:txBody>
        </p:sp>
      </p:grpSp>
      <p:sp>
        <p:nvSpPr>
          <p:cNvPr id="64" name="TextBox 13">
            <a:extLst>
              <a:ext uri="{FF2B5EF4-FFF2-40B4-BE49-F238E27FC236}">
                <a16:creationId xmlns:a16="http://schemas.microsoft.com/office/drawing/2014/main" xmlns="" id="{6C3F7A28-FD73-433D-8196-D7B4EBAD591B}"/>
              </a:ext>
            </a:extLst>
          </p:cNvPr>
          <p:cNvSpPr txBox="1"/>
          <p:nvPr/>
        </p:nvSpPr>
        <p:spPr>
          <a:xfrm>
            <a:off x="7323448" y="2354269"/>
            <a:ext cx="1295287" cy="270010"/>
          </a:xfrm>
          <a:prstGeom prst="rect">
            <a:avLst/>
          </a:prstGeom>
          <a:noFill/>
        </p:spPr>
        <p:txBody>
          <a:bodyPr wrap="square" lIns="0" tIns="0" rIns="0" bIns="0" rtlCol="0" anchor="t" anchorCtr="0">
            <a:spAutoFit/>
          </a:bodyPr>
          <a:lstStyle/>
          <a:p>
            <a:pPr defTabSz="1216817">
              <a:lnSpc>
                <a:spcPct val="120000"/>
              </a:lnSpc>
              <a:spcBef>
                <a:spcPct val="20000"/>
              </a:spcBef>
              <a:defRPr/>
            </a:pPr>
            <a:r>
              <a:rPr lang="zh-CN" altLang="en-US" sz="1600" b="1" dirty="0">
                <a:solidFill>
                  <a:srgbClr val="79797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797979"/>
              </a:solidFill>
              <a:latin typeface="Arial" panose="020B0604020202020204" pitchFamily="34" charset="0"/>
              <a:ea typeface="微软雅黑" panose="020B0503020204020204" pitchFamily="34" charset="-122"/>
              <a:sym typeface="Arial" panose="020B0604020202020204" pitchFamily="34" charset="0"/>
            </a:endParaRPr>
          </a:p>
        </p:txBody>
      </p:sp>
      <p:sp>
        <p:nvSpPr>
          <p:cNvPr id="65" name="TextBox 13">
            <a:extLst>
              <a:ext uri="{FF2B5EF4-FFF2-40B4-BE49-F238E27FC236}">
                <a16:creationId xmlns:a16="http://schemas.microsoft.com/office/drawing/2014/main" xmlns="" id="{FD68A286-1707-43A0-84AC-CF75882C9952}"/>
              </a:ext>
            </a:extLst>
          </p:cNvPr>
          <p:cNvSpPr txBox="1"/>
          <p:nvPr/>
        </p:nvSpPr>
        <p:spPr>
          <a:xfrm>
            <a:off x="7323448" y="2676270"/>
            <a:ext cx="2333999" cy="424090"/>
          </a:xfrm>
          <a:prstGeom prst="rect">
            <a:avLst/>
          </a:prstGeom>
          <a:noFill/>
        </p:spPr>
        <p:txBody>
          <a:bodyPr wrap="square" lIns="0" tIns="0" rIns="0" bIns="0" rtlCol="0" anchor="t" anchorCtr="0">
            <a:spAutoFit/>
          </a:bodyPr>
          <a:lstStyle/>
          <a:p>
            <a:pPr defTabSz="1216817">
              <a:lnSpc>
                <a:spcPct val="120000"/>
              </a:lnSpc>
              <a:spcBef>
                <a:spcPct val="20000"/>
              </a:spcBef>
              <a:defRPr/>
            </a:pPr>
            <a:r>
              <a:rPr lang="zh-CN" altLang="en-US" sz="1200" dirty="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6" name="Group 40">
            <a:extLst>
              <a:ext uri="{FF2B5EF4-FFF2-40B4-BE49-F238E27FC236}">
                <a16:creationId xmlns:a16="http://schemas.microsoft.com/office/drawing/2014/main" xmlns="" id="{AA823026-19A0-441B-936C-F047FAABAA3C}"/>
              </a:ext>
            </a:extLst>
          </p:cNvPr>
          <p:cNvGrpSpPr/>
          <p:nvPr/>
        </p:nvGrpSpPr>
        <p:grpSpPr>
          <a:xfrm>
            <a:off x="6750147" y="3443915"/>
            <a:ext cx="399341" cy="398462"/>
            <a:chOff x="3114675" y="4859338"/>
            <a:chExt cx="720725" cy="719138"/>
          </a:xfrm>
          <a:solidFill>
            <a:schemeClr val="accent2">
              <a:lumMod val="60000"/>
              <a:lumOff val="40000"/>
            </a:schemeClr>
          </a:solidFill>
        </p:grpSpPr>
        <p:sp>
          <p:nvSpPr>
            <p:cNvPr id="74" name="Freeform 49">
              <a:extLst>
                <a:ext uri="{FF2B5EF4-FFF2-40B4-BE49-F238E27FC236}">
                  <a16:creationId xmlns:a16="http://schemas.microsoft.com/office/drawing/2014/main" xmlns="" id="{2E86541D-01AA-4D55-9E5A-E28CDA3DA568}"/>
                </a:ext>
              </a:extLst>
            </p:cNvPr>
            <p:cNvSpPr>
              <a:spLocks/>
            </p:cNvSpPr>
            <p:nvPr/>
          </p:nvSpPr>
          <p:spPr bwMode="auto">
            <a:xfrm>
              <a:off x="3114675" y="4953001"/>
              <a:ext cx="622300" cy="625475"/>
            </a:xfrm>
            <a:custGeom>
              <a:avLst/>
              <a:gdLst>
                <a:gd name="T0" fmla="*/ 158 w 166"/>
                <a:gd name="T1" fmla="*/ 51 h 166"/>
                <a:gd name="T2" fmla="*/ 144 w 166"/>
                <a:gd name="T3" fmla="*/ 45 h 166"/>
                <a:gd name="T4" fmla="*/ 133 w 166"/>
                <a:gd name="T5" fmla="*/ 55 h 166"/>
                <a:gd name="T6" fmla="*/ 140 w 166"/>
                <a:gd name="T7" fmla="*/ 83 h 166"/>
                <a:gd name="T8" fmla="*/ 83 w 166"/>
                <a:gd name="T9" fmla="*/ 140 h 166"/>
                <a:gd name="T10" fmla="*/ 26 w 166"/>
                <a:gd name="T11" fmla="*/ 83 h 166"/>
                <a:gd name="T12" fmla="*/ 83 w 166"/>
                <a:gd name="T13" fmla="*/ 26 h 166"/>
                <a:gd name="T14" fmla="*/ 112 w 166"/>
                <a:gd name="T15" fmla="*/ 34 h 166"/>
                <a:gd name="T16" fmla="*/ 122 w 166"/>
                <a:gd name="T17" fmla="*/ 24 h 166"/>
                <a:gd name="T18" fmla="*/ 116 w 166"/>
                <a:gd name="T19" fmla="*/ 9 h 166"/>
                <a:gd name="T20" fmla="*/ 115 w 166"/>
                <a:gd name="T21" fmla="*/ 6 h 166"/>
                <a:gd name="T22" fmla="*/ 83 w 166"/>
                <a:gd name="T23" fmla="*/ 0 h 166"/>
                <a:gd name="T24" fmla="*/ 0 w 166"/>
                <a:gd name="T25" fmla="*/ 83 h 166"/>
                <a:gd name="T26" fmla="*/ 83 w 166"/>
                <a:gd name="T27" fmla="*/ 166 h 166"/>
                <a:gd name="T28" fmla="*/ 166 w 166"/>
                <a:gd name="T29" fmla="*/ 83 h 166"/>
                <a:gd name="T30" fmla="*/ 160 w 166"/>
                <a:gd name="T31" fmla="*/ 52 h 166"/>
                <a:gd name="T32" fmla="*/ 158 w 166"/>
                <a:gd name="T33" fmla="*/ 51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6" h="166">
                  <a:moveTo>
                    <a:pt x="158" y="51"/>
                  </a:moveTo>
                  <a:cubicBezTo>
                    <a:pt x="144" y="45"/>
                    <a:pt x="144" y="45"/>
                    <a:pt x="144" y="45"/>
                  </a:cubicBezTo>
                  <a:cubicBezTo>
                    <a:pt x="133" y="55"/>
                    <a:pt x="133" y="55"/>
                    <a:pt x="133" y="55"/>
                  </a:cubicBezTo>
                  <a:cubicBezTo>
                    <a:pt x="137" y="64"/>
                    <a:pt x="140" y="73"/>
                    <a:pt x="140" y="83"/>
                  </a:cubicBezTo>
                  <a:cubicBezTo>
                    <a:pt x="140" y="114"/>
                    <a:pt x="114" y="140"/>
                    <a:pt x="83" y="140"/>
                  </a:cubicBezTo>
                  <a:cubicBezTo>
                    <a:pt x="51" y="140"/>
                    <a:pt x="26" y="114"/>
                    <a:pt x="26" y="83"/>
                  </a:cubicBezTo>
                  <a:cubicBezTo>
                    <a:pt x="26" y="51"/>
                    <a:pt x="51" y="26"/>
                    <a:pt x="83" y="26"/>
                  </a:cubicBezTo>
                  <a:cubicBezTo>
                    <a:pt x="93" y="26"/>
                    <a:pt x="103" y="29"/>
                    <a:pt x="112" y="34"/>
                  </a:cubicBezTo>
                  <a:cubicBezTo>
                    <a:pt x="122" y="24"/>
                    <a:pt x="122" y="24"/>
                    <a:pt x="122" y="24"/>
                  </a:cubicBezTo>
                  <a:cubicBezTo>
                    <a:pt x="116" y="9"/>
                    <a:pt x="116" y="9"/>
                    <a:pt x="116" y="9"/>
                  </a:cubicBezTo>
                  <a:cubicBezTo>
                    <a:pt x="115" y="6"/>
                    <a:pt x="115" y="6"/>
                    <a:pt x="115" y="6"/>
                  </a:cubicBezTo>
                  <a:cubicBezTo>
                    <a:pt x="105" y="2"/>
                    <a:pt x="94" y="0"/>
                    <a:pt x="83" y="0"/>
                  </a:cubicBezTo>
                  <a:cubicBezTo>
                    <a:pt x="37" y="0"/>
                    <a:pt x="0" y="37"/>
                    <a:pt x="0" y="83"/>
                  </a:cubicBezTo>
                  <a:cubicBezTo>
                    <a:pt x="0" y="129"/>
                    <a:pt x="37" y="166"/>
                    <a:pt x="83" y="166"/>
                  </a:cubicBezTo>
                  <a:cubicBezTo>
                    <a:pt x="129" y="166"/>
                    <a:pt x="166" y="129"/>
                    <a:pt x="166" y="83"/>
                  </a:cubicBezTo>
                  <a:cubicBezTo>
                    <a:pt x="166" y="72"/>
                    <a:pt x="164" y="61"/>
                    <a:pt x="160" y="52"/>
                  </a:cubicBezTo>
                  <a:lnTo>
                    <a:pt x="158" y="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Calibri" panose="020F0502020204030204"/>
              </a:endParaRPr>
            </a:p>
          </p:txBody>
        </p:sp>
        <p:sp>
          <p:nvSpPr>
            <p:cNvPr id="75" name="Freeform 50">
              <a:extLst>
                <a:ext uri="{FF2B5EF4-FFF2-40B4-BE49-F238E27FC236}">
                  <a16:creationId xmlns:a16="http://schemas.microsoft.com/office/drawing/2014/main" xmlns="" id="{AE926048-84EB-42F0-8F5C-B32DDDDD80B3}"/>
                </a:ext>
              </a:extLst>
            </p:cNvPr>
            <p:cNvSpPr>
              <a:spLocks/>
            </p:cNvSpPr>
            <p:nvPr/>
          </p:nvSpPr>
          <p:spPr bwMode="auto">
            <a:xfrm>
              <a:off x="3409950" y="4859338"/>
              <a:ext cx="425450" cy="425450"/>
            </a:xfrm>
            <a:custGeom>
              <a:avLst/>
              <a:gdLst>
                <a:gd name="T0" fmla="*/ 97 w 113"/>
                <a:gd name="T1" fmla="*/ 16 h 113"/>
                <a:gd name="T2" fmla="*/ 88 w 113"/>
                <a:gd name="T3" fmla="*/ 16 h 113"/>
                <a:gd name="T4" fmla="*/ 84 w 113"/>
                <a:gd name="T5" fmla="*/ 20 h 113"/>
                <a:gd name="T6" fmla="*/ 75 w 113"/>
                <a:gd name="T7" fmla="*/ 0 h 113"/>
                <a:gd name="T8" fmla="*/ 45 w 113"/>
                <a:gd name="T9" fmla="*/ 31 h 113"/>
                <a:gd name="T10" fmla="*/ 53 w 113"/>
                <a:gd name="T11" fmla="*/ 51 h 113"/>
                <a:gd name="T12" fmla="*/ 2 w 113"/>
                <a:gd name="T13" fmla="*/ 102 h 113"/>
                <a:gd name="T14" fmla="*/ 2 w 113"/>
                <a:gd name="T15" fmla="*/ 111 h 113"/>
                <a:gd name="T16" fmla="*/ 11 w 113"/>
                <a:gd name="T17" fmla="*/ 111 h 113"/>
                <a:gd name="T18" fmla="*/ 63 w 113"/>
                <a:gd name="T19" fmla="*/ 60 h 113"/>
                <a:gd name="T20" fmla="*/ 82 w 113"/>
                <a:gd name="T21" fmla="*/ 68 h 113"/>
                <a:gd name="T22" fmla="*/ 113 w 113"/>
                <a:gd name="T23" fmla="*/ 38 h 113"/>
                <a:gd name="T24" fmla="*/ 93 w 113"/>
                <a:gd name="T25" fmla="*/ 29 h 113"/>
                <a:gd name="T26" fmla="*/ 97 w 113"/>
                <a:gd name="T27" fmla="*/ 25 h 113"/>
                <a:gd name="T28" fmla="*/ 97 w 113"/>
                <a:gd name="T29" fmla="*/ 16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 h="113">
                  <a:moveTo>
                    <a:pt x="97" y="16"/>
                  </a:moveTo>
                  <a:cubicBezTo>
                    <a:pt x="95" y="13"/>
                    <a:pt x="91" y="13"/>
                    <a:pt x="88" y="16"/>
                  </a:cubicBezTo>
                  <a:cubicBezTo>
                    <a:pt x="84" y="20"/>
                    <a:pt x="84" y="20"/>
                    <a:pt x="84" y="20"/>
                  </a:cubicBezTo>
                  <a:cubicBezTo>
                    <a:pt x="75" y="0"/>
                    <a:pt x="75" y="0"/>
                    <a:pt x="75" y="0"/>
                  </a:cubicBezTo>
                  <a:cubicBezTo>
                    <a:pt x="45" y="31"/>
                    <a:pt x="45" y="31"/>
                    <a:pt x="45" y="31"/>
                  </a:cubicBezTo>
                  <a:cubicBezTo>
                    <a:pt x="53" y="51"/>
                    <a:pt x="53" y="51"/>
                    <a:pt x="53" y="51"/>
                  </a:cubicBezTo>
                  <a:cubicBezTo>
                    <a:pt x="2" y="102"/>
                    <a:pt x="2" y="102"/>
                    <a:pt x="2" y="102"/>
                  </a:cubicBezTo>
                  <a:cubicBezTo>
                    <a:pt x="0" y="104"/>
                    <a:pt x="0" y="108"/>
                    <a:pt x="2" y="111"/>
                  </a:cubicBezTo>
                  <a:cubicBezTo>
                    <a:pt x="5" y="113"/>
                    <a:pt x="9" y="113"/>
                    <a:pt x="11" y="111"/>
                  </a:cubicBezTo>
                  <a:cubicBezTo>
                    <a:pt x="63" y="60"/>
                    <a:pt x="63" y="60"/>
                    <a:pt x="63" y="60"/>
                  </a:cubicBezTo>
                  <a:cubicBezTo>
                    <a:pt x="82" y="68"/>
                    <a:pt x="82" y="68"/>
                    <a:pt x="82" y="68"/>
                  </a:cubicBezTo>
                  <a:cubicBezTo>
                    <a:pt x="113" y="38"/>
                    <a:pt x="113" y="38"/>
                    <a:pt x="113" y="38"/>
                  </a:cubicBezTo>
                  <a:cubicBezTo>
                    <a:pt x="93" y="29"/>
                    <a:pt x="93" y="29"/>
                    <a:pt x="93" y="29"/>
                  </a:cubicBezTo>
                  <a:cubicBezTo>
                    <a:pt x="97" y="25"/>
                    <a:pt x="97" y="25"/>
                    <a:pt x="97" y="25"/>
                  </a:cubicBezTo>
                  <a:cubicBezTo>
                    <a:pt x="100" y="22"/>
                    <a:pt x="100" y="18"/>
                    <a:pt x="97"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Calibri" panose="020F0502020204030204"/>
              </a:endParaRPr>
            </a:p>
          </p:txBody>
        </p:sp>
        <p:sp>
          <p:nvSpPr>
            <p:cNvPr id="76" name="Freeform 51">
              <a:extLst>
                <a:ext uri="{FF2B5EF4-FFF2-40B4-BE49-F238E27FC236}">
                  <a16:creationId xmlns:a16="http://schemas.microsoft.com/office/drawing/2014/main" xmlns="" id="{7CD5EB53-193B-48D6-B54A-E7F4B07B3761}"/>
                </a:ext>
              </a:extLst>
            </p:cNvPr>
            <p:cNvSpPr>
              <a:spLocks/>
            </p:cNvSpPr>
            <p:nvPr/>
          </p:nvSpPr>
          <p:spPr bwMode="auto">
            <a:xfrm>
              <a:off x="3271838" y="5111751"/>
              <a:ext cx="307975" cy="307975"/>
            </a:xfrm>
            <a:custGeom>
              <a:avLst/>
              <a:gdLst>
                <a:gd name="T0" fmla="*/ 55 w 82"/>
                <a:gd name="T1" fmla="*/ 50 h 82"/>
                <a:gd name="T2" fmla="*/ 33 w 82"/>
                <a:gd name="T3" fmla="*/ 50 h 82"/>
                <a:gd name="T4" fmla="*/ 33 w 82"/>
                <a:gd name="T5" fmla="*/ 28 h 82"/>
                <a:gd name="T6" fmla="*/ 58 w 82"/>
                <a:gd name="T7" fmla="*/ 4 h 82"/>
                <a:gd name="T8" fmla="*/ 41 w 82"/>
                <a:gd name="T9" fmla="*/ 0 h 82"/>
                <a:gd name="T10" fmla="*/ 0 w 82"/>
                <a:gd name="T11" fmla="*/ 41 h 82"/>
                <a:gd name="T12" fmla="*/ 41 w 82"/>
                <a:gd name="T13" fmla="*/ 82 h 82"/>
                <a:gd name="T14" fmla="*/ 82 w 82"/>
                <a:gd name="T15" fmla="*/ 41 h 82"/>
                <a:gd name="T16" fmla="*/ 79 w 82"/>
                <a:gd name="T17" fmla="*/ 26 h 82"/>
                <a:gd name="T18" fmla="*/ 55 w 82"/>
                <a:gd name="T19" fmla="*/ 5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 h="82">
                  <a:moveTo>
                    <a:pt x="55" y="50"/>
                  </a:moveTo>
                  <a:cubicBezTo>
                    <a:pt x="49" y="56"/>
                    <a:pt x="39" y="56"/>
                    <a:pt x="33" y="50"/>
                  </a:cubicBezTo>
                  <a:cubicBezTo>
                    <a:pt x="27" y="44"/>
                    <a:pt x="27" y="34"/>
                    <a:pt x="33" y="28"/>
                  </a:cubicBezTo>
                  <a:cubicBezTo>
                    <a:pt x="58" y="4"/>
                    <a:pt x="58" y="4"/>
                    <a:pt x="58" y="4"/>
                  </a:cubicBezTo>
                  <a:cubicBezTo>
                    <a:pt x="53" y="1"/>
                    <a:pt x="47" y="0"/>
                    <a:pt x="41" y="0"/>
                  </a:cubicBezTo>
                  <a:cubicBezTo>
                    <a:pt x="18" y="0"/>
                    <a:pt x="0" y="18"/>
                    <a:pt x="0" y="41"/>
                  </a:cubicBezTo>
                  <a:cubicBezTo>
                    <a:pt x="0" y="63"/>
                    <a:pt x="18" y="82"/>
                    <a:pt x="41" y="82"/>
                  </a:cubicBezTo>
                  <a:cubicBezTo>
                    <a:pt x="63" y="82"/>
                    <a:pt x="82" y="63"/>
                    <a:pt x="82" y="41"/>
                  </a:cubicBezTo>
                  <a:cubicBezTo>
                    <a:pt x="82" y="35"/>
                    <a:pt x="81" y="30"/>
                    <a:pt x="79" y="26"/>
                  </a:cubicBezTo>
                  <a:lnTo>
                    <a:pt x="55" y="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Calibri" panose="020F0502020204030204"/>
              </a:endParaRPr>
            </a:p>
          </p:txBody>
        </p:sp>
      </p:grpSp>
      <p:sp>
        <p:nvSpPr>
          <p:cNvPr id="67" name="TextBox 13">
            <a:extLst>
              <a:ext uri="{FF2B5EF4-FFF2-40B4-BE49-F238E27FC236}">
                <a16:creationId xmlns:a16="http://schemas.microsoft.com/office/drawing/2014/main" xmlns="" id="{6592FD36-E00E-4047-9887-3B91705C3082}"/>
              </a:ext>
            </a:extLst>
          </p:cNvPr>
          <p:cNvSpPr txBox="1"/>
          <p:nvPr/>
        </p:nvSpPr>
        <p:spPr>
          <a:xfrm>
            <a:off x="7323448" y="3260547"/>
            <a:ext cx="1295287" cy="270010"/>
          </a:xfrm>
          <a:prstGeom prst="rect">
            <a:avLst/>
          </a:prstGeom>
          <a:noFill/>
        </p:spPr>
        <p:txBody>
          <a:bodyPr wrap="square" lIns="0" tIns="0" rIns="0" bIns="0" rtlCol="0" anchor="t" anchorCtr="0">
            <a:spAutoFit/>
          </a:bodyPr>
          <a:lstStyle/>
          <a:p>
            <a:pPr defTabSz="1216817">
              <a:lnSpc>
                <a:spcPct val="120000"/>
              </a:lnSpc>
              <a:spcBef>
                <a:spcPct val="20000"/>
              </a:spcBef>
              <a:defRPr/>
            </a:pPr>
            <a:r>
              <a:rPr lang="zh-CN" altLang="en-US" sz="1600" b="1" dirty="0">
                <a:solidFill>
                  <a:srgbClr val="79797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797979"/>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TextBox 13">
            <a:extLst>
              <a:ext uri="{FF2B5EF4-FFF2-40B4-BE49-F238E27FC236}">
                <a16:creationId xmlns:a16="http://schemas.microsoft.com/office/drawing/2014/main" xmlns="" id="{D6D40BFB-C46B-4EA0-97D5-AC4507AB6A11}"/>
              </a:ext>
            </a:extLst>
          </p:cNvPr>
          <p:cNvSpPr txBox="1"/>
          <p:nvPr/>
        </p:nvSpPr>
        <p:spPr>
          <a:xfrm>
            <a:off x="7323448" y="3582548"/>
            <a:ext cx="2333999" cy="424090"/>
          </a:xfrm>
          <a:prstGeom prst="rect">
            <a:avLst/>
          </a:prstGeom>
          <a:noFill/>
        </p:spPr>
        <p:txBody>
          <a:bodyPr wrap="square" lIns="0" tIns="0" rIns="0" bIns="0" rtlCol="0" anchor="t" anchorCtr="0">
            <a:spAutoFit/>
          </a:bodyPr>
          <a:lstStyle/>
          <a:p>
            <a:pPr defTabSz="1216817">
              <a:lnSpc>
                <a:spcPct val="120000"/>
              </a:lnSpc>
              <a:spcBef>
                <a:spcPct val="20000"/>
              </a:spcBef>
              <a:defRPr/>
            </a:pPr>
            <a:r>
              <a:rPr lang="zh-CN" altLang="en-US" sz="1200" dirty="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9" name="Group 44">
            <a:extLst>
              <a:ext uri="{FF2B5EF4-FFF2-40B4-BE49-F238E27FC236}">
                <a16:creationId xmlns:a16="http://schemas.microsoft.com/office/drawing/2014/main" xmlns="" id="{7D14CED0-44EA-4EC9-A787-78B0FEA5431B}"/>
              </a:ext>
            </a:extLst>
          </p:cNvPr>
          <p:cNvGrpSpPr/>
          <p:nvPr/>
        </p:nvGrpSpPr>
        <p:grpSpPr>
          <a:xfrm>
            <a:off x="6750147" y="4355115"/>
            <a:ext cx="387766" cy="388620"/>
            <a:chOff x="7305675" y="2468563"/>
            <a:chExt cx="720725" cy="722313"/>
          </a:xfrm>
          <a:solidFill>
            <a:schemeClr val="accent2">
              <a:lumMod val="60000"/>
              <a:lumOff val="40000"/>
            </a:schemeClr>
          </a:solidFill>
        </p:grpSpPr>
        <p:sp>
          <p:nvSpPr>
            <p:cNvPr id="72" name="Freeform 132">
              <a:extLst>
                <a:ext uri="{FF2B5EF4-FFF2-40B4-BE49-F238E27FC236}">
                  <a16:creationId xmlns:a16="http://schemas.microsoft.com/office/drawing/2014/main" xmlns="" id="{F085507E-891A-4E14-A545-2C0336841680}"/>
                </a:ext>
              </a:extLst>
            </p:cNvPr>
            <p:cNvSpPr>
              <a:spLocks noEditPoints="1"/>
            </p:cNvSpPr>
            <p:nvPr/>
          </p:nvSpPr>
          <p:spPr bwMode="auto">
            <a:xfrm>
              <a:off x="7556500" y="2719388"/>
              <a:ext cx="217488" cy="219075"/>
            </a:xfrm>
            <a:custGeom>
              <a:avLst/>
              <a:gdLst>
                <a:gd name="T0" fmla="*/ 29 w 58"/>
                <a:gd name="T1" fmla="*/ 0 h 58"/>
                <a:gd name="T2" fmla="*/ 0 w 58"/>
                <a:gd name="T3" fmla="*/ 29 h 58"/>
                <a:gd name="T4" fmla="*/ 29 w 58"/>
                <a:gd name="T5" fmla="*/ 58 h 58"/>
                <a:gd name="T6" fmla="*/ 58 w 58"/>
                <a:gd name="T7" fmla="*/ 29 h 58"/>
                <a:gd name="T8" fmla="*/ 29 w 58"/>
                <a:gd name="T9" fmla="*/ 0 h 58"/>
                <a:gd name="T10" fmla="*/ 29 w 58"/>
                <a:gd name="T11" fmla="*/ 50 h 58"/>
                <a:gd name="T12" fmla="*/ 8 w 58"/>
                <a:gd name="T13" fmla="*/ 29 h 58"/>
                <a:gd name="T14" fmla="*/ 29 w 58"/>
                <a:gd name="T15" fmla="*/ 8 h 58"/>
                <a:gd name="T16" fmla="*/ 50 w 58"/>
                <a:gd name="T17" fmla="*/ 29 h 58"/>
                <a:gd name="T18" fmla="*/ 29 w 58"/>
                <a:gd name="T19" fmla="*/ 5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58">
                  <a:moveTo>
                    <a:pt x="29" y="0"/>
                  </a:moveTo>
                  <a:cubicBezTo>
                    <a:pt x="13" y="0"/>
                    <a:pt x="0" y="13"/>
                    <a:pt x="0" y="29"/>
                  </a:cubicBezTo>
                  <a:cubicBezTo>
                    <a:pt x="0" y="45"/>
                    <a:pt x="13" y="58"/>
                    <a:pt x="29" y="58"/>
                  </a:cubicBezTo>
                  <a:cubicBezTo>
                    <a:pt x="45" y="58"/>
                    <a:pt x="58" y="45"/>
                    <a:pt x="58" y="29"/>
                  </a:cubicBezTo>
                  <a:cubicBezTo>
                    <a:pt x="58" y="13"/>
                    <a:pt x="45" y="0"/>
                    <a:pt x="29" y="0"/>
                  </a:cubicBezTo>
                  <a:close/>
                  <a:moveTo>
                    <a:pt x="29" y="50"/>
                  </a:moveTo>
                  <a:cubicBezTo>
                    <a:pt x="18" y="50"/>
                    <a:pt x="8" y="40"/>
                    <a:pt x="8" y="29"/>
                  </a:cubicBezTo>
                  <a:cubicBezTo>
                    <a:pt x="8" y="18"/>
                    <a:pt x="18" y="8"/>
                    <a:pt x="29" y="8"/>
                  </a:cubicBezTo>
                  <a:cubicBezTo>
                    <a:pt x="40" y="8"/>
                    <a:pt x="50" y="18"/>
                    <a:pt x="50" y="29"/>
                  </a:cubicBezTo>
                  <a:cubicBezTo>
                    <a:pt x="50" y="40"/>
                    <a:pt x="40" y="50"/>
                    <a:pt x="29"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Calibri" panose="020F0502020204030204"/>
              </a:endParaRPr>
            </a:p>
          </p:txBody>
        </p:sp>
        <p:sp>
          <p:nvSpPr>
            <p:cNvPr id="73" name="Freeform 133">
              <a:extLst>
                <a:ext uri="{FF2B5EF4-FFF2-40B4-BE49-F238E27FC236}">
                  <a16:creationId xmlns:a16="http://schemas.microsoft.com/office/drawing/2014/main" xmlns="" id="{16C7D88F-A6F9-4B63-9A5C-B3E58C9A87E0}"/>
                </a:ext>
              </a:extLst>
            </p:cNvPr>
            <p:cNvSpPr>
              <a:spLocks noEditPoints="1"/>
            </p:cNvSpPr>
            <p:nvPr/>
          </p:nvSpPr>
          <p:spPr bwMode="auto">
            <a:xfrm>
              <a:off x="7305675" y="2468563"/>
              <a:ext cx="720725" cy="722313"/>
            </a:xfrm>
            <a:custGeom>
              <a:avLst/>
              <a:gdLst>
                <a:gd name="T0" fmla="*/ 192 w 192"/>
                <a:gd name="T1" fmla="*/ 90 h 192"/>
                <a:gd name="T2" fmla="*/ 167 w 192"/>
                <a:gd name="T3" fmla="*/ 90 h 192"/>
                <a:gd name="T4" fmla="*/ 102 w 192"/>
                <a:gd name="T5" fmla="*/ 25 h 192"/>
                <a:gd name="T6" fmla="*/ 102 w 192"/>
                <a:gd name="T7" fmla="*/ 0 h 192"/>
                <a:gd name="T8" fmla="*/ 90 w 192"/>
                <a:gd name="T9" fmla="*/ 0 h 192"/>
                <a:gd name="T10" fmla="*/ 90 w 192"/>
                <a:gd name="T11" fmla="*/ 25 h 192"/>
                <a:gd name="T12" fmla="*/ 25 w 192"/>
                <a:gd name="T13" fmla="*/ 90 h 192"/>
                <a:gd name="T14" fmla="*/ 0 w 192"/>
                <a:gd name="T15" fmla="*/ 90 h 192"/>
                <a:gd name="T16" fmla="*/ 0 w 192"/>
                <a:gd name="T17" fmla="*/ 102 h 192"/>
                <a:gd name="T18" fmla="*/ 25 w 192"/>
                <a:gd name="T19" fmla="*/ 102 h 192"/>
                <a:gd name="T20" fmla="*/ 90 w 192"/>
                <a:gd name="T21" fmla="*/ 167 h 192"/>
                <a:gd name="T22" fmla="*/ 90 w 192"/>
                <a:gd name="T23" fmla="*/ 192 h 192"/>
                <a:gd name="T24" fmla="*/ 102 w 192"/>
                <a:gd name="T25" fmla="*/ 192 h 192"/>
                <a:gd name="T26" fmla="*/ 102 w 192"/>
                <a:gd name="T27" fmla="*/ 167 h 192"/>
                <a:gd name="T28" fmla="*/ 167 w 192"/>
                <a:gd name="T29" fmla="*/ 102 h 192"/>
                <a:gd name="T30" fmla="*/ 192 w 192"/>
                <a:gd name="T31" fmla="*/ 102 h 192"/>
                <a:gd name="T32" fmla="*/ 192 w 192"/>
                <a:gd name="T33" fmla="*/ 90 h 192"/>
                <a:gd name="T34" fmla="*/ 102 w 192"/>
                <a:gd name="T35" fmla="*/ 151 h 192"/>
                <a:gd name="T36" fmla="*/ 102 w 192"/>
                <a:gd name="T37" fmla="*/ 140 h 192"/>
                <a:gd name="T38" fmla="*/ 97 w 192"/>
                <a:gd name="T39" fmla="*/ 135 h 192"/>
                <a:gd name="T40" fmla="*/ 95 w 192"/>
                <a:gd name="T41" fmla="*/ 135 h 192"/>
                <a:gd name="T42" fmla="*/ 90 w 192"/>
                <a:gd name="T43" fmla="*/ 140 h 192"/>
                <a:gd name="T44" fmla="*/ 90 w 192"/>
                <a:gd name="T45" fmla="*/ 151 h 192"/>
                <a:gd name="T46" fmla="*/ 41 w 192"/>
                <a:gd name="T47" fmla="*/ 102 h 192"/>
                <a:gd name="T48" fmla="*/ 52 w 192"/>
                <a:gd name="T49" fmla="*/ 102 h 192"/>
                <a:gd name="T50" fmla="*/ 57 w 192"/>
                <a:gd name="T51" fmla="*/ 97 h 192"/>
                <a:gd name="T52" fmla="*/ 57 w 192"/>
                <a:gd name="T53" fmla="*/ 95 h 192"/>
                <a:gd name="T54" fmla="*/ 52 w 192"/>
                <a:gd name="T55" fmla="*/ 90 h 192"/>
                <a:gd name="T56" fmla="*/ 41 w 192"/>
                <a:gd name="T57" fmla="*/ 90 h 192"/>
                <a:gd name="T58" fmla="*/ 90 w 192"/>
                <a:gd name="T59" fmla="*/ 41 h 192"/>
                <a:gd name="T60" fmla="*/ 90 w 192"/>
                <a:gd name="T61" fmla="*/ 52 h 192"/>
                <a:gd name="T62" fmla="*/ 95 w 192"/>
                <a:gd name="T63" fmla="*/ 57 h 192"/>
                <a:gd name="T64" fmla="*/ 97 w 192"/>
                <a:gd name="T65" fmla="*/ 57 h 192"/>
                <a:gd name="T66" fmla="*/ 102 w 192"/>
                <a:gd name="T67" fmla="*/ 52 h 192"/>
                <a:gd name="T68" fmla="*/ 102 w 192"/>
                <a:gd name="T69" fmla="*/ 41 h 192"/>
                <a:gd name="T70" fmla="*/ 151 w 192"/>
                <a:gd name="T71" fmla="*/ 90 h 192"/>
                <a:gd name="T72" fmla="*/ 140 w 192"/>
                <a:gd name="T73" fmla="*/ 90 h 192"/>
                <a:gd name="T74" fmla="*/ 135 w 192"/>
                <a:gd name="T75" fmla="*/ 95 h 192"/>
                <a:gd name="T76" fmla="*/ 135 w 192"/>
                <a:gd name="T77" fmla="*/ 97 h 192"/>
                <a:gd name="T78" fmla="*/ 140 w 192"/>
                <a:gd name="T79" fmla="*/ 102 h 192"/>
                <a:gd name="T80" fmla="*/ 151 w 192"/>
                <a:gd name="T81" fmla="*/ 102 h 192"/>
                <a:gd name="T82" fmla="*/ 102 w 192"/>
                <a:gd name="T83" fmla="*/ 151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92" h="192">
                  <a:moveTo>
                    <a:pt x="192" y="90"/>
                  </a:moveTo>
                  <a:cubicBezTo>
                    <a:pt x="167" y="90"/>
                    <a:pt x="167" y="90"/>
                    <a:pt x="167" y="90"/>
                  </a:cubicBezTo>
                  <a:cubicBezTo>
                    <a:pt x="164" y="55"/>
                    <a:pt x="137" y="28"/>
                    <a:pt x="102" y="25"/>
                  </a:cubicBezTo>
                  <a:cubicBezTo>
                    <a:pt x="102" y="0"/>
                    <a:pt x="102" y="0"/>
                    <a:pt x="102" y="0"/>
                  </a:cubicBezTo>
                  <a:cubicBezTo>
                    <a:pt x="90" y="0"/>
                    <a:pt x="90" y="0"/>
                    <a:pt x="90" y="0"/>
                  </a:cubicBezTo>
                  <a:cubicBezTo>
                    <a:pt x="90" y="25"/>
                    <a:pt x="90" y="25"/>
                    <a:pt x="90" y="25"/>
                  </a:cubicBezTo>
                  <a:cubicBezTo>
                    <a:pt x="55" y="28"/>
                    <a:pt x="28" y="55"/>
                    <a:pt x="25" y="90"/>
                  </a:cubicBezTo>
                  <a:cubicBezTo>
                    <a:pt x="0" y="90"/>
                    <a:pt x="0" y="90"/>
                    <a:pt x="0" y="90"/>
                  </a:cubicBezTo>
                  <a:cubicBezTo>
                    <a:pt x="0" y="102"/>
                    <a:pt x="0" y="102"/>
                    <a:pt x="0" y="102"/>
                  </a:cubicBezTo>
                  <a:cubicBezTo>
                    <a:pt x="25" y="102"/>
                    <a:pt x="25" y="102"/>
                    <a:pt x="25" y="102"/>
                  </a:cubicBezTo>
                  <a:cubicBezTo>
                    <a:pt x="28" y="137"/>
                    <a:pt x="55" y="164"/>
                    <a:pt x="90" y="167"/>
                  </a:cubicBezTo>
                  <a:cubicBezTo>
                    <a:pt x="90" y="192"/>
                    <a:pt x="90" y="192"/>
                    <a:pt x="90" y="192"/>
                  </a:cubicBezTo>
                  <a:cubicBezTo>
                    <a:pt x="102" y="192"/>
                    <a:pt x="102" y="192"/>
                    <a:pt x="102" y="192"/>
                  </a:cubicBezTo>
                  <a:cubicBezTo>
                    <a:pt x="102" y="167"/>
                    <a:pt x="102" y="167"/>
                    <a:pt x="102" y="167"/>
                  </a:cubicBezTo>
                  <a:cubicBezTo>
                    <a:pt x="137" y="164"/>
                    <a:pt x="164" y="137"/>
                    <a:pt x="167" y="102"/>
                  </a:cubicBezTo>
                  <a:cubicBezTo>
                    <a:pt x="192" y="102"/>
                    <a:pt x="192" y="102"/>
                    <a:pt x="192" y="102"/>
                  </a:cubicBezTo>
                  <a:lnTo>
                    <a:pt x="192" y="90"/>
                  </a:lnTo>
                  <a:close/>
                  <a:moveTo>
                    <a:pt x="102" y="151"/>
                  </a:moveTo>
                  <a:cubicBezTo>
                    <a:pt x="102" y="140"/>
                    <a:pt x="102" y="140"/>
                    <a:pt x="102" y="140"/>
                  </a:cubicBezTo>
                  <a:cubicBezTo>
                    <a:pt x="102" y="137"/>
                    <a:pt x="100" y="135"/>
                    <a:pt x="97" y="135"/>
                  </a:cubicBezTo>
                  <a:cubicBezTo>
                    <a:pt x="95" y="135"/>
                    <a:pt x="95" y="135"/>
                    <a:pt x="95" y="135"/>
                  </a:cubicBezTo>
                  <a:cubicBezTo>
                    <a:pt x="92" y="135"/>
                    <a:pt x="90" y="137"/>
                    <a:pt x="90" y="140"/>
                  </a:cubicBezTo>
                  <a:cubicBezTo>
                    <a:pt x="90" y="151"/>
                    <a:pt x="90" y="151"/>
                    <a:pt x="90" y="151"/>
                  </a:cubicBezTo>
                  <a:cubicBezTo>
                    <a:pt x="64" y="148"/>
                    <a:pt x="44" y="128"/>
                    <a:pt x="41" y="102"/>
                  </a:cubicBezTo>
                  <a:cubicBezTo>
                    <a:pt x="52" y="102"/>
                    <a:pt x="52" y="102"/>
                    <a:pt x="52" y="102"/>
                  </a:cubicBezTo>
                  <a:cubicBezTo>
                    <a:pt x="55" y="102"/>
                    <a:pt x="57" y="100"/>
                    <a:pt x="57" y="97"/>
                  </a:cubicBezTo>
                  <a:cubicBezTo>
                    <a:pt x="57" y="95"/>
                    <a:pt x="57" y="95"/>
                    <a:pt x="57" y="95"/>
                  </a:cubicBezTo>
                  <a:cubicBezTo>
                    <a:pt x="57" y="92"/>
                    <a:pt x="55" y="90"/>
                    <a:pt x="52" y="90"/>
                  </a:cubicBezTo>
                  <a:cubicBezTo>
                    <a:pt x="41" y="90"/>
                    <a:pt x="41" y="90"/>
                    <a:pt x="41" y="90"/>
                  </a:cubicBezTo>
                  <a:cubicBezTo>
                    <a:pt x="44" y="64"/>
                    <a:pt x="64" y="44"/>
                    <a:pt x="90" y="41"/>
                  </a:cubicBezTo>
                  <a:cubicBezTo>
                    <a:pt x="90" y="52"/>
                    <a:pt x="90" y="52"/>
                    <a:pt x="90" y="52"/>
                  </a:cubicBezTo>
                  <a:cubicBezTo>
                    <a:pt x="90" y="55"/>
                    <a:pt x="92" y="57"/>
                    <a:pt x="95" y="57"/>
                  </a:cubicBezTo>
                  <a:cubicBezTo>
                    <a:pt x="97" y="57"/>
                    <a:pt x="97" y="57"/>
                    <a:pt x="97" y="57"/>
                  </a:cubicBezTo>
                  <a:cubicBezTo>
                    <a:pt x="100" y="57"/>
                    <a:pt x="102" y="55"/>
                    <a:pt x="102" y="52"/>
                  </a:cubicBezTo>
                  <a:cubicBezTo>
                    <a:pt x="102" y="41"/>
                    <a:pt x="102" y="41"/>
                    <a:pt x="102" y="41"/>
                  </a:cubicBezTo>
                  <a:cubicBezTo>
                    <a:pt x="128" y="44"/>
                    <a:pt x="148" y="64"/>
                    <a:pt x="151" y="90"/>
                  </a:cubicBezTo>
                  <a:cubicBezTo>
                    <a:pt x="140" y="90"/>
                    <a:pt x="140" y="90"/>
                    <a:pt x="140" y="90"/>
                  </a:cubicBezTo>
                  <a:cubicBezTo>
                    <a:pt x="137" y="90"/>
                    <a:pt x="135" y="92"/>
                    <a:pt x="135" y="95"/>
                  </a:cubicBezTo>
                  <a:cubicBezTo>
                    <a:pt x="135" y="97"/>
                    <a:pt x="135" y="97"/>
                    <a:pt x="135" y="97"/>
                  </a:cubicBezTo>
                  <a:cubicBezTo>
                    <a:pt x="135" y="100"/>
                    <a:pt x="137" y="102"/>
                    <a:pt x="140" y="102"/>
                  </a:cubicBezTo>
                  <a:cubicBezTo>
                    <a:pt x="151" y="102"/>
                    <a:pt x="151" y="102"/>
                    <a:pt x="151" y="102"/>
                  </a:cubicBezTo>
                  <a:cubicBezTo>
                    <a:pt x="148" y="128"/>
                    <a:pt x="128" y="148"/>
                    <a:pt x="102" y="1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Calibri" panose="020F0502020204030204"/>
              </a:endParaRPr>
            </a:p>
          </p:txBody>
        </p:sp>
      </p:grpSp>
      <p:sp>
        <p:nvSpPr>
          <p:cNvPr id="70" name="TextBox 13">
            <a:extLst>
              <a:ext uri="{FF2B5EF4-FFF2-40B4-BE49-F238E27FC236}">
                <a16:creationId xmlns:a16="http://schemas.microsoft.com/office/drawing/2014/main" xmlns="" id="{6EE21A79-E8DA-43B7-A6C1-60653563A0DD}"/>
              </a:ext>
            </a:extLst>
          </p:cNvPr>
          <p:cNvSpPr txBox="1"/>
          <p:nvPr/>
        </p:nvSpPr>
        <p:spPr>
          <a:xfrm>
            <a:off x="7323448" y="4166826"/>
            <a:ext cx="1295287" cy="270010"/>
          </a:xfrm>
          <a:prstGeom prst="rect">
            <a:avLst/>
          </a:prstGeom>
          <a:noFill/>
        </p:spPr>
        <p:txBody>
          <a:bodyPr wrap="square" lIns="0" tIns="0" rIns="0" bIns="0" rtlCol="0" anchor="t" anchorCtr="0">
            <a:spAutoFit/>
          </a:bodyPr>
          <a:lstStyle/>
          <a:p>
            <a:pPr defTabSz="1216817">
              <a:lnSpc>
                <a:spcPct val="120000"/>
              </a:lnSpc>
              <a:spcBef>
                <a:spcPct val="20000"/>
              </a:spcBef>
              <a:defRPr/>
            </a:pPr>
            <a:r>
              <a:rPr lang="zh-CN" altLang="en-US" sz="1600" b="1" dirty="0">
                <a:solidFill>
                  <a:srgbClr val="79797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797979"/>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TextBox 13">
            <a:extLst>
              <a:ext uri="{FF2B5EF4-FFF2-40B4-BE49-F238E27FC236}">
                <a16:creationId xmlns:a16="http://schemas.microsoft.com/office/drawing/2014/main" xmlns="" id="{6935965F-80E1-4445-B4C8-751031DA8CE7}"/>
              </a:ext>
            </a:extLst>
          </p:cNvPr>
          <p:cNvSpPr txBox="1"/>
          <p:nvPr/>
        </p:nvSpPr>
        <p:spPr>
          <a:xfrm>
            <a:off x="7323448" y="4488827"/>
            <a:ext cx="2333999" cy="424090"/>
          </a:xfrm>
          <a:prstGeom prst="rect">
            <a:avLst/>
          </a:prstGeom>
          <a:noFill/>
        </p:spPr>
        <p:txBody>
          <a:bodyPr wrap="square" lIns="0" tIns="0" rIns="0" bIns="0" rtlCol="0" anchor="t" anchorCtr="0">
            <a:spAutoFit/>
          </a:bodyPr>
          <a:lstStyle/>
          <a:p>
            <a:pPr defTabSz="1216817">
              <a:lnSpc>
                <a:spcPct val="120000"/>
              </a:lnSpc>
              <a:spcBef>
                <a:spcPct val="20000"/>
              </a:spcBef>
              <a:defRPr/>
            </a:pPr>
            <a:r>
              <a:rPr lang="zh-CN" altLang="en-US" sz="1200" dirty="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08228961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with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2000"/>
                                        <p:tgtEl>
                                          <p:spTgt spid="47"/>
                                        </p:tgtEl>
                                      </p:cBhvr>
                                    </p:animEffect>
                                    <p:anim calcmode="lin" valueType="num">
                                      <p:cBhvr>
                                        <p:cTn id="8" dur="2000" fill="hold"/>
                                        <p:tgtEl>
                                          <p:spTgt spid="47"/>
                                        </p:tgtEl>
                                        <p:attrNameLst>
                                          <p:attrName>style.rotation</p:attrName>
                                        </p:attrNameLst>
                                      </p:cBhvr>
                                      <p:tavLst>
                                        <p:tav tm="0">
                                          <p:val>
                                            <p:fltVal val="720"/>
                                          </p:val>
                                        </p:tav>
                                        <p:tav tm="100000">
                                          <p:val>
                                            <p:fltVal val="0"/>
                                          </p:val>
                                        </p:tav>
                                      </p:tavLst>
                                    </p:anim>
                                    <p:anim calcmode="lin" valueType="num">
                                      <p:cBhvr>
                                        <p:cTn id="9" dur="2000" fill="hold"/>
                                        <p:tgtEl>
                                          <p:spTgt spid="47"/>
                                        </p:tgtEl>
                                        <p:attrNameLst>
                                          <p:attrName>ppt_h</p:attrName>
                                        </p:attrNameLst>
                                      </p:cBhvr>
                                      <p:tavLst>
                                        <p:tav tm="0">
                                          <p:val>
                                            <p:fltVal val="0"/>
                                          </p:val>
                                        </p:tav>
                                        <p:tav tm="100000">
                                          <p:val>
                                            <p:strVal val="#ppt_h"/>
                                          </p:val>
                                        </p:tav>
                                      </p:tavLst>
                                    </p:anim>
                                    <p:anim calcmode="lin" valueType="num">
                                      <p:cBhvr>
                                        <p:cTn id="10" dur="2000" fill="hold"/>
                                        <p:tgtEl>
                                          <p:spTgt spid="47"/>
                                        </p:tgtEl>
                                        <p:attrNameLst>
                                          <p:attrName>ppt_w</p:attrName>
                                        </p:attrNameLst>
                                      </p:cBhvr>
                                      <p:tavLst>
                                        <p:tav tm="0">
                                          <p:val>
                                            <p:fltVal val="0"/>
                                          </p:val>
                                        </p:tav>
                                        <p:tav tm="100000">
                                          <p:val>
                                            <p:strVal val="#ppt_w"/>
                                          </p:val>
                                        </p:tav>
                                      </p:tavLst>
                                    </p:anim>
                                  </p:childTnLst>
                                </p:cTn>
                              </p:par>
                              <p:par>
                                <p:cTn id="11" presetID="35" presetClass="entr" presetSubtype="0" fill="hold" grpId="0" nodeType="withEffect">
                                  <p:stCondLst>
                                    <p:cond delay="0"/>
                                  </p:stCondLst>
                                  <p:childTnLst>
                                    <p:set>
                                      <p:cBhvr>
                                        <p:cTn id="12" dur="1" fill="hold">
                                          <p:stCondLst>
                                            <p:cond delay="0"/>
                                          </p:stCondLst>
                                        </p:cTn>
                                        <p:tgtEl>
                                          <p:spTgt spid="46"/>
                                        </p:tgtEl>
                                        <p:attrNameLst>
                                          <p:attrName>style.visibility</p:attrName>
                                        </p:attrNameLst>
                                      </p:cBhvr>
                                      <p:to>
                                        <p:strVal val="visible"/>
                                      </p:to>
                                    </p:set>
                                    <p:animEffect transition="in" filter="fade">
                                      <p:cBhvr>
                                        <p:cTn id="13" dur="2000"/>
                                        <p:tgtEl>
                                          <p:spTgt spid="46"/>
                                        </p:tgtEl>
                                      </p:cBhvr>
                                    </p:animEffect>
                                    <p:anim calcmode="lin" valueType="num">
                                      <p:cBhvr>
                                        <p:cTn id="14" dur="2000" fill="hold"/>
                                        <p:tgtEl>
                                          <p:spTgt spid="46"/>
                                        </p:tgtEl>
                                        <p:attrNameLst>
                                          <p:attrName>style.rotation</p:attrName>
                                        </p:attrNameLst>
                                      </p:cBhvr>
                                      <p:tavLst>
                                        <p:tav tm="0">
                                          <p:val>
                                            <p:fltVal val="720"/>
                                          </p:val>
                                        </p:tav>
                                        <p:tav tm="100000">
                                          <p:val>
                                            <p:fltVal val="0"/>
                                          </p:val>
                                        </p:tav>
                                      </p:tavLst>
                                    </p:anim>
                                    <p:anim calcmode="lin" valueType="num">
                                      <p:cBhvr>
                                        <p:cTn id="15" dur="2000" fill="hold"/>
                                        <p:tgtEl>
                                          <p:spTgt spid="46"/>
                                        </p:tgtEl>
                                        <p:attrNameLst>
                                          <p:attrName>ppt_h</p:attrName>
                                        </p:attrNameLst>
                                      </p:cBhvr>
                                      <p:tavLst>
                                        <p:tav tm="0">
                                          <p:val>
                                            <p:fltVal val="0"/>
                                          </p:val>
                                        </p:tav>
                                        <p:tav tm="100000">
                                          <p:val>
                                            <p:strVal val="#ppt_h"/>
                                          </p:val>
                                        </p:tav>
                                      </p:tavLst>
                                    </p:anim>
                                    <p:anim calcmode="lin" valueType="num">
                                      <p:cBhvr>
                                        <p:cTn id="16" dur="2000" fill="hold"/>
                                        <p:tgtEl>
                                          <p:spTgt spid="46"/>
                                        </p:tgtEl>
                                        <p:attrNameLst>
                                          <p:attrName>ppt_w</p:attrName>
                                        </p:attrNameLst>
                                      </p:cBhvr>
                                      <p:tavLst>
                                        <p:tav tm="0">
                                          <p:val>
                                            <p:fltVal val="0"/>
                                          </p:val>
                                        </p:tav>
                                        <p:tav tm="100000">
                                          <p:val>
                                            <p:strVal val="#ppt_w"/>
                                          </p:val>
                                        </p:tav>
                                      </p:tavLst>
                                    </p:anim>
                                  </p:childTnLst>
                                </p:cTn>
                              </p:par>
                              <p:par>
                                <p:cTn id="17" presetID="35" presetClass="entr" presetSubtype="0" fill="hold" nodeType="withEffect">
                                  <p:stCondLst>
                                    <p:cond delay="0"/>
                                  </p:stCondLst>
                                  <p:childTnLst>
                                    <p:set>
                                      <p:cBhvr>
                                        <p:cTn id="18" dur="1" fill="hold">
                                          <p:stCondLst>
                                            <p:cond delay="0"/>
                                          </p:stCondLst>
                                        </p:cTn>
                                        <p:tgtEl>
                                          <p:spTgt spid="53"/>
                                        </p:tgtEl>
                                        <p:attrNameLst>
                                          <p:attrName>style.visibility</p:attrName>
                                        </p:attrNameLst>
                                      </p:cBhvr>
                                      <p:to>
                                        <p:strVal val="visible"/>
                                      </p:to>
                                    </p:set>
                                    <p:animEffect transition="in" filter="fade">
                                      <p:cBhvr>
                                        <p:cTn id="19" dur="2000"/>
                                        <p:tgtEl>
                                          <p:spTgt spid="53"/>
                                        </p:tgtEl>
                                      </p:cBhvr>
                                    </p:animEffect>
                                    <p:anim calcmode="lin" valueType="num">
                                      <p:cBhvr>
                                        <p:cTn id="20" dur="2000" fill="hold"/>
                                        <p:tgtEl>
                                          <p:spTgt spid="53"/>
                                        </p:tgtEl>
                                        <p:attrNameLst>
                                          <p:attrName>style.rotation</p:attrName>
                                        </p:attrNameLst>
                                      </p:cBhvr>
                                      <p:tavLst>
                                        <p:tav tm="0">
                                          <p:val>
                                            <p:fltVal val="720"/>
                                          </p:val>
                                        </p:tav>
                                        <p:tav tm="100000">
                                          <p:val>
                                            <p:fltVal val="0"/>
                                          </p:val>
                                        </p:tav>
                                      </p:tavLst>
                                    </p:anim>
                                    <p:anim calcmode="lin" valueType="num">
                                      <p:cBhvr>
                                        <p:cTn id="21" dur="2000" fill="hold"/>
                                        <p:tgtEl>
                                          <p:spTgt spid="53"/>
                                        </p:tgtEl>
                                        <p:attrNameLst>
                                          <p:attrName>ppt_h</p:attrName>
                                        </p:attrNameLst>
                                      </p:cBhvr>
                                      <p:tavLst>
                                        <p:tav tm="0">
                                          <p:val>
                                            <p:fltVal val="0"/>
                                          </p:val>
                                        </p:tav>
                                        <p:tav tm="100000">
                                          <p:val>
                                            <p:strVal val="#ppt_h"/>
                                          </p:val>
                                        </p:tav>
                                      </p:tavLst>
                                    </p:anim>
                                    <p:anim calcmode="lin" valueType="num">
                                      <p:cBhvr>
                                        <p:cTn id="22" dur="2000" fill="hold"/>
                                        <p:tgtEl>
                                          <p:spTgt spid="53"/>
                                        </p:tgtEl>
                                        <p:attrNameLst>
                                          <p:attrName>ppt_w</p:attrName>
                                        </p:attrNameLst>
                                      </p:cBhvr>
                                      <p:tavLst>
                                        <p:tav tm="0">
                                          <p:val>
                                            <p:fltVal val="0"/>
                                          </p:val>
                                        </p:tav>
                                        <p:tav tm="100000">
                                          <p:val>
                                            <p:strVal val="#ppt_w"/>
                                          </p:val>
                                        </p:tav>
                                      </p:tavLst>
                                    </p:anim>
                                  </p:childTnLst>
                                </p:cTn>
                              </p:par>
                              <p:par>
                                <p:cTn id="23" presetID="35" presetClass="entr" presetSubtype="0" fill="hold" nodeType="withEffect">
                                  <p:stCondLst>
                                    <p:cond delay="0"/>
                                  </p:stCondLst>
                                  <p:childTnLst>
                                    <p:set>
                                      <p:cBhvr>
                                        <p:cTn id="24" dur="1" fill="hold">
                                          <p:stCondLst>
                                            <p:cond delay="0"/>
                                          </p:stCondLst>
                                        </p:cTn>
                                        <p:tgtEl>
                                          <p:spTgt spid="50"/>
                                        </p:tgtEl>
                                        <p:attrNameLst>
                                          <p:attrName>style.visibility</p:attrName>
                                        </p:attrNameLst>
                                      </p:cBhvr>
                                      <p:to>
                                        <p:strVal val="visible"/>
                                      </p:to>
                                    </p:set>
                                    <p:animEffect transition="in" filter="fade">
                                      <p:cBhvr>
                                        <p:cTn id="25" dur="2000"/>
                                        <p:tgtEl>
                                          <p:spTgt spid="50"/>
                                        </p:tgtEl>
                                      </p:cBhvr>
                                    </p:animEffect>
                                    <p:anim calcmode="lin" valueType="num">
                                      <p:cBhvr>
                                        <p:cTn id="26" dur="2000" fill="hold"/>
                                        <p:tgtEl>
                                          <p:spTgt spid="50"/>
                                        </p:tgtEl>
                                        <p:attrNameLst>
                                          <p:attrName>style.rotation</p:attrName>
                                        </p:attrNameLst>
                                      </p:cBhvr>
                                      <p:tavLst>
                                        <p:tav tm="0">
                                          <p:val>
                                            <p:fltVal val="720"/>
                                          </p:val>
                                        </p:tav>
                                        <p:tav tm="100000">
                                          <p:val>
                                            <p:fltVal val="0"/>
                                          </p:val>
                                        </p:tav>
                                      </p:tavLst>
                                    </p:anim>
                                    <p:anim calcmode="lin" valueType="num">
                                      <p:cBhvr>
                                        <p:cTn id="27" dur="2000" fill="hold"/>
                                        <p:tgtEl>
                                          <p:spTgt spid="50"/>
                                        </p:tgtEl>
                                        <p:attrNameLst>
                                          <p:attrName>ppt_h</p:attrName>
                                        </p:attrNameLst>
                                      </p:cBhvr>
                                      <p:tavLst>
                                        <p:tav tm="0">
                                          <p:val>
                                            <p:fltVal val="0"/>
                                          </p:val>
                                        </p:tav>
                                        <p:tav tm="100000">
                                          <p:val>
                                            <p:strVal val="#ppt_h"/>
                                          </p:val>
                                        </p:tav>
                                      </p:tavLst>
                                    </p:anim>
                                    <p:anim calcmode="lin" valueType="num">
                                      <p:cBhvr>
                                        <p:cTn id="28" dur="2000" fill="hold"/>
                                        <p:tgtEl>
                                          <p:spTgt spid="50"/>
                                        </p:tgtEl>
                                        <p:attrNameLst>
                                          <p:attrName>ppt_w</p:attrName>
                                        </p:attrNameLst>
                                      </p:cBhvr>
                                      <p:tavLst>
                                        <p:tav tm="0">
                                          <p:val>
                                            <p:fltVal val="0"/>
                                          </p:val>
                                        </p:tav>
                                        <p:tav tm="100000">
                                          <p:val>
                                            <p:strVal val="#ppt_w"/>
                                          </p:val>
                                        </p:tav>
                                      </p:tavLst>
                                    </p:anim>
                                  </p:childTnLst>
                                </p:cTn>
                              </p:par>
                              <p:par>
                                <p:cTn id="29" presetID="35" presetClass="entr" presetSubtype="0" fill="hold" nodeType="withEffect">
                                  <p:stCondLst>
                                    <p:cond delay="0"/>
                                  </p:stCondLst>
                                  <p:childTnLst>
                                    <p:set>
                                      <p:cBhvr>
                                        <p:cTn id="30" dur="1" fill="hold">
                                          <p:stCondLst>
                                            <p:cond delay="0"/>
                                          </p:stCondLst>
                                        </p:cTn>
                                        <p:tgtEl>
                                          <p:spTgt spid="57"/>
                                        </p:tgtEl>
                                        <p:attrNameLst>
                                          <p:attrName>style.visibility</p:attrName>
                                        </p:attrNameLst>
                                      </p:cBhvr>
                                      <p:to>
                                        <p:strVal val="visible"/>
                                      </p:to>
                                    </p:set>
                                    <p:animEffect transition="in" filter="fade">
                                      <p:cBhvr>
                                        <p:cTn id="31" dur="2000"/>
                                        <p:tgtEl>
                                          <p:spTgt spid="57"/>
                                        </p:tgtEl>
                                      </p:cBhvr>
                                    </p:animEffect>
                                    <p:anim calcmode="lin" valueType="num">
                                      <p:cBhvr>
                                        <p:cTn id="32" dur="2000" fill="hold"/>
                                        <p:tgtEl>
                                          <p:spTgt spid="57"/>
                                        </p:tgtEl>
                                        <p:attrNameLst>
                                          <p:attrName>style.rotation</p:attrName>
                                        </p:attrNameLst>
                                      </p:cBhvr>
                                      <p:tavLst>
                                        <p:tav tm="0">
                                          <p:val>
                                            <p:fltVal val="720"/>
                                          </p:val>
                                        </p:tav>
                                        <p:tav tm="100000">
                                          <p:val>
                                            <p:fltVal val="0"/>
                                          </p:val>
                                        </p:tav>
                                      </p:tavLst>
                                    </p:anim>
                                    <p:anim calcmode="lin" valueType="num">
                                      <p:cBhvr>
                                        <p:cTn id="33" dur="2000" fill="hold"/>
                                        <p:tgtEl>
                                          <p:spTgt spid="57"/>
                                        </p:tgtEl>
                                        <p:attrNameLst>
                                          <p:attrName>ppt_h</p:attrName>
                                        </p:attrNameLst>
                                      </p:cBhvr>
                                      <p:tavLst>
                                        <p:tav tm="0">
                                          <p:val>
                                            <p:fltVal val="0"/>
                                          </p:val>
                                        </p:tav>
                                        <p:tav tm="100000">
                                          <p:val>
                                            <p:strVal val="#ppt_h"/>
                                          </p:val>
                                        </p:tav>
                                      </p:tavLst>
                                    </p:anim>
                                    <p:anim calcmode="lin" valueType="num">
                                      <p:cBhvr>
                                        <p:cTn id="34" dur="2000" fill="hold"/>
                                        <p:tgtEl>
                                          <p:spTgt spid="57"/>
                                        </p:tgtEl>
                                        <p:attrNameLst>
                                          <p:attrName>ppt_w</p:attrName>
                                        </p:attrNameLst>
                                      </p:cBhvr>
                                      <p:tavLst>
                                        <p:tav tm="0">
                                          <p:val>
                                            <p:fltVal val="0"/>
                                          </p:val>
                                        </p:tav>
                                        <p:tav tm="100000">
                                          <p:val>
                                            <p:strVal val="#ppt_w"/>
                                          </p:val>
                                        </p:tav>
                                      </p:tavLst>
                                    </p:anim>
                                  </p:childTnLst>
                                </p:cTn>
                              </p:par>
                              <p:par>
                                <p:cTn id="35" presetID="35" presetClass="entr" presetSubtype="0" fill="hold" grpId="0" nodeType="withEffect">
                                  <p:stCondLst>
                                    <p:cond delay="0"/>
                                  </p:stCondLst>
                                  <p:childTnLst>
                                    <p:set>
                                      <p:cBhvr>
                                        <p:cTn id="36" dur="1" fill="hold">
                                          <p:stCondLst>
                                            <p:cond delay="0"/>
                                          </p:stCondLst>
                                        </p:cTn>
                                        <p:tgtEl>
                                          <p:spTgt spid="45"/>
                                        </p:tgtEl>
                                        <p:attrNameLst>
                                          <p:attrName>style.visibility</p:attrName>
                                        </p:attrNameLst>
                                      </p:cBhvr>
                                      <p:to>
                                        <p:strVal val="visible"/>
                                      </p:to>
                                    </p:set>
                                    <p:animEffect transition="in" filter="fade">
                                      <p:cBhvr>
                                        <p:cTn id="37" dur="2000"/>
                                        <p:tgtEl>
                                          <p:spTgt spid="45"/>
                                        </p:tgtEl>
                                      </p:cBhvr>
                                    </p:animEffect>
                                    <p:anim calcmode="lin" valueType="num">
                                      <p:cBhvr>
                                        <p:cTn id="38" dur="2000" fill="hold"/>
                                        <p:tgtEl>
                                          <p:spTgt spid="45"/>
                                        </p:tgtEl>
                                        <p:attrNameLst>
                                          <p:attrName>style.rotation</p:attrName>
                                        </p:attrNameLst>
                                      </p:cBhvr>
                                      <p:tavLst>
                                        <p:tav tm="0">
                                          <p:val>
                                            <p:fltVal val="720"/>
                                          </p:val>
                                        </p:tav>
                                        <p:tav tm="100000">
                                          <p:val>
                                            <p:fltVal val="0"/>
                                          </p:val>
                                        </p:tav>
                                      </p:tavLst>
                                    </p:anim>
                                    <p:anim calcmode="lin" valueType="num">
                                      <p:cBhvr>
                                        <p:cTn id="39" dur="2000" fill="hold"/>
                                        <p:tgtEl>
                                          <p:spTgt spid="45"/>
                                        </p:tgtEl>
                                        <p:attrNameLst>
                                          <p:attrName>ppt_h</p:attrName>
                                        </p:attrNameLst>
                                      </p:cBhvr>
                                      <p:tavLst>
                                        <p:tav tm="0">
                                          <p:val>
                                            <p:fltVal val="0"/>
                                          </p:val>
                                        </p:tav>
                                        <p:tav tm="100000">
                                          <p:val>
                                            <p:strVal val="#ppt_h"/>
                                          </p:val>
                                        </p:tav>
                                      </p:tavLst>
                                    </p:anim>
                                    <p:anim calcmode="lin" valueType="num">
                                      <p:cBhvr>
                                        <p:cTn id="40" dur="2000" fill="hold"/>
                                        <p:tgtEl>
                                          <p:spTgt spid="45"/>
                                        </p:tgtEl>
                                        <p:attrNameLst>
                                          <p:attrName>ppt_w</p:attrName>
                                        </p:attrNameLst>
                                      </p:cBhvr>
                                      <p:tavLst>
                                        <p:tav tm="0">
                                          <p:val>
                                            <p:fltVal val="0"/>
                                          </p:val>
                                        </p:tav>
                                        <p:tav tm="100000">
                                          <p:val>
                                            <p:strVal val="#ppt_w"/>
                                          </p:val>
                                        </p:tav>
                                      </p:tavLst>
                                    </p:anim>
                                  </p:childTnLst>
                                </p:cTn>
                              </p:par>
                              <p:par>
                                <p:cTn id="41" presetID="35" presetClass="entr" presetSubtype="0" fill="hold" grpId="0" nodeType="with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fade">
                                      <p:cBhvr>
                                        <p:cTn id="43" dur="2000"/>
                                        <p:tgtEl>
                                          <p:spTgt spid="49"/>
                                        </p:tgtEl>
                                      </p:cBhvr>
                                    </p:animEffect>
                                    <p:anim calcmode="lin" valueType="num">
                                      <p:cBhvr>
                                        <p:cTn id="44" dur="2000" fill="hold"/>
                                        <p:tgtEl>
                                          <p:spTgt spid="49"/>
                                        </p:tgtEl>
                                        <p:attrNameLst>
                                          <p:attrName>style.rotation</p:attrName>
                                        </p:attrNameLst>
                                      </p:cBhvr>
                                      <p:tavLst>
                                        <p:tav tm="0">
                                          <p:val>
                                            <p:fltVal val="720"/>
                                          </p:val>
                                        </p:tav>
                                        <p:tav tm="100000">
                                          <p:val>
                                            <p:fltVal val="0"/>
                                          </p:val>
                                        </p:tav>
                                      </p:tavLst>
                                    </p:anim>
                                    <p:anim calcmode="lin" valueType="num">
                                      <p:cBhvr>
                                        <p:cTn id="45" dur="2000" fill="hold"/>
                                        <p:tgtEl>
                                          <p:spTgt spid="49"/>
                                        </p:tgtEl>
                                        <p:attrNameLst>
                                          <p:attrName>ppt_h</p:attrName>
                                        </p:attrNameLst>
                                      </p:cBhvr>
                                      <p:tavLst>
                                        <p:tav tm="0">
                                          <p:val>
                                            <p:fltVal val="0"/>
                                          </p:val>
                                        </p:tav>
                                        <p:tav tm="100000">
                                          <p:val>
                                            <p:strVal val="#ppt_h"/>
                                          </p:val>
                                        </p:tav>
                                      </p:tavLst>
                                    </p:anim>
                                    <p:anim calcmode="lin" valueType="num">
                                      <p:cBhvr>
                                        <p:cTn id="46" dur="2000" fill="hold"/>
                                        <p:tgtEl>
                                          <p:spTgt spid="49"/>
                                        </p:tgtEl>
                                        <p:attrNameLst>
                                          <p:attrName>ppt_w</p:attrName>
                                        </p:attrNameLst>
                                      </p:cBhvr>
                                      <p:tavLst>
                                        <p:tav tm="0">
                                          <p:val>
                                            <p:fltVal val="0"/>
                                          </p:val>
                                        </p:tav>
                                        <p:tav tm="100000">
                                          <p:val>
                                            <p:strVal val="#ppt_w"/>
                                          </p:val>
                                        </p:tav>
                                      </p:tavLst>
                                    </p:anim>
                                  </p:childTnLst>
                                </p:cTn>
                              </p:par>
                              <p:par>
                                <p:cTn id="47" presetID="35" presetClass="entr" presetSubtype="0" fill="hold" grpId="0" nodeType="with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fade">
                                      <p:cBhvr>
                                        <p:cTn id="49" dur="2000"/>
                                        <p:tgtEl>
                                          <p:spTgt spid="48"/>
                                        </p:tgtEl>
                                      </p:cBhvr>
                                    </p:animEffect>
                                    <p:anim calcmode="lin" valueType="num">
                                      <p:cBhvr>
                                        <p:cTn id="50" dur="2000" fill="hold"/>
                                        <p:tgtEl>
                                          <p:spTgt spid="48"/>
                                        </p:tgtEl>
                                        <p:attrNameLst>
                                          <p:attrName>style.rotation</p:attrName>
                                        </p:attrNameLst>
                                      </p:cBhvr>
                                      <p:tavLst>
                                        <p:tav tm="0">
                                          <p:val>
                                            <p:fltVal val="720"/>
                                          </p:val>
                                        </p:tav>
                                        <p:tav tm="100000">
                                          <p:val>
                                            <p:fltVal val="0"/>
                                          </p:val>
                                        </p:tav>
                                      </p:tavLst>
                                    </p:anim>
                                    <p:anim calcmode="lin" valueType="num">
                                      <p:cBhvr>
                                        <p:cTn id="51" dur="2000" fill="hold"/>
                                        <p:tgtEl>
                                          <p:spTgt spid="48"/>
                                        </p:tgtEl>
                                        <p:attrNameLst>
                                          <p:attrName>ppt_h</p:attrName>
                                        </p:attrNameLst>
                                      </p:cBhvr>
                                      <p:tavLst>
                                        <p:tav tm="0">
                                          <p:val>
                                            <p:fltVal val="0"/>
                                          </p:val>
                                        </p:tav>
                                        <p:tav tm="100000">
                                          <p:val>
                                            <p:strVal val="#ppt_h"/>
                                          </p:val>
                                        </p:tav>
                                      </p:tavLst>
                                    </p:anim>
                                    <p:anim calcmode="lin" valueType="num">
                                      <p:cBhvr>
                                        <p:cTn id="52" dur="2000" fill="hold"/>
                                        <p:tgtEl>
                                          <p:spTgt spid="48"/>
                                        </p:tgtEl>
                                        <p:attrNameLst>
                                          <p:attrName>ppt_w</p:attrName>
                                        </p:attrNameLst>
                                      </p:cBhvr>
                                      <p:tavLst>
                                        <p:tav tm="0">
                                          <p:val>
                                            <p:fltVal val="0"/>
                                          </p:val>
                                        </p:tav>
                                        <p:tav tm="100000">
                                          <p:val>
                                            <p:strVal val="#ppt_w"/>
                                          </p:val>
                                        </p:tav>
                                      </p:tavLst>
                                    </p:anim>
                                  </p:childTnLst>
                                </p:cTn>
                              </p:par>
                            </p:childTnLst>
                          </p:cTn>
                        </p:par>
                        <p:par>
                          <p:cTn id="53" fill="hold">
                            <p:stCondLst>
                              <p:cond delay="2000"/>
                            </p:stCondLst>
                            <p:childTnLst>
                              <p:par>
                                <p:cTn id="54" presetID="42" presetClass="entr" presetSubtype="0" fill="hold" grpId="0" nodeType="afterEffect">
                                  <p:stCondLst>
                                    <p:cond delay="0"/>
                                  </p:stCondLst>
                                  <p:childTnLst>
                                    <p:set>
                                      <p:cBhvr>
                                        <p:cTn id="55" dur="1" fill="hold">
                                          <p:stCondLst>
                                            <p:cond delay="0"/>
                                          </p:stCondLst>
                                        </p:cTn>
                                        <p:tgtEl>
                                          <p:spTgt spid="61"/>
                                        </p:tgtEl>
                                        <p:attrNameLst>
                                          <p:attrName>style.visibility</p:attrName>
                                        </p:attrNameLst>
                                      </p:cBhvr>
                                      <p:to>
                                        <p:strVal val="visible"/>
                                      </p:to>
                                    </p:set>
                                    <p:animEffect transition="in" filter="fade">
                                      <p:cBhvr>
                                        <p:cTn id="56" dur="1000"/>
                                        <p:tgtEl>
                                          <p:spTgt spid="61"/>
                                        </p:tgtEl>
                                      </p:cBhvr>
                                    </p:animEffect>
                                    <p:anim calcmode="lin" valueType="num">
                                      <p:cBhvr>
                                        <p:cTn id="57" dur="1000" fill="hold"/>
                                        <p:tgtEl>
                                          <p:spTgt spid="61"/>
                                        </p:tgtEl>
                                        <p:attrNameLst>
                                          <p:attrName>ppt_x</p:attrName>
                                        </p:attrNameLst>
                                      </p:cBhvr>
                                      <p:tavLst>
                                        <p:tav tm="0">
                                          <p:val>
                                            <p:strVal val="#ppt_x"/>
                                          </p:val>
                                        </p:tav>
                                        <p:tav tm="100000">
                                          <p:val>
                                            <p:strVal val="#ppt_x"/>
                                          </p:val>
                                        </p:tav>
                                      </p:tavLst>
                                    </p:anim>
                                    <p:anim calcmode="lin" valueType="num">
                                      <p:cBhvr>
                                        <p:cTn id="58" dur="1000" fill="hold"/>
                                        <p:tgtEl>
                                          <p:spTgt spid="61"/>
                                        </p:tgtEl>
                                        <p:attrNameLst>
                                          <p:attrName>ppt_y</p:attrName>
                                        </p:attrNameLst>
                                      </p:cBhvr>
                                      <p:tavLst>
                                        <p:tav tm="0">
                                          <p:val>
                                            <p:strVal val="#ppt_y+.1"/>
                                          </p:val>
                                        </p:tav>
                                        <p:tav tm="100000">
                                          <p:val>
                                            <p:strVal val="#ppt_y"/>
                                          </p:val>
                                        </p:tav>
                                      </p:tavLst>
                                    </p:anim>
                                  </p:childTnLst>
                                </p:cTn>
                              </p:par>
                            </p:childTnLst>
                          </p:cTn>
                        </p:par>
                        <p:par>
                          <p:cTn id="59" fill="hold">
                            <p:stCondLst>
                              <p:cond delay="3000"/>
                            </p:stCondLst>
                            <p:childTnLst>
                              <p:par>
                                <p:cTn id="60" presetID="42" presetClass="entr" presetSubtype="0" fill="hold" nodeType="afterEffect">
                                  <p:stCondLst>
                                    <p:cond delay="0"/>
                                  </p:stCondLst>
                                  <p:childTnLst>
                                    <p:set>
                                      <p:cBhvr>
                                        <p:cTn id="61" dur="1" fill="hold">
                                          <p:stCondLst>
                                            <p:cond delay="0"/>
                                          </p:stCondLst>
                                        </p:cTn>
                                        <p:tgtEl>
                                          <p:spTgt spid="63"/>
                                        </p:tgtEl>
                                        <p:attrNameLst>
                                          <p:attrName>style.visibility</p:attrName>
                                        </p:attrNameLst>
                                      </p:cBhvr>
                                      <p:to>
                                        <p:strVal val="visible"/>
                                      </p:to>
                                    </p:set>
                                    <p:animEffect transition="in" filter="fade">
                                      <p:cBhvr>
                                        <p:cTn id="62" dur="1000"/>
                                        <p:tgtEl>
                                          <p:spTgt spid="63"/>
                                        </p:tgtEl>
                                      </p:cBhvr>
                                    </p:animEffect>
                                    <p:anim calcmode="lin" valueType="num">
                                      <p:cBhvr>
                                        <p:cTn id="63" dur="1000" fill="hold"/>
                                        <p:tgtEl>
                                          <p:spTgt spid="63"/>
                                        </p:tgtEl>
                                        <p:attrNameLst>
                                          <p:attrName>ppt_x</p:attrName>
                                        </p:attrNameLst>
                                      </p:cBhvr>
                                      <p:tavLst>
                                        <p:tav tm="0">
                                          <p:val>
                                            <p:strVal val="#ppt_x"/>
                                          </p:val>
                                        </p:tav>
                                        <p:tav tm="100000">
                                          <p:val>
                                            <p:strVal val="#ppt_x"/>
                                          </p:val>
                                        </p:tav>
                                      </p:tavLst>
                                    </p:anim>
                                    <p:anim calcmode="lin" valueType="num">
                                      <p:cBhvr>
                                        <p:cTn id="64" dur="1000" fill="hold"/>
                                        <p:tgtEl>
                                          <p:spTgt spid="63"/>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64"/>
                                        </p:tgtEl>
                                        <p:attrNameLst>
                                          <p:attrName>style.visibility</p:attrName>
                                        </p:attrNameLst>
                                      </p:cBhvr>
                                      <p:to>
                                        <p:strVal val="visible"/>
                                      </p:to>
                                    </p:set>
                                    <p:animEffect transition="in" filter="fade">
                                      <p:cBhvr>
                                        <p:cTn id="67" dur="1000"/>
                                        <p:tgtEl>
                                          <p:spTgt spid="64"/>
                                        </p:tgtEl>
                                      </p:cBhvr>
                                    </p:animEffect>
                                    <p:anim calcmode="lin" valueType="num">
                                      <p:cBhvr>
                                        <p:cTn id="68" dur="1000" fill="hold"/>
                                        <p:tgtEl>
                                          <p:spTgt spid="64"/>
                                        </p:tgtEl>
                                        <p:attrNameLst>
                                          <p:attrName>ppt_x</p:attrName>
                                        </p:attrNameLst>
                                      </p:cBhvr>
                                      <p:tavLst>
                                        <p:tav tm="0">
                                          <p:val>
                                            <p:strVal val="#ppt_x"/>
                                          </p:val>
                                        </p:tav>
                                        <p:tav tm="100000">
                                          <p:val>
                                            <p:strVal val="#ppt_x"/>
                                          </p:val>
                                        </p:tav>
                                      </p:tavLst>
                                    </p:anim>
                                    <p:anim calcmode="lin" valueType="num">
                                      <p:cBhvr>
                                        <p:cTn id="69" dur="1000" fill="hold"/>
                                        <p:tgtEl>
                                          <p:spTgt spid="64"/>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65"/>
                                        </p:tgtEl>
                                        <p:attrNameLst>
                                          <p:attrName>style.visibility</p:attrName>
                                        </p:attrNameLst>
                                      </p:cBhvr>
                                      <p:to>
                                        <p:strVal val="visible"/>
                                      </p:to>
                                    </p:set>
                                    <p:animEffect transition="in" filter="fade">
                                      <p:cBhvr>
                                        <p:cTn id="72" dur="1000"/>
                                        <p:tgtEl>
                                          <p:spTgt spid="65"/>
                                        </p:tgtEl>
                                      </p:cBhvr>
                                    </p:animEffect>
                                    <p:anim calcmode="lin" valueType="num">
                                      <p:cBhvr>
                                        <p:cTn id="73" dur="1000" fill="hold"/>
                                        <p:tgtEl>
                                          <p:spTgt spid="65"/>
                                        </p:tgtEl>
                                        <p:attrNameLst>
                                          <p:attrName>ppt_x</p:attrName>
                                        </p:attrNameLst>
                                      </p:cBhvr>
                                      <p:tavLst>
                                        <p:tav tm="0">
                                          <p:val>
                                            <p:strVal val="#ppt_x"/>
                                          </p:val>
                                        </p:tav>
                                        <p:tav tm="100000">
                                          <p:val>
                                            <p:strVal val="#ppt_x"/>
                                          </p:val>
                                        </p:tav>
                                      </p:tavLst>
                                    </p:anim>
                                    <p:anim calcmode="lin" valueType="num">
                                      <p:cBhvr>
                                        <p:cTn id="74" dur="1000" fill="hold"/>
                                        <p:tgtEl>
                                          <p:spTgt spid="65"/>
                                        </p:tgtEl>
                                        <p:attrNameLst>
                                          <p:attrName>ppt_y</p:attrName>
                                        </p:attrNameLst>
                                      </p:cBhvr>
                                      <p:tavLst>
                                        <p:tav tm="0">
                                          <p:val>
                                            <p:strVal val="#ppt_y+.1"/>
                                          </p:val>
                                        </p:tav>
                                        <p:tav tm="100000">
                                          <p:val>
                                            <p:strVal val="#ppt_y"/>
                                          </p:val>
                                        </p:tav>
                                      </p:tavLst>
                                    </p:anim>
                                  </p:childTnLst>
                                </p:cTn>
                              </p:par>
                            </p:childTnLst>
                          </p:cTn>
                        </p:par>
                        <p:par>
                          <p:cTn id="75" fill="hold">
                            <p:stCondLst>
                              <p:cond delay="4000"/>
                            </p:stCondLst>
                            <p:childTnLst>
                              <p:par>
                                <p:cTn id="76" presetID="42" presetClass="entr" presetSubtype="0" fill="hold" nodeType="afterEffect">
                                  <p:stCondLst>
                                    <p:cond delay="0"/>
                                  </p:stCondLst>
                                  <p:childTnLst>
                                    <p:set>
                                      <p:cBhvr>
                                        <p:cTn id="77" dur="1" fill="hold">
                                          <p:stCondLst>
                                            <p:cond delay="0"/>
                                          </p:stCondLst>
                                        </p:cTn>
                                        <p:tgtEl>
                                          <p:spTgt spid="66"/>
                                        </p:tgtEl>
                                        <p:attrNameLst>
                                          <p:attrName>style.visibility</p:attrName>
                                        </p:attrNameLst>
                                      </p:cBhvr>
                                      <p:to>
                                        <p:strVal val="visible"/>
                                      </p:to>
                                    </p:set>
                                    <p:animEffect transition="in" filter="fade">
                                      <p:cBhvr>
                                        <p:cTn id="78" dur="1000"/>
                                        <p:tgtEl>
                                          <p:spTgt spid="66"/>
                                        </p:tgtEl>
                                      </p:cBhvr>
                                    </p:animEffect>
                                    <p:anim calcmode="lin" valueType="num">
                                      <p:cBhvr>
                                        <p:cTn id="79" dur="1000" fill="hold"/>
                                        <p:tgtEl>
                                          <p:spTgt spid="66"/>
                                        </p:tgtEl>
                                        <p:attrNameLst>
                                          <p:attrName>ppt_x</p:attrName>
                                        </p:attrNameLst>
                                      </p:cBhvr>
                                      <p:tavLst>
                                        <p:tav tm="0">
                                          <p:val>
                                            <p:strVal val="#ppt_x"/>
                                          </p:val>
                                        </p:tav>
                                        <p:tav tm="100000">
                                          <p:val>
                                            <p:strVal val="#ppt_x"/>
                                          </p:val>
                                        </p:tav>
                                      </p:tavLst>
                                    </p:anim>
                                    <p:anim calcmode="lin" valueType="num">
                                      <p:cBhvr>
                                        <p:cTn id="80" dur="1000" fill="hold"/>
                                        <p:tgtEl>
                                          <p:spTgt spid="66"/>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67"/>
                                        </p:tgtEl>
                                        <p:attrNameLst>
                                          <p:attrName>style.visibility</p:attrName>
                                        </p:attrNameLst>
                                      </p:cBhvr>
                                      <p:to>
                                        <p:strVal val="visible"/>
                                      </p:to>
                                    </p:set>
                                    <p:animEffect transition="in" filter="fade">
                                      <p:cBhvr>
                                        <p:cTn id="83" dur="1000"/>
                                        <p:tgtEl>
                                          <p:spTgt spid="67"/>
                                        </p:tgtEl>
                                      </p:cBhvr>
                                    </p:animEffect>
                                    <p:anim calcmode="lin" valueType="num">
                                      <p:cBhvr>
                                        <p:cTn id="84" dur="1000" fill="hold"/>
                                        <p:tgtEl>
                                          <p:spTgt spid="67"/>
                                        </p:tgtEl>
                                        <p:attrNameLst>
                                          <p:attrName>ppt_x</p:attrName>
                                        </p:attrNameLst>
                                      </p:cBhvr>
                                      <p:tavLst>
                                        <p:tav tm="0">
                                          <p:val>
                                            <p:strVal val="#ppt_x"/>
                                          </p:val>
                                        </p:tav>
                                        <p:tav tm="100000">
                                          <p:val>
                                            <p:strVal val="#ppt_x"/>
                                          </p:val>
                                        </p:tav>
                                      </p:tavLst>
                                    </p:anim>
                                    <p:anim calcmode="lin" valueType="num">
                                      <p:cBhvr>
                                        <p:cTn id="85" dur="1000" fill="hold"/>
                                        <p:tgtEl>
                                          <p:spTgt spid="67"/>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68"/>
                                        </p:tgtEl>
                                        <p:attrNameLst>
                                          <p:attrName>style.visibility</p:attrName>
                                        </p:attrNameLst>
                                      </p:cBhvr>
                                      <p:to>
                                        <p:strVal val="visible"/>
                                      </p:to>
                                    </p:set>
                                    <p:animEffect transition="in" filter="fade">
                                      <p:cBhvr>
                                        <p:cTn id="88" dur="1000"/>
                                        <p:tgtEl>
                                          <p:spTgt spid="68"/>
                                        </p:tgtEl>
                                      </p:cBhvr>
                                    </p:animEffect>
                                    <p:anim calcmode="lin" valueType="num">
                                      <p:cBhvr>
                                        <p:cTn id="89" dur="1000" fill="hold"/>
                                        <p:tgtEl>
                                          <p:spTgt spid="68"/>
                                        </p:tgtEl>
                                        <p:attrNameLst>
                                          <p:attrName>ppt_x</p:attrName>
                                        </p:attrNameLst>
                                      </p:cBhvr>
                                      <p:tavLst>
                                        <p:tav tm="0">
                                          <p:val>
                                            <p:strVal val="#ppt_x"/>
                                          </p:val>
                                        </p:tav>
                                        <p:tav tm="100000">
                                          <p:val>
                                            <p:strVal val="#ppt_x"/>
                                          </p:val>
                                        </p:tav>
                                      </p:tavLst>
                                    </p:anim>
                                    <p:anim calcmode="lin" valueType="num">
                                      <p:cBhvr>
                                        <p:cTn id="90" dur="1000" fill="hold"/>
                                        <p:tgtEl>
                                          <p:spTgt spid="68"/>
                                        </p:tgtEl>
                                        <p:attrNameLst>
                                          <p:attrName>ppt_y</p:attrName>
                                        </p:attrNameLst>
                                      </p:cBhvr>
                                      <p:tavLst>
                                        <p:tav tm="0">
                                          <p:val>
                                            <p:strVal val="#ppt_y+.1"/>
                                          </p:val>
                                        </p:tav>
                                        <p:tav tm="100000">
                                          <p:val>
                                            <p:strVal val="#ppt_y"/>
                                          </p:val>
                                        </p:tav>
                                      </p:tavLst>
                                    </p:anim>
                                  </p:childTnLst>
                                </p:cTn>
                              </p:par>
                            </p:childTnLst>
                          </p:cTn>
                        </p:par>
                        <p:par>
                          <p:cTn id="91" fill="hold">
                            <p:stCondLst>
                              <p:cond delay="5000"/>
                            </p:stCondLst>
                            <p:childTnLst>
                              <p:par>
                                <p:cTn id="92" presetID="42" presetClass="entr" presetSubtype="0" fill="hold" nodeType="afterEffect">
                                  <p:stCondLst>
                                    <p:cond delay="0"/>
                                  </p:stCondLst>
                                  <p:childTnLst>
                                    <p:set>
                                      <p:cBhvr>
                                        <p:cTn id="93" dur="1" fill="hold">
                                          <p:stCondLst>
                                            <p:cond delay="0"/>
                                          </p:stCondLst>
                                        </p:cTn>
                                        <p:tgtEl>
                                          <p:spTgt spid="69"/>
                                        </p:tgtEl>
                                        <p:attrNameLst>
                                          <p:attrName>style.visibility</p:attrName>
                                        </p:attrNameLst>
                                      </p:cBhvr>
                                      <p:to>
                                        <p:strVal val="visible"/>
                                      </p:to>
                                    </p:set>
                                    <p:animEffect transition="in" filter="fade">
                                      <p:cBhvr>
                                        <p:cTn id="94" dur="1000"/>
                                        <p:tgtEl>
                                          <p:spTgt spid="69"/>
                                        </p:tgtEl>
                                      </p:cBhvr>
                                    </p:animEffect>
                                    <p:anim calcmode="lin" valueType="num">
                                      <p:cBhvr>
                                        <p:cTn id="95" dur="1000" fill="hold"/>
                                        <p:tgtEl>
                                          <p:spTgt spid="69"/>
                                        </p:tgtEl>
                                        <p:attrNameLst>
                                          <p:attrName>ppt_x</p:attrName>
                                        </p:attrNameLst>
                                      </p:cBhvr>
                                      <p:tavLst>
                                        <p:tav tm="0">
                                          <p:val>
                                            <p:strVal val="#ppt_x"/>
                                          </p:val>
                                        </p:tav>
                                        <p:tav tm="100000">
                                          <p:val>
                                            <p:strVal val="#ppt_x"/>
                                          </p:val>
                                        </p:tav>
                                      </p:tavLst>
                                    </p:anim>
                                    <p:anim calcmode="lin" valueType="num">
                                      <p:cBhvr>
                                        <p:cTn id="96" dur="1000" fill="hold"/>
                                        <p:tgtEl>
                                          <p:spTgt spid="69"/>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70"/>
                                        </p:tgtEl>
                                        <p:attrNameLst>
                                          <p:attrName>style.visibility</p:attrName>
                                        </p:attrNameLst>
                                      </p:cBhvr>
                                      <p:to>
                                        <p:strVal val="visible"/>
                                      </p:to>
                                    </p:set>
                                    <p:animEffect transition="in" filter="fade">
                                      <p:cBhvr>
                                        <p:cTn id="99" dur="1000"/>
                                        <p:tgtEl>
                                          <p:spTgt spid="70"/>
                                        </p:tgtEl>
                                      </p:cBhvr>
                                    </p:animEffect>
                                    <p:anim calcmode="lin" valueType="num">
                                      <p:cBhvr>
                                        <p:cTn id="100" dur="1000" fill="hold"/>
                                        <p:tgtEl>
                                          <p:spTgt spid="70"/>
                                        </p:tgtEl>
                                        <p:attrNameLst>
                                          <p:attrName>ppt_x</p:attrName>
                                        </p:attrNameLst>
                                      </p:cBhvr>
                                      <p:tavLst>
                                        <p:tav tm="0">
                                          <p:val>
                                            <p:strVal val="#ppt_x"/>
                                          </p:val>
                                        </p:tav>
                                        <p:tav tm="100000">
                                          <p:val>
                                            <p:strVal val="#ppt_x"/>
                                          </p:val>
                                        </p:tav>
                                      </p:tavLst>
                                    </p:anim>
                                    <p:anim calcmode="lin" valueType="num">
                                      <p:cBhvr>
                                        <p:cTn id="101" dur="1000" fill="hold"/>
                                        <p:tgtEl>
                                          <p:spTgt spid="70"/>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71"/>
                                        </p:tgtEl>
                                        <p:attrNameLst>
                                          <p:attrName>style.visibility</p:attrName>
                                        </p:attrNameLst>
                                      </p:cBhvr>
                                      <p:to>
                                        <p:strVal val="visible"/>
                                      </p:to>
                                    </p:set>
                                    <p:animEffect transition="in" filter="fade">
                                      <p:cBhvr>
                                        <p:cTn id="104" dur="1000"/>
                                        <p:tgtEl>
                                          <p:spTgt spid="71"/>
                                        </p:tgtEl>
                                      </p:cBhvr>
                                    </p:animEffect>
                                    <p:anim calcmode="lin" valueType="num">
                                      <p:cBhvr>
                                        <p:cTn id="105" dur="1000" fill="hold"/>
                                        <p:tgtEl>
                                          <p:spTgt spid="71"/>
                                        </p:tgtEl>
                                        <p:attrNameLst>
                                          <p:attrName>ppt_x</p:attrName>
                                        </p:attrNameLst>
                                      </p:cBhvr>
                                      <p:tavLst>
                                        <p:tav tm="0">
                                          <p:val>
                                            <p:strVal val="#ppt_x"/>
                                          </p:val>
                                        </p:tav>
                                        <p:tav tm="100000">
                                          <p:val>
                                            <p:strVal val="#ppt_x"/>
                                          </p:val>
                                        </p:tav>
                                      </p:tavLst>
                                    </p:anim>
                                    <p:anim calcmode="lin" valueType="num">
                                      <p:cBhvr>
                                        <p:cTn id="106" dur="1000" fill="hold"/>
                                        <p:tgtEl>
                                          <p:spTgt spid="7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P spid="47" grpId="0" animBg="1"/>
      <p:bldP spid="48" grpId="0" animBg="1"/>
      <p:bldP spid="49" grpId="0" animBg="1"/>
      <p:bldP spid="61" grpId="0"/>
      <p:bldP spid="64" grpId="0"/>
      <p:bldP spid="65" grpId="0"/>
      <p:bldP spid="67" grpId="0"/>
      <p:bldP spid="68" grpId="0"/>
      <p:bldP spid="70" grpId="0"/>
      <p:bldP spid="7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0B07EB8D-B144-4C51-BAA4-8CCA07A83AF1}"/>
              </a:ext>
            </a:extLst>
          </p:cNvPr>
          <p:cNvGrpSpPr/>
          <p:nvPr/>
        </p:nvGrpSpPr>
        <p:grpSpPr>
          <a:xfrm>
            <a:off x="-15239" y="5928359"/>
            <a:ext cx="12222479" cy="929641"/>
            <a:chOff x="-15239" y="5928359"/>
            <a:chExt cx="12222479" cy="929641"/>
          </a:xfrm>
        </p:grpSpPr>
        <p:pic>
          <p:nvPicPr>
            <p:cNvPr id="5" name="图片 4">
              <a:extLst>
                <a:ext uri="{FF2B5EF4-FFF2-40B4-BE49-F238E27FC236}">
                  <a16:creationId xmlns:a16="http://schemas.microsoft.com/office/drawing/2014/main" xmlns="" id="{9CCC24CA-9F30-4642-A204-70B2508089F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46720" y="5928359"/>
              <a:ext cx="4160520" cy="929640"/>
            </a:xfrm>
            <a:prstGeom prst="rect">
              <a:avLst/>
            </a:prstGeom>
          </p:spPr>
        </p:pic>
        <p:pic>
          <p:nvPicPr>
            <p:cNvPr id="6" name="图片 5">
              <a:extLst>
                <a:ext uri="{FF2B5EF4-FFF2-40B4-BE49-F238E27FC236}">
                  <a16:creationId xmlns:a16="http://schemas.microsoft.com/office/drawing/2014/main" xmlns="" id="{7CEF9C12-9D8E-4CBC-8980-6E9103CAD16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86200" y="5928360"/>
              <a:ext cx="4160520" cy="929640"/>
            </a:xfrm>
            <a:prstGeom prst="rect">
              <a:avLst/>
            </a:prstGeom>
          </p:spPr>
        </p:pic>
        <p:pic>
          <p:nvPicPr>
            <p:cNvPr id="7" name="图片 6">
              <a:extLst>
                <a:ext uri="{FF2B5EF4-FFF2-40B4-BE49-F238E27FC236}">
                  <a16:creationId xmlns:a16="http://schemas.microsoft.com/office/drawing/2014/main" xmlns="" id="{02DB5F01-ABDF-4F00-BD4E-8A825B6B40D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39" y="5928360"/>
              <a:ext cx="4160520" cy="929640"/>
            </a:xfrm>
            <a:prstGeom prst="rect">
              <a:avLst/>
            </a:prstGeom>
          </p:spPr>
        </p:pic>
      </p:grpSp>
      <p:sp>
        <p:nvSpPr>
          <p:cNvPr id="8" name="矩形 7">
            <a:extLst>
              <a:ext uri="{FF2B5EF4-FFF2-40B4-BE49-F238E27FC236}">
                <a16:creationId xmlns:a16="http://schemas.microsoft.com/office/drawing/2014/main" xmlns="" id="{5AA8E189-9B53-45D2-A00A-125FF1D06AF7}"/>
              </a:ext>
            </a:extLst>
          </p:cNvPr>
          <p:cNvSpPr/>
          <p:nvPr/>
        </p:nvSpPr>
        <p:spPr>
          <a:xfrm>
            <a:off x="450282" y="480915"/>
            <a:ext cx="2954655" cy="646331"/>
          </a:xfrm>
          <a:prstGeom prst="rect">
            <a:avLst/>
          </a:prstGeom>
        </p:spPr>
        <p:txBody>
          <a:bodyPr wrap="none">
            <a:spAutoFit/>
          </a:bodyPr>
          <a:lstStyle/>
          <a:p>
            <a:pPr algn="r" fontAlgn="base">
              <a:spcBef>
                <a:spcPct val="0"/>
              </a:spcBef>
              <a:spcAft>
                <a:spcPct val="0"/>
              </a:spcAft>
            </a:pPr>
            <a:r>
              <a:rPr lang="zh-CN" altLang="en-US" sz="3600" b="1" dirty="0">
                <a:solidFill>
                  <a:srgbClr val="FF9E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安全环保目标</a:t>
            </a:r>
          </a:p>
        </p:txBody>
      </p:sp>
      <p:sp>
        <p:nvSpPr>
          <p:cNvPr id="9" name="矩形 8">
            <a:extLst>
              <a:ext uri="{FF2B5EF4-FFF2-40B4-BE49-F238E27FC236}">
                <a16:creationId xmlns:a16="http://schemas.microsoft.com/office/drawing/2014/main" xmlns="" id="{F6F341C2-AE71-4774-A4C0-4B91A3C37A7B}"/>
              </a:ext>
            </a:extLst>
          </p:cNvPr>
          <p:cNvSpPr/>
          <p:nvPr/>
        </p:nvSpPr>
        <p:spPr>
          <a:xfrm>
            <a:off x="0" y="510757"/>
            <a:ext cx="225016" cy="586648"/>
          </a:xfrm>
          <a:prstGeom prst="rect">
            <a:avLst/>
          </a:prstGeom>
          <a:solidFill>
            <a:srgbClr val="FF9E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6434" tIns="48217" rIns="96434" bIns="48217" rtlCol="0" anchor="ctr"/>
          <a:lstStyle/>
          <a:p>
            <a:pPr algn="ctr" defTabSz="964278"/>
            <a:endParaRPr lang="zh-CN" altLang="en-US" sz="1969">
              <a:solidFill>
                <a:srgbClr val="E7E6E6">
                  <a:lumMod val="50000"/>
                </a:srgbClr>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3" name="图片 2">
            <a:extLst>
              <a:ext uri="{FF2B5EF4-FFF2-40B4-BE49-F238E27FC236}">
                <a16:creationId xmlns:a16="http://schemas.microsoft.com/office/drawing/2014/main" xmlns="" id="{B05F5F1A-686A-410B-A4D0-EDAA9998B032}"/>
              </a:ext>
            </a:extLst>
          </p:cNvPr>
          <p:cNvPicPr>
            <a:picLocks noChangeAspect="1"/>
          </p:cNvPicPr>
          <p:nvPr/>
        </p:nvPicPr>
        <p:blipFill rotWithShape="1">
          <a:blip r:embed="rId4">
            <a:extLst>
              <a:ext uri="{28A0092B-C50C-407E-A947-70E740481C1C}">
                <a14:useLocalDpi xmlns:a14="http://schemas.microsoft.com/office/drawing/2010/main" val="0"/>
              </a:ext>
            </a:extLst>
          </a:blip>
          <a:srcRect l="30528" t="60800" r="35637" b="10667"/>
          <a:stretch/>
        </p:blipFill>
        <p:spPr>
          <a:xfrm>
            <a:off x="983627" y="1660889"/>
            <a:ext cx="4271356" cy="3906283"/>
          </a:xfrm>
          <a:prstGeom prst="rect">
            <a:avLst/>
          </a:prstGeom>
          <a:ln>
            <a:noFill/>
          </a:ln>
          <a:effectLst>
            <a:outerShdw blurRad="292100" dist="139700" dir="2700000" algn="tl" rotWithShape="0">
              <a:srgbClr val="333333">
                <a:alpha val="65000"/>
              </a:srgbClr>
            </a:outerShdw>
          </a:effectLst>
        </p:spPr>
      </p:pic>
      <p:sp>
        <p:nvSpPr>
          <p:cNvPr id="10" name="Rounded Rectangle 6">
            <a:extLst>
              <a:ext uri="{FF2B5EF4-FFF2-40B4-BE49-F238E27FC236}">
                <a16:creationId xmlns:a16="http://schemas.microsoft.com/office/drawing/2014/main" xmlns="" id="{F3ED0369-DD2F-47A9-9896-ED2E741C2F1A}"/>
              </a:ext>
            </a:extLst>
          </p:cNvPr>
          <p:cNvSpPr/>
          <p:nvPr/>
        </p:nvSpPr>
        <p:spPr>
          <a:xfrm>
            <a:off x="6403613" y="1299703"/>
            <a:ext cx="4448339" cy="3906282"/>
          </a:xfrm>
          <a:prstGeom prst="roundRect">
            <a:avLst>
              <a:gd name="adj" fmla="val 9887"/>
            </a:avLst>
          </a:prstGeom>
          <a:noFill/>
          <a:ln w="25400">
            <a:solidFill>
              <a:srgbClr val="752F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矩形 11">
            <a:extLst>
              <a:ext uri="{FF2B5EF4-FFF2-40B4-BE49-F238E27FC236}">
                <a16:creationId xmlns:a16="http://schemas.microsoft.com/office/drawing/2014/main" xmlns="" id="{4455FA92-BEDA-4605-B45E-2EEA5686B00C}"/>
              </a:ext>
            </a:extLst>
          </p:cNvPr>
          <p:cNvSpPr/>
          <p:nvPr/>
        </p:nvSpPr>
        <p:spPr>
          <a:xfrm>
            <a:off x="6763258" y="1833866"/>
            <a:ext cx="3618211" cy="2968377"/>
          </a:xfrm>
          <a:prstGeom prst="rect">
            <a:avLst/>
          </a:prstGeom>
        </p:spPr>
        <p:txBody>
          <a:bodyPr wrap="square">
            <a:spAutoFit/>
          </a:bodyPr>
          <a:lstStyle/>
          <a:p>
            <a:pPr lvl="0" fontAlgn="base">
              <a:lnSpc>
                <a:spcPct val="200000"/>
              </a:lnSpc>
              <a:spcBef>
                <a:spcPct val="0"/>
              </a:spcBef>
              <a:spcAft>
                <a:spcPct val="0"/>
              </a:spcAft>
            </a:pPr>
            <a:r>
              <a:rPr lang="zh-CN" altLang="en-US" sz="1600" b="1" dirty="0">
                <a:solidFill>
                  <a:schemeClr val="bg2">
                    <a:lumMod val="50000"/>
                  </a:schemeClr>
                </a:solidFill>
                <a:latin typeface="Arial" panose="020B0604020202020204" pitchFamily="34" charset="0"/>
                <a:ea typeface="宋体" panose="02010600030101010101" pitchFamily="2" charset="-122"/>
                <a:sym typeface="Arial" panose="020B0604020202020204" pitchFamily="34" charset="0"/>
              </a:rPr>
              <a:t>以合同要求的安全及环境目标为最低目标，结合集团公司的双百方针，确     定项目经理部的安全目标：</a:t>
            </a:r>
          </a:p>
          <a:p>
            <a:pPr marL="285750" lvl="0" indent="-285750" fontAlgn="base">
              <a:lnSpc>
                <a:spcPct val="200000"/>
              </a:lnSpc>
              <a:spcBef>
                <a:spcPct val="0"/>
              </a:spcBef>
              <a:spcAft>
                <a:spcPct val="0"/>
              </a:spcAft>
              <a:buFont typeface="Arial" panose="020B0604020202020204" pitchFamily="34" charset="0"/>
              <a:buChar char="•"/>
            </a:pPr>
            <a:r>
              <a:rPr lang="zh-CN" altLang="en-US" sz="1600" b="1" dirty="0">
                <a:solidFill>
                  <a:schemeClr val="bg2">
                    <a:lumMod val="50000"/>
                  </a:schemeClr>
                </a:solidFill>
                <a:latin typeface="Arial" panose="020B0604020202020204" pitchFamily="34" charset="0"/>
                <a:ea typeface="宋体" panose="02010600030101010101" pitchFamily="2" charset="-122"/>
                <a:sym typeface="Arial" panose="020B0604020202020204" pitchFamily="34" charset="0"/>
              </a:rPr>
              <a:t> 现场安全、环境达标：</a:t>
            </a:r>
          </a:p>
          <a:p>
            <a:pPr marL="285750" lvl="0" indent="-285750" fontAlgn="base">
              <a:lnSpc>
                <a:spcPct val="200000"/>
              </a:lnSpc>
              <a:spcBef>
                <a:spcPct val="0"/>
              </a:spcBef>
              <a:spcAft>
                <a:spcPct val="0"/>
              </a:spcAft>
              <a:buFont typeface="Arial" panose="020B0604020202020204" pitchFamily="34" charset="0"/>
              <a:buChar char="•"/>
            </a:pPr>
            <a:r>
              <a:rPr lang="zh-CN" altLang="en-US" sz="1600" b="1" dirty="0">
                <a:solidFill>
                  <a:schemeClr val="bg2">
                    <a:lumMod val="50000"/>
                  </a:schemeClr>
                </a:solidFill>
                <a:latin typeface="Arial" panose="020B0604020202020204" pitchFamily="34" charset="0"/>
                <a:ea typeface="宋体" panose="02010600030101010101" pitchFamily="2" charset="-122"/>
                <a:sym typeface="Arial" panose="020B0604020202020204" pitchFamily="34" charset="0"/>
              </a:rPr>
              <a:t>  事故控制：</a:t>
            </a:r>
          </a:p>
          <a:p>
            <a:pPr marL="285750" lvl="0" indent="-285750" fontAlgn="base">
              <a:lnSpc>
                <a:spcPct val="200000"/>
              </a:lnSpc>
              <a:spcBef>
                <a:spcPct val="0"/>
              </a:spcBef>
              <a:spcAft>
                <a:spcPct val="0"/>
              </a:spcAft>
              <a:buFont typeface="Arial" panose="020B0604020202020204" pitchFamily="34" charset="0"/>
              <a:buChar char="•"/>
            </a:pPr>
            <a:r>
              <a:rPr lang="zh-CN" altLang="en-US" sz="1600" b="1" dirty="0">
                <a:solidFill>
                  <a:schemeClr val="bg2">
                    <a:lumMod val="50000"/>
                  </a:schemeClr>
                </a:solidFill>
                <a:latin typeface="Arial" panose="020B0604020202020204" pitchFamily="34" charset="0"/>
                <a:ea typeface="宋体" panose="02010600030101010101" pitchFamily="2" charset="-122"/>
                <a:sym typeface="Arial" panose="020B0604020202020204" pitchFamily="34" charset="0"/>
              </a:rPr>
              <a:t>  环境、安全创优目标：</a:t>
            </a:r>
          </a:p>
        </p:txBody>
      </p:sp>
    </p:spTree>
    <p:extLst>
      <p:ext uri="{BB962C8B-B14F-4D97-AF65-F5344CB8AC3E}">
        <p14:creationId xmlns:p14="http://schemas.microsoft.com/office/powerpoint/2010/main" val="129350298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trips(downLeft)">
                                      <p:cBhvr>
                                        <p:cTn id="7" dur="500"/>
                                        <p:tgtEl>
                                          <p:spTgt spid="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down)">
                                      <p:cBhvr>
                                        <p:cTn id="11" dur="500"/>
                                        <p:tgtEl>
                                          <p:spTgt spid="10"/>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randombar(horizontal)">
                                      <p:cBhvr>
                                        <p:cTn id="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0B07EB8D-B144-4C51-BAA4-8CCA07A83AF1}"/>
              </a:ext>
            </a:extLst>
          </p:cNvPr>
          <p:cNvGrpSpPr/>
          <p:nvPr/>
        </p:nvGrpSpPr>
        <p:grpSpPr>
          <a:xfrm>
            <a:off x="-15239" y="5928359"/>
            <a:ext cx="12222479" cy="929641"/>
            <a:chOff x="-15239" y="5928359"/>
            <a:chExt cx="12222479" cy="929641"/>
          </a:xfrm>
        </p:grpSpPr>
        <p:pic>
          <p:nvPicPr>
            <p:cNvPr id="5" name="图片 4">
              <a:extLst>
                <a:ext uri="{FF2B5EF4-FFF2-40B4-BE49-F238E27FC236}">
                  <a16:creationId xmlns:a16="http://schemas.microsoft.com/office/drawing/2014/main" xmlns="" id="{9CCC24CA-9F30-4642-A204-70B2508089F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46720" y="5928359"/>
              <a:ext cx="4160520" cy="929640"/>
            </a:xfrm>
            <a:prstGeom prst="rect">
              <a:avLst/>
            </a:prstGeom>
          </p:spPr>
        </p:pic>
        <p:pic>
          <p:nvPicPr>
            <p:cNvPr id="6" name="图片 5">
              <a:extLst>
                <a:ext uri="{FF2B5EF4-FFF2-40B4-BE49-F238E27FC236}">
                  <a16:creationId xmlns:a16="http://schemas.microsoft.com/office/drawing/2014/main" xmlns="" id="{7CEF9C12-9D8E-4CBC-8980-6E9103CAD16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86200" y="5928360"/>
              <a:ext cx="4160520" cy="929640"/>
            </a:xfrm>
            <a:prstGeom prst="rect">
              <a:avLst/>
            </a:prstGeom>
          </p:spPr>
        </p:pic>
        <p:pic>
          <p:nvPicPr>
            <p:cNvPr id="7" name="图片 6">
              <a:extLst>
                <a:ext uri="{FF2B5EF4-FFF2-40B4-BE49-F238E27FC236}">
                  <a16:creationId xmlns:a16="http://schemas.microsoft.com/office/drawing/2014/main" xmlns="" id="{02DB5F01-ABDF-4F00-BD4E-8A825B6B40D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39" y="5928360"/>
              <a:ext cx="4160520" cy="929640"/>
            </a:xfrm>
            <a:prstGeom prst="rect">
              <a:avLst/>
            </a:prstGeom>
          </p:spPr>
        </p:pic>
      </p:grpSp>
      <p:sp>
        <p:nvSpPr>
          <p:cNvPr id="8" name="矩形 7">
            <a:extLst>
              <a:ext uri="{FF2B5EF4-FFF2-40B4-BE49-F238E27FC236}">
                <a16:creationId xmlns:a16="http://schemas.microsoft.com/office/drawing/2014/main" xmlns="" id="{5AA8E189-9B53-45D2-A00A-125FF1D06AF7}"/>
              </a:ext>
            </a:extLst>
          </p:cNvPr>
          <p:cNvSpPr/>
          <p:nvPr/>
        </p:nvSpPr>
        <p:spPr>
          <a:xfrm>
            <a:off x="450282" y="480915"/>
            <a:ext cx="2954655" cy="646331"/>
          </a:xfrm>
          <a:prstGeom prst="rect">
            <a:avLst/>
          </a:prstGeom>
        </p:spPr>
        <p:txBody>
          <a:bodyPr wrap="none">
            <a:spAutoFit/>
          </a:bodyPr>
          <a:lstStyle/>
          <a:p>
            <a:pPr algn="r" fontAlgn="base">
              <a:spcBef>
                <a:spcPct val="0"/>
              </a:spcBef>
              <a:spcAft>
                <a:spcPct val="0"/>
              </a:spcAft>
            </a:pPr>
            <a:r>
              <a:rPr lang="zh-CN" altLang="en-US" sz="3600" b="1" dirty="0">
                <a:solidFill>
                  <a:srgbClr val="FF9E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成本管理目标</a:t>
            </a:r>
          </a:p>
        </p:txBody>
      </p:sp>
      <p:sp>
        <p:nvSpPr>
          <p:cNvPr id="9" name="矩形 8">
            <a:extLst>
              <a:ext uri="{FF2B5EF4-FFF2-40B4-BE49-F238E27FC236}">
                <a16:creationId xmlns:a16="http://schemas.microsoft.com/office/drawing/2014/main" xmlns="" id="{F6F341C2-AE71-4774-A4C0-4B91A3C37A7B}"/>
              </a:ext>
            </a:extLst>
          </p:cNvPr>
          <p:cNvSpPr/>
          <p:nvPr/>
        </p:nvSpPr>
        <p:spPr>
          <a:xfrm>
            <a:off x="0" y="510757"/>
            <a:ext cx="225016" cy="586648"/>
          </a:xfrm>
          <a:prstGeom prst="rect">
            <a:avLst/>
          </a:prstGeom>
          <a:solidFill>
            <a:srgbClr val="FF9E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6434" tIns="48217" rIns="96434" bIns="48217" rtlCol="0" anchor="ctr"/>
          <a:lstStyle/>
          <a:p>
            <a:pPr algn="ctr" defTabSz="964278"/>
            <a:endParaRPr lang="zh-CN" altLang="en-US" sz="1969">
              <a:solidFill>
                <a:srgbClr val="E7E6E6">
                  <a:lumMod val="50000"/>
                </a:srgbClr>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aphicFrame>
        <p:nvGraphicFramePr>
          <p:cNvPr id="26" name="Chart 7">
            <a:extLst>
              <a:ext uri="{FF2B5EF4-FFF2-40B4-BE49-F238E27FC236}">
                <a16:creationId xmlns:a16="http://schemas.microsoft.com/office/drawing/2014/main" xmlns="" id="{603F8F94-9510-4497-9C98-6F0EF9869AA6}"/>
              </a:ext>
            </a:extLst>
          </p:cNvPr>
          <p:cNvGraphicFramePr/>
          <p:nvPr>
            <p:extLst>
              <p:ext uri="{D42A27DB-BD31-4B8C-83A1-F6EECF244321}">
                <p14:modId xmlns:p14="http://schemas.microsoft.com/office/powerpoint/2010/main" val="1584282499"/>
              </p:ext>
            </p:extLst>
          </p:nvPr>
        </p:nvGraphicFramePr>
        <p:xfrm>
          <a:off x="1524001" y="1661388"/>
          <a:ext cx="2315791" cy="1658931"/>
        </p:xfrm>
        <a:graphic>
          <a:graphicData uri="http://schemas.openxmlformats.org/drawingml/2006/chart">
            <c:chart xmlns:c="http://schemas.openxmlformats.org/drawingml/2006/chart" xmlns:r="http://schemas.openxmlformats.org/officeDocument/2006/relationships" r:id="rId4"/>
          </a:graphicData>
        </a:graphic>
      </p:graphicFrame>
      <p:sp>
        <p:nvSpPr>
          <p:cNvPr id="27" name="TextBox 10">
            <a:extLst>
              <a:ext uri="{FF2B5EF4-FFF2-40B4-BE49-F238E27FC236}">
                <a16:creationId xmlns:a16="http://schemas.microsoft.com/office/drawing/2014/main" xmlns="" id="{D882C6A1-5945-4F86-A740-9534950399E7}"/>
              </a:ext>
            </a:extLst>
          </p:cNvPr>
          <p:cNvSpPr txBox="1"/>
          <p:nvPr/>
        </p:nvSpPr>
        <p:spPr>
          <a:xfrm>
            <a:off x="2287397" y="2229243"/>
            <a:ext cx="788999" cy="523220"/>
          </a:xfrm>
          <a:prstGeom prst="rect">
            <a:avLst/>
          </a:prstGeom>
          <a:noFill/>
        </p:spPr>
        <p:txBody>
          <a:bodyPr wrap="none" rtlCol="0">
            <a:spAutoFit/>
          </a:bodyPr>
          <a:lstStyle/>
          <a:p>
            <a:pPr algn="ctr"/>
            <a:r>
              <a:rPr lang="id-ID" sz="2800" b="1" dirty="0">
                <a:solidFill>
                  <a:schemeClr val="bg2">
                    <a:lumMod val="25000"/>
                  </a:schemeClr>
                </a:solidFill>
                <a:latin typeface="Calibri Light" panose="020F0302020204030204"/>
              </a:rPr>
              <a:t>60%</a:t>
            </a:r>
          </a:p>
        </p:txBody>
      </p:sp>
      <p:sp>
        <p:nvSpPr>
          <p:cNvPr id="28" name="TextBox 13">
            <a:extLst>
              <a:ext uri="{FF2B5EF4-FFF2-40B4-BE49-F238E27FC236}">
                <a16:creationId xmlns:a16="http://schemas.microsoft.com/office/drawing/2014/main" xmlns="" id="{90D53163-A458-4D5D-9B48-F62FA1A6FFBA}"/>
              </a:ext>
            </a:extLst>
          </p:cNvPr>
          <p:cNvSpPr txBox="1"/>
          <p:nvPr/>
        </p:nvSpPr>
        <p:spPr>
          <a:xfrm>
            <a:off x="3612501" y="2128574"/>
            <a:ext cx="1295287" cy="236219"/>
          </a:xfrm>
          <a:prstGeom prst="rect">
            <a:avLst/>
          </a:prstGeom>
          <a:noFill/>
        </p:spPr>
        <p:txBody>
          <a:bodyPr wrap="square" lIns="0" tIns="0" rIns="0" bIns="0" rtlCol="0" anchor="t" anchorCtr="0">
            <a:spAutoFit/>
          </a:bodyPr>
          <a:lstStyle/>
          <a:p>
            <a:pPr defTabSz="1216817">
              <a:lnSpc>
                <a:spcPct val="120000"/>
              </a:lnSpc>
              <a:spcBef>
                <a:spcPct val="20000"/>
              </a:spcBef>
              <a:defRPr/>
            </a:pPr>
            <a:r>
              <a:rPr lang="zh-CN" altLang="en-US" sz="1400" b="1" dirty="0">
                <a:solidFill>
                  <a:srgbClr val="ED7D3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400" b="1" dirty="0">
              <a:solidFill>
                <a:srgbClr val="ED7D31"/>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TextBox 13">
            <a:extLst>
              <a:ext uri="{FF2B5EF4-FFF2-40B4-BE49-F238E27FC236}">
                <a16:creationId xmlns:a16="http://schemas.microsoft.com/office/drawing/2014/main" xmlns="" id="{E7765FAC-1858-4CC4-AEFE-412E72CA405D}"/>
              </a:ext>
            </a:extLst>
          </p:cNvPr>
          <p:cNvSpPr txBox="1"/>
          <p:nvPr/>
        </p:nvSpPr>
        <p:spPr>
          <a:xfrm>
            <a:off x="3612501" y="2409935"/>
            <a:ext cx="2333999" cy="424090"/>
          </a:xfrm>
          <a:prstGeom prst="rect">
            <a:avLst/>
          </a:prstGeom>
          <a:noFill/>
        </p:spPr>
        <p:txBody>
          <a:bodyPr wrap="square" lIns="0" tIns="0" rIns="0" bIns="0" rtlCol="0" anchor="t" anchorCtr="0">
            <a:spAutoFit/>
          </a:bodyPr>
          <a:lstStyle/>
          <a:p>
            <a:pPr defTabSz="1216817">
              <a:lnSpc>
                <a:spcPct val="120000"/>
              </a:lnSpc>
              <a:spcBef>
                <a:spcPct val="20000"/>
              </a:spcBef>
              <a:defRPr/>
            </a:pPr>
            <a:r>
              <a:rPr lang="zh-CN" altLang="en-US" sz="1200"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30" name="Chart 7">
            <a:extLst>
              <a:ext uri="{FF2B5EF4-FFF2-40B4-BE49-F238E27FC236}">
                <a16:creationId xmlns:a16="http://schemas.microsoft.com/office/drawing/2014/main" xmlns="" id="{A61E51F6-9E00-4C7F-943B-A4369051018A}"/>
              </a:ext>
            </a:extLst>
          </p:cNvPr>
          <p:cNvGraphicFramePr/>
          <p:nvPr>
            <p:extLst>
              <p:ext uri="{D42A27DB-BD31-4B8C-83A1-F6EECF244321}">
                <p14:modId xmlns:p14="http://schemas.microsoft.com/office/powerpoint/2010/main" val="1877046613"/>
              </p:ext>
            </p:extLst>
          </p:nvPr>
        </p:nvGraphicFramePr>
        <p:xfrm>
          <a:off x="1524001" y="3735285"/>
          <a:ext cx="2315791" cy="1658931"/>
        </p:xfrm>
        <a:graphic>
          <a:graphicData uri="http://schemas.openxmlformats.org/drawingml/2006/chart">
            <c:chart xmlns:c="http://schemas.openxmlformats.org/drawingml/2006/chart" xmlns:r="http://schemas.openxmlformats.org/officeDocument/2006/relationships" r:id="rId5"/>
          </a:graphicData>
        </a:graphic>
      </p:graphicFrame>
      <p:sp>
        <p:nvSpPr>
          <p:cNvPr id="31" name="TextBox 10">
            <a:extLst>
              <a:ext uri="{FF2B5EF4-FFF2-40B4-BE49-F238E27FC236}">
                <a16:creationId xmlns:a16="http://schemas.microsoft.com/office/drawing/2014/main" xmlns="" id="{98A68B6C-E29A-4917-A2D2-5FD5B344B311}"/>
              </a:ext>
            </a:extLst>
          </p:cNvPr>
          <p:cNvSpPr txBox="1"/>
          <p:nvPr/>
        </p:nvSpPr>
        <p:spPr>
          <a:xfrm>
            <a:off x="2287397" y="4303140"/>
            <a:ext cx="788999" cy="523220"/>
          </a:xfrm>
          <a:prstGeom prst="rect">
            <a:avLst/>
          </a:prstGeom>
          <a:noFill/>
        </p:spPr>
        <p:txBody>
          <a:bodyPr wrap="none" rtlCol="0">
            <a:spAutoFit/>
          </a:bodyPr>
          <a:lstStyle/>
          <a:p>
            <a:pPr algn="ctr"/>
            <a:r>
              <a:rPr lang="id-ID" sz="2800" b="1" dirty="0">
                <a:solidFill>
                  <a:schemeClr val="bg2">
                    <a:lumMod val="25000"/>
                  </a:schemeClr>
                </a:solidFill>
                <a:latin typeface="Calibri Light" panose="020F0302020204030204"/>
              </a:rPr>
              <a:t>60%</a:t>
            </a:r>
          </a:p>
        </p:txBody>
      </p:sp>
      <p:sp>
        <p:nvSpPr>
          <p:cNvPr id="32" name="TextBox 13">
            <a:extLst>
              <a:ext uri="{FF2B5EF4-FFF2-40B4-BE49-F238E27FC236}">
                <a16:creationId xmlns:a16="http://schemas.microsoft.com/office/drawing/2014/main" xmlns="" id="{D276B5EC-36D9-4814-AFB0-BF6331FDF145}"/>
              </a:ext>
            </a:extLst>
          </p:cNvPr>
          <p:cNvSpPr txBox="1"/>
          <p:nvPr/>
        </p:nvSpPr>
        <p:spPr>
          <a:xfrm>
            <a:off x="3612501" y="4202471"/>
            <a:ext cx="1295287" cy="236219"/>
          </a:xfrm>
          <a:prstGeom prst="rect">
            <a:avLst/>
          </a:prstGeom>
          <a:noFill/>
        </p:spPr>
        <p:txBody>
          <a:bodyPr wrap="square" lIns="0" tIns="0" rIns="0" bIns="0" rtlCol="0" anchor="t" anchorCtr="0">
            <a:spAutoFit/>
          </a:bodyPr>
          <a:lstStyle/>
          <a:p>
            <a:pPr defTabSz="1216817">
              <a:lnSpc>
                <a:spcPct val="120000"/>
              </a:lnSpc>
              <a:spcBef>
                <a:spcPct val="20000"/>
              </a:spcBef>
              <a:defRPr/>
            </a:pPr>
            <a:r>
              <a:rPr lang="zh-CN" altLang="en-US" sz="1400" b="1" dirty="0">
                <a:solidFill>
                  <a:srgbClr val="ED7D3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400" b="1" dirty="0">
              <a:solidFill>
                <a:srgbClr val="ED7D31"/>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13">
            <a:extLst>
              <a:ext uri="{FF2B5EF4-FFF2-40B4-BE49-F238E27FC236}">
                <a16:creationId xmlns:a16="http://schemas.microsoft.com/office/drawing/2014/main" xmlns="" id="{19F1E78A-66FA-44D5-BEA9-115695EAF803}"/>
              </a:ext>
            </a:extLst>
          </p:cNvPr>
          <p:cNvSpPr txBox="1"/>
          <p:nvPr/>
        </p:nvSpPr>
        <p:spPr>
          <a:xfrm>
            <a:off x="3612501" y="4483832"/>
            <a:ext cx="2333999" cy="424090"/>
          </a:xfrm>
          <a:prstGeom prst="rect">
            <a:avLst/>
          </a:prstGeom>
          <a:noFill/>
        </p:spPr>
        <p:txBody>
          <a:bodyPr wrap="square" lIns="0" tIns="0" rIns="0" bIns="0" rtlCol="0" anchor="t" anchorCtr="0">
            <a:spAutoFit/>
          </a:bodyPr>
          <a:lstStyle/>
          <a:p>
            <a:pPr defTabSz="1216817">
              <a:lnSpc>
                <a:spcPct val="120000"/>
              </a:lnSpc>
              <a:spcBef>
                <a:spcPct val="20000"/>
              </a:spcBef>
              <a:defRPr/>
            </a:pPr>
            <a:r>
              <a:rPr lang="zh-CN" altLang="en-US" sz="1200"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34" name="Chart 7">
            <a:extLst>
              <a:ext uri="{FF2B5EF4-FFF2-40B4-BE49-F238E27FC236}">
                <a16:creationId xmlns:a16="http://schemas.microsoft.com/office/drawing/2014/main" xmlns="" id="{1010091B-88DE-4E5B-A759-564863E16A07}"/>
              </a:ext>
            </a:extLst>
          </p:cNvPr>
          <p:cNvGraphicFramePr/>
          <p:nvPr>
            <p:extLst>
              <p:ext uri="{D42A27DB-BD31-4B8C-83A1-F6EECF244321}">
                <p14:modId xmlns:p14="http://schemas.microsoft.com/office/powerpoint/2010/main" val="2643650894"/>
              </p:ext>
            </p:extLst>
          </p:nvPr>
        </p:nvGraphicFramePr>
        <p:xfrm>
          <a:off x="6096000" y="3735285"/>
          <a:ext cx="2315791" cy="1658931"/>
        </p:xfrm>
        <a:graphic>
          <a:graphicData uri="http://schemas.openxmlformats.org/drawingml/2006/chart">
            <c:chart xmlns:c="http://schemas.openxmlformats.org/drawingml/2006/chart" xmlns:r="http://schemas.openxmlformats.org/officeDocument/2006/relationships" r:id="rId6"/>
          </a:graphicData>
        </a:graphic>
      </p:graphicFrame>
      <p:sp>
        <p:nvSpPr>
          <p:cNvPr id="35" name="TextBox 10">
            <a:extLst>
              <a:ext uri="{FF2B5EF4-FFF2-40B4-BE49-F238E27FC236}">
                <a16:creationId xmlns:a16="http://schemas.microsoft.com/office/drawing/2014/main" xmlns="" id="{4116E4B1-0D62-44C6-B4E5-EAF2F39BE392}"/>
              </a:ext>
            </a:extLst>
          </p:cNvPr>
          <p:cNvSpPr txBox="1"/>
          <p:nvPr/>
        </p:nvSpPr>
        <p:spPr>
          <a:xfrm>
            <a:off x="6859396" y="4303140"/>
            <a:ext cx="788999" cy="523220"/>
          </a:xfrm>
          <a:prstGeom prst="rect">
            <a:avLst/>
          </a:prstGeom>
          <a:noFill/>
        </p:spPr>
        <p:txBody>
          <a:bodyPr wrap="none" rtlCol="0">
            <a:spAutoFit/>
          </a:bodyPr>
          <a:lstStyle/>
          <a:p>
            <a:pPr algn="ctr"/>
            <a:r>
              <a:rPr lang="id-ID" sz="2800" b="1" dirty="0">
                <a:solidFill>
                  <a:schemeClr val="bg2">
                    <a:lumMod val="25000"/>
                  </a:schemeClr>
                </a:solidFill>
                <a:latin typeface="Calibri Light" panose="020F0302020204030204"/>
              </a:rPr>
              <a:t>60%</a:t>
            </a:r>
          </a:p>
        </p:txBody>
      </p:sp>
      <p:sp>
        <p:nvSpPr>
          <p:cNvPr id="36" name="TextBox 13">
            <a:extLst>
              <a:ext uri="{FF2B5EF4-FFF2-40B4-BE49-F238E27FC236}">
                <a16:creationId xmlns:a16="http://schemas.microsoft.com/office/drawing/2014/main" xmlns="" id="{032D0DFF-9644-4B78-9AFA-C3F314064115}"/>
              </a:ext>
            </a:extLst>
          </p:cNvPr>
          <p:cNvSpPr txBox="1"/>
          <p:nvPr/>
        </p:nvSpPr>
        <p:spPr>
          <a:xfrm>
            <a:off x="8184500" y="4202471"/>
            <a:ext cx="1295287" cy="236219"/>
          </a:xfrm>
          <a:prstGeom prst="rect">
            <a:avLst/>
          </a:prstGeom>
          <a:noFill/>
        </p:spPr>
        <p:txBody>
          <a:bodyPr wrap="square" lIns="0" tIns="0" rIns="0" bIns="0" rtlCol="0" anchor="t" anchorCtr="0">
            <a:spAutoFit/>
          </a:bodyPr>
          <a:lstStyle/>
          <a:p>
            <a:pPr defTabSz="1216817">
              <a:lnSpc>
                <a:spcPct val="120000"/>
              </a:lnSpc>
              <a:spcBef>
                <a:spcPct val="20000"/>
              </a:spcBef>
              <a:defRPr/>
            </a:pPr>
            <a:r>
              <a:rPr lang="zh-CN" altLang="en-US" sz="1400" b="1" dirty="0">
                <a:solidFill>
                  <a:srgbClr val="ED7D3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400" b="1" dirty="0">
              <a:solidFill>
                <a:srgbClr val="ED7D31"/>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TextBox 13">
            <a:extLst>
              <a:ext uri="{FF2B5EF4-FFF2-40B4-BE49-F238E27FC236}">
                <a16:creationId xmlns:a16="http://schemas.microsoft.com/office/drawing/2014/main" xmlns="" id="{2C9FEDEA-7599-4F33-A007-A05519057473}"/>
              </a:ext>
            </a:extLst>
          </p:cNvPr>
          <p:cNvSpPr txBox="1"/>
          <p:nvPr/>
        </p:nvSpPr>
        <p:spPr>
          <a:xfrm>
            <a:off x="8184500" y="4483832"/>
            <a:ext cx="2333999" cy="424090"/>
          </a:xfrm>
          <a:prstGeom prst="rect">
            <a:avLst/>
          </a:prstGeom>
          <a:noFill/>
        </p:spPr>
        <p:txBody>
          <a:bodyPr wrap="square" lIns="0" tIns="0" rIns="0" bIns="0" rtlCol="0" anchor="t" anchorCtr="0">
            <a:spAutoFit/>
          </a:bodyPr>
          <a:lstStyle/>
          <a:p>
            <a:pPr defTabSz="1216817">
              <a:lnSpc>
                <a:spcPct val="120000"/>
              </a:lnSpc>
              <a:spcBef>
                <a:spcPct val="20000"/>
              </a:spcBef>
              <a:defRPr/>
            </a:pPr>
            <a:r>
              <a:rPr lang="zh-CN" altLang="en-US" sz="1200"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38" name="Chart 7">
            <a:extLst>
              <a:ext uri="{FF2B5EF4-FFF2-40B4-BE49-F238E27FC236}">
                <a16:creationId xmlns:a16="http://schemas.microsoft.com/office/drawing/2014/main" xmlns="" id="{D23C8C5B-3428-4363-A261-F22EEEDB6591}"/>
              </a:ext>
            </a:extLst>
          </p:cNvPr>
          <p:cNvGraphicFramePr/>
          <p:nvPr>
            <p:extLst>
              <p:ext uri="{D42A27DB-BD31-4B8C-83A1-F6EECF244321}">
                <p14:modId xmlns:p14="http://schemas.microsoft.com/office/powerpoint/2010/main" val="591601070"/>
              </p:ext>
            </p:extLst>
          </p:nvPr>
        </p:nvGraphicFramePr>
        <p:xfrm>
          <a:off x="6096000" y="1661388"/>
          <a:ext cx="2315791" cy="1658931"/>
        </p:xfrm>
        <a:graphic>
          <a:graphicData uri="http://schemas.openxmlformats.org/drawingml/2006/chart">
            <c:chart xmlns:c="http://schemas.openxmlformats.org/drawingml/2006/chart" xmlns:r="http://schemas.openxmlformats.org/officeDocument/2006/relationships" r:id="rId7"/>
          </a:graphicData>
        </a:graphic>
      </p:graphicFrame>
      <p:sp>
        <p:nvSpPr>
          <p:cNvPr id="39" name="TextBox 10">
            <a:extLst>
              <a:ext uri="{FF2B5EF4-FFF2-40B4-BE49-F238E27FC236}">
                <a16:creationId xmlns:a16="http://schemas.microsoft.com/office/drawing/2014/main" xmlns="" id="{F21D0E2D-3DF9-44A2-A205-B072F0B343EE}"/>
              </a:ext>
            </a:extLst>
          </p:cNvPr>
          <p:cNvSpPr txBox="1"/>
          <p:nvPr/>
        </p:nvSpPr>
        <p:spPr>
          <a:xfrm>
            <a:off x="6859396" y="2229243"/>
            <a:ext cx="788999" cy="523220"/>
          </a:xfrm>
          <a:prstGeom prst="rect">
            <a:avLst/>
          </a:prstGeom>
          <a:noFill/>
        </p:spPr>
        <p:txBody>
          <a:bodyPr wrap="none" rtlCol="0">
            <a:spAutoFit/>
          </a:bodyPr>
          <a:lstStyle/>
          <a:p>
            <a:pPr algn="ctr"/>
            <a:r>
              <a:rPr lang="id-ID" sz="2800" b="1" dirty="0">
                <a:solidFill>
                  <a:schemeClr val="bg2">
                    <a:lumMod val="25000"/>
                  </a:schemeClr>
                </a:solidFill>
                <a:latin typeface="Calibri Light" panose="020F0302020204030204"/>
              </a:rPr>
              <a:t>60%</a:t>
            </a:r>
          </a:p>
        </p:txBody>
      </p:sp>
      <p:sp>
        <p:nvSpPr>
          <p:cNvPr id="40" name="TextBox 13">
            <a:extLst>
              <a:ext uri="{FF2B5EF4-FFF2-40B4-BE49-F238E27FC236}">
                <a16:creationId xmlns:a16="http://schemas.microsoft.com/office/drawing/2014/main" xmlns="" id="{127F2D67-9EE4-40AA-9D6E-0EB8EF451DB3}"/>
              </a:ext>
            </a:extLst>
          </p:cNvPr>
          <p:cNvSpPr txBox="1"/>
          <p:nvPr/>
        </p:nvSpPr>
        <p:spPr>
          <a:xfrm>
            <a:off x="8184500" y="2128574"/>
            <a:ext cx="1295287" cy="236219"/>
          </a:xfrm>
          <a:prstGeom prst="rect">
            <a:avLst/>
          </a:prstGeom>
          <a:noFill/>
        </p:spPr>
        <p:txBody>
          <a:bodyPr wrap="square" lIns="0" tIns="0" rIns="0" bIns="0" rtlCol="0" anchor="t" anchorCtr="0">
            <a:spAutoFit/>
          </a:bodyPr>
          <a:lstStyle/>
          <a:p>
            <a:pPr defTabSz="1216817">
              <a:lnSpc>
                <a:spcPct val="120000"/>
              </a:lnSpc>
              <a:spcBef>
                <a:spcPct val="20000"/>
              </a:spcBef>
              <a:defRPr/>
            </a:pPr>
            <a:r>
              <a:rPr lang="zh-CN" altLang="en-US" sz="1400" b="1" dirty="0">
                <a:solidFill>
                  <a:srgbClr val="ED7D3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400" b="1" dirty="0">
              <a:solidFill>
                <a:srgbClr val="ED7D31"/>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13">
            <a:extLst>
              <a:ext uri="{FF2B5EF4-FFF2-40B4-BE49-F238E27FC236}">
                <a16:creationId xmlns:a16="http://schemas.microsoft.com/office/drawing/2014/main" xmlns="" id="{E937DF5E-A325-452F-99D0-2403FAD95179}"/>
              </a:ext>
            </a:extLst>
          </p:cNvPr>
          <p:cNvSpPr txBox="1"/>
          <p:nvPr/>
        </p:nvSpPr>
        <p:spPr>
          <a:xfrm>
            <a:off x="8184500" y="2409935"/>
            <a:ext cx="2333999" cy="424090"/>
          </a:xfrm>
          <a:prstGeom prst="rect">
            <a:avLst/>
          </a:prstGeom>
          <a:noFill/>
        </p:spPr>
        <p:txBody>
          <a:bodyPr wrap="square" lIns="0" tIns="0" rIns="0" bIns="0" rtlCol="0" anchor="t" anchorCtr="0">
            <a:spAutoFit/>
          </a:bodyPr>
          <a:lstStyle/>
          <a:p>
            <a:pPr defTabSz="1216817">
              <a:lnSpc>
                <a:spcPct val="120000"/>
              </a:lnSpc>
              <a:spcBef>
                <a:spcPct val="20000"/>
              </a:spcBef>
              <a:defRPr/>
            </a:pPr>
            <a:r>
              <a:rPr lang="zh-CN" altLang="en-US" sz="1200"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99427060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2000"/>
                                        <p:tgtEl>
                                          <p:spTgt spid="27"/>
                                        </p:tgtEl>
                                      </p:cBhvr>
                                    </p:animEffect>
                                    <p:anim calcmode="lin" valueType="num">
                                      <p:cBhvr>
                                        <p:cTn id="8" dur="2000" fill="hold"/>
                                        <p:tgtEl>
                                          <p:spTgt spid="27"/>
                                        </p:tgtEl>
                                        <p:attrNameLst>
                                          <p:attrName>style.rotation</p:attrName>
                                        </p:attrNameLst>
                                      </p:cBhvr>
                                      <p:tavLst>
                                        <p:tav tm="0">
                                          <p:val>
                                            <p:fltVal val="720"/>
                                          </p:val>
                                        </p:tav>
                                        <p:tav tm="100000">
                                          <p:val>
                                            <p:fltVal val="0"/>
                                          </p:val>
                                        </p:tav>
                                      </p:tavLst>
                                    </p:anim>
                                    <p:anim calcmode="lin" valueType="num">
                                      <p:cBhvr>
                                        <p:cTn id="9" dur="2000" fill="hold"/>
                                        <p:tgtEl>
                                          <p:spTgt spid="27"/>
                                        </p:tgtEl>
                                        <p:attrNameLst>
                                          <p:attrName>ppt_h</p:attrName>
                                        </p:attrNameLst>
                                      </p:cBhvr>
                                      <p:tavLst>
                                        <p:tav tm="0">
                                          <p:val>
                                            <p:fltVal val="0"/>
                                          </p:val>
                                        </p:tav>
                                        <p:tav tm="100000">
                                          <p:val>
                                            <p:strVal val="#ppt_h"/>
                                          </p:val>
                                        </p:tav>
                                      </p:tavLst>
                                    </p:anim>
                                    <p:anim calcmode="lin" valueType="num">
                                      <p:cBhvr>
                                        <p:cTn id="10" dur="2000" fill="hold"/>
                                        <p:tgtEl>
                                          <p:spTgt spid="27"/>
                                        </p:tgtEl>
                                        <p:attrNameLst>
                                          <p:attrName>ppt_w</p:attrName>
                                        </p:attrNameLst>
                                      </p:cBhvr>
                                      <p:tavLst>
                                        <p:tav tm="0">
                                          <p:val>
                                            <p:fltVal val="0"/>
                                          </p:val>
                                        </p:tav>
                                        <p:tav tm="100000">
                                          <p:val>
                                            <p:strVal val="#ppt_w"/>
                                          </p:val>
                                        </p:tav>
                                      </p:tavLst>
                                    </p:anim>
                                  </p:childTnLst>
                                </p:cTn>
                              </p:par>
                              <p:par>
                                <p:cTn id="11" presetID="35"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2000"/>
                                        <p:tgtEl>
                                          <p:spTgt spid="26"/>
                                        </p:tgtEl>
                                      </p:cBhvr>
                                    </p:animEffect>
                                    <p:anim calcmode="lin" valueType="num">
                                      <p:cBhvr>
                                        <p:cTn id="14" dur="2000" fill="hold"/>
                                        <p:tgtEl>
                                          <p:spTgt spid="26"/>
                                        </p:tgtEl>
                                        <p:attrNameLst>
                                          <p:attrName>style.rotation</p:attrName>
                                        </p:attrNameLst>
                                      </p:cBhvr>
                                      <p:tavLst>
                                        <p:tav tm="0">
                                          <p:val>
                                            <p:fltVal val="720"/>
                                          </p:val>
                                        </p:tav>
                                        <p:tav tm="100000">
                                          <p:val>
                                            <p:fltVal val="0"/>
                                          </p:val>
                                        </p:tav>
                                      </p:tavLst>
                                    </p:anim>
                                    <p:anim calcmode="lin" valueType="num">
                                      <p:cBhvr>
                                        <p:cTn id="15" dur="2000" fill="hold"/>
                                        <p:tgtEl>
                                          <p:spTgt spid="26"/>
                                        </p:tgtEl>
                                        <p:attrNameLst>
                                          <p:attrName>ppt_h</p:attrName>
                                        </p:attrNameLst>
                                      </p:cBhvr>
                                      <p:tavLst>
                                        <p:tav tm="0">
                                          <p:val>
                                            <p:fltVal val="0"/>
                                          </p:val>
                                        </p:tav>
                                        <p:tav tm="100000">
                                          <p:val>
                                            <p:strVal val="#ppt_h"/>
                                          </p:val>
                                        </p:tav>
                                      </p:tavLst>
                                    </p:anim>
                                    <p:anim calcmode="lin" valueType="num">
                                      <p:cBhvr>
                                        <p:cTn id="16" dur="2000" fill="hold"/>
                                        <p:tgtEl>
                                          <p:spTgt spid="26"/>
                                        </p:tgtEl>
                                        <p:attrNameLst>
                                          <p:attrName>ppt_w</p:attrName>
                                        </p:attrNameLst>
                                      </p:cBhvr>
                                      <p:tavLst>
                                        <p:tav tm="0">
                                          <p:val>
                                            <p:fltVal val="0"/>
                                          </p:val>
                                        </p:tav>
                                        <p:tav tm="100000">
                                          <p:val>
                                            <p:strVal val="#ppt_w"/>
                                          </p:val>
                                        </p:tav>
                                      </p:tavLst>
                                    </p:anim>
                                  </p:childTnLst>
                                </p:cTn>
                              </p:par>
                            </p:childTnLst>
                          </p:cTn>
                        </p:par>
                        <p:par>
                          <p:cTn id="17" fill="hold">
                            <p:stCondLst>
                              <p:cond delay="2000"/>
                            </p:stCondLst>
                            <p:childTnLst>
                              <p:par>
                                <p:cTn id="18" presetID="35" presetClass="entr" presetSubtype="0" fill="hold" grpId="0" nodeType="afterEffect">
                                  <p:stCondLst>
                                    <p:cond delay="0"/>
                                  </p:stCondLst>
                                  <p:childTnLst>
                                    <p:set>
                                      <p:cBhvr>
                                        <p:cTn id="19" dur="1" fill="hold">
                                          <p:stCondLst>
                                            <p:cond delay="0"/>
                                          </p:stCondLst>
                                        </p:cTn>
                                        <p:tgtEl>
                                          <p:spTgt spid="38"/>
                                        </p:tgtEl>
                                        <p:attrNameLst>
                                          <p:attrName>style.visibility</p:attrName>
                                        </p:attrNameLst>
                                      </p:cBhvr>
                                      <p:to>
                                        <p:strVal val="visible"/>
                                      </p:to>
                                    </p:set>
                                    <p:animEffect transition="in" filter="fade">
                                      <p:cBhvr>
                                        <p:cTn id="20" dur="2000"/>
                                        <p:tgtEl>
                                          <p:spTgt spid="38"/>
                                        </p:tgtEl>
                                      </p:cBhvr>
                                    </p:animEffect>
                                    <p:anim calcmode="lin" valueType="num">
                                      <p:cBhvr>
                                        <p:cTn id="21" dur="2000" fill="hold"/>
                                        <p:tgtEl>
                                          <p:spTgt spid="38"/>
                                        </p:tgtEl>
                                        <p:attrNameLst>
                                          <p:attrName>style.rotation</p:attrName>
                                        </p:attrNameLst>
                                      </p:cBhvr>
                                      <p:tavLst>
                                        <p:tav tm="0">
                                          <p:val>
                                            <p:fltVal val="720"/>
                                          </p:val>
                                        </p:tav>
                                        <p:tav tm="100000">
                                          <p:val>
                                            <p:fltVal val="0"/>
                                          </p:val>
                                        </p:tav>
                                      </p:tavLst>
                                    </p:anim>
                                    <p:anim calcmode="lin" valueType="num">
                                      <p:cBhvr>
                                        <p:cTn id="22" dur="2000" fill="hold"/>
                                        <p:tgtEl>
                                          <p:spTgt spid="38"/>
                                        </p:tgtEl>
                                        <p:attrNameLst>
                                          <p:attrName>ppt_h</p:attrName>
                                        </p:attrNameLst>
                                      </p:cBhvr>
                                      <p:tavLst>
                                        <p:tav tm="0">
                                          <p:val>
                                            <p:fltVal val="0"/>
                                          </p:val>
                                        </p:tav>
                                        <p:tav tm="100000">
                                          <p:val>
                                            <p:strVal val="#ppt_h"/>
                                          </p:val>
                                        </p:tav>
                                      </p:tavLst>
                                    </p:anim>
                                    <p:anim calcmode="lin" valueType="num">
                                      <p:cBhvr>
                                        <p:cTn id="23" dur="2000" fill="hold"/>
                                        <p:tgtEl>
                                          <p:spTgt spid="38"/>
                                        </p:tgtEl>
                                        <p:attrNameLst>
                                          <p:attrName>ppt_w</p:attrName>
                                        </p:attrNameLst>
                                      </p:cBhvr>
                                      <p:tavLst>
                                        <p:tav tm="0">
                                          <p:val>
                                            <p:fltVal val="0"/>
                                          </p:val>
                                        </p:tav>
                                        <p:tav tm="100000">
                                          <p:val>
                                            <p:strVal val="#ppt_w"/>
                                          </p:val>
                                        </p:tav>
                                      </p:tavLst>
                                    </p:anim>
                                  </p:childTnLst>
                                </p:cTn>
                              </p:par>
                              <p:par>
                                <p:cTn id="24" presetID="35" presetClass="entr" presetSubtype="0" fill="hold" grpId="0" nodeType="with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fade">
                                      <p:cBhvr>
                                        <p:cTn id="26" dur="2000"/>
                                        <p:tgtEl>
                                          <p:spTgt spid="39"/>
                                        </p:tgtEl>
                                      </p:cBhvr>
                                    </p:animEffect>
                                    <p:anim calcmode="lin" valueType="num">
                                      <p:cBhvr>
                                        <p:cTn id="27" dur="2000" fill="hold"/>
                                        <p:tgtEl>
                                          <p:spTgt spid="39"/>
                                        </p:tgtEl>
                                        <p:attrNameLst>
                                          <p:attrName>style.rotation</p:attrName>
                                        </p:attrNameLst>
                                      </p:cBhvr>
                                      <p:tavLst>
                                        <p:tav tm="0">
                                          <p:val>
                                            <p:fltVal val="720"/>
                                          </p:val>
                                        </p:tav>
                                        <p:tav tm="100000">
                                          <p:val>
                                            <p:fltVal val="0"/>
                                          </p:val>
                                        </p:tav>
                                      </p:tavLst>
                                    </p:anim>
                                    <p:anim calcmode="lin" valueType="num">
                                      <p:cBhvr>
                                        <p:cTn id="28" dur="2000" fill="hold"/>
                                        <p:tgtEl>
                                          <p:spTgt spid="39"/>
                                        </p:tgtEl>
                                        <p:attrNameLst>
                                          <p:attrName>ppt_h</p:attrName>
                                        </p:attrNameLst>
                                      </p:cBhvr>
                                      <p:tavLst>
                                        <p:tav tm="0">
                                          <p:val>
                                            <p:fltVal val="0"/>
                                          </p:val>
                                        </p:tav>
                                        <p:tav tm="100000">
                                          <p:val>
                                            <p:strVal val="#ppt_h"/>
                                          </p:val>
                                        </p:tav>
                                      </p:tavLst>
                                    </p:anim>
                                    <p:anim calcmode="lin" valueType="num">
                                      <p:cBhvr>
                                        <p:cTn id="29" dur="2000" fill="hold"/>
                                        <p:tgtEl>
                                          <p:spTgt spid="39"/>
                                        </p:tgtEl>
                                        <p:attrNameLst>
                                          <p:attrName>ppt_w</p:attrName>
                                        </p:attrNameLst>
                                      </p:cBhvr>
                                      <p:tavLst>
                                        <p:tav tm="0">
                                          <p:val>
                                            <p:fltVal val="0"/>
                                          </p:val>
                                        </p:tav>
                                        <p:tav tm="100000">
                                          <p:val>
                                            <p:strVal val="#ppt_w"/>
                                          </p:val>
                                        </p:tav>
                                      </p:tavLst>
                                    </p:anim>
                                  </p:childTnLst>
                                </p:cTn>
                              </p:par>
                            </p:childTnLst>
                          </p:cTn>
                        </p:par>
                        <p:par>
                          <p:cTn id="30" fill="hold">
                            <p:stCondLst>
                              <p:cond delay="4000"/>
                            </p:stCondLst>
                            <p:childTnLst>
                              <p:par>
                                <p:cTn id="31" presetID="35" presetClass="entr" presetSubtype="0" fill="hold" grpId="0" nodeType="after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fade">
                                      <p:cBhvr>
                                        <p:cTn id="33" dur="2000"/>
                                        <p:tgtEl>
                                          <p:spTgt spid="30"/>
                                        </p:tgtEl>
                                      </p:cBhvr>
                                    </p:animEffect>
                                    <p:anim calcmode="lin" valueType="num">
                                      <p:cBhvr>
                                        <p:cTn id="34" dur="2000" fill="hold"/>
                                        <p:tgtEl>
                                          <p:spTgt spid="30"/>
                                        </p:tgtEl>
                                        <p:attrNameLst>
                                          <p:attrName>style.rotation</p:attrName>
                                        </p:attrNameLst>
                                      </p:cBhvr>
                                      <p:tavLst>
                                        <p:tav tm="0">
                                          <p:val>
                                            <p:fltVal val="720"/>
                                          </p:val>
                                        </p:tav>
                                        <p:tav tm="100000">
                                          <p:val>
                                            <p:fltVal val="0"/>
                                          </p:val>
                                        </p:tav>
                                      </p:tavLst>
                                    </p:anim>
                                    <p:anim calcmode="lin" valueType="num">
                                      <p:cBhvr>
                                        <p:cTn id="35" dur="2000" fill="hold"/>
                                        <p:tgtEl>
                                          <p:spTgt spid="30"/>
                                        </p:tgtEl>
                                        <p:attrNameLst>
                                          <p:attrName>ppt_h</p:attrName>
                                        </p:attrNameLst>
                                      </p:cBhvr>
                                      <p:tavLst>
                                        <p:tav tm="0">
                                          <p:val>
                                            <p:fltVal val="0"/>
                                          </p:val>
                                        </p:tav>
                                        <p:tav tm="100000">
                                          <p:val>
                                            <p:strVal val="#ppt_h"/>
                                          </p:val>
                                        </p:tav>
                                      </p:tavLst>
                                    </p:anim>
                                    <p:anim calcmode="lin" valueType="num">
                                      <p:cBhvr>
                                        <p:cTn id="36" dur="2000" fill="hold"/>
                                        <p:tgtEl>
                                          <p:spTgt spid="30"/>
                                        </p:tgtEl>
                                        <p:attrNameLst>
                                          <p:attrName>ppt_w</p:attrName>
                                        </p:attrNameLst>
                                      </p:cBhvr>
                                      <p:tavLst>
                                        <p:tav tm="0">
                                          <p:val>
                                            <p:fltVal val="0"/>
                                          </p:val>
                                        </p:tav>
                                        <p:tav tm="100000">
                                          <p:val>
                                            <p:strVal val="#ppt_w"/>
                                          </p:val>
                                        </p:tav>
                                      </p:tavLst>
                                    </p:anim>
                                  </p:childTnLst>
                                </p:cTn>
                              </p:par>
                              <p:par>
                                <p:cTn id="37" presetID="35" presetClass="entr" presetSubtype="0"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fade">
                                      <p:cBhvr>
                                        <p:cTn id="39" dur="2000"/>
                                        <p:tgtEl>
                                          <p:spTgt spid="31"/>
                                        </p:tgtEl>
                                      </p:cBhvr>
                                    </p:animEffect>
                                    <p:anim calcmode="lin" valueType="num">
                                      <p:cBhvr>
                                        <p:cTn id="40" dur="2000" fill="hold"/>
                                        <p:tgtEl>
                                          <p:spTgt spid="31"/>
                                        </p:tgtEl>
                                        <p:attrNameLst>
                                          <p:attrName>style.rotation</p:attrName>
                                        </p:attrNameLst>
                                      </p:cBhvr>
                                      <p:tavLst>
                                        <p:tav tm="0">
                                          <p:val>
                                            <p:fltVal val="720"/>
                                          </p:val>
                                        </p:tav>
                                        <p:tav tm="100000">
                                          <p:val>
                                            <p:fltVal val="0"/>
                                          </p:val>
                                        </p:tav>
                                      </p:tavLst>
                                    </p:anim>
                                    <p:anim calcmode="lin" valueType="num">
                                      <p:cBhvr>
                                        <p:cTn id="41" dur="2000" fill="hold"/>
                                        <p:tgtEl>
                                          <p:spTgt spid="31"/>
                                        </p:tgtEl>
                                        <p:attrNameLst>
                                          <p:attrName>ppt_h</p:attrName>
                                        </p:attrNameLst>
                                      </p:cBhvr>
                                      <p:tavLst>
                                        <p:tav tm="0">
                                          <p:val>
                                            <p:fltVal val="0"/>
                                          </p:val>
                                        </p:tav>
                                        <p:tav tm="100000">
                                          <p:val>
                                            <p:strVal val="#ppt_h"/>
                                          </p:val>
                                        </p:tav>
                                      </p:tavLst>
                                    </p:anim>
                                    <p:anim calcmode="lin" valueType="num">
                                      <p:cBhvr>
                                        <p:cTn id="42" dur="2000" fill="hold"/>
                                        <p:tgtEl>
                                          <p:spTgt spid="31"/>
                                        </p:tgtEl>
                                        <p:attrNameLst>
                                          <p:attrName>ppt_w</p:attrName>
                                        </p:attrNameLst>
                                      </p:cBhvr>
                                      <p:tavLst>
                                        <p:tav tm="0">
                                          <p:val>
                                            <p:fltVal val="0"/>
                                          </p:val>
                                        </p:tav>
                                        <p:tav tm="100000">
                                          <p:val>
                                            <p:strVal val="#ppt_w"/>
                                          </p:val>
                                        </p:tav>
                                      </p:tavLst>
                                    </p:anim>
                                  </p:childTnLst>
                                </p:cTn>
                              </p:par>
                            </p:childTnLst>
                          </p:cTn>
                        </p:par>
                        <p:par>
                          <p:cTn id="43" fill="hold">
                            <p:stCondLst>
                              <p:cond delay="6000"/>
                            </p:stCondLst>
                            <p:childTnLst>
                              <p:par>
                                <p:cTn id="44" presetID="35" presetClass="entr" presetSubtype="0" fill="hold" grpId="0" nodeType="after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fade">
                                      <p:cBhvr>
                                        <p:cTn id="46" dur="2000"/>
                                        <p:tgtEl>
                                          <p:spTgt spid="34"/>
                                        </p:tgtEl>
                                      </p:cBhvr>
                                    </p:animEffect>
                                    <p:anim calcmode="lin" valueType="num">
                                      <p:cBhvr>
                                        <p:cTn id="47" dur="2000" fill="hold"/>
                                        <p:tgtEl>
                                          <p:spTgt spid="34"/>
                                        </p:tgtEl>
                                        <p:attrNameLst>
                                          <p:attrName>style.rotation</p:attrName>
                                        </p:attrNameLst>
                                      </p:cBhvr>
                                      <p:tavLst>
                                        <p:tav tm="0">
                                          <p:val>
                                            <p:fltVal val="720"/>
                                          </p:val>
                                        </p:tav>
                                        <p:tav tm="100000">
                                          <p:val>
                                            <p:fltVal val="0"/>
                                          </p:val>
                                        </p:tav>
                                      </p:tavLst>
                                    </p:anim>
                                    <p:anim calcmode="lin" valueType="num">
                                      <p:cBhvr>
                                        <p:cTn id="48" dur="2000" fill="hold"/>
                                        <p:tgtEl>
                                          <p:spTgt spid="34"/>
                                        </p:tgtEl>
                                        <p:attrNameLst>
                                          <p:attrName>ppt_h</p:attrName>
                                        </p:attrNameLst>
                                      </p:cBhvr>
                                      <p:tavLst>
                                        <p:tav tm="0">
                                          <p:val>
                                            <p:fltVal val="0"/>
                                          </p:val>
                                        </p:tav>
                                        <p:tav tm="100000">
                                          <p:val>
                                            <p:strVal val="#ppt_h"/>
                                          </p:val>
                                        </p:tav>
                                      </p:tavLst>
                                    </p:anim>
                                    <p:anim calcmode="lin" valueType="num">
                                      <p:cBhvr>
                                        <p:cTn id="49" dur="2000" fill="hold"/>
                                        <p:tgtEl>
                                          <p:spTgt spid="34"/>
                                        </p:tgtEl>
                                        <p:attrNameLst>
                                          <p:attrName>ppt_w</p:attrName>
                                        </p:attrNameLst>
                                      </p:cBhvr>
                                      <p:tavLst>
                                        <p:tav tm="0">
                                          <p:val>
                                            <p:fltVal val="0"/>
                                          </p:val>
                                        </p:tav>
                                        <p:tav tm="100000">
                                          <p:val>
                                            <p:strVal val="#ppt_w"/>
                                          </p:val>
                                        </p:tav>
                                      </p:tavLst>
                                    </p:anim>
                                  </p:childTnLst>
                                </p:cTn>
                              </p:par>
                              <p:par>
                                <p:cTn id="50" presetID="35" presetClass="entr" presetSubtype="0" fill="hold" grpId="0" nodeType="with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fade">
                                      <p:cBhvr>
                                        <p:cTn id="52" dur="2000"/>
                                        <p:tgtEl>
                                          <p:spTgt spid="35"/>
                                        </p:tgtEl>
                                      </p:cBhvr>
                                    </p:animEffect>
                                    <p:anim calcmode="lin" valueType="num">
                                      <p:cBhvr>
                                        <p:cTn id="53" dur="2000" fill="hold"/>
                                        <p:tgtEl>
                                          <p:spTgt spid="35"/>
                                        </p:tgtEl>
                                        <p:attrNameLst>
                                          <p:attrName>style.rotation</p:attrName>
                                        </p:attrNameLst>
                                      </p:cBhvr>
                                      <p:tavLst>
                                        <p:tav tm="0">
                                          <p:val>
                                            <p:fltVal val="720"/>
                                          </p:val>
                                        </p:tav>
                                        <p:tav tm="100000">
                                          <p:val>
                                            <p:fltVal val="0"/>
                                          </p:val>
                                        </p:tav>
                                      </p:tavLst>
                                    </p:anim>
                                    <p:anim calcmode="lin" valueType="num">
                                      <p:cBhvr>
                                        <p:cTn id="54" dur="2000" fill="hold"/>
                                        <p:tgtEl>
                                          <p:spTgt spid="35"/>
                                        </p:tgtEl>
                                        <p:attrNameLst>
                                          <p:attrName>ppt_h</p:attrName>
                                        </p:attrNameLst>
                                      </p:cBhvr>
                                      <p:tavLst>
                                        <p:tav tm="0">
                                          <p:val>
                                            <p:fltVal val="0"/>
                                          </p:val>
                                        </p:tav>
                                        <p:tav tm="100000">
                                          <p:val>
                                            <p:strVal val="#ppt_h"/>
                                          </p:val>
                                        </p:tav>
                                      </p:tavLst>
                                    </p:anim>
                                    <p:anim calcmode="lin" valueType="num">
                                      <p:cBhvr>
                                        <p:cTn id="55" dur="2000" fill="hold"/>
                                        <p:tgtEl>
                                          <p:spTgt spid="35"/>
                                        </p:tgtEl>
                                        <p:attrNameLst>
                                          <p:attrName>ppt_w</p:attrName>
                                        </p:attrNameLst>
                                      </p:cBhvr>
                                      <p:tavLst>
                                        <p:tav tm="0">
                                          <p:val>
                                            <p:fltVal val="0"/>
                                          </p:val>
                                        </p:tav>
                                        <p:tav tm="100000">
                                          <p:val>
                                            <p:strVal val="#ppt_w"/>
                                          </p:val>
                                        </p:tav>
                                      </p:tavLst>
                                    </p:anim>
                                  </p:childTnLst>
                                </p:cTn>
                              </p:par>
                            </p:childTnLst>
                          </p:cTn>
                        </p:par>
                        <p:par>
                          <p:cTn id="56" fill="hold">
                            <p:stCondLst>
                              <p:cond delay="8000"/>
                            </p:stCondLst>
                            <p:childTnLst>
                              <p:par>
                                <p:cTn id="57" presetID="14" presetClass="entr" presetSubtype="10" fill="hold" grpId="0" nodeType="after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randombar(horizontal)">
                                      <p:cBhvr>
                                        <p:cTn id="59" dur="500"/>
                                        <p:tgtEl>
                                          <p:spTgt spid="28"/>
                                        </p:tgtEl>
                                      </p:cBhvr>
                                    </p:animEffect>
                                  </p:childTnLst>
                                </p:cTn>
                              </p:par>
                              <p:par>
                                <p:cTn id="60" presetID="14" presetClass="entr" presetSubtype="10" fill="hold" grpId="0" nodeType="withEffect">
                                  <p:stCondLst>
                                    <p:cond delay="0"/>
                                  </p:stCondLst>
                                  <p:childTnLst>
                                    <p:set>
                                      <p:cBhvr>
                                        <p:cTn id="61" dur="1" fill="hold">
                                          <p:stCondLst>
                                            <p:cond delay="0"/>
                                          </p:stCondLst>
                                        </p:cTn>
                                        <p:tgtEl>
                                          <p:spTgt spid="29"/>
                                        </p:tgtEl>
                                        <p:attrNameLst>
                                          <p:attrName>style.visibility</p:attrName>
                                        </p:attrNameLst>
                                      </p:cBhvr>
                                      <p:to>
                                        <p:strVal val="visible"/>
                                      </p:to>
                                    </p:set>
                                    <p:animEffect transition="in" filter="randombar(horizontal)">
                                      <p:cBhvr>
                                        <p:cTn id="62" dur="500"/>
                                        <p:tgtEl>
                                          <p:spTgt spid="29"/>
                                        </p:tgtEl>
                                      </p:cBhvr>
                                    </p:animEffect>
                                  </p:childTnLst>
                                </p:cTn>
                              </p:par>
                            </p:childTnLst>
                          </p:cTn>
                        </p:par>
                        <p:par>
                          <p:cTn id="63" fill="hold">
                            <p:stCondLst>
                              <p:cond delay="8500"/>
                            </p:stCondLst>
                            <p:childTnLst>
                              <p:par>
                                <p:cTn id="64" presetID="42" presetClass="entr" presetSubtype="0" fill="hold" grpId="0" nodeType="afterEffect">
                                  <p:stCondLst>
                                    <p:cond delay="0"/>
                                  </p:stCondLst>
                                  <p:childTnLst>
                                    <p:set>
                                      <p:cBhvr>
                                        <p:cTn id="65" dur="1" fill="hold">
                                          <p:stCondLst>
                                            <p:cond delay="0"/>
                                          </p:stCondLst>
                                        </p:cTn>
                                        <p:tgtEl>
                                          <p:spTgt spid="40"/>
                                        </p:tgtEl>
                                        <p:attrNameLst>
                                          <p:attrName>style.visibility</p:attrName>
                                        </p:attrNameLst>
                                      </p:cBhvr>
                                      <p:to>
                                        <p:strVal val="visible"/>
                                      </p:to>
                                    </p:set>
                                    <p:animEffect transition="in" filter="fade">
                                      <p:cBhvr>
                                        <p:cTn id="66" dur="1000"/>
                                        <p:tgtEl>
                                          <p:spTgt spid="40"/>
                                        </p:tgtEl>
                                      </p:cBhvr>
                                    </p:animEffect>
                                    <p:anim calcmode="lin" valueType="num">
                                      <p:cBhvr>
                                        <p:cTn id="67" dur="1000" fill="hold"/>
                                        <p:tgtEl>
                                          <p:spTgt spid="40"/>
                                        </p:tgtEl>
                                        <p:attrNameLst>
                                          <p:attrName>ppt_x</p:attrName>
                                        </p:attrNameLst>
                                      </p:cBhvr>
                                      <p:tavLst>
                                        <p:tav tm="0">
                                          <p:val>
                                            <p:strVal val="#ppt_x"/>
                                          </p:val>
                                        </p:tav>
                                        <p:tav tm="100000">
                                          <p:val>
                                            <p:strVal val="#ppt_x"/>
                                          </p:val>
                                        </p:tav>
                                      </p:tavLst>
                                    </p:anim>
                                    <p:anim calcmode="lin" valueType="num">
                                      <p:cBhvr>
                                        <p:cTn id="68" dur="1000" fill="hold"/>
                                        <p:tgtEl>
                                          <p:spTgt spid="40"/>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41"/>
                                        </p:tgtEl>
                                        <p:attrNameLst>
                                          <p:attrName>style.visibility</p:attrName>
                                        </p:attrNameLst>
                                      </p:cBhvr>
                                      <p:to>
                                        <p:strVal val="visible"/>
                                      </p:to>
                                    </p:set>
                                    <p:animEffect transition="in" filter="fade">
                                      <p:cBhvr>
                                        <p:cTn id="71" dur="1000"/>
                                        <p:tgtEl>
                                          <p:spTgt spid="41"/>
                                        </p:tgtEl>
                                      </p:cBhvr>
                                    </p:animEffect>
                                    <p:anim calcmode="lin" valueType="num">
                                      <p:cBhvr>
                                        <p:cTn id="72" dur="1000" fill="hold"/>
                                        <p:tgtEl>
                                          <p:spTgt spid="41"/>
                                        </p:tgtEl>
                                        <p:attrNameLst>
                                          <p:attrName>ppt_x</p:attrName>
                                        </p:attrNameLst>
                                      </p:cBhvr>
                                      <p:tavLst>
                                        <p:tav tm="0">
                                          <p:val>
                                            <p:strVal val="#ppt_x"/>
                                          </p:val>
                                        </p:tav>
                                        <p:tav tm="100000">
                                          <p:val>
                                            <p:strVal val="#ppt_x"/>
                                          </p:val>
                                        </p:tav>
                                      </p:tavLst>
                                    </p:anim>
                                    <p:anim calcmode="lin" valueType="num">
                                      <p:cBhvr>
                                        <p:cTn id="73" dur="1000" fill="hold"/>
                                        <p:tgtEl>
                                          <p:spTgt spid="41"/>
                                        </p:tgtEl>
                                        <p:attrNameLst>
                                          <p:attrName>ppt_y</p:attrName>
                                        </p:attrNameLst>
                                      </p:cBhvr>
                                      <p:tavLst>
                                        <p:tav tm="0">
                                          <p:val>
                                            <p:strVal val="#ppt_y+.1"/>
                                          </p:val>
                                        </p:tav>
                                        <p:tav tm="100000">
                                          <p:val>
                                            <p:strVal val="#ppt_y"/>
                                          </p:val>
                                        </p:tav>
                                      </p:tavLst>
                                    </p:anim>
                                  </p:childTnLst>
                                </p:cTn>
                              </p:par>
                            </p:childTnLst>
                          </p:cTn>
                        </p:par>
                        <p:par>
                          <p:cTn id="74" fill="hold">
                            <p:stCondLst>
                              <p:cond delay="9500"/>
                            </p:stCondLst>
                            <p:childTnLst>
                              <p:par>
                                <p:cTn id="75" presetID="14" presetClass="entr" presetSubtype="10" fill="hold" grpId="0" nodeType="afterEffect">
                                  <p:stCondLst>
                                    <p:cond delay="0"/>
                                  </p:stCondLst>
                                  <p:childTnLst>
                                    <p:set>
                                      <p:cBhvr>
                                        <p:cTn id="76" dur="1" fill="hold">
                                          <p:stCondLst>
                                            <p:cond delay="0"/>
                                          </p:stCondLst>
                                        </p:cTn>
                                        <p:tgtEl>
                                          <p:spTgt spid="32"/>
                                        </p:tgtEl>
                                        <p:attrNameLst>
                                          <p:attrName>style.visibility</p:attrName>
                                        </p:attrNameLst>
                                      </p:cBhvr>
                                      <p:to>
                                        <p:strVal val="visible"/>
                                      </p:to>
                                    </p:set>
                                    <p:animEffect transition="in" filter="randombar(horizontal)">
                                      <p:cBhvr>
                                        <p:cTn id="77" dur="500"/>
                                        <p:tgtEl>
                                          <p:spTgt spid="32"/>
                                        </p:tgtEl>
                                      </p:cBhvr>
                                    </p:animEffect>
                                  </p:childTnLst>
                                </p:cTn>
                              </p:par>
                              <p:par>
                                <p:cTn id="78" presetID="14" presetClass="entr" presetSubtype="10" fill="hold" grpId="0" nodeType="withEffect">
                                  <p:stCondLst>
                                    <p:cond delay="0"/>
                                  </p:stCondLst>
                                  <p:childTnLst>
                                    <p:set>
                                      <p:cBhvr>
                                        <p:cTn id="79" dur="1" fill="hold">
                                          <p:stCondLst>
                                            <p:cond delay="0"/>
                                          </p:stCondLst>
                                        </p:cTn>
                                        <p:tgtEl>
                                          <p:spTgt spid="33"/>
                                        </p:tgtEl>
                                        <p:attrNameLst>
                                          <p:attrName>style.visibility</p:attrName>
                                        </p:attrNameLst>
                                      </p:cBhvr>
                                      <p:to>
                                        <p:strVal val="visible"/>
                                      </p:to>
                                    </p:set>
                                    <p:animEffect transition="in" filter="randombar(horizontal)">
                                      <p:cBhvr>
                                        <p:cTn id="80" dur="500"/>
                                        <p:tgtEl>
                                          <p:spTgt spid="33"/>
                                        </p:tgtEl>
                                      </p:cBhvr>
                                    </p:animEffect>
                                  </p:childTnLst>
                                </p:cTn>
                              </p:par>
                            </p:childTnLst>
                          </p:cTn>
                        </p:par>
                        <p:par>
                          <p:cTn id="81" fill="hold">
                            <p:stCondLst>
                              <p:cond delay="10000"/>
                            </p:stCondLst>
                            <p:childTnLst>
                              <p:par>
                                <p:cTn id="82" presetID="42" presetClass="entr" presetSubtype="0" fill="hold" grpId="0" nodeType="afterEffect">
                                  <p:stCondLst>
                                    <p:cond delay="0"/>
                                  </p:stCondLst>
                                  <p:childTnLst>
                                    <p:set>
                                      <p:cBhvr>
                                        <p:cTn id="83" dur="1" fill="hold">
                                          <p:stCondLst>
                                            <p:cond delay="0"/>
                                          </p:stCondLst>
                                        </p:cTn>
                                        <p:tgtEl>
                                          <p:spTgt spid="36"/>
                                        </p:tgtEl>
                                        <p:attrNameLst>
                                          <p:attrName>style.visibility</p:attrName>
                                        </p:attrNameLst>
                                      </p:cBhvr>
                                      <p:to>
                                        <p:strVal val="visible"/>
                                      </p:to>
                                    </p:set>
                                    <p:animEffect transition="in" filter="fade">
                                      <p:cBhvr>
                                        <p:cTn id="84" dur="1000"/>
                                        <p:tgtEl>
                                          <p:spTgt spid="36"/>
                                        </p:tgtEl>
                                      </p:cBhvr>
                                    </p:animEffect>
                                    <p:anim calcmode="lin" valueType="num">
                                      <p:cBhvr>
                                        <p:cTn id="85" dur="1000" fill="hold"/>
                                        <p:tgtEl>
                                          <p:spTgt spid="36"/>
                                        </p:tgtEl>
                                        <p:attrNameLst>
                                          <p:attrName>ppt_x</p:attrName>
                                        </p:attrNameLst>
                                      </p:cBhvr>
                                      <p:tavLst>
                                        <p:tav tm="0">
                                          <p:val>
                                            <p:strVal val="#ppt_x"/>
                                          </p:val>
                                        </p:tav>
                                        <p:tav tm="100000">
                                          <p:val>
                                            <p:strVal val="#ppt_x"/>
                                          </p:val>
                                        </p:tav>
                                      </p:tavLst>
                                    </p:anim>
                                    <p:anim calcmode="lin" valueType="num">
                                      <p:cBhvr>
                                        <p:cTn id="86" dur="1000" fill="hold"/>
                                        <p:tgtEl>
                                          <p:spTgt spid="36"/>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37"/>
                                        </p:tgtEl>
                                        <p:attrNameLst>
                                          <p:attrName>style.visibility</p:attrName>
                                        </p:attrNameLst>
                                      </p:cBhvr>
                                      <p:to>
                                        <p:strVal val="visible"/>
                                      </p:to>
                                    </p:set>
                                    <p:animEffect transition="in" filter="fade">
                                      <p:cBhvr>
                                        <p:cTn id="89" dur="1000"/>
                                        <p:tgtEl>
                                          <p:spTgt spid="37"/>
                                        </p:tgtEl>
                                      </p:cBhvr>
                                    </p:animEffect>
                                    <p:anim calcmode="lin" valueType="num">
                                      <p:cBhvr>
                                        <p:cTn id="90" dur="1000" fill="hold"/>
                                        <p:tgtEl>
                                          <p:spTgt spid="37"/>
                                        </p:tgtEl>
                                        <p:attrNameLst>
                                          <p:attrName>ppt_x</p:attrName>
                                        </p:attrNameLst>
                                      </p:cBhvr>
                                      <p:tavLst>
                                        <p:tav tm="0">
                                          <p:val>
                                            <p:strVal val="#ppt_x"/>
                                          </p:val>
                                        </p:tav>
                                        <p:tav tm="100000">
                                          <p:val>
                                            <p:strVal val="#ppt_x"/>
                                          </p:val>
                                        </p:tav>
                                      </p:tavLst>
                                    </p:anim>
                                    <p:anim calcmode="lin" valueType="num">
                                      <p:cBhvr>
                                        <p:cTn id="91"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6" grpId="0">
        <p:bldAsOne/>
      </p:bldGraphic>
      <p:bldP spid="27" grpId="0"/>
      <p:bldP spid="28" grpId="0"/>
      <p:bldP spid="29" grpId="0"/>
      <p:bldGraphic spid="30" grpId="0">
        <p:bldAsOne/>
      </p:bldGraphic>
      <p:bldP spid="31" grpId="0"/>
      <p:bldP spid="32" grpId="0"/>
      <p:bldP spid="33" grpId="0"/>
      <p:bldGraphic spid="34" grpId="0">
        <p:bldAsOne/>
      </p:bldGraphic>
      <p:bldP spid="35" grpId="0"/>
      <p:bldP spid="36" grpId="0"/>
      <p:bldP spid="37" grpId="0"/>
      <p:bldGraphic spid="38" grpId="0">
        <p:bldAsOne/>
      </p:bldGraphic>
      <p:bldP spid="39" grpId="0"/>
      <p:bldP spid="40" grpId="0"/>
      <p:bldP spid="4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0B07EB8D-B144-4C51-BAA4-8CCA07A83AF1}"/>
              </a:ext>
            </a:extLst>
          </p:cNvPr>
          <p:cNvGrpSpPr/>
          <p:nvPr/>
        </p:nvGrpSpPr>
        <p:grpSpPr>
          <a:xfrm>
            <a:off x="-15239" y="5928359"/>
            <a:ext cx="12222479" cy="929641"/>
            <a:chOff x="-15239" y="5928359"/>
            <a:chExt cx="12222479" cy="929641"/>
          </a:xfrm>
        </p:grpSpPr>
        <p:pic>
          <p:nvPicPr>
            <p:cNvPr id="5" name="图片 4">
              <a:extLst>
                <a:ext uri="{FF2B5EF4-FFF2-40B4-BE49-F238E27FC236}">
                  <a16:creationId xmlns:a16="http://schemas.microsoft.com/office/drawing/2014/main" xmlns="" id="{9CCC24CA-9F30-4642-A204-70B2508089F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46720" y="5928359"/>
              <a:ext cx="4160520" cy="929640"/>
            </a:xfrm>
            <a:prstGeom prst="rect">
              <a:avLst/>
            </a:prstGeom>
          </p:spPr>
        </p:pic>
        <p:pic>
          <p:nvPicPr>
            <p:cNvPr id="6" name="图片 5">
              <a:extLst>
                <a:ext uri="{FF2B5EF4-FFF2-40B4-BE49-F238E27FC236}">
                  <a16:creationId xmlns:a16="http://schemas.microsoft.com/office/drawing/2014/main" xmlns="" id="{7CEF9C12-9D8E-4CBC-8980-6E9103CAD16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86200" y="5928360"/>
              <a:ext cx="4160520" cy="929640"/>
            </a:xfrm>
            <a:prstGeom prst="rect">
              <a:avLst/>
            </a:prstGeom>
          </p:spPr>
        </p:pic>
        <p:pic>
          <p:nvPicPr>
            <p:cNvPr id="7" name="图片 6">
              <a:extLst>
                <a:ext uri="{FF2B5EF4-FFF2-40B4-BE49-F238E27FC236}">
                  <a16:creationId xmlns:a16="http://schemas.microsoft.com/office/drawing/2014/main" xmlns="" id="{02DB5F01-ABDF-4F00-BD4E-8A825B6B40D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39" y="5928360"/>
              <a:ext cx="4160520" cy="929640"/>
            </a:xfrm>
            <a:prstGeom prst="rect">
              <a:avLst/>
            </a:prstGeom>
          </p:spPr>
        </p:pic>
      </p:grpSp>
      <p:sp>
        <p:nvSpPr>
          <p:cNvPr id="8" name="矩形 7">
            <a:extLst>
              <a:ext uri="{FF2B5EF4-FFF2-40B4-BE49-F238E27FC236}">
                <a16:creationId xmlns:a16="http://schemas.microsoft.com/office/drawing/2014/main" xmlns="" id="{5AA8E189-9B53-45D2-A00A-125FF1D06AF7}"/>
              </a:ext>
            </a:extLst>
          </p:cNvPr>
          <p:cNvSpPr/>
          <p:nvPr/>
        </p:nvSpPr>
        <p:spPr>
          <a:xfrm>
            <a:off x="450282" y="480915"/>
            <a:ext cx="2954655" cy="646331"/>
          </a:xfrm>
          <a:prstGeom prst="rect">
            <a:avLst/>
          </a:prstGeom>
        </p:spPr>
        <p:txBody>
          <a:bodyPr wrap="none">
            <a:spAutoFit/>
          </a:bodyPr>
          <a:lstStyle/>
          <a:p>
            <a:pPr algn="r" fontAlgn="base">
              <a:spcBef>
                <a:spcPct val="0"/>
              </a:spcBef>
              <a:spcAft>
                <a:spcPct val="0"/>
              </a:spcAft>
            </a:pPr>
            <a:r>
              <a:rPr lang="zh-CN" altLang="en-US" sz="3600" b="1" dirty="0">
                <a:solidFill>
                  <a:srgbClr val="FF9E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科技成果目标</a:t>
            </a:r>
          </a:p>
        </p:txBody>
      </p:sp>
      <p:sp>
        <p:nvSpPr>
          <p:cNvPr id="9" name="矩形 8">
            <a:extLst>
              <a:ext uri="{FF2B5EF4-FFF2-40B4-BE49-F238E27FC236}">
                <a16:creationId xmlns:a16="http://schemas.microsoft.com/office/drawing/2014/main" xmlns="" id="{F6F341C2-AE71-4774-A4C0-4B91A3C37A7B}"/>
              </a:ext>
            </a:extLst>
          </p:cNvPr>
          <p:cNvSpPr/>
          <p:nvPr/>
        </p:nvSpPr>
        <p:spPr>
          <a:xfrm>
            <a:off x="0" y="510757"/>
            <a:ext cx="225016" cy="586648"/>
          </a:xfrm>
          <a:prstGeom prst="rect">
            <a:avLst/>
          </a:prstGeom>
          <a:solidFill>
            <a:srgbClr val="FF9E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6434" tIns="48217" rIns="96434" bIns="48217" rtlCol="0" anchor="ctr"/>
          <a:lstStyle/>
          <a:p>
            <a:pPr algn="ctr" defTabSz="964278"/>
            <a:endParaRPr lang="zh-CN" altLang="en-US" sz="1969">
              <a:solidFill>
                <a:srgbClr val="E7E6E6">
                  <a:lumMod val="50000"/>
                </a:srgbClr>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TextBox 24">
            <a:extLst>
              <a:ext uri="{FF2B5EF4-FFF2-40B4-BE49-F238E27FC236}">
                <a16:creationId xmlns:a16="http://schemas.microsoft.com/office/drawing/2014/main" xmlns="" id="{582D7922-A1E9-49B9-AA06-54780E34C851}"/>
              </a:ext>
            </a:extLst>
          </p:cNvPr>
          <p:cNvSpPr txBox="1"/>
          <p:nvPr/>
        </p:nvSpPr>
        <p:spPr>
          <a:xfrm>
            <a:off x="8228944" y="1729763"/>
            <a:ext cx="1415772" cy="362343"/>
          </a:xfrm>
          <a:prstGeom prst="rect">
            <a:avLst/>
          </a:prstGeom>
          <a:noFill/>
        </p:spPr>
        <p:txBody>
          <a:bodyPr wrap="none" rtlCol="0">
            <a:spAutoFit/>
          </a:bodyPr>
          <a:lstStyle/>
          <a:p>
            <a:pPr defTabSz="1216817">
              <a:lnSpc>
                <a:spcPct val="120000"/>
              </a:lnSpc>
              <a:spcBef>
                <a:spcPct val="20000"/>
              </a:spcBef>
              <a:defRPr/>
            </a:pPr>
            <a:r>
              <a:rPr lang="zh-CN" altLang="en-US" sz="1600" b="1" dirty="0">
                <a:solidFill>
                  <a:srgbClr val="79797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600" b="1" dirty="0">
              <a:solidFill>
                <a:srgbClr val="797979"/>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TextBox 25">
            <a:extLst>
              <a:ext uri="{FF2B5EF4-FFF2-40B4-BE49-F238E27FC236}">
                <a16:creationId xmlns:a16="http://schemas.microsoft.com/office/drawing/2014/main" xmlns="" id="{3ECD5340-2333-4C2B-907A-A8EC8808D154}"/>
              </a:ext>
            </a:extLst>
          </p:cNvPr>
          <p:cNvSpPr txBox="1"/>
          <p:nvPr/>
        </p:nvSpPr>
        <p:spPr>
          <a:xfrm>
            <a:off x="8228944" y="2036483"/>
            <a:ext cx="2649726" cy="609398"/>
          </a:xfrm>
          <a:prstGeom prst="rect">
            <a:avLst/>
          </a:prstGeom>
          <a:noFill/>
        </p:spPr>
        <p:txBody>
          <a:bodyPr wrap="square" rtlCol="0">
            <a:spAutoFit/>
          </a:bodyPr>
          <a:lstStyle/>
          <a:p>
            <a:pPr defTabSz="1216817">
              <a:lnSpc>
                <a:spcPct val="120000"/>
              </a:lnSpc>
              <a:spcBef>
                <a:spcPct val="20000"/>
              </a:spcBef>
              <a:defRPr/>
            </a:pPr>
            <a:r>
              <a:rPr lang="zh-CN" altLang="en-US" sz="1400" dirty="0">
                <a:solidFill>
                  <a:srgbClr val="79797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400" dirty="0">
              <a:solidFill>
                <a:srgbClr val="797979"/>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TextBox 26">
            <a:extLst>
              <a:ext uri="{FF2B5EF4-FFF2-40B4-BE49-F238E27FC236}">
                <a16:creationId xmlns:a16="http://schemas.microsoft.com/office/drawing/2014/main" xmlns="" id="{7C748211-4AE9-40CF-9E87-21B8B1A9DE7E}"/>
              </a:ext>
            </a:extLst>
          </p:cNvPr>
          <p:cNvSpPr txBox="1"/>
          <p:nvPr/>
        </p:nvSpPr>
        <p:spPr>
          <a:xfrm>
            <a:off x="2504976" y="1765529"/>
            <a:ext cx="1415772" cy="362343"/>
          </a:xfrm>
          <a:prstGeom prst="rect">
            <a:avLst/>
          </a:prstGeom>
          <a:noFill/>
        </p:spPr>
        <p:txBody>
          <a:bodyPr wrap="none" rtlCol="0">
            <a:spAutoFit/>
          </a:bodyPr>
          <a:lstStyle/>
          <a:p>
            <a:pPr defTabSz="1216817">
              <a:lnSpc>
                <a:spcPct val="120000"/>
              </a:lnSpc>
              <a:spcBef>
                <a:spcPct val="20000"/>
              </a:spcBef>
              <a:defRPr/>
            </a:pPr>
            <a:r>
              <a:rPr lang="zh-CN" altLang="en-US" sz="1600" b="1" dirty="0">
                <a:solidFill>
                  <a:srgbClr val="79797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600" b="1" dirty="0">
              <a:solidFill>
                <a:srgbClr val="797979"/>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TextBox 27">
            <a:extLst>
              <a:ext uri="{FF2B5EF4-FFF2-40B4-BE49-F238E27FC236}">
                <a16:creationId xmlns:a16="http://schemas.microsoft.com/office/drawing/2014/main" xmlns="" id="{F4676506-B4D0-4429-9A4F-FABDA7AE3A45}"/>
              </a:ext>
            </a:extLst>
          </p:cNvPr>
          <p:cNvSpPr txBox="1"/>
          <p:nvPr/>
        </p:nvSpPr>
        <p:spPr>
          <a:xfrm>
            <a:off x="1313329" y="2072249"/>
            <a:ext cx="2607419" cy="609398"/>
          </a:xfrm>
          <a:prstGeom prst="rect">
            <a:avLst/>
          </a:prstGeom>
          <a:noFill/>
        </p:spPr>
        <p:txBody>
          <a:bodyPr wrap="square" rtlCol="0">
            <a:spAutoFit/>
          </a:bodyPr>
          <a:lstStyle/>
          <a:p>
            <a:pPr algn="r" defTabSz="1216817">
              <a:lnSpc>
                <a:spcPct val="120000"/>
              </a:lnSpc>
              <a:spcBef>
                <a:spcPct val="20000"/>
              </a:spcBef>
              <a:defRPr/>
            </a:pPr>
            <a:r>
              <a:rPr lang="zh-CN" altLang="en-US" sz="1400" dirty="0">
                <a:solidFill>
                  <a:srgbClr val="79797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400" dirty="0">
              <a:solidFill>
                <a:srgbClr val="797979"/>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TextBox 28">
            <a:extLst>
              <a:ext uri="{FF2B5EF4-FFF2-40B4-BE49-F238E27FC236}">
                <a16:creationId xmlns:a16="http://schemas.microsoft.com/office/drawing/2014/main" xmlns="" id="{11506B4A-ACF6-4299-8B73-3D7EFF2CACDB}"/>
              </a:ext>
            </a:extLst>
          </p:cNvPr>
          <p:cNvSpPr txBox="1"/>
          <p:nvPr/>
        </p:nvSpPr>
        <p:spPr>
          <a:xfrm>
            <a:off x="8108177" y="4651143"/>
            <a:ext cx="1415772" cy="362343"/>
          </a:xfrm>
          <a:prstGeom prst="rect">
            <a:avLst/>
          </a:prstGeom>
          <a:noFill/>
        </p:spPr>
        <p:txBody>
          <a:bodyPr wrap="none" rtlCol="0">
            <a:spAutoFit/>
          </a:bodyPr>
          <a:lstStyle/>
          <a:p>
            <a:pPr defTabSz="1216817">
              <a:lnSpc>
                <a:spcPct val="120000"/>
              </a:lnSpc>
              <a:spcBef>
                <a:spcPct val="20000"/>
              </a:spcBef>
              <a:defRPr/>
            </a:pPr>
            <a:r>
              <a:rPr lang="zh-CN" altLang="en-US" sz="1600" b="1" dirty="0">
                <a:solidFill>
                  <a:srgbClr val="79797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600" b="1" dirty="0">
              <a:solidFill>
                <a:srgbClr val="797979"/>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TextBox 29">
            <a:extLst>
              <a:ext uri="{FF2B5EF4-FFF2-40B4-BE49-F238E27FC236}">
                <a16:creationId xmlns:a16="http://schemas.microsoft.com/office/drawing/2014/main" xmlns="" id="{473B625F-99B7-4983-A91C-264C4799A33A}"/>
              </a:ext>
            </a:extLst>
          </p:cNvPr>
          <p:cNvSpPr txBox="1"/>
          <p:nvPr/>
        </p:nvSpPr>
        <p:spPr>
          <a:xfrm>
            <a:off x="8108177" y="4957863"/>
            <a:ext cx="2573269" cy="609398"/>
          </a:xfrm>
          <a:prstGeom prst="rect">
            <a:avLst/>
          </a:prstGeom>
          <a:noFill/>
        </p:spPr>
        <p:txBody>
          <a:bodyPr wrap="square" rtlCol="0">
            <a:spAutoFit/>
          </a:bodyPr>
          <a:lstStyle/>
          <a:p>
            <a:pPr defTabSz="1216817">
              <a:lnSpc>
                <a:spcPct val="120000"/>
              </a:lnSpc>
              <a:spcBef>
                <a:spcPct val="20000"/>
              </a:spcBef>
              <a:defRPr/>
            </a:pPr>
            <a:r>
              <a:rPr lang="zh-CN" altLang="en-US" sz="1400" dirty="0">
                <a:solidFill>
                  <a:srgbClr val="79797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400" dirty="0">
              <a:solidFill>
                <a:srgbClr val="797979"/>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TextBox 30">
            <a:extLst>
              <a:ext uri="{FF2B5EF4-FFF2-40B4-BE49-F238E27FC236}">
                <a16:creationId xmlns:a16="http://schemas.microsoft.com/office/drawing/2014/main" xmlns="" id="{A704185F-8185-4225-A88C-1EE5236A88B6}"/>
              </a:ext>
            </a:extLst>
          </p:cNvPr>
          <p:cNvSpPr txBox="1"/>
          <p:nvPr/>
        </p:nvSpPr>
        <p:spPr>
          <a:xfrm>
            <a:off x="2479098" y="4678283"/>
            <a:ext cx="1415772" cy="362343"/>
          </a:xfrm>
          <a:prstGeom prst="rect">
            <a:avLst/>
          </a:prstGeom>
          <a:noFill/>
        </p:spPr>
        <p:txBody>
          <a:bodyPr wrap="none" rtlCol="0">
            <a:spAutoFit/>
          </a:bodyPr>
          <a:lstStyle/>
          <a:p>
            <a:pPr defTabSz="1216817">
              <a:lnSpc>
                <a:spcPct val="120000"/>
              </a:lnSpc>
              <a:spcBef>
                <a:spcPct val="20000"/>
              </a:spcBef>
              <a:defRPr/>
            </a:pPr>
            <a:r>
              <a:rPr lang="zh-CN" altLang="en-US" sz="1600" b="1" dirty="0">
                <a:solidFill>
                  <a:srgbClr val="79797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600" b="1" dirty="0">
              <a:solidFill>
                <a:srgbClr val="797979"/>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TextBox 31">
            <a:extLst>
              <a:ext uri="{FF2B5EF4-FFF2-40B4-BE49-F238E27FC236}">
                <a16:creationId xmlns:a16="http://schemas.microsoft.com/office/drawing/2014/main" xmlns="" id="{5C842502-21E8-4298-873E-1D9A933243B4}"/>
              </a:ext>
            </a:extLst>
          </p:cNvPr>
          <p:cNvSpPr txBox="1"/>
          <p:nvPr/>
        </p:nvSpPr>
        <p:spPr>
          <a:xfrm>
            <a:off x="1313330" y="4985003"/>
            <a:ext cx="2581540" cy="609398"/>
          </a:xfrm>
          <a:prstGeom prst="rect">
            <a:avLst/>
          </a:prstGeom>
          <a:noFill/>
        </p:spPr>
        <p:txBody>
          <a:bodyPr wrap="square" rtlCol="0">
            <a:spAutoFit/>
          </a:bodyPr>
          <a:lstStyle/>
          <a:p>
            <a:pPr algn="r" defTabSz="1216817">
              <a:lnSpc>
                <a:spcPct val="120000"/>
              </a:lnSpc>
              <a:spcBef>
                <a:spcPct val="20000"/>
              </a:spcBef>
              <a:defRPr/>
            </a:pPr>
            <a:r>
              <a:rPr lang="zh-CN" altLang="en-US" sz="1400" dirty="0">
                <a:solidFill>
                  <a:srgbClr val="79797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400" dirty="0">
              <a:solidFill>
                <a:srgbClr val="797979"/>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8" name="Group 32">
            <a:extLst>
              <a:ext uri="{FF2B5EF4-FFF2-40B4-BE49-F238E27FC236}">
                <a16:creationId xmlns:a16="http://schemas.microsoft.com/office/drawing/2014/main" xmlns="" id="{777AB3E9-BC32-47D9-8A41-EB56A17CBB75}"/>
              </a:ext>
            </a:extLst>
          </p:cNvPr>
          <p:cNvGrpSpPr/>
          <p:nvPr/>
        </p:nvGrpSpPr>
        <p:grpSpPr>
          <a:xfrm>
            <a:off x="7711171" y="1998116"/>
            <a:ext cx="493483" cy="379413"/>
            <a:chOff x="2849564" y="3636963"/>
            <a:chExt cx="315912" cy="242888"/>
          </a:xfrm>
          <a:solidFill>
            <a:srgbClr val="797979"/>
          </a:solidFill>
        </p:grpSpPr>
        <p:sp>
          <p:nvSpPr>
            <p:cNvPr id="59" name="Freeform 148">
              <a:extLst>
                <a:ext uri="{FF2B5EF4-FFF2-40B4-BE49-F238E27FC236}">
                  <a16:creationId xmlns:a16="http://schemas.microsoft.com/office/drawing/2014/main" xmlns="" id="{D49F36BE-F68B-4D4A-BCD6-9EE6EFA3E1F8}"/>
                </a:ext>
              </a:extLst>
            </p:cNvPr>
            <p:cNvSpPr>
              <a:spLocks/>
            </p:cNvSpPr>
            <p:nvPr/>
          </p:nvSpPr>
          <p:spPr bwMode="auto">
            <a:xfrm>
              <a:off x="2849564" y="3671888"/>
              <a:ext cx="298450" cy="207963"/>
            </a:xfrm>
            <a:custGeom>
              <a:avLst/>
              <a:gdLst>
                <a:gd name="T0" fmla="*/ 103 w 112"/>
                <a:gd name="T1" fmla="*/ 78 h 78"/>
                <a:gd name="T2" fmla="*/ 9 w 112"/>
                <a:gd name="T3" fmla="*/ 78 h 78"/>
                <a:gd name="T4" fmla="*/ 0 w 112"/>
                <a:gd name="T5" fmla="*/ 69 h 78"/>
                <a:gd name="T6" fmla="*/ 0 w 112"/>
                <a:gd name="T7" fmla="*/ 8 h 78"/>
                <a:gd name="T8" fmla="*/ 9 w 112"/>
                <a:gd name="T9" fmla="*/ 0 h 78"/>
                <a:gd name="T10" fmla="*/ 42 w 112"/>
                <a:gd name="T11" fmla="*/ 0 h 78"/>
                <a:gd name="T12" fmla="*/ 46 w 112"/>
                <a:gd name="T13" fmla="*/ 4 h 78"/>
                <a:gd name="T14" fmla="*/ 42 w 112"/>
                <a:gd name="T15" fmla="*/ 8 h 78"/>
                <a:gd name="T16" fmla="*/ 9 w 112"/>
                <a:gd name="T17" fmla="*/ 8 h 78"/>
                <a:gd name="T18" fmla="*/ 8 w 112"/>
                <a:gd name="T19" fmla="*/ 8 h 78"/>
                <a:gd name="T20" fmla="*/ 8 w 112"/>
                <a:gd name="T21" fmla="*/ 69 h 78"/>
                <a:gd name="T22" fmla="*/ 9 w 112"/>
                <a:gd name="T23" fmla="*/ 70 h 78"/>
                <a:gd name="T24" fmla="*/ 103 w 112"/>
                <a:gd name="T25" fmla="*/ 70 h 78"/>
                <a:gd name="T26" fmla="*/ 104 w 112"/>
                <a:gd name="T27" fmla="*/ 69 h 78"/>
                <a:gd name="T28" fmla="*/ 104 w 112"/>
                <a:gd name="T29" fmla="*/ 43 h 78"/>
                <a:gd name="T30" fmla="*/ 108 w 112"/>
                <a:gd name="T31" fmla="*/ 39 h 78"/>
                <a:gd name="T32" fmla="*/ 112 w 112"/>
                <a:gd name="T33" fmla="*/ 43 h 78"/>
                <a:gd name="T34" fmla="*/ 112 w 112"/>
                <a:gd name="T35" fmla="*/ 69 h 78"/>
                <a:gd name="T36" fmla="*/ 103 w 112"/>
                <a:gd name="T37"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2" h="78">
                  <a:moveTo>
                    <a:pt x="103" y="78"/>
                  </a:moveTo>
                  <a:cubicBezTo>
                    <a:pt x="9" y="78"/>
                    <a:pt x="9" y="78"/>
                    <a:pt x="9" y="78"/>
                  </a:cubicBezTo>
                  <a:cubicBezTo>
                    <a:pt x="4" y="78"/>
                    <a:pt x="0" y="74"/>
                    <a:pt x="0" y="69"/>
                  </a:cubicBezTo>
                  <a:cubicBezTo>
                    <a:pt x="0" y="8"/>
                    <a:pt x="0" y="8"/>
                    <a:pt x="0" y="8"/>
                  </a:cubicBezTo>
                  <a:cubicBezTo>
                    <a:pt x="0" y="4"/>
                    <a:pt x="4" y="0"/>
                    <a:pt x="9" y="0"/>
                  </a:cubicBezTo>
                  <a:cubicBezTo>
                    <a:pt x="42" y="0"/>
                    <a:pt x="42" y="0"/>
                    <a:pt x="42" y="0"/>
                  </a:cubicBezTo>
                  <a:cubicBezTo>
                    <a:pt x="44" y="0"/>
                    <a:pt x="46" y="1"/>
                    <a:pt x="46" y="4"/>
                  </a:cubicBezTo>
                  <a:cubicBezTo>
                    <a:pt x="46" y="6"/>
                    <a:pt x="44" y="8"/>
                    <a:pt x="42" y="8"/>
                  </a:cubicBezTo>
                  <a:cubicBezTo>
                    <a:pt x="9" y="8"/>
                    <a:pt x="9" y="8"/>
                    <a:pt x="9" y="8"/>
                  </a:cubicBezTo>
                  <a:cubicBezTo>
                    <a:pt x="8" y="8"/>
                    <a:pt x="8" y="8"/>
                    <a:pt x="8" y="8"/>
                  </a:cubicBezTo>
                  <a:cubicBezTo>
                    <a:pt x="8" y="69"/>
                    <a:pt x="8" y="69"/>
                    <a:pt x="8" y="69"/>
                  </a:cubicBezTo>
                  <a:cubicBezTo>
                    <a:pt x="8" y="70"/>
                    <a:pt x="8" y="70"/>
                    <a:pt x="9" y="70"/>
                  </a:cubicBezTo>
                  <a:cubicBezTo>
                    <a:pt x="103" y="70"/>
                    <a:pt x="103" y="70"/>
                    <a:pt x="103" y="70"/>
                  </a:cubicBezTo>
                  <a:cubicBezTo>
                    <a:pt x="103" y="70"/>
                    <a:pt x="104" y="70"/>
                    <a:pt x="104" y="69"/>
                  </a:cubicBezTo>
                  <a:cubicBezTo>
                    <a:pt x="104" y="43"/>
                    <a:pt x="104" y="43"/>
                    <a:pt x="104" y="43"/>
                  </a:cubicBezTo>
                  <a:cubicBezTo>
                    <a:pt x="104" y="41"/>
                    <a:pt x="105" y="39"/>
                    <a:pt x="108" y="39"/>
                  </a:cubicBezTo>
                  <a:cubicBezTo>
                    <a:pt x="110" y="39"/>
                    <a:pt x="112" y="41"/>
                    <a:pt x="112" y="43"/>
                  </a:cubicBezTo>
                  <a:cubicBezTo>
                    <a:pt x="112" y="69"/>
                    <a:pt x="112" y="69"/>
                    <a:pt x="112" y="69"/>
                  </a:cubicBezTo>
                  <a:cubicBezTo>
                    <a:pt x="112" y="74"/>
                    <a:pt x="108" y="78"/>
                    <a:pt x="103" y="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Calibri" panose="020F0502020204030204"/>
              </a:endParaRPr>
            </a:p>
          </p:txBody>
        </p:sp>
        <p:sp>
          <p:nvSpPr>
            <p:cNvPr id="60" name="Freeform 149">
              <a:extLst>
                <a:ext uri="{FF2B5EF4-FFF2-40B4-BE49-F238E27FC236}">
                  <a16:creationId xmlns:a16="http://schemas.microsoft.com/office/drawing/2014/main" xmlns="" id="{3F46806D-3F72-48FA-8832-14934D111835}"/>
                </a:ext>
              </a:extLst>
            </p:cNvPr>
            <p:cNvSpPr>
              <a:spLocks/>
            </p:cNvSpPr>
            <p:nvPr/>
          </p:nvSpPr>
          <p:spPr bwMode="auto">
            <a:xfrm>
              <a:off x="2943226" y="3636963"/>
              <a:ext cx="222250" cy="200025"/>
            </a:xfrm>
            <a:custGeom>
              <a:avLst/>
              <a:gdLst>
                <a:gd name="T0" fmla="*/ 46 w 83"/>
                <a:gd name="T1" fmla="*/ 58 h 75"/>
                <a:gd name="T2" fmla="*/ 83 w 83"/>
                <a:gd name="T3" fmla="*/ 29 h 75"/>
                <a:gd name="T4" fmla="*/ 46 w 83"/>
                <a:gd name="T5" fmla="*/ 0 h 75"/>
                <a:gd name="T6" fmla="*/ 46 w 83"/>
                <a:gd name="T7" fmla="*/ 20 h 75"/>
                <a:gd name="T8" fmla="*/ 0 w 83"/>
                <a:gd name="T9" fmla="*/ 75 h 75"/>
                <a:gd name="T10" fmla="*/ 46 w 83"/>
                <a:gd name="T11" fmla="*/ 40 h 75"/>
                <a:gd name="T12" fmla="*/ 46 w 83"/>
                <a:gd name="T13" fmla="*/ 58 h 75"/>
              </a:gdLst>
              <a:ahLst/>
              <a:cxnLst>
                <a:cxn ang="0">
                  <a:pos x="T0" y="T1"/>
                </a:cxn>
                <a:cxn ang="0">
                  <a:pos x="T2" y="T3"/>
                </a:cxn>
                <a:cxn ang="0">
                  <a:pos x="T4" y="T5"/>
                </a:cxn>
                <a:cxn ang="0">
                  <a:pos x="T6" y="T7"/>
                </a:cxn>
                <a:cxn ang="0">
                  <a:pos x="T8" y="T9"/>
                </a:cxn>
                <a:cxn ang="0">
                  <a:pos x="T10" y="T11"/>
                </a:cxn>
                <a:cxn ang="0">
                  <a:pos x="T12" y="T13"/>
                </a:cxn>
              </a:cxnLst>
              <a:rect l="0" t="0" r="r" b="b"/>
              <a:pathLst>
                <a:path w="83" h="75">
                  <a:moveTo>
                    <a:pt x="46" y="58"/>
                  </a:moveTo>
                  <a:cubicBezTo>
                    <a:pt x="83" y="29"/>
                    <a:pt x="83" y="29"/>
                    <a:pt x="83" y="29"/>
                  </a:cubicBezTo>
                  <a:cubicBezTo>
                    <a:pt x="46" y="0"/>
                    <a:pt x="46" y="0"/>
                    <a:pt x="46" y="0"/>
                  </a:cubicBezTo>
                  <a:cubicBezTo>
                    <a:pt x="46" y="20"/>
                    <a:pt x="46" y="20"/>
                    <a:pt x="46" y="20"/>
                  </a:cubicBezTo>
                  <a:cubicBezTo>
                    <a:pt x="10" y="21"/>
                    <a:pt x="0" y="38"/>
                    <a:pt x="0" y="75"/>
                  </a:cubicBezTo>
                  <a:cubicBezTo>
                    <a:pt x="15" y="43"/>
                    <a:pt x="30" y="41"/>
                    <a:pt x="46" y="40"/>
                  </a:cubicBezTo>
                  <a:cubicBezTo>
                    <a:pt x="46" y="58"/>
                    <a:pt x="46" y="58"/>
                    <a:pt x="46"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Calibri" panose="020F0502020204030204"/>
              </a:endParaRPr>
            </a:p>
          </p:txBody>
        </p:sp>
      </p:grpSp>
      <p:sp>
        <p:nvSpPr>
          <p:cNvPr id="61" name="Freeform 199">
            <a:extLst>
              <a:ext uri="{FF2B5EF4-FFF2-40B4-BE49-F238E27FC236}">
                <a16:creationId xmlns:a16="http://schemas.microsoft.com/office/drawing/2014/main" xmlns="" id="{ACD4046D-741E-412B-A211-245DEA25AEA4}"/>
              </a:ext>
            </a:extLst>
          </p:cNvPr>
          <p:cNvSpPr>
            <a:spLocks noEditPoints="1"/>
          </p:cNvSpPr>
          <p:nvPr/>
        </p:nvSpPr>
        <p:spPr bwMode="auto">
          <a:xfrm>
            <a:off x="4006634" y="4956427"/>
            <a:ext cx="479774" cy="359831"/>
          </a:xfrm>
          <a:custGeom>
            <a:avLst/>
            <a:gdLst>
              <a:gd name="T0" fmla="*/ 96 w 112"/>
              <a:gd name="T1" fmla="*/ 0 h 84"/>
              <a:gd name="T2" fmla="*/ 16 w 112"/>
              <a:gd name="T3" fmla="*/ 0 h 84"/>
              <a:gd name="T4" fmla="*/ 0 w 112"/>
              <a:gd name="T5" fmla="*/ 16 h 84"/>
              <a:gd name="T6" fmla="*/ 0 w 112"/>
              <a:gd name="T7" fmla="*/ 68 h 84"/>
              <a:gd name="T8" fmla="*/ 16 w 112"/>
              <a:gd name="T9" fmla="*/ 84 h 84"/>
              <a:gd name="T10" fmla="*/ 96 w 112"/>
              <a:gd name="T11" fmla="*/ 84 h 84"/>
              <a:gd name="T12" fmla="*/ 112 w 112"/>
              <a:gd name="T13" fmla="*/ 68 h 84"/>
              <a:gd name="T14" fmla="*/ 112 w 112"/>
              <a:gd name="T15" fmla="*/ 16 h 84"/>
              <a:gd name="T16" fmla="*/ 96 w 112"/>
              <a:gd name="T17" fmla="*/ 0 h 84"/>
              <a:gd name="T18" fmla="*/ 104 w 112"/>
              <a:gd name="T19" fmla="*/ 16 h 84"/>
              <a:gd name="T20" fmla="*/ 104 w 112"/>
              <a:gd name="T21" fmla="*/ 68 h 84"/>
              <a:gd name="T22" fmla="*/ 104 w 112"/>
              <a:gd name="T23" fmla="*/ 69 h 84"/>
              <a:gd name="T24" fmla="*/ 71 w 112"/>
              <a:gd name="T25" fmla="*/ 38 h 84"/>
              <a:gd name="T26" fmla="*/ 104 w 112"/>
              <a:gd name="T27" fmla="*/ 14 h 84"/>
              <a:gd name="T28" fmla="*/ 104 w 112"/>
              <a:gd name="T29" fmla="*/ 16 h 84"/>
              <a:gd name="T30" fmla="*/ 96 w 112"/>
              <a:gd name="T31" fmla="*/ 8 h 84"/>
              <a:gd name="T32" fmla="*/ 98 w 112"/>
              <a:gd name="T33" fmla="*/ 8 h 84"/>
              <a:gd name="T34" fmla="*/ 55 w 112"/>
              <a:gd name="T35" fmla="*/ 41 h 84"/>
              <a:gd name="T36" fmla="*/ 13 w 112"/>
              <a:gd name="T37" fmla="*/ 9 h 84"/>
              <a:gd name="T38" fmla="*/ 16 w 112"/>
              <a:gd name="T39" fmla="*/ 8 h 84"/>
              <a:gd name="T40" fmla="*/ 96 w 112"/>
              <a:gd name="T41" fmla="*/ 8 h 84"/>
              <a:gd name="T42" fmla="*/ 8 w 112"/>
              <a:gd name="T43" fmla="*/ 69 h 84"/>
              <a:gd name="T44" fmla="*/ 8 w 112"/>
              <a:gd name="T45" fmla="*/ 68 h 84"/>
              <a:gd name="T46" fmla="*/ 8 w 112"/>
              <a:gd name="T47" fmla="*/ 16 h 84"/>
              <a:gd name="T48" fmla="*/ 8 w 112"/>
              <a:gd name="T49" fmla="*/ 15 h 84"/>
              <a:gd name="T50" fmla="*/ 40 w 112"/>
              <a:gd name="T51" fmla="*/ 39 h 84"/>
              <a:gd name="T52" fmla="*/ 8 w 112"/>
              <a:gd name="T53" fmla="*/ 69 h 84"/>
              <a:gd name="T54" fmla="*/ 16 w 112"/>
              <a:gd name="T55" fmla="*/ 76 h 84"/>
              <a:gd name="T56" fmla="*/ 13 w 112"/>
              <a:gd name="T57" fmla="*/ 75 h 84"/>
              <a:gd name="T58" fmla="*/ 47 w 112"/>
              <a:gd name="T59" fmla="*/ 43 h 84"/>
              <a:gd name="T60" fmla="*/ 49 w 112"/>
              <a:gd name="T61" fmla="*/ 45 h 84"/>
              <a:gd name="T62" fmla="*/ 49 w 112"/>
              <a:gd name="T63" fmla="*/ 45 h 84"/>
              <a:gd name="T64" fmla="*/ 55 w 112"/>
              <a:gd name="T65" fmla="*/ 48 h 84"/>
              <a:gd name="T66" fmla="*/ 61 w 112"/>
              <a:gd name="T67" fmla="*/ 45 h 84"/>
              <a:gd name="T68" fmla="*/ 62 w 112"/>
              <a:gd name="T69" fmla="*/ 45 h 84"/>
              <a:gd name="T70" fmla="*/ 65 w 112"/>
              <a:gd name="T71" fmla="*/ 43 h 84"/>
              <a:gd name="T72" fmla="*/ 99 w 112"/>
              <a:gd name="T73" fmla="*/ 75 h 84"/>
              <a:gd name="T74" fmla="*/ 96 w 112"/>
              <a:gd name="T75" fmla="*/ 76 h 84"/>
              <a:gd name="T76" fmla="*/ 16 w 112"/>
              <a:gd name="T77" fmla="*/ 7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84">
                <a:moveTo>
                  <a:pt x="96" y="0"/>
                </a:moveTo>
                <a:cubicBezTo>
                  <a:pt x="16" y="0"/>
                  <a:pt x="16" y="0"/>
                  <a:pt x="16" y="0"/>
                </a:cubicBezTo>
                <a:cubicBezTo>
                  <a:pt x="7" y="0"/>
                  <a:pt x="0" y="7"/>
                  <a:pt x="0" y="16"/>
                </a:cubicBezTo>
                <a:cubicBezTo>
                  <a:pt x="0" y="68"/>
                  <a:pt x="0" y="68"/>
                  <a:pt x="0" y="68"/>
                </a:cubicBezTo>
                <a:cubicBezTo>
                  <a:pt x="0" y="77"/>
                  <a:pt x="7" y="84"/>
                  <a:pt x="16" y="84"/>
                </a:cubicBezTo>
                <a:cubicBezTo>
                  <a:pt x="96" y="84"/>
                  <a:pt x="96" y="84"/>
                  <a:pt x="96" y="84"/>
                </a:cubicBezTo>
                <a:cubicBezTo>
                  <a:pt x="105" y="84"/>
                  <a:pt x="112" y="77"/>
                  <a:pt x="112" y="68"/>
                </a:cubicBezTo>
                <a:cubicBezTo>
                  <a:pt x="112" y="16"/>
                  <a:pt x="112" y="16"/>
                  <a:pt x="112" y="16"/>
                </a:cubicBezTo>
                <a:cubicBezTo>
                  <a:pt x="112" y="7"/>
                  <a:pt x="105" y="0"/>
                  <a:pt x="96" y="0"/>
                </a:cubicBezTo>
                <a:close/>
                <a:moveTo>
                  <a:pt x="104" y="16"/>
                </a:moveTo>
                <a:cubicBezTo>
                  <a:pt x="104" y="68"/>
                  <a:pt x="104" y="68"/>
                  <a:pt x="104" y="68"/>
                </a:cubicBezTo>
                <a:cubicBezTo>
                  <a:pt x="104" y="68"/>
                  <a:pt x="104" y="69"/>
                  <a:pt x="104" y="69"/>
                </a:cubicBezTo>
                <a:cubicBezTo>
                  <a:pt x="71" y="38"/>
                  <a:pt x="71" y="38"/>
                  <a:pt x="71" y="38"/>
                </a:cubicBezTo>
                <a:cubicBezTo>
                  <a:pt x="104" y="14"/>
                  <a:pt x="104" y="14"/>
                  <a:pt x="104" y="14"/>
                </a:cubicBezTo>
                <a:cubicBezTo>
                  <a:pt x="104" y="14"/>
                  <a:pt x="104" y="15"/>
                  <a:pt x="104" y="16"/>
                </a:cubicBezTo>
                <a:close/>
                <a:moveTo>
                  <a:pt x="96" y="8"/>
                </a:moveTo>
                <a:cubicBezTo>
                  <a:pt x="97" y="8"/>
                  <a:pt x="98" y="8"/>
                  <a:pt x="98" y="8"/>
                </a:cubicBezTo>
                <a:cubicBezTo>
                  <a:pt x="55" y="41"/>
                  <a:pt x="55" y="41"/>
                  <a:pt x="55" y="41"/>
                </a:cubicBezTo>
                <a:cubicBezTo>
                  <a:pt x="13" y="9"/>
                  <a:pt x="13" y="9"/>
                  <a:pt x="13" y="9"/>
                </a:cubicBezTo>
                <a:cubicBezTo>
                  <a:pt x="14" y="8"/>
                  <a:pt x="15" y="8"/>
                  <a:pt x="16" y="8"/>
                </a:cubicBezTo>
                <a:lnTo>
                  <a:pt x="96" y="8"/>
                </a:lnTo>
                <a:close/>
                <a:moveTo>
                  <a:pt x="8" y="69"/>
                </a:moveTo>
                <a:cubicBezTo>
                  <a:pt x="8" y="69"/>
                  <a:pt x="8" y="68"/>
                  <a:pt x="8" y="68"/>
                </a:cubicBezTo>
                <a:cubicBezTo>
                  <a:pt x="8" y="16"/>
                  <a:pt x="8" y="16"/>
                  <a:pt x="8" y="16"/>
                </a:cubicBezTo>
                <a:cubicBezTo>
                  <a:pt x="8" y="15"/>
                  <a:pt x="8" y="15"/>
                  <a:pt x="8" y="15"/>
                </a:cubicBezTo>
                <a:cubicBezTo>
                  <a:pt x="40" y="39"/>
                  <a:pt x="40" y="39"/>
                  <a:pt x="40" y="39"/>
                </a:cubicBezTo>
                <a:lnTo>
                  <a:pt x="8" y="69"/>
                </a:lnTo>
                <a:close/>
                <a:moveTo>
                  <a:pt x="16" y="76"/>
                </a:moveTo>
                <a:cubicBezTo>
                  <a:pt x="15" y="76"/>
                  <a:pt x="13" y="76"/>
                  <a:pt x="13" y="75"/>
                </a:cubicBezTo>
                <a:cubicBezTo>
                  <a:pt x="47" y="43"/>
                  <a:pt x="47" y="43"/>
                  <a:pt x="47" y="43"/>
                </a:cubicBezTo>
                <a:cubicBezTo>
                  <a:pt x="49" y="45"/>
                  <a:pt x="49" y="45"/>
                  <a:pt x="49" y="45"/>
                </a:cubicBezTo>
                <a:cubicBezTo>
                  <a:pt x="49" y="45"/>
                  <a:pt x="49" y="45"/>
                  <a:pt x="49" y="45"/>
                </a:cubicBezTo>
                <a:cubicBezTo>
                  <a:pt x="51" y="47"/>
                  <a:pt x="53" y="48"/>
                  <a:pt x="55" y="48"/>
                </a:cubicBezTo>
                <a:cubicBezTo>
                  <a:pt x="58" y="48"/>
                  <a:pt x="60" y="47"/>
                  <a:pt x="61" y="45"/>
                </a:cubicBezTo>
                <a:cubicBezTo>
                  <a:pt x="62" y="45"/>
                  <a:pt x="62" y="45"/>
                  <a:pt x="62" y="45"/>
                </a:cubicBezTo>
                <a:cubicBezTo>
                  <a:pt x="65" y="43"/>
                  <a:pt x="65" y="43"/>
                  <a:pt x="65" y="43"/>
                </a:cubicBezTo>
                <a:cubicBezTo>
                  <a:pt x="99" y="75"/>
                  <a:pt x="99" y="75"/>
                  <a:pt x="99" y="75"/>
                </a:cubicBezTo>
                <a:cubicBezTo>
                  <a:pt x="99" y="76"/>
                  <a:pt x="97" y="76"/>
                  <a:pt x="96" y="76"/>
                </a:cubicBezTo>
                <a:lnTo>
                  <a:pt x="16" y="76"/>
                </a:lnTo>
                <a:close/>
              </a:path>
            </a:pathLst>
          </a:custGeom>
          <a:solidFill>
            <a:srgbClr val="797979"/>
          </a:solidFill>
          <a:ln>
            <a:noFill/>
          </a:ln>
          <a:extLst/>
        </p:spPr>
        <p:txBody>
          <a:bodyPr vert="horz" wrap="square" lIns="91440" tIns="45720" rIns="91440" bIns="45720" numCol="1" anchor="t" anchorCtr="0" compatLnSpc="1">
            <a:prstTxWarp prst="textNoShape">
              <a:avLst/>
            </a:prstTxWarp>
          </a:bodyPr>
          <a:lstStyle/>
          <a:p>
            <a:endParaRPr lang="id-ID">
              <a:solidFill>
                <a:prstClr val="black"/>
              </a:solidFill>
              <a:latin typeface="Calibri" panose="020F0502020204030204"/>
            </a:endParaRPr>
          </a:p>
        </p:txBody>
      </p:sp>
      <p:grpSp>
        <p:nvGrpSpPr>
          <p:cNvPr id="62" name="Group 36">
            <a:extLst>
              <a:ext uri="{FF2B5EF4-FFF2-40B4-BE49-F238E27FC236}">
                <a16:creationId xmlns:a16="http://schemas.microsoft.com/office/drawing/2014/main" xmlns="" id="{BBB2724E-9A4D-46B2-8AF1-7F98FE528FA8}"/>
              </a:ext>
            </a:extLst>
          </p:cNvPr>
          <p:cNvGrpSpPr/>
          <p:nvPr/>
        </p:nvGrpSpPr>
        <p:grpSpPr>
          <a:xfrm>
            <a:off x="7556003" y="4971395"/>
            <a:ext cx="548679" cy="275615"/>
            <a:chOff x="5567364" y="4362450"/>
            <a:chExt cx="341313" cy="171450"/>
          </a:xfrm>
          <a:solidFill>
            <a:srgbClr val="797979"/>
          </a:solidFill>
        </p:grpSpPr>
        <p:sp>
          <p:nvSpPr>
            <p:cNvPr id="63" name="Freeform 201">
              <a:extLst>
                <a:ext uri="{FF2B5EF4-FFF2-40B4-BE49-F238E27FC236}">
                  <a16:creationId xmlns:a16="http://schemas.microsoft.com/office/drawing/2014/main" xmlns="" id="{E7388B1D-BE32-4AB6-988D-CF1F703BB746}"/>
                </a:ext>
              </a:extLst>
            </p:cNvPr>
            <p:cNvSpPr>
              <a:spLocks noEditPoints="1"/>
            </p:cNvSpPr>
            <p:nvPr/>
          </p:nvSpPr>
          <p:spPr bwMode="auto">
            <a:xfrm>
              <a:off x="5567364" y="4362450"/>
              <a:ext cx="341313" cy="171450"/>
            </a:xfrm>
            <a:custGeom>
              <a:avLst/>
              <a:gdLst>
                <a:gd name="T0" fmla="*/ 98 w 128"/>
                <a:gd name="T1" fmla="*/ 0 h 64"/>
                <a:gd name="T2" fmla="*/ 30 w 128"/>
                <a:gd name="T3" fmla="*/ 0 h 64"/>
                <a:gd name="T4" fmla="*/ 0 w 128"/>
                <a:gd name="T5" fmla="*/ 32 h 64"/>
                <a:gd name="T6" fmla="*/ 30 w 128"/>
                <a:gd name="T7" fmla="*/ 64 h 64"/>
                <a:gd name="T8" fmla="*/ 98 w 128"/>
                <a:gd name="T9" fmla="*/ 64 h 64"/>
                <a:gd name="T10" fmla="*/ 128 w 128"/>
                <a:gd name="T11" fmla="*/ 32 h 64"/>
                <a:gd name="T12" fmla="*/ 98 w 128"/>
                <a:gd name="T13" fmla="*/ 0 h 64"/>
                <a:gd name="T14" fmla="*/ 8 w 128"/>
                <a:gd name="T15" fmla="*/ 32 h 64"/>
                <a:gd name="T16" fmla="*/ 30 w 128"/>
                <a:gd name="T17" fmla="*/ 8 h 64"/>
                <a:gd name="T18" fmla="*/ 62 w 128"/>
                <a:gd name="T19" fmla="*/ 8 h 64"/>
                <a:gd name="T20" fmla="*/ 62 w 128"/>
                <a:gd name="T21" fmla="*/ 56 h 64"/>
                <a:gd name="T22" fmla="*/ 30 w 128"/>
                <a:gd name="T23" fmla="*/ 56 h 64"/>
                <a:gd name="T24" fmla="*/ 8 w 128"/>
                <a:gd name="T25" fmla="*/ 32 h 64"/>
                <a:gd name="T26" fmla="*/ 98 w 128"/>
                <a:gd name="T27" fmla="*/ 56 h 64"/>
                <a:gd name="T28" fmla="*/ 67 w 128"/>
                <a:gd name="T29" fmla="*/ 56 h 64"/>
                <a:gd name="T30" fmla="*/ 67 w 128"/>
                <a:gd name="T31" fmla="*/ 8 h 64"/>
                <a:gd name="T32" fmla="*/ 98 w 128"/>
                <a:gd name="T33" fmla="*/ 8 h 64"/>
                <a:gd name="T34" fmla="*/ 120 w 128"/>
                <a:gd name="T35" fmla="*/ 32 h 64"/>
                <a:gd name="T36" fmla="*/ 98 w 128"/>
                <a:gd name="T37" fmla="*/ 5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8" h="64">
                  <a:moveTo>
                    <a:pt x="98" y="0"/>
                  </a:moveTo>
                  <a:cubicBezTo>
                    <a:pt x="30" y="0"/>
                    <a:pt x="30" y="0"/>
                    <a:pt x="30" y="0"/>
                  </a:cubicBezTo>
                  <a:cubicBezTo>
                    <a:pt x="14" y="0"/>
                    <a:pt x="0" y="14"/>
                    <a:pt x="0" y="32"/>
                  </a:cubicBezTo>
                  <a:cubicBezTo>
                    <a:pt x="0" y="50"/>
                    <a:pt x="14" y="64"/>
                    <a:pt x="30" y="64"/>
                  </a:cubicBezTo>
                  <a:cubicBezTo>
                    <a:pt x="98" y="64"/>
                    <a:pt x="98" y="64"/>
                    <a:pt x="98" y="64"/>
                  </a:cubicBezTo>
                  <a:cubicBezTo>
                    <a:pt x="114" y="64"/>
                    <a:pt x="128" y="50"/>
                    <a:pt x="128" y="32"/>
                  </a:cubicBezTo>
                  <a:cubicBezTo>
                    <a:pt x="128" y="14"/>
                    <a:pt x="114" y="0"/>
                    <a:pt x="98" y="0"/>
                  </a:cubicBezTo>
                  <a:close/>
                  <a:moveTo>
                    <a:pt x="8" y="32"/>
                  </a:moveTo>
                  <a:cubicBezTo>
                    <a:pt x="8" y="19"/>
                    <a:pt x="18" y="8"/>
                    <a:pt x="30" y="8"/>
                  </a:cubicBezTo>
                  <a:cubicBezTo>
                    <a:pt x="62" y="8"/>
                    <a:pt x="62" y="8"/>
                    <a:pt x="62" y="8"/>
                  </a:cubicBezTo>
                  <a:cubicBezTo>
                    <a:pt x="60" y="21"/>
                    <a:pt x="60" y="43"/>
                    <a:pt x="62" y="56"/>
                  </a:cubicBezTo>
                  <a:cubicBezTo>
                    <a:pt x="30" y="56"/>
                    <a:pt x="30" y="56"/>
                    <a:pt x="30" y="56"/>
                  </a:cubicBezTo>
                  <a:cubicBezTo>
                    <a:pt x="18" y="56"/>
                    <a:pt x="8" y="45"/>
                    <a:pt x="8" y="32"/>
                  </a:cubicBezTo>
                  <a:close/>
                  <a:moveTo>
                    <a:pt x="98" y="56"/>
                  </a:moveTo>
                  <a:cubicBezTo>
                    <a:pt x="67" y="56"/>
                    <a:pt x="67" y="56"/>
                    <a:pt x="67" y="56"/>
                  </a:cubicBezTo>
                  <a:cubicBezTo>
                    <a:pt x="64" y="44"/>
                    <a:pt x="64" y="20"/>
                    <a:pt x="67" y="8"/>
                  </a:cubicBezTo>
                  <a:cubicBezTo>
                    <a:pt x="98" y="8"/>
                    <a:pt x="98" y="8"/>
                    <a:pt x="98" y="8"/>
                  </a:cubicBezTo>
                  <a:cubicBezTo>
                    <a:pt x="110" y="8"/>
                    <a:pt x="120" y="19"/>
                    <a:pt x="120" y="32"/>
                  </a:cubicBezTo>
                  <a:cubicBezTo>
                    <a:pt x="120" y="45"/>
                    <a:pt x="110" y="56"/>
                    <a:pt x="98"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Calibri" panose="020F0502020204030204"/>
              </a:endParaRPr>
            </a:p>
          </p:txBody>
        </p:sp>
        <p:sp>
          <p:nvSpPr>
            <p:cNvPr id="64" name="Freeform 202">
              <a:extLst>
                <a:ext uri="{FF2B5EF4-FFF2-40B4-BE49-F238E27FC236}">
                  <a16:creationId xmlns:a16="http://schemas.microsoft.com/office/drawing/2014/main" xmlns="" id="{69700B54-23CE-49FE-95E1-384DB1E678B3}"/>
                </a:ext>
              </a:extLst>
            </p:cNvPr>
            <p:cNvSpPr>
              <a:spLocks/>
            </p:cNvSpPr>
            <p:nvPr/>
          </p:nvSpPr>
          <p:spPr bwMode="auto">
            <a:xfrm>
              <a:off x="5603876" y="4400550"/>
              <a:ext cx="53975" cy="52388"/>
            </a:xfrm>
            <a:custGeom>
              <a:avLst/>
              <a:gdLst>
                <a:gd name="T0" fmla="*/ 18 w 20"/>
                <a:gd name="T1" fmla="*/ 0 h 20"/>
                <a:gd name="T2" fmla="*/ 0 w 20"/>
                <a:gd name="T3" fmla="*/ 18 h 20"/>
                <a:gd name="T4" fmla="*/ 2 w 20"/>
                <a:gd name="T5" fmla="*/ 20 h 20"/>
                <a:gd name="T6" fmla="*/ 4 w 20"/>
                <a:gd name="T7" fmla="*/ 18 h 20"/>
                <a:gd name="T8" fmla="*/ 18 w 20"/>
                <a:gd name="T9" fmla="*/ 4 h 20"/>
                <a:gd name="T10" fmla="*/ 20 w 20"/>
                <a:gd name="T11" fmla="*/ 2 h 20"/>
                <a:gd name="T12" fmla="*/ 18 w 20"/>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20" h="20">
                  <a:moveTo>
                    <a:pt x="18" y="0"/>
                  </a:moveTo>
                  <a:cubicBezTo>
                    <a:pt x="8" y="0"/>
                    <a:pt x="0" y="8"/>
                    <a:pt x="0" y="18"/>
                  </a:cubicBezTo>
                  <a:cubicBezTo>
                    <a:pt x="0" y="19"/>
                    <a:pt x="1" y="20"/>
                    <a:pt x="2" y="20"/>
                  </a:cubicBezTo>
                  <a:cubicBezTo>
                    <a:pt x="3" y="20"/>
                    <a:pt x="4" y="19"/>
                    <a:pt x="4" y="18"/>
                  </a:cubicBezTo>
                  <a:cubicBezTo>
                    <a:pt x="4" y="10"/>
                    <a:pt x="10" y="4"/>
                    <a:pt x="18" y="4"/>
                  </a:cubicBezTo>
                  <a:cubicBezTo>
                    <a:pt x="19" y="4"/>
                    <a:pt x="20" y="3"/>
                    <a:pt x="20" y="2"/>
                  </a:cubicBezTo>
                  <a:cubicBezTo>
                    <a:pt x="20" y="1"/>
                    <a:pt x="19" y="0"/>
                    <a:pt x="1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Calibri" panose="020F0502020204030204"/>
              </a:endParaRPr>
            </a:p>
          </p:txBody>
        </p:sp>
        <p:sp>
          <p:nvSpPr>
            <p:cNvPr id="65" name="Freeform 203">
              <a:extLst>
                <a:ext uri="{FF2B5EF4-FFF2-40B4-BE49-F238E27FC236}">
                  <a16:creationId xmlns:a16="http://schemas.microsoft.com/office/drawing/2014/main" xmlns="" id="{B4635CA8-9DBE-4274-B0F7-257064B1E8D0}"/>
                </a:ext>
              </a:extLst>
            </p:cNvPr>
            <p:cNvSpPr>
              <a:spLocks/>
            </p:cNvSpPr>
            <p:nvPr/>
          </p:nvSpPr>
          <p:spPr bwMode="auto">
            <a:xfrm>
              <a:off x="5818189" y="4441825"/>
              <a:ext cx="52388" cy="53975"/>
            </a:xfrm>
            <a:custGeom>
              <a:avLst/>
              <a:gdLst>
                <a:gd name="T0" fmla="*/ 18 w 20"/>
                <a:gd name="T1" fmla="*/ 0 h 20"/>
                <a:gd name="T2" fmla="*/ 16 w 20"/>
                <a:gd name="T3" fmla="*/ 2 h 20"/>
                <a:gd name="T4" fmla="*/ 2 w 20"/>
                <a:gd name="T5" fmla="*/ 16 h 20"/>
                <a:gd name="T6" fmla="*/ 0 w 20"/>
                <a:gd name="T7" fmla="*/ 18 h 20"/>
                <a:gd name="T8" fmla="*/ 2 w 20"/>
                <a:gd name="T9" fmla="*/ 20 h 20"/>
                <a:gd name="T10" fmla="*/ 20 w 20"/>
                <a:gd name="T11" fmla="*/ 2 h 20"/>
                <a:gd name="T12" fmla="*/ 18 w 20"/>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20" h="20">
                  <a:moveTo>
                    <a:pt x="18" y="0"/>
                  </a:moveTo>
                  <a:cubicBezTo>
                    <a:pt x="17" y="0"/>
                    <a:pt x="16" y="1"/>
                    <a:pt x="16" y="2"/>
                  </a:cubicBezTo>
                  <a:cubicBezTo>
                    <a:pt x="16" y="10"/>
                    <a:pt x="10" y="16"/>
                    <a:pt x="2" y="16"/>
                  </a:cubicBezTo>
                  <a:cubicBezTo>
                    <a:pt x="1" y="16"/>
                    <a:pt x="0" y="17"/>
                    <a:pt x="0" y="18"/>
                  </a:cubicBezTo>
                  <a:cubicBezTo>
                    <a:pt x="0" y="19"/>
                    <a:pt x="1" y="20"/>
                    <a:pt x="2" y="20"/>
                  </a:cubicBezTo>
                  <a:cubicBezTo>
                    <a:pt x="12" y="20"/>
                    <a:pt x="20" y="12"/>
                    <a:pt x="20" y="2"/>
                  </a:cubicBezTo>
                  <a:cubicBezTo>
                    <a:pt x="20" y="1"/>
                    <a:pt x="19" y="0"/>
                    <a:pt x="1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Calibri" panose="020F0502020204030204"/>
              </a:endParaRPr>
            </a:p>
          </p:txBody>
        </p:sp>
      </p:grpSp>
      <p:grpSp>
        <p:nvGrpSpPr>
          <p:cNvPr id="66" name="Group 40">
            <a:extLst>
              <a:ext uri="{FF2B5EF4-FFF2-40B4-BE49-F238E27FC236}">
                <a16:creationId xmlns:a16="http://schemas.microsoft.com/office/drawing/2014/main" xmlns="" id="{0B87F280-11DB-44B7-A759-6E859CF9FF14}"/>
              </a:ext>
            </a:extLst>
          </p:cNvPr>
          <p:cNvGrpSpPr/>
          <p:nvPr/>
        </p:nvGrpSpPr>
        <p:grpSpPr>
          <a:xfrm>
            <a:off x="3970730" y="2057917"/>
            <a:ext cx="380570" cy="331342"/>
            <a:chOff x="1482726" y="3625850"/>
            <a:chExt cx="319088" cy="277813"/>
          </a:xfrm>
          <a:solidFill>
            <a:srgbClr val="797979"/>
          </a:solidFill>
        </p:grpSpPr>
        <p:sp>
          <p:nvSpPr>
            <p:cNvPr id="67" name="Freeform 143">
              <a:extLst>
                <a:ext uri="{FF2B5EF4-FFF2-40B4-BE49-F238E27FC236}">
                  <a16:creationId xmlns:a16="http://schemas.microsoft.com/office/drawing/2014/main" xmlns="" id="{4D59F91B-37E9-4259-A33C-0F9536D9A3A3}"/>
                </a:ext>
              </a:extLst>
            </p:cNvPr>
            <p:cNvSpPr>
              <a:spLocks noEditPoints="1"/>
            </p:cNvSpPr>
            <p:nvPr/>
          </p:nvSpPr>
          <p:spPr bwMode="auto">
            <a:xfrm>
              <a:off x="1482726" y="3625850"/>
              <a:ext cx="319088" cy="277813"/>
            </a:xfrm>
            <a:custGeom>
              <a:avLst/>
              <a:gdLst>
                <a:gd name="T0" fmla="*/ 108 w 120"/>
                <a:gd name="T1" fmla="*/ 0 h 104"/>
                <a:gd name="T2" fmla="*/ 12 w 120"/>
                <a:gd name="T3" fmla="*/ 0 h 104"/>
                <a:gd name="T4" fmla="*/ 0 w 120"/>
                <a:gd name="T5" fmla="*/ 12 h 104"/>
                <a:gd name="T6" fmla="*/ 0 w 120"/>
                <a:gd name="T7" fmla="*/ 16 h 104"/>
                <a:gd name="T8" fmla="*/ 8 w 120"/>
                <a:gd name="T9" fmla="*/ 27 h 104"/>
                <a:gd name="T10" fmla="*/ 8 w 120"/>
                <a:gd name="T11" fmla="*/ 96 h 104"/>
                <a:gd name="T12" fmla="*/ 16 w 120"/>
                <a:gd name="T13" fmla="*/ 104 h 104"/>
                <a:gd name="T14" fmla="*/ 104 w 120"/>
                <a:gd name="T15" fmla="*/ 104 h 104"/>
                <a:gd name="T16" fmla="*/ 112 w 120"/>
                <a:gd name="T17" fmla="*/ 96 h 104"/>
                <a:gd name="T18" fmla="*/ 112 w 120"/>
                <a:gd name="T19" fmla="*/ 27 h 104"/>
                <a:gd name="T20" fmla="*/ 120 w 120"/>
                <a:gd name="T21" fmla="*/ 16 h 104"/>
                <a:gd name="T22" fmla="*/ 120 w 120"/>
                <a:gd name="T23" fmla="*/ 12 h 104"/>
                <a:gd name="T24" fmla="*/ 108 w 120"/>
                <a:gd name="T25" fmla="*/ 0 h 104"/>
                <a:gd name="T26" fmla="*/ 8 w 120"/>
                <a:gd name="T27" fmla="*/ 12 h 104"/>
                <a:gd name="T28" fmla="*/ 12 w 120"/>
                <a:gd name="T29" fmla="*/ 8 h 104"/>
                <a:gd name="T30" fmla="*/ 108 w 120"/>
                <a:gd name="T31" fmla="*/ 8 h 104"/>
                <a:gd name="T32" fmla="*/ 112 w 120"/>
                <a:gd name="T33" fmla="*/ 12 h 104"/>
                <a:gd name="T34" fmla="*/ 112 w 120"/>
                <a:gd name="T35" fmla="*/ 16 h 104"/>
                <a:gd name="T36" fmla="*/ 108 w 120"/>
                <a:gd name="T37" fmla="*/ 20 h 104"/>
                <a:gd name="T38" fmla="*/ 108 w 120"/>
                <a:gd name="T39" fmla="*/ 20 h 104"/>
                <a:gd name="T40" fmla="*/ 12 w 120"/>
                <a:gd name="T41" fmla="*/ 20 h 104"/>
                <a:gd name="T42" fmla="*/ 12 w 120"/>
                <a:gd name="T43" fmla="*/ 20 h 104"/>
                <a:gd name="T44" fmla="*/ 8 w 120"/>
                <a:gd name="T45" fmla="*/ 16 h 104"/>
                <a:gd name="T46" fmla="*/ 8 w 120"/>
                <a:gd name="T47" fmla="*/ 12 h 104"/>
                <a:gd name="T48" fmla="*/ 16 w 120"/>
                <a:gd name="T49" fmla="*/ 96 h 104"/>
                <a:gd name="T50" fmla="*/ 16 w 120"/>
                <a:gd name="T51" fmla="*/ 28 h 104"/>
                <a:gd name="T52" fmla="*/ 104 w 120"/>
                <a:gd name="T53" fmla="*/ 28 h 104"/>
                <a:gd name="T54" fmla="*/ 104 w 120"/>
                <a:gd name="T55" fmla="*/ 96 h 104"/>
                <a:gd name="T56" fmla="*/ 16 w 120"/>
                <a:gd name="T57" fmla="*/ 9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0" h="104">
                  <a:moveTo>
                    <a:pt x="108" y="0"/>
                  </a:moveTo>
                  <a:cubicBezTo>
                    <a:pt x="12" y="0"/>
                    <a:pt x="12" y="0"/>
                    <a:pt x="12" y="0"/>
                  </a:cubicBezTo>
                  <a:cubicBezTo>
                    <a:pt x="5" y="0"/>
                    <a:pt x="0" y="5"/>
                    <a:pt x="0" y="12"/>
                  </a:cubicBezTo>
                  <a:cubicBezTo>
                    <a:pt x="0" y="16"/>
                    <a:pt x="0" y="16"/>
                    <a:pt x="0" y="16"/>
                  </a:cubicBezTo>
                  <a:cubicBezTo>
                    <a:pt x="0" y="21"/>
                    <a:pt x="3" y="26"/>
                    <a:pt x="8" y="27"/>
                  </a:cubicBezTo>
                  <a:cubicBezTo>
                    <a:pt x="8" y="96"/>
                    <a:pt x="8" y="96"/>
                    <a:pt x="8" y="96"/>
                  </a:cubicBezTo>
                  <a:cubicBezTo>
                    <a:pt x="8" y="100"/>
                    <a:pt x="12" y="104"/>
                    <a:pt x="16" y="104"/>
                  </a:cubicBezTo>
                  <a:cubicBezTo>
                    <a:pt x="104" y="104"/>
                    <a:pt x="104" y="104"/>
                    <a:pt x="104" y="104"/>
                  </a:cubicBezTo>
                  <a:cubicBezTo>
                    <a:pt x="108" y="104"/>
                    <a:pt x="112" y="100"/>
                    <a:pt x="112" y="96"/>
                  </a:cubicBezTo>
                  <a:cubicBezTo>
                    <a:pt x="112" y="27"/>
                    <a:pt x="112" y="27"/>
                    <a:pt x="112" y="27"/>
                  </a:cubicBezTo>
                  <a:cubicBezTo>
                    <a:pt x="117" y="26"/>
                    <a:pt x="120" y="21"/>
                    <a:pt x="120" y="16"/>
                  </a:cubicBezTo>
                  <a:cubicBezTo>
                    <a:pt x="120" y="12"/>
                    <a:pt x="120" y="12"/>
                    <a:pt x="120" y="12"/>
                  </a:cubicBezTo>
                  <a:cubicBezTo>
                    <a:pt x="120" y="5"/>
                    <a:pt x="115" y="0"/>
                    <a:pt x="108" y="0"/>
                  </a:cubicBezTo>
                  <a:close/>
                  <a:moveTo>
                    <a:pt x="8" y="12"/>
                  </a:moveTo>
                  <a:cubicBezTo>
                    <a:pt x="8" y="10"/>
                    <a:pt x="10" y="8"/>
                    <a:pt x="12" y="8"/>
                  </a:cubicBezTo>
                  <a:cubicBezTo>
                    <a:pt x="108" y="8"/>
                    <a:pt x="108" y="8"/>
                    <a:pt x="108" y="8"/>
                  </a:cubicBezTo>
                  <a:cubicBezTo>
                    <a:pt x="110" y="8"/>
                    <a:pt x="112" y="10"/>
                    <a:pt x="112" y="12"/>
                  </a:cubicBezTo>
                  <a:cubicBezTo>
                    <a:pt x="112" y="16"/>
                    <a:pt x="112" y="16"/>
                    <a:pt x="112" y="16"/>
                  </a:cubicBezTo>
                  <a:cubicBezTo>
                    <a:pt x="112" y="18"/>
                    <a:pt x="110" y="20"/>
                    <a:pt x="108" y="20"/>
                  </a:cubicBezTo>
                  <a:cubicBezTo>
                    <a:pt x="108" y="20"/>
                    <a:pt x="108" y="20"/>
                    <a:pt x="108" y="20"/>
                  </a:cubicBezTo>
                  <a:cubicBezTo>
                    <a:pt x="12" y="20"/>
                    <a:pt x="12" y="20"/>
                    <a:pt x="12" y="20"/>
                  </a:cubicBezTo>
                  <a:cubicBezTo>
                    <a:pt x="12" y="20"/>
                    <a:pt x="12" y="20"/>
                    <a:pt x="12" y="20"/>
                  </a:cubicBezTo>
                  <a:cubicBezTo>
                    <a:pt x="10" y="20"/>
                    <a:pt x="8" y="18"/>
                    <a:pt x="8" y="16"/>
                  </a:cubicBezTo>
                  <a:lnTo>
                    <a:pt x="8" y="12"/>
                  </a:lnTo>
                  <a:close/>
                  <a:moveTo>
                    <a:pt x="16" y="96"/>
                  </a:moveTo>
                  <a:cubicBezTo>
                    <a:pt x="16" y="28"/>
                    <a:pt x="16" y="28"/>
                    <a:pt x="16" y="28"/>
                  </a:cubicBezTo>
                  <a:cubicBezTo>
                    <a:pt x="104" y="28"/>
                    <a:pt x="104" y="28"/>
                    <a:pt x="104" y="28"/>
                  </a:cubicBezTo>
                  <a:cubicBezTo>
                    <a:pt x="104" y="96"/>
                    <a:pt x="104" y="96"/>
                    <a:pt x="104" y="96"/>
                  </a:cubicBezTo>
                  <a:lnTo>
                    <a:pt x="16"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Calibri" panose="020F0502020204030204"/>
              </a:endParaRPr>
            </a:p>
          </p:txBody>
        </p:sp>
        <p:sp>
          <p:nvSpPr>
            <p:cNvPr id="68" name="Freeform 144">
              <a:extLst>
                <a:ext uri="{FF2B5EF4-FFF2-40B4-BE49-F238E27FC236}">
                  <a16:creationId xmlns:a16="http://schemas.microsoft.com/office/drawing/2014/main" xmlns="" id="{C4CEFB38-0468-4FC3-A27C-004525BA5B9F}"/>
                </a:ext>
              </a:extLst>
            </p:cNvPr>
            <p:cNvSpPr>
              <a:spLocks/>
            </p:cNvSpPr>
            <p:nvPr/>
          </p:nvSpPr>
          <p:spPr bwMode="auto">
            <a:xfrm>
              <a:off x="1600201" y="3732213"/>
              <a:ext cx="84138" cy="22225"/>
            </a:xfrm>
            <a:custGeom>
              <a:avLst/>
              <a:gdLst>
                <a:gd name="T0" fmla="*/ 28 w 32"/>
                <a:gd name="T1" fmla="*/ 0 h 8"/>
                <a:gd name="T2" fmla="*/ 4 w 32"/>
                <a:gd name="T3" fmla="*/ 0 h 8"/>
                <a:gd name="T4" fmla="*/ 0 w 32"/>
                <a:gd name="T5" fmla="*/ 4 h 8"/>
                <a:gd name="T6" fmla="*/ 4 w 32"/>
                <a:gd name="T7" fmla="*/ 8 h 8"/>
                <a:gd name="T8" fmla="*/ 28 w 32"/>
                <a:gd name="T9" fmla="*/ 8 h 8"/>
                <a:gd name="T10" fmla="*/ 32 w 32"/>
                <a:gd name="T11" fmla="*/ 4 h 8"/>
                <a:gd name="T12" fmla="*/ 28 w 32"/>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32" h="8">
                  <a:moveTo>
                    <a:pt x="28" y="0"/>
                  </a:moveTo>
                  <a:cubicBezTo>
                    <a:pt x="4" y="0"/>
                    <a:pt x="4" y="0"/>
                    <a:pt x="4" y="0"/>
                  </a:cubicBezTo>
                  <a:cubicBezTo>
                    <a:pt x="2" y="0"/>
                    <a:pt x="0" y="2"/>
                    <a:pt x="0" y="4"/>
                  </a:cubicBezTo>
                  <a:cubicBezTo>
                    <a:pt x="0" y="6"/>
                    <a:pt x="2" y="8"/>
                    <a:pt x="4" y="8"/>
                  </a:cubicBezTo>
                  <a:cubicBezTo>
                    <a:pt x="28" y="8"/>
                    <a:pt x="28" y="8"/>
                    <a:pt x="28" y="8"/>
                  </a:cubicBezTo>
                  <a:cubicBezTo>
                    <a:pt x="30" y="8"/>
                    <a:pt x="32" y="6"/>
                    <a:pt x="32" y="4"/>
                  </a:cubicBezTo>
                  <a:cubicBezTo>
                    <a:pt x="32" y="2"/>
                    <a:pt x="30" y="0"/>
                    <a:pt x="2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Calibri" panose="020F0502020204030204"/>
              </a:endParaRPr>
            </a:p>
          </p:txBody>
        </p:sp>
      </p:grpSp>
      <p:grpSp>
        <p:nvGrpSpPr>
          <p:cNvPr id="69" name="组合 68">
            <a:extLst>
              <a:ext uri="{FF2B5EF4-FFF2-40B4-BE49-F238E27FC236}">
                <a16:creationId xmlns:a16="http://schemas.microsoft.com/office/drawing/2014/main" xmlns="" id="{698B685D-3CB1-4203-ABE2-3E6AD6F37968}"/>
              </a:ext>
            </a:extLst>
          </p:cNvPr>
          <p:cNvGrpSpPr/>
          <p:nvPr/>
        </p:nvGrpSpPr>
        <p:grpSpPr>
          <a:xfrm>
            <a:off x="6065732" y="1862600"/>
            <a:ext cx="1727299" cy="1995909"/>
            <a:chOff x="6065732" y="1862600"/>
            <a:chExt cx="1727299" cy="1995909"/>
          </a:xfrm>
          <a:solidFill>
            <a:srgbClr val="A5A5A5"/>
          </a:solidFill>
        </p:grpSpPr>
        <p:sp>
          <p:nvSpPr>
            <p:cNvPr id="70" name="Freeform 10">
              <a:extLst>
                <a:ext uri="{FF2B5EF4-FFF2-40B4-BE49-F238E27FC236}">
                  <a16:creationId xmlns:a16="http://schemas.microsoft.com/office/drawing/2014/main" xmlns="" id="{F2E32FF7-B425-4A0E-9296-E6C95A518B4A}"/>
                </a:ext>
              </a:extLst>
            </p:cNvPr>
            <p:cNvSpPr>
              <a:spLocks/>
            </p:cNvSpPr>
            <p:nvPr/>
          </p:nvSpPr>
          <p:spPr bwMode="auto">
            <a:xfrm>
              <a:off x="7108303" y="2160347"/>
              <a:ext cx="450719" cy="451629"/>
            </a:xfrm>
            <a:custGeom>
              <a:avLst/>
              <a:gdLst>
                <a:gd name="T0" fmla="*/ 97 w 106"/>
                <a:gd name="T1" fmla="*/ 1 h 106"/>
                <a:gd name="T2" fmla="*/ 104 w 106"/>
                <a:gd name="T3" fmla="*/ 8 h 106"/>
                <a:gd name="T4" fmla="*/ 95 w 106"/>
                <a:gd name="T5" fmla="*/ 44 h 106"/>
                <a:gd name="T6" fmla="*/ 90 w 106"/>
                <a:gd name="T7" fmla="*/ 63 h 106"/>
                <a:gd name="T8" fmla="*/ 80 w 106"/>
                <a:gd name="T9" fmla="*/ 99 h 106"/>
                <a:gd name="T10" fmla="*/ 70 w 106"/>
                <a:gd name="T11" fmla="*/ 102 h 106"/>
                <a:gd name="T12" fmla="*/ 44 w 106"/>
                <a:gd name="T13" fmla="*/ 75 h 106"/>
                <a:gd name="T14" fmla="*/ 30 w 106"/>
                <a:gd name="T15" fmla="*/ 62 h 106"/>
                <a:gd name="T16" fmla="*/ 4 w 106"/>
                <a:gd name="T17" fmla="*/ 35 h 106"/>
                <a:gd name="T18" fmla="*/ 6 w 106"/>
                <a:gd name="T19" fmla="*/ 26 h 106"/>
                <a:gd name="T20" fmla="*/ 42 w 106"/>
                <a:gd name="T21" fmla="*/ 16 h 106"/>
                <a:gd name="T22" fmla="*/ 61 w 106"/>
                <a:gd name="T23" fmla="*/ 11 h 106"/>
                <a:gd name="T24" fmla="*/ 97 w 106"/>
                <a:gd name="T25" fmla="*/ 1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06">
                  <a:moveTo>
                    <a:pt x="97" y="1"/>
                  </a:moveTo>
                  <a:cubicBezTo>
                    <a:pt x="103" y="0"/>
                    <a:pt x="106" y="3"/>
                    <a:pt x="104" y="8"/>
                  </a:cubicBezTo>
                  <a:cubicBezTo>
                    <a:pt x="95" y="44"/>
                    <a:pt x="95" y="44"/>
                    <a:pt x="95" y="44"/>
                  </a:cubicBezTo>
                  <a:cubicBezTo>
                    <a:pt x="93" y="49"/>
                    <a:pt x="91" y="58"/>
                    <a:pt x="90" y="63"/>
                  </a:cubicBezTo>
                  <a:cubicBezTo>
                    <a:pt x="80" y="99"/>
                    <a:pt x="80" y="99"/>
                    <a:pt x="80" y="99"/>
                  </a:cubicBezTo>
                  <a:cubicBezTo>
                    <a:pt x="78" y="105"/>
                    <a:pt x="74" y="106"/>
                    <a:pt x="70" y="102"/>
                  </a:cubicBezTo>
                  <a:cubicBezTo>
                    <a:pt x="44" y="75"/>
                    <a:pt x="44" y="75"/>
                    <a:pt x="44" y="75"/>
                  </a:cubicBezTo>
                  <a:cubicBezTo>
                    <a:pt x="40" y="72"/>
                    <a:pt x="34" y="65"/>
                    <a:pt x="30" y="62"/>
                  </a:cubicBezTo>
                  <a:cubicBezTo>
                    <a:pt x="4" y="35"/>
                    <a:pt x="4" y="35"/>
                    <a:pt x="4" y="35"/>
                  </a:cubicBezTo>
                  <a:cubicBezTo>
                    <a:pt x="0" y="31"/>
                    <a:pt x="1" y="27"/>
                    <a:pt x="6" y="26"/>
                  </a:cubicBezTo>
                  <a:cubicBezTo>
                    <a:pt x="42" y="16"/>
                    <a:pt x="42" y="16"/>
                    <a:pt x="42" y="16"/>
                  </a:cubicBezTo>
                  <a:cubicBezTo>
                    <a:pt x="47" y="15"/>
                    <a:pt x="56" y="12"/>
                    <a:pt x="61" y="11"/>
                  </a:cubicBezTo>
                  <a:lnTo>
                    <a:pt x="97" y="1"/>
                  </a:lnTo>
                  <a:close/>
                </a:path>
              </a:pathLst>
            </a:custGeom>
            <a:grpFill/>
            <a:ln>
              <a:noFill/>
            </a:ln>
            <a:extLst/>
          </p:spPr>
          <p:txBody>
            <a:bodyPr vert="horz" wrap="square" lIns="91440" tIns="45720" rIns="91440" bIns="45720" numCol="1" anchor="t" anchorCtr="0" compatLnSpc="1">
              <a:prstTxWarp prst="textNoShape">
                <a:avLst/>
              </a:prstTxWarp>
            </a:bodyPr>
            <a:lstStyle/>
            <a:p>
              <a:endParaRPr lang="id-ID">
                <a:solidFill>
                  <a:prstClr val="black"/>
                </a:solidFill>
                <a:latin typeface="Calibri" panose="020F0502020204030204"/>
              </a:endParaRPr>
            </a:p>
          </p:txBody>
        </p:sp>
        <p:sp>
          <p:nvSpPr>
            <p:cNvPr id="71" name="Freeform 5">
              <a:extLst>
                <a:ext uri="{FF2B5EF4-FFF2-40B4-BE49-F238E27FC236}">
                  <a16:creationId xmlns:a16="http://schemas.microsoft.com/office/drawing/2014/main" xmlns="" id="{F4E707F5-63F6-4740-9A05-2087FE28D542}"/>
                </a:ext>
              </a:extLst>
            </p:cNvPr>
            <p:cNvSpPr>
              <a:spLocks/>
            </p:cNvSpPr>
            <p:nvPr/>
          </p:nvSpPr>
          <p:spPr bwMode="auto">
            <a:xfrm>
              <a:off x="6065732" y="1862600"/>
              <a:ext cx="1727299" cy="1995909"/>
            </a:xfrm>
            <a:custGeom>
              <a:avLst/>
              <a:gdLst>
                <a:gd name="T0" fmla="*/ 0 w 406"/>
                <a:gd name="T1" fmla="*/ 127 h 469"/>
                <a:gd name="T2" fmla="*/ 0 w 406"/>
                <a:gd name="T3" fmla="*/ 152 h 469"/>
                <a:gd name="T4" fmla="*/ 254 w 406"/>
                <a:gd name="T5" fmla="*/ 406 h 469"/>
                <a:gd name="T6" fmla="*/ 279 w 406"/>
                <a:gd name="T7" fmla="*/ 406 h 469"/>
                <a:gd name="T8" fmla="*/ 343 w 406"/>
                <a:gd name="T9" fmla="*/ 469 h 469"/>
                <a:gd name="T10" fmla="*/ 406 w 406"/>
                <a:gd name="T11" fmla="*/ 406 h 469"/>
                <a:gd name="T12" fmla="*/ 0 w 406"/>
                <a:gd name="T13" fmla="*/ 0 h 469"/>
                <a:gd name="T14" fmla="*/ 64 w 406"/>
                <a:gd name="T15" fmla="*/ 63 h 469"/>
                <a:gd name="T16" fmla="*/ 0 w 406"/>
                <a:gd name="T17" fmla="*/ 127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 h="469">
                  <a:moveTo>
                    <a:pt x="0" y="127"/>
                  </a:moveTo>
                  <a:cubicBezTo>
                    <a:pt x="0" y="152"/>
                    <a:pt x="0" y="152"/>
                    <a:pt x="0" y="152"/>
                  </a:cubicBezTo>
                  <a:cubicBezTo>
                    <a:pt x="140" y="152"/>
                    <a:pt x="254" y="266"/>
                    <a:pt x="254" y="406"/>
                  </a:cubicBezTo>
                  <a:cubicBezTo>
                    <a:pt x="279" y="406"/>
                    <a:pt x="279" y="406"/>
                    <a:pt x="279" y="406"/>
                  </a:cubicBezTo>
                  <a:cubicBezTo>
                    <a:pt x="343" y="469"/>
                    <a:pt x="343" y="469"/>
                    <a:pt x="343" y="469"/>
                  </a:cubicBezTo>
                  <a:cubicBezTo>
                    <a:pt x="406" y="406"/>
                    <a:pt x="406" y="406"/>
                    <a:pt x="406" y="406"/>
                  </a:cubicBezTo>
                  <a:cubicBezTo>
                    <a:pt x="406" y="182"/>
                    <a:pt x="225" y="0"/>
                    <a:pt x="0" y="0"/>
                  </a:cubicBezTo>
                  <a:cubicBezTo>
                    <a:pt x="64" y="63"/>
                    <a:pt x="64" y="63"/>
                    <a:pt x="64" y="63"/>
                  </a:cubicBezTo>
                  <a:lnTo>
                    <a:pt x="0" y="127"/>
                  </a:lnTo>
                  <a:close/>
                </a:path>
              </a:pathLst>
            </a:custGeom>
            <a:grpFill/>
            <a:ln>
              <a:noFill/>
            </a:ln>
            <a:extLst/>
          </p:spPr>
          <p:txBody>
            <a:bodyPr vert="horz" wrap="square" lIns="91440" tIns="45720" rIns="91440" bIns="45720" numCol="1" anchor="t" anchorCtr="0" compatLnSpc="1">
              <a:prstTxWarp prst="textNoShape">
                <a:avLst/>
              </a:prstTxWarp>
            </a:bodyPr>
            <a:lstStyle/>
            <a:p>
              <a:endParaRPr lang="id-ID">
                <a:solidFill>
                  <a:prstClr val="black"/>
                </a:solidFill>
                <a:latin typeface="Calibri" panose="020F0502020204030204"/>
              </a:endParaRPr>
            </a:p>
          </p:txBody>
        </p:sp>
      </p:grpSp>
      <p:grpSp>
        <p:nvGrpSpPr>
          <p:cNvPr id="72" name="组合 71">
            <a:extLst>
              <a:ext uri="{FF2B5EF4-FFF2-40B4-BE49-F238E27FC236}">
                <a16:creationId xmlns:a16="http://schemas.microsoft.com/office/drawing/2014/main" xmlns="" id="{8DF0668B-AE9E-4EA9-8C4A-FFFB296C68F0}"/>
              </a:ext>
            </a:extLst>
          </p:cNvPr>
          <p:cNvGrpSpPr/>
          <p:nvPr/>
        </p:nvGrpSpPr>
        <p:grpSpPr>
          <a:xfrm>
            <a:off x="4337522" y="3323110"/>
            <a:ext cx="1728210" cy="1995909"/>
            <a:chOff x="4337522" y="3323110"/>
            <a:chExt cx="1728210" cy="1995909"/>
          </a:xfrm>
          <a:solidFill>
            <a:srgbClr val="B4C0CF"/>
          </a:solidFill>
        </p:grpSpPr>
        <p:sp>
          <p:nvSpPr>
            <p:cNvPr id="73" name="Freeform 13">
              <a:extLst>
                <a:ext uri="{FF2B5EF4-FFF2-40B4-BE49-F238E27FC236}">
                  <a16:creationId xmlns:a16="http://schemas.microsoft.com/office/drawing/2014/main" xmlns="" id="{3CA9DCF6-60CA-459D-8F91-F381D9DC37C4}"/>
                </a:ext>
              </a:extLst>
            </p:cNvPr>
            <p:cNvSpPr>
              <a:spLocks/>
            </p:cNvSpPr>
            <p:nvPr/>
          </p:nvSpPr>
          <p:spPr bwMode="auto">
            <a:xfrm>
              <a:off x="4601579" y="4556894"/>
              <a:ext cx="450719" cy="451629"/>
            </a:xfrm>
            <a:custGeom>
              <a:avLst/>
              <a:gdLst>
                <a:gd name="T0" fmla="*/ 8 w 106"/>
                <a:gd name="T1" fmla="*/ 105 h 106"/>
                <a:gd name="T2" fmla="*/ 1 w 106"/>
                <a:gd name="T3" fmla="*/ 98 h 106"/>
                <a:gd name="T4" fmla="*/ 11 w 106"/>
                <a:gd name="T5" fmla="*/ 62 h 106"/>
                <a:gd name="T6" fmla="*/ 16 w 106"/>
                <a:gd name="T7" fmla="*/ 43 h 106"/>
                <a:gd name="T8" fmla="*/ 25 w 106"/>
                <a:gd name="T9" fmla="*/ 6 h 106"/>
                <a:gd name="T10" fmla="*/ 35 w 106"/>
                <a:gd name="T11" fmla="*/ 4 h 106"/>
                <a:gd name="T12" fmla="*/ 61 w 106"/>
                <a:gd name="T13" fmla="*/ 30 h 106"/>
                <a:gd name="T14" fmla="*/ 75 w 106"/>
                <a:gd name="T15" fmla="*/ 44 h 106"/>
                <a:gd name="T16" fmla="*/ 102 w 106"/>
                <a:gd name="T17" fmla="*/ 71 h 106"/>
                <a:gd name="T18" fmla="*/ 99 w 106"/>
                <a:gd name="T19" fmla="*/ 80 h 106"/>
                <a:gd name="T20" fmla="*/ 63 w 106"/>
                <a:gd name="T21" fmla="*/ 90 h 106"/>
                <a:gd name="T22" fmla="*/ 44 w 106"/>
                <a:gd name="T23" fmla="*/ 95 h 106"/>
                <a:gd name="T24" fmla="*/ 8 w 106"/>
                <a:gd name="T25" fmla="*/ 10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06">
                  <a:moveTo>
                    <a:pt x="8" y="105"/>
                  </a:moveTo>
                  <a:cubicBezTo>
                    <a:pt x="3" y="106"/>
                    <a:pt x="0" y="103"/>
                    <a:pt x="1" y="98"/>
                  </a:cubicBezTo>
                  <a:cubicBezTo>
                    <a:pt x="11" y="62"/>
                    <a:pt x="11" y="62"/>
                    <a:pt x="11" y="62"/>
                  </a:cubicBezTo>
                  <a:cubicBezTo>
                    <a:pt x="12" y="56"/>
                    <a:pt x="14" y="48"/>
                    <a:pt x="16" y="43"/>
                  </a:cubicBezTo>
                  <a:cubicBezTo>
                    <a:pt x="25" y="6"/>
                    <a:pt x="25" y="6"/>
                    <a:pt x="25" y="6"/>
                  </a:cubicBezTo>
                  <a:cubicBezTo>
                    <a:pt x="27" y="1"/>
                    <a:pt x="31" y="0"/>
                    <a:pt x="35" y="4"/>
                  </a:cubicBezTo>
                  <a:cubicBezTo>
                    <a:pt x="61" y="30"/>
                    <a:pt x="61" y="30"/>
                    <a:pt x="61" y="30"/>
                  </a:cubicBezTo>
                  <a:cubicBezTo>
                    <a:pt x="65" y="34"/>
                    <a:pt x="71" y="40"/>
                    <a:pt x="75" y="44"/>
                  </a:cubicBezTo>
                  <a:cubicBezTo>
                    <a:pt x="102" y="71"/>
                    <a:pt x="102" y="71"/>
                    <a:pt x="102" y="71"/>
                  </a:cubicBezTo>
                  <a:cubicBezTo>
                    <a:pt x="106" y="75"/>
                    <a:pt x="104" y="79"/>
                    <a:pt x="99" y="80"/>
                  </a:cubicBezTo>
                  <a:cubicBezTo>
                    <a:pt x="63" y="90"/>
                    <a:pt x="63" y="90"/>
                    <a:pt x="63" y="90"/>
                  </a:cubicBezTo>
                  <a:cubicBezTo>
                    <a:pt x="58" y="91"/>
                    <a:pt x="49" y="94"/>
                    <a:pt x="44" y="95"/>
                  </a:cubicBezTo>
                  <a:lnTo>
                    <a:pt x="8" y="105"/>
                  </a:lnTo>
                  <a:close/>
                </a:path>
              </a:pathLst>
            </a:custGeom>
            <a:grpFill/>
            <a:ln>
              <a:noFill/>
            </a:ln>
            <a:extLst/>
          </p:spPr>
          <p:txBody>
            <a:bodyPr vert="horz" wrap="square" lIns="91440" tIns="45720" rIns="91440" bIns="45720" numCol="1" anchor="t" anchorCtr="0" compatLnSpc="1">
              <a:prstTxWarp prst="textNoShape">
                <a:avLst/>
              </a:prstTxWarp>
            </a:bodyPr>
            <a:lstStyle/>
            <a:p>
              <a:endParaRPr lang="id-ID">
                <a:solidFill>
                  <a:prstClr val="black"/>
                </a:solidFill>
                <a:latin typeface="Calibri" panose="020F0502020204030204"/>
              </a:endParaRPr>
            </a:p>
          </p:txBody>
        </p:sp>
        <p:sp>
          <p:nvSpPr>
            <p:cNvPr id="74" name="Freeform 6">
              <a:extLst>
                <a:ext uri="{FF2B5EF4-FFF2-40B4-BE49-F238E27FC236}">
                  <a16:creationId xmlns:a16="http://schemas.microsoft.com/office/drawing/2014/main" xmlns="" id="{2424C37E-CA97-4A43-AD8F-8A8ED73EADDD}"/>
                </a:ext>
              </a:extLst>
            </p:cNvPr>
            <p:cNvSpPr>
              <a:spLocks/>
            </p:cNvSpPr>
            <p:nvPr/>
          </p:nvSpPr>
          <p:spPr bwMode="auto">
            <a:xfrm>
              <a:off x="4337522" y="3323110"/>
              <a:ext cx="1728210" cy="1995909"/>
            </a:xfrm>
            <a:custGeom>
              <a:avLst/>
              <a:gdLst>
                <a:gd name="T0" fmla="*/ 406 w 406"/>
                <a:gd name="T1" fmla="*/ 342 h 469"/>
                <a:gd name="T2" fmla="*/ 406 w 406"/>
                <a:gd name="T3" fmla="*/ 317 h 469"/>
                <a:gd name="T4" fmla="*/ 153 w 406"/>
                <a:gd name="T5" fmla="*/ 63 h 469"/>
                <a:gd name="T6" fmla="*/ 127 w 406"/>
                <a:gd name="T7" fmla="*/ 63 h 469"/>
                <a:gd name="T8" fmla="*/ 64 w 406"/>
                <a:gd name="T9" fmla="*/ 0 h 469"/>
                <a:gd name="T10" fmla="*/ 0 w 406"/>
                <a:gd name="T11" fmla="*/ 63 h 469"/>
                <a:gd name="T12" fmla="*/ 406 w 406"/>
                <a:gd name="T13" fmla="*/ 469 h 469"/>
                <a:gd name="T14" fmla="*/ 343 w 406"/>
                <a:gd name="T15" fmla="*/ 405 h 469"/>
                <a:gd name="T16" fmla="*/ 406 w 406"/>
                <a:gd name="T17" fmla="*/ 342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 h="469">
                  <a:moveTo>
                    <a:pt x="406" y="342"/>
                  </a:moveTo>
                  <a:cubicBezTo>
                    <a:pt x="406" y="317"/>
                    <a:pt x="406" y="317"/>
                    <a:pt x="406" y="317"/>
                  </a:cubicBezTo>
                  <a:cubicBezTo>
                    <a:pt x="266" y="317"/>
                    <a:pt x="153" y="203"/>
                    <a:pt x="153" y="63"/>
                  </a:cubicBezTo>
                  <a:cubicBezTo>
                    <a:pt x="127" y="63"/>
                    <a:pt x="127" y="63"/>
                    <a:pt x="127" y="63"/>
                  </a:cubicBezTo>
                  <a:cubicBezTo>
                    <a:pt x="64" y="0"/>
                    <a:pt x="64" y="0"/>
                    <a:pt x="64" y="0"/>
                  </a:cubicBezTo>
                  <a:cubicBezTo>
                    <a:pt x="0" y="63"/>
                    <a:pt x="0" y="63"/>
                    <a:pt x="0" y="63"/>
                  </a:cubicBezTo>
                  <a:cubicBezTo>
                    <a:pt x="0" y="287"/>
                    <a:pt x="182" y="469"/>
                    <a:pt x="406" y="469"/>
                  </a:cubicBezTo>
                  <a:cubicBezTo>
                    <a:pt x="343" y="405"/>
                    <a:pt x="343" y="405"/>
                    <a:pt x="343" y="405"/>
                  </a:cubicBezTo>
                  <a:lnTo>
                    <a:pt x="406" y="342"/>
                  </a:lnTo>
                  <a:close/>
                </a:path>
              </a:pathLst>
            </a:custGeom>
            <a:grpFill/>
            <a:ln>
              <a:noFill/>
            </a:ln>
            <a:extLst/>
          </p:spPr>
          <p:txBody>
            <a:bodyPr vert="horz" wrap="square" lIns="91440" tIns="45720" rIns="91440" bIns="45720" numCol="1" anchor="t" anchorCtr="0" compatLnSpc="1">
              <a:prstTxWarp prst="textNoShape">
                <a:avLst/>
              </a:prstTxWarp>
            </a:bodyPr>
            <a:lstStyle/>
            <a:p>
              <a:endParaRPr lang="id-ID">
                <a:solidFill>
                  <a:prstClr val="black"/>
                </a:solidFill>
                <a:latin typeface="Calibri" panose="020F0502020204030204"/>
              </a:endParaRPr>
            </a:p>
          </p:txBody>
        </p:sp>
      </p:grpSp>
      <p:grpSp>
        <p:nvGrpSpPr>
          <p:cNvPr id="75" name="组合 74">
            <a:extLst>
              <a:ext uri="{FF2B5EF4-FFF2-40B4-BE49-F238E27FC236}">
                <a16:creationId xmlns:a16="http://schemas.microsoft.com/office/drawing/2014/main" xmlns="" id="{49BAF843-6DC0-408C-979D-65FF4E95D267}"/>
              </a:ext>
            </a:extLst>
          </p:cNvPr>
          <p:cNvGrpSpPr/>
          <p:nvPr/>
        </p:nvGrpSpPr>
        <p:grpSpPr>
          <a:xfrm>
            <a:off x="4337522" y="1862600"/>
            <a:ext cx="2000462" cy="1728210"/>
            <a:chOff x="4337522" y="1862600"/>
            <a:chExt cx="2000462" cy="1728210"/>
          </a:xfrm>
          <a:solidFill>
            <a:srgbClr val="F5BA3D"/>
          </a:solidFill>
        </p:grpSpPr>
        <p:sp>
          <p:nvSpPr>
            <p:cNvPr id="76" name="Freeform 11">
              <a:extLst>
                <a:ext uri="{FF2B5EF4-FFF2-40B4-BE49-F238E27FC236}">
                  <a16:creationId xmlns:a16="http://schemas.microsoft.com/office/drawing/2014/main" xmlns="" id="{98C187DB-5A41-483E-94B5-8338319E9FC2}"/>
                </a:ext>
              </a:extLst>
            </p:cNvPr>
            <p:cNvSpPr>
              <a:spLocks/>
            </p:cNvSpPr>
            <p:nvPr/>
          </p:nvSpPr>
          <p:spPr bwMode="auto">
            <a:xfrm>
              <a:off x="4601579" y="2160347"/>
              <a:ext cx="450719" cy="451629"/>
            </a:xfrm>
            <a:custGeom>
              <a:avLst/>
              <a:gdLst>
                <a:gd name="T0" fmla="*/ 8 w 106"/>
                <a:gd name="T1" fmla="*/ 1 h 106"/>
                <a:gd name="T2" fmla="*/ 1 w 106"/>
                <a:gd name="T3" fmla="*/ 8 h 106"/>
                <a:gd name="T4" fmla="*/ 11 w 106"/>
                <a:gd name="T5" fmla="*/ 44 h 106"/>
                <a:gd name="T6" fmla="*/ 16 w 106"/>
                <a:gd name="T7" fmla="*/ 63 h 106"/>
                <a:gd name="T8" fmla="*/ 25 w 106"/>
                <a:gd name="T9" fmla="*/ 99 h 106"/>
                <a:gd name="T10" fmla="*/ 35 w 106"/>
                <a:gd name="T11" fmla="*/ 102 h 106"/>
                <a:gd name="T12" fmla="*/ 61 w 106"/>
                <a:gd name="T13" fmla="*/ 75 h 106"/>
                <a:gd name="T14" fmla="*/ 75 w 106"/>
                <a:gd name="T15" fmla="*/ 62 h 106"/>
                <a:gd name="T16" fmla="*/ 102 w 106"/>
                <a:gd name="T17" fmla="*/ 35 h 106"/>
                <a:gd name="T18" fmla="*/ 99 w 106"/>
                <a:gd name="T19" fmla="*/ 26 h 106"/>
                <a:gd name="T20" fmla="*/ 63 w 106"/>
                <a:gd name="T21" fmla="*/ 16 h 106"/>
                <a:gd name="T22" fmla="*/ 44 w 106"/>
                <a:gd name="T23" fmla="*/ 11 h 106"/>
                <a:gd name="T24" fmla="*/ 8 w 106"/>
                <a:gd name="T25" fmla="*/ 1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06">
                  <a:moveTo>
                    <a:pt x="8" y="1"/>
                  </a:moveTo>
                  <a:cubicBezTo>
                    <a:pt x="3" y="0"/>
                    <a:pt x="0" y="3"/>
                    <a:pt x="1" y="8"/>
                  </a:cubicBezTo>
                  <a:cubicBezTo>
                    <a:pt x="11" y="44"/>
                    <a:pt x="11" y="44"/>
                    <a:pt x="11" y="44"/>
                  </a:cubicBezTo>
                  <a:cubicBezTo>
                    <a:pt x="12" y="49"/>
                    <a:pt x="14" y="58"/>
                    <a:pt x="16" y="63"/>
                  </a:cubicBezTo>
                  <a:cubicBezTo>
                    <a:pt x="25" y="99"/>
                    <a:pt x="25" y="99"/>
                    <a:pt x="25" y="99"/>
                  </a:cubicBezTo>
                  <a:cubicBezTo>
                    <a:pt x="27" y="105"/>
                    <a:pt x="31" y="106"/>
                    <a:pt x="35" y="102"/>
                  </a:cubicBezTo>
                  <a:cubicBezTo>
                    <a:pt x="61" y="75"/>
                    <a:pt x="61" y="75"/>
                    <a:pt x="61" y="75"/>
                  </a:cubicBezTo>
                  <a:cubicBezTo>
                    <a:pt x="65" y="72"/>
                    <a:pt x="71" y="65"/>
                    <a:pt x="75" y="62"/>
                  </a:cubicBezTo>
                  <a:cubicBezTo>
                    <a:pt x="102" y="35"/>
                    <a:pt x="102" y="35"/>
                    <a:pt x="102" y="35"/>
                  </a:cubicBezTo>
                  <a:cubicBezTo>
                    <a:pt x="106" y="31"/>
                    <a:pt x="104" y="27"/>
                    <a:pt x="99" y="26"/>
                  </a:cubicBezTo>
                  <a:cubicBezTo>
                    <a:pt x="63" y="16"/>
                    <a:pt x="63" y="16"/>
                    <a:pt x="63" y="16"/>
                  </a:cubicBezTo>
                  <a:cubicBezTo>
                    <a:pt x="58" y="15"/>
                    <a:pt x="49" y="12"/>
                    <a:pt x="44" y="11"/>
                  </a:cubicBezTo>
                  <a:lnTo>
                    <a:pt x="8" y="1"/>
                  </a:lnTo>
                  <a:close/>
                </a:path>
              </a:pathLst>
            </a:custGeom>
            <a:grpFill/>
            <a:ln>
              <a:noFill/>
            </a:ln>
            <a:extLst/>
          </p:spPr>
          <p:txBody>
            <a:bodyPr vert="horz" wrap="square" lIns="91440" tIns="45720" rIns="91440" bIns="45720" numCol="1" anchor="t" anchorCtr="0" compatLnSpc="1">
              <a:prstTxWarp prst="textNoShape">
                <a:avLst/>
              </a:prstTxWarp>
            </a:bodyPr>
            <a:lstStyle/>
            <a:p>
              <a:endParaRPr lang="id-ID">
                <a:solidFill>
                  <a:prstClr val="black"/>
                </a:solidFill>
                <a:latin typeface="Calibri" panose="020F0502020204030204"/>
              </a:endParaRPr>
            </a:p>
          </p:txBody>
        </p:sp>
        <p:sp>
          <p:nvSpPr>
            <p:cNvPr id="77" name="Freeform 7">
              <a:extLst>
                <a:ext uri="{FF2B5EF4-FFF2-40B4-BE49-F238E27FC236}">
                  <a16:creationId xmlns:a16="http://schemas.microsoft.com/office/drawing/2014/main" xmlns="" id="{F0DD2910-587C-452E-9B4C-2F551D081719}"/>
                </a:ext>
              </a:extLst>
            </p:cNvPr>
            <p:cNvSpPr>
              <a:spLocks/>
            </p:cNvSpPr>
            <p:nvPr/>
          </p:nvSpPr>
          <p:spPr bwMode="auto">
            <a:xfrm>
              <a:off x="4337522" y="1862600"/>
              <a:ext cx="2000462" cy="1728210"/>
            </a:xfrm>
            <a:custGeom>
              <a:avLst/>
              <a:gdLst>
                <a:gd name="T0" fmla="*/ 127 w 470"/>
                <a:gd name="T1" fmla="*/ 406 h 406"/>
                <a:gd name="T2" fmla="*/ 153 w 470"/>
                <a:gd name="T3" fmla="*/ 406 h 406"/>
                <a:gd name="T4" fmla="*/ 406 w 470"/>
                <a:gd name="T5" fmla="*/ 152 h 406"/>
                <a:gd name="T6" fmla="*/ 406 w 470"/>
                <a:gd name="T7" fmla="*/ 127 h 406"/>
                <a:gd name="T8" fmla="*/ 470 w 470"/>
                <a:gd name="T9" fmla="*/ 63 h 406"/>
                <a:gd name="T10" fmla="*/ 406 w 470"/>
                <a:gd name="T11" fmla="*/ 0 h 406"/>
                <a:gd name="T12" fmla="*/ 0 w 470"/>
                <a:gd name="T13" fmla="*/ 406 h 406"/>
                <a:gd name="T14" fmla="*/ 64 w 470"/>
                <a:gd name="T15" fmla="*/ 343 h 406"/>
                <a:gd name="T16" fmla="*/ 127 w 470"/>
                <a:gd name="T17" fmla="*/ 406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0" h="406">
                  <a:moveTo>
                    <a:pt x="127" y="406"/>
                  </a:moveTo>
                  <a:cubicBezTo>
                    <a:pt x="153" y="406"/>
                    <a:pt x="153" y="406"/>
                    <a:pt x="153" y="406"/>
                  </a:cubicBezTo>
                  <a:cubicBezTo>
                    <a:pt x="153" y="266"/>
                    <a:pt x="266" y="152"/>
                    <a:pt x="406" y="152"/>
                  </a:cubicBezTo>
                  <a:cubicBezTo>
                    <a:pt x="406" y="127"/>
                    <a:pt x="406" y="127"/>
                    <a:pt x="406" y="127"/>
                  </a:cubicBezTo>
                  <a:cubicBezTo>
                    <a:pt x="470" y="63"/>
                    <a:pt x="470" y="63"/>
                    <a:pt x="470" y="63"/>
                  </a:cubicBezTo>
                  <a:cubicBezTo>
                    <a:pt x="406" y="0"/>
                    <a:pt x="406" y="0"/>
                    <a:pt x="406" y="0"/>
                  </a:cubicBezTo>
                  <a:cubicBezTo>
                    <a:pt x="182" y="0"/>
                    <a:pt x="0" y="182"/>
                    <a:pt x="0" y="406"/>
                  </a:cubicBezTo>
                  <a:cubicBezTo>
                    <a:pt x="64" y="343"/>
                    <a:pt x="64" y="343"/>
                    <a:pt x="64" y="343"/>
                  </a:cubicBezTo>
                  <a:lnTo>
                    <a:pt x="127" y="406"/>
                  </a:lnTo>
                  <a:close/>
                </a:path>
              </a:pathLst>
            </a:custGeom>
            <a:grpFill/>
            <a:ln>
              <a:noFill/>
            </a:ln>
            <a:extLst/>
          </p:spPr>
          <p:txBody>
            <a:bodyPr vert="horz" wrap="square" lIns="91440" tIns="45720" rIns="91440" bIns="45720" numCol="1" anchor="t" anchorCtr="0" compatLnSpc="1">
              <a:prstTxWarp prst="textNoShape">
                <a:avLst/>
              </a:prstTxWarp>
            </a:bodyPr>
            <a:lstStyle/>
            <a:p>
              <a:endParaRPr lang="id-ID">
                <a:solidFill>
                  <a:prstClr val="black"/>
                </a:solidFill>
                <a:latin typeface="Calibri" panose="020F0502020204030204"/>
              </a:endParaRPr>
            </a:p>
          </p:txBody>
        </p:sp>
      </p:grpSp>
      <p:grpSp>
        <p:nvGrpSpPr>
          <p:cNvPr id="78" name="组合 77">
            <a:extLst>
              <a:ext uri="{FF2B5EF4-FFF2-40B4-BE49-F238E27FC236}">
                <a16:creationId xmlns:a16="http://schemas.microsoft.com/office/drawing/2014/main" xmlns="" id="{32BEEF91-512E-4D38-83A0-D3EAEF28A153}"/>
              </a:ext>
            </a:extLst>
          </p:cNvPr>
          <p:cNvGrpSpPr/>
          <p:nvPr/>
        </p:nvGrpSpPr>
        <p:grpSpPr>
          <a:xfrm>
            <a:off x="5797122" y="3590809"/>
            <a:ext cx="1995909" cy="1728210"/>
            <a:chOff x="5797122" y="3590809"/>
            <a:chExt cx="1995909" cy="1728210"/>
          </a:xfrm>
          <a:solidFill>
            <a:srgbClr val="F5BA3D"/>
          </a:solidFill>
        </p:grpSpPr>
        <p:sp>
          <p:nvSpPr>
            <p:cNvPr id="79" name="Freeform 12">
              <a:extLst>
                <a:ext uri="{FF2B5EF4-FFF2-40B4-BE49-F238E27FC236}">
                  <a16:creationId xmlns:a16="http://schemas.microsoft.com/office/drawing/2014/main" xmlns="" id="{FA7D3F79-5137-4EB0-9414-5D6971120712}"/>
                </a:ext>
              </a:extLst>
            </p:cNvPr>
            <p:cNvSpPr>
              <a:spLocks/>
            </p:cNvSpPr>
            <p:nvPr/>
          </p:nvSpPr>
          <p:spPr bwMode="auto">
            <a:xfrm>
              <a:off x="7051034" y="4546979"/>
              <a:ext cx="425972" cy="426832"/>
            </a:xfrm>
            <a:custGeom>
              <a:avLst/>
              <a:gdLst>
                <a:gd name="T0" fmla="*/ 97 w 106"/>
                <a:gd name="T1" fmla="*/ 105 h 106"/>
                <a:gd name="T2" fmla="*/ 104 w 106"/>
                <a:gd name="T3" fmla="*/ 98 h 106"/>
                <a:gd name="T4" fmla="*/ 95 w 106"/>
                <a:gd name="T5" fmla="*/ 62 h 106"/>
                <a:gd name="T6" fmla="*/ 90 w 106"/>
                <a:gd name="T7" fmla="*/ 43 h 106"/>
                <a:gd name="T8" fmla="*/ 80 w 106"/>
                <a:gd name="T9" fmla="*/ 6 h 106"/>
                <a:gd name="T10" fmla="*/ 70 w 106"/>
                <a:gd name="T11" fmla="*/ 4 h 106"/>
                <a:gd name="T12" fmla="*/ 44 w 106"/>
                <a:gd name="T13" fmla="*/ 30 h 106"/>
                <a:gd name="T14" fmla="*/ 30 w 106"/>
                <a:gd name="T15" fmla="*/ 44 h 106"/>
                <a:gd name="T16" fmla="*/ 4 w 106"/>
                <a:gd name="T17" fmla="*/ 71 h 106"/>
                <a:gd name="T18" fmla="*/ 6 w 106"/>
                <a:gd name="T19" fmla="*/ 80 h 106"/>
                <a:gd name="T20" fmla="*/ 42 w 106"/>
                <a:gd name="T21" fmla="*/ 90 h 106"/>
                <a:gd name="T22" fmla="*/ 61 w 106"/>
                <a:gd name="T23" fmla="*/ 95 h 106"/>
                <a:gd name="T24" fmla="*/ 97 w 106"/>
                <a:gd name="T25" fmla="*/ 10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06">
                  <a:moveTo>
                    <a:pt x="97" y="105"/>
                  </a:moveTo>
                  <a:cubicBezTo>
                    <a:pt x="103" y="106"/>
                    <a:pt x="106" y="103"/>
                    <a:pt x="104" y="98"/>
                  </a:cubicBezTo>
                  <a:cubicBezTo>
                    <a:pt x="95" y="62"/>
                    <a:pt x="95" y="62"/>
                    <a:pt x="95" y="62"/>
                  </a:cubicBezTo>
                  <a:cubicBezTo>
                    <a:pt x="93" y="56"/>
                    <a:pt x="91" y="48"/>
                    <a:pt x="90" y="43"/>
                  </a:cubicBezTo>
                  <a:cubicBezTo>
                    <a:pt x="80" y="6"/>
                    <a:pt x="80" y="6"/>
                    <a:pt x="80" y="6"/>
                  </a:cubicBezTo>
                  <a:cubicBezTo>
                    <a:pt x="78" y="1"/>
                    <a:pt x="74" y="0"/>
                    <a:pt x="70" y="4"/>
                  </a:cubicBezTo>
                  <a:cubicBezTo>
                    <a:pt x="44" y="30"/>
                    <a:pt x="44" y="30"/>
                    <a:pt x="44" y="30"/>
                  </a:cubicBezTo>
                  <a:cubicBezTo>
                    <a:pt x="40" y="34"/>
                    <a:pt x="34" y="40"/>
                    <a:pt x="30" y="44"/>
                  </a:cubicBezTo>
                  <a:cubicBezTo>
                    <a:pt x="4" y="71"/>
                    <a:pt x="4" y="71"/>
                    <a:pt x="4" y="71"/>
                  </a:cubicBezTo>
                  <a:cubicBezTo>
                    <a:pt x="0" y="75"/>
                    <a:pt x="1" y="79"/>
                    <a:pt x="6" y="80"/>
                  </a:cubicBezTo>
                  <a:cubicBezTo>
                    <a:pt x="42" y="90"/>
                    <a:pt x="42" y="90"/>
                    <a:pt x="42" y="90"/>
                  </a:cubicBezTo>
                  <a:cubicBezTo>
                    <a:pt x="47" y="91"/>
                    <a:pt x="56" y="94"/>
                    <a:pt x="61" y="95"/>
                  </a:cubicBezTo>
                  <a:lnTo>
                    <a:pt x="97" y="105"/>
                  </a:lnTo>
                  <a:close/>
                </a:path>
              </a:pathLst>
            </a:custGeom>
            <a:grpFill/>
            <a:ln>
              <a:noFill/>
            </a:ln>
            <a:extLst/>
          </p:spPr>
          <p:txBody>
            <a:bodyPr vert="horz" wrap="square" lIns="91440" tIns="45720" rIns="91440" bIns="45720" numCol="1" anchor="t" anchorCtr="0" compatLnSpc="1">
              <a:prstTxWarp prst="textNoShape">
                <a:avLst/>
              </a:prstTxWarp>
            </a:bodyPr>
            <a:lstStyle/>
            <a:p>
              <a:endParaRPr lang="id-ID">
                <a:solidFill>
                  <a:prstClr val="black"/>
                </a:solidFill>
                <a:latin typeface="Calibri" panose="020F0502020204030204"/>
              </a:endParaRPr>
            </a:p>
          </p:txBody>
        </p:sp>
        <p:sp>
          <p:nvSpPr>
            <p:cNvPr id="80" name="Freeform 8">
              <a:extLst>
                <a:ext uri="{FF2B5EF4-FFF2-40B4-BE49-F238E27FC236}">
                  <a16:creationId xmlns:a16="http://schemas.microsoft.com/office/drawing/2014/main" xmlns="" id="{324EDD74-91D0-4D6F-8325-06750332A908}"/>
                </a:ext>
              </a:extLst>
            </p:cNvPr>
            <p:cNvSpPr>
              <a:spLocks/>
            </p:cNvSpPr>
            <p:nvPr/>
          </p:nvSpPr>
          <p:spPr bwMode="auto">
            <a:xfrm>
              <a:off x="5797122" y="3590809"/>
              <a:ext cx="1995909" cy="1728210"/>
            </a:xfrm>
            <a:custGeom>
              <a:avLst/>
              <a:gdLst>
                <a:gd name="T0" fmla="*/ 406 w 469"/>
                <a:gd name="T1" fmla="*/ 63 h 406"/>
                <a:gd name="T2" fmla="*/ 342 w 469"/>
                <a:gd name="T3" fmla="*/ 0 h 406"/>
                <a:gd name="T4" fmla="*/ 317 w 469"/>
                <a:gd name="T5" fmla="*/ 0 h 406"/>
                <a:gd name="T6" fmla="*/ 63 w 469"/>
                <a:gd name="T7" fmla="*/ 254 h 406"/>
                <a:gd name="T8" fmla="*/ 63 w 469"/>
                <a:gd name="T9" fmla="*/ 279 h 406"/>
                <a:gd name="T10" fmla="*/ 0 w 469"/>
                <a:gd name="T11" fmla="*/ 342 h 406"/>
                <a:gd name="T12" fmla="*/ 63 w 469"/>
                <a:gd name="T13" fmla="*/ 406 h 406"/>
                <a:gd name="T14" fmla="*/ 469 w 469"/>
                <a:gd name="T15" fmla="*/ 0 h 406"/>
                <a:gd name="T16" fmla="*/ 406 w 469"/>
                <a:gd name="T17" fmla="*/ 63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9" h="406">
                  <a:moveTo>
                    <a:pt x="406" y="63"/>
                  </a:moveTo>
                  <a:cubicBezTo>
                    <a:pt x="342" y="0"/>
                    <a:pt x="342" y="0"/>
                    <a:pt x="342" y="0"/>
                  </a:cubicBezTo>
                  <a:cubicBezTo>
                    <a:pt x="317" y="0"/>
                    <a:pt x="317" y="0"/>
                    <a:pt x="317" y="0"/>
                  </a:cubicBezTo>
                  <a:cubicBezTo>
                    <a:pt x="317" y="140"/>
                    <a:pt x="203" y="254"/>
                    <a:pt x="63" y="254"/>
                  </a:cubicBezTo>
                  <a:cubicBezTo>
                    <a:pt x="63" y="279"/>
                    <a:pt x="63" y="279"/>
                    <a:pt x="63" y="279"/>
                  </a:cubicBezTo>
                  <a:cubicBezTo>
                    <a:pt x="0" y="342"/>
                    <a:pt x="0" y="342"/>
                    <a:pt x="0" y="342"/>
                  </a:cubicBezTo>
                  <a:cubicBezTo>
                    <a:pt x="63" y="406"/>
                    <a:pt x="63" y="406"/>
                    <a:pt x="63" y="406"/>
                  </a:cubicBezTo>
                  <a:cubicBezTo>
                    <a:pt x="288" y="406"/>
                    <a:pt x="469" y="224"/>
                    <a:pt x="469" y="0"/>
                  </a:cubicBezTo>
                  <a:lnTo>
                    <a:pt x="406" y="63"/>
                  </a:lnTo>
                  <a:close/>
                </a:path>
              </a:pathLst>
            </a:custGeom>
            <a:grpFill/>
            <a:ln>
              <a:noFill/>
            </a:ln>
            <a:extLst/>
          </p:spPr>
          <p:txBody>
            <a:bodyPr vert="horz" wrap="square" lIns="91440" tIns="45720" rIns="91440" bIns="45720" numCol="1" anchor="t" anchorCtr="0" compatLnSpc="1">
              <a:prstTxWarp prst="textNoShape">
                <a:avLst/>
              </a:prstTxWarp>
            </a:bodyPr>
            <a:lstStyle/>
            <a:p>
              <a:endParaRPr lang="id-ID">
                <a:solidFill>
                  <a:prstClr val="black"/>
                </a:solidFill>
                <a:latin typeface="Calibri" panose="020F0502020204030204"/>
              </a:endParaRPr>
            </a:p>
          </p:txBody>
        </p:sp>
      </p:grpSp>
      <p:sp>
        <p:nvSpPr>
          <p:cNvPr id="81" name="TextBox 18">
            <a:extLst>
              <a:ext uri="{FF2B5EF4-FFF2-40B4-BE49-F238E27FC236}">
                <a16:creationId xmlns:a16="http://schemas.microsoft.com/office/drawing/2014/main" xmlns="" id="{89DBB8E4-B67B-4597-A154-821D41A06DB2}"/>
              </a:ext>
            </a:extLst>
          </p:cNvPr>
          <p:cNvSpPr txBox="1"/>
          <p:nvPr/>
        </p:nvSpPr>
        <p:spPr>
          <a:xfrm>
            <a:off x="4849821" y="2439005"/>
            <a:ext cx="441275" cy="369332"/>
          </a:xfrm>
          <a:prstGeom prst="rect">
            <a:avLst/>
          </a:prstGeom>
          <a:noFill/>
        </p:spPr>
        <p:txBody>
          <a:bodyPr wrap="square" rtlCol="0">
            <a:spAutoFit/>
          </a:bodyPr>
          <a:lstStyle/>
          <a:p>
            <a:pPr algn="ctr"/>
            <a:r>
              <a:rPr lang="id-ID" b="1" dirty="0">
                <a:solidFill>
                  <a:prstClr val="white"/>
                </a:solidFill>
                <a:latin typeface="Calibri Light" panose="020F0302020204030204"/>
              </a:rPr>
              <a:t>01</a:t>
            </a:r>
          </a:p>
        </p:txBody>
      </p:sp>
      <p:sp>
        <p:nvSpPr>
          <p:cNvPr id="82" name="TextBox 19">
            <a:extLst>
              <a:ext uri="{FF2B5EF4-FFF2-40B4-BE49-F238E27FC236}">
                <a16:creationId xmlns:a16="http://schemas.microsoft.com/office/drawing/2014/main" xmlns="" id="{B7FD7F5F-D36E-47DB-9A7F-E4DAA28B276E}"/>
              </a:ext>
            </a:extLst>
          </p:cNvPr>
          <p:cNvSpPr txBox="1"/>
          <p:nvPr/>
        </p:nvSpPr>
        <p:spPr>
          <a:xfrm>
            <a:off x="6824588" y="2439005"/>
            <a:ext cx="529370" cy="369332"/>
          </a:xfrm>
          <a:prstGeom prst="rect">
            <a:avLst/>
          </a:prstGeom>
          <a:noFill/>
        </p:spPr>
        <p:txBody>
          <a:bodyPr wrap="square" rtlCol="0">
            <a:spAutoFit/>
          </a:bodyPr>
          <a:lstStyle/>
          <a:p>
            <a:pPr algn="ctr"/>
            <a:r>
              <a:rPr lang="id-ID" b="1" dirty="0">
                <a:solidFill>
                  <a:prstClr val="white"/>
                </a:solidFill>
                <a:latin typeface="Calibri Light" panose="020F0302020204030204"/>
              </a:rPr>
              <a:t>02</a:t>
            </a:r>
          </a:p>
        </p:txBody>
      </p:sp>
      <p:sp>
        <p:nvSpPr>
          <p:cNvPr id="83" name="TextBox 20">
            <a:extLst>
              <a:ext uri="{FF2B5EF4-FFF2-40B4-BE49-F238E27FC236}">
                <a16:creationId xmlns:a16="http://schemas.microsoft.com/office/drawing/2014/main" xmlns="" id="{07CA2FB1-B03F-43A0-B8C4-9B119B464A76}"/>
              </a:ext>
            </a:extLst>
          </p:cNvPr>
          <p:cNvSpPr txBox="1"/>
          <p:nvPr/>
        </p:nvSpPr>
        <p:spPr>
          <a:xfrm>
            <a:off x="4857284" y="4459591"/>
            <a:ext cx="461957" cy="369332"/>
          </a:xfrm>
          <a:prstGeom prst="rect">
            <a:avLst/>
          </a:prstGeom>
          <a:noFill/>
        </p:spPr>
        <p:txBody>
          <a:bodyPr wrap="square" rtlCol="0">
            <a:spAutoFit/>
          </a:bodyPr>
          <a:lstStyle/>
          <a:p>
            <a:pPr algn="ctr"/>
            <a:r>
              <a:rPr lang="id-ID" b="1" dirty="0">
                <a:solidFill>
                  <a:prstClr val="white"/>
                </a:solidFill>
                <a:latin typeface="Calibri Light" panose="020F0302020204030204"/>
              </a:rPr>
              <a:t>04</a:t>
            </a:r>
          </a:p>
        </p:txBody>
      </p:sp>
      <p:sp>
        <p:nvSpPr>
          <p:cNvPr id="84" name="TextBox 21">
            <a:extLst>
              <a:ext uri="{FF2B5EF4-FFF2-40B4-BE49-F238E27FC236}">
                <a16:creationId xmlns:a16="http://schemas.microsoft.com/office/drawing/2014/main" xmlns="" id="{509FF689-78DD-46B4-8773-A8DDE96413F4}"/>
              </a:ext>
            </a:extLst>
          </p:cNvPr>
          <p:cNvSpPr txBox="1"/>
          <p:nvPr/>
        </p:nvSpPr>
        <p:spPr>
          <a:xfrm>
            <a:off x="6824588" y="4459591"/>
            <a:ext cx="529370" cy="369332"/>
          </a:xfrm>
          <a:prstGeom prst="rect">
            <a:avLst/>
          </a:prstGeom>
          <a:noFill/>
        </p:spPr>
        <p:txBody>
          <a:bodyPr wrap="square" rtlCol="0">
            <a:spAutoFit/>
          </a:bodyPr>
          <a:lstStyle/>
          <a:p>
            <a:pPr algn="ctr"/>
            <a:r>
              <a:rPr lang="id-ID" b="1" dirty="0">
                <a:solidFill>
                  <a:prstClr val="white"/>
                </a:solidFill>
                <a:latin typeface="Calibri Light" panose="020F0302020204030204"/>
              </a:rPr>
              <a:t>03</a:t>
            </a:r>
          </a:p>
        </p:txBody>
      </p:sp>
      <p:sp>
        <p:nvSpPr>
          <p:cNvPr id="85" name="TextBox 43">
            <a:extLst>
              <a:ext uri="{FF2B5EF4-FFF2-40B4-BE49-F238E27FC236}">
                <a16:creationId xmlns:a16="http://schemas.microsoft.com/office/drawing/2014/main" xmlns="" id="{9FACE599-B612-4FE7-A1CB-DBE2B9607311}"/>
              </a:ext>
            </a:extLst>
          </p:cNvPr>
          <p:cNvSpPr txBox="1"/>
          <p:nvPr/>
        </p:nvSpPr>
        <p:spPr>
          <a:xfrm>
            <a:off x="5703639" y="3711707"/>
            <a:ext cx="723275" cy="307777"/>
          </a:xfrm>
          <a:prstGeom prst="rect">
            <a:avLst/>
          </a:prstGeom>
          <a:noFill/>
        </p:spPr>
        <p:txBody>
          <a:bodyPr wrap="none" rtlCol="0">
            <a:spAutoFit/>
          </a:bodyPr>
          <a:lstStyle/>
          <a:p>
            <a:pPr algn="ctr"/>
            <a:r>
              <a:rPr lang="zh-CN" altLang="en-US" sz="1400" b="1" dirty="0">
                <a:solidFill>
                  <a:srgbClr val="797979"/>
                </a:solidFill>
                <a:latin typeface="微软雅黑" panose="020B0503020204020204" pitchFamily="34" charset="-122"/>
                <a:ea typeface="微软雅黑" panose="020B0503020204020204" pitchFamily="34" charset="-122"/>
              </a:rPr>
              <a:t>关键词</a:t>
            </a:r>
            <a:endParaRPr lang="id-ID" sz="1400" b="1" dirty="0">
              <a:solidFill>
                <a:srgbClr val="797979"/>
              </a:solidFill>
              <a:latin typeface="微软雅黑" panose="020B0503020204020204" pitchFamily="34" charset="-122"/>
              <a:ea typeface="微软雅黑" panose="020B0503020204020204" pitchFamily="34" charset="-122"/>
            </a:endParaRPr>
          </a:p>
        </p:txBody>
      </p:sp>
      <p:grpSp>
        <p:nvGrpSpPr>
          <p:cNvPr id="86" name="组合 85">
            <a:extLst>
              <a:ext uri="{FF2B5EF4-FFF2-40B4-BE49-F238E27FC236}">
                <a16:creationId xmlns:a16="http://schemas.microsoft.com/office/drawing/2014/main" xmlns="" id="{3AE7AFDE-3409-432E-AFEC-B0C65C239AD1}"/>
              </a:ext>
            </a:extLst>
          </p:cNvPr>
          <p:cNvGrpSpPr/>
          <p:nvPr/>
        </p:nvGrpSpPr>
        <p:grpSpPr>
          <a:xfrm>
            <a:off x="5861482" y="3162135"/>
            <a:ext cx="407589" cy="484669"/>
            <a:chOff x="5861482" y="3162135"/>
            <a:chExt cx="407589" cy="484669"/>
          </a:xfrm>
          <a:solidFill>
            <a:srgbClr val="F5BA3D"/>
          </a:solidFill>
        </p:grpSpPr>
        <p:sp>
          <p:nvSpPr>
            <p:cNvPr id="87" name="Freeform 5">
              <a:extLst>
                <a:ext uri="{FF2B5EF4-FFF2-40B4-BE49-F238E27FC236}">
                  <a16:creationId xmlns:a16="http://schemas.microsoft.com/office/drawing/2014/main" xmlns="" id="{1E5D4C61-2E0F-48FA-870C-D5F3CAF60AC9}"/>
                </a:ext>
              </a:extLst>
            </p:cNvPr>
            <p:cNvSpPr>
              <a:spLocks/>
            </p:cNvSpPr>
            <p:nvPr/>
          </p:nvSpPr>
          <p:spPr bwMode="auto">
            <a:xfrm>
              <a:off x="5861482" y="3491477"/>
              <a:ext cx="407589" cy="155327"/>
            </a:xfrm>
            <a:custGeom>
              <a:avLst/>
              <a:gdLst>
                <a:gd name="T0" fmla="*/ 164 w 183"/>
                <a:gd name="T1" fmla="*/ 0 h 70"/>
                <a:gd name="T2" fmla="*/ 19 w 183"/>
                <a:gd name="T3" fmla="*/ 0 h 70"/>
                <a:gd name="T4" fmla="*/ 0 w 183"/>
                <a:gd name="T5" fmla="*/ 19 h 70"/>
                <a:gd name="T6" fmla="*/ 0 w 183"/>
                <a:gd name="T7" fmla="*/ 50 h 70"/>
                <a:gd name="T8" fmla="*/ 19 w 183"/>
                <a:gd name="T9" fmla="*/ 70 h 70"/>
                <a:gd name="T10" fmla="*/ 164 w 183"/>
                <a:gd name="T11" fmla="*/ 70 h 70"/>
                <a:gd name="T12" fmla="*/ 183 w 183"/>
                <a:gd name="T13" fmla="*/ 50 h 70"/>
                <a:gd name="T14" fmla="*/ 183 w 183"/>
                <a:gd name="T15" fmla="*/ 19 h 70"/>
                <a:gd name="T16" fmla="*/ 164 w 183"/>
                <a:gd name="T17"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 h="70">
                  <a:moveTo>
                    <a:pt x="164" y="0"/>
                  </a:moveTo>
                  <a:cubicBezTo>
                    <a:pt x="19" y="0"/>
                    <a:pt x="19" y="0"/>
                    <a:pt x="19" y="0"/>
                  </a:cubicBezTo>
                  <a:cubicBezTo>
                    <a:pt x="8" y="0"/>
                    <a:pt x="0" y="9"/>
                    <a:pt x="0" y="19"/>
                  </a:cubicBezTo>
                  <a:cubicBezTo>
                    <a:pt x="0" y="50"/>
                    <a:pt x="0" y="50"/>
                    <a:pt x="0" y="50"/>
                  </a:cubicBezTo>
                  <a:cubicBezTo>
                    <a:pt x="0" y="61"/>
                    <a:pt x="8" y="70"/>
                    <a:pt x="19" y="70"/>
                  </a:cubicBezTo>
                  <a:cubicBezTo>
                    <a:pt x="164" y="70"/>
                    <a:pt x="164" y="70"/>
                    <a:pt x="164" y="70"/>
                  </a:cubicBezTo>
                  <a:cubicBezTo>
                    <a:pt x="175" y="70"/>
                    <a:pt x="183" y="61"/>
                    <a:pt x="183" y="50"/>
                  </a:cubicBezTo>
                  <a:cubicBezTo>
                    <a:pt x="183" y="19"/>
                    <a:pt x="183" y="19"/>
                    <a:pt x="183" y="19"/>
                  </a:cubicBezTo>
                  <a:cubicBezTo>
                    <a:pt x="183" y="9"/>
                    <a:pt x="175" y="0"/>
                    <a:pt x="16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Calibri" panose="020F0502020204030204"/>
              </a:endParaRPr>
            </a:p>
          </p:txBody>
        </p:sp>
        <p:sp>
          <p:nvSpPr>
            <p:cNvPr id="88" name="Freeform 6">
              <a:extLst>
                <a:ext uri="{FF2B5EF4-FFF2-40B4-BE49-F238E27FC236}">
                  <a16:creationId xmlns:a16="http://schemas.microsoft.com/office/drawing/2014/main" xmlns="" id="{839D3414-1FA0-4CB9-97B6-4C9918E323A4}"/>
                </a:ext>
              </a:extLst>
            </p:cNvPr>
            <p:cNvSpPr>
              <a:spLocks noEditPoints="1"/>
            </p:cNvSpPr>
            <p:nvPr/>
          </p:nvSpPr>
          <p:spPr bwMode="auto">
            <a:xfrm>
              <a:off x="5994620" y="3162135"/>
              <a:ext cx="140145" cy="140145"/>
            </a:xfrm>
            <a:custGeom>
              <a:avLst/>
              <a:gdLst>
                <a:gd name="T0" fmla="*/ 32 w 63"/>
                <a:gd name="T1" fmla="*/ 63 h 63"/>
                <a:gd name="T2" fmla="*/ 63 w 63"/>
                <a:gd name="T3" fmla="*/ 32 h 63"/>
                <a:gd name="T4" fmla="*/ 32 w 63"/>
                <a:gd name="T5" fmla="*/ 0 h 63"/>
                <a:gd name="T6" fmla="*/ 0 w 63"/>
                <a:gd name="T7" fmla="*/ 32 h 63"/>
                <a:gd name="T8" fmla="*/ 32 w 63"/>
                <a:gd name="T9" fmla="*/ 63 h 63"/>
                <a:gd name="T10" fmla="*/ 29 w 63"/>
                <a:gd name="T11" fmla="*/ 9 h 63"/>
                <a:gd name="T12" fmla="*/ 34 w 63"/>
                <a:gd name="T13" fmla="*/ 13 h 63"/>
                <a:gd name="T14" fmla="*/ 29 w 63"/>
                <a:gd name="T15" fmla="*/ 18 h 63"/>
                <a:gd name="T16" fmla="*/ 18 w 63"/>
                <a:gd name="T17" fmla="*/ 29 h 63"/>
                <a:gd name="T18" fmla="*/ 13 w 63"/>
                <a:gd name="T19" fmla="*/ 34 h 63"/>
                <a:gd name="T20" fmla="*/ 8 w 63"/>
                <a:gd name="T21" fmla="*/ 29 h 63"/>
                <a:gd name="T22" fmla="*/ 29 w 63"/>
                <a:gd name="T23" fmla="*/ 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3" h="63">
                  <a:moveTo>
                    <a:pt x="32" y="63"/>
                  </a:moveTo>
                  <a:cubicBezTo>
                    <a:pt x="49" y="63"/>
                    <a:pt x="63" y="49"/>
                    <a:pt x="63" y="32"/>
                  </a:cubicBezTo>
                  <a:cubicBezTo>
                    <a:pt x="63" y="14"/>
                    <a:pt x="49" y="0"/>
                    <a:pt x="32" y="0"/>
                  </a:cubicBezTo>
                  <a:cubicBezTo>
                    <a:pt x="14" y="0"/>
                    <a:pt x="0" y="14"/>
                    <a:pt x="0" y="32"/>
                  </a:cubicBezTo>
                  <a:cubicBezTo>
                    <a:pt x="0" y="49"/>
                    <a:pt x="14" y="63"/>
                    <a:pt x="32" y="63"/>
                  </a:cubicBezTo>
                  <a:close/>
                  <a:moveTo>
                    <a:pt x="29" y="9"/>
                  </a:moveTo>
                  <a:cubicBezTo>
                    <a:pt x="31" y="9"/>
                    <a:pt x="34" y="11"/>
                    <a:pt x="34" y="13"/>
                  </a:cubicBezTo>
                  <a:cubicBezTo>
                    <a:pt x="34" y="16"/>
                    <a:pt x="31" y="18"/>
                    <a:pt x="29" y="18"/>
                  </a:cubicBezTo>
                  <a:cubicBezTo>
                    <a:pt x="23" y="18"/>
                    <a:pt x="18" y="23"/>
                    <a:pt x="18" y="29"/>
                  </a:cubicBezTo>
                  <a:cubicBezTo>
                    <a:pt x="18" y="32"/>
                    <a:pt x="16" y="34"/>
                    <a:pt x="13" y="34"/>
                  </a:cubicBezTo>
                  <a:cubicBezTo>
                    <a:pt x="10" y="34"/>
                    <a:pt x="8" y="32"/>
                    <a:pt x="8" y="29"/>
                  </a:cubicBezTo>
                  <a:cubicBezTo>
                    <a:pt x="8" y="18"/>
                    <a:pt x="18" y="9"/>
                    <a:pt x="29"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Calibri" panose="020F0502020204030204"/>
              </a:endParaRPr>
            </a:p>
          </p:txBody>
        </p:sp>
        <p:sp>
          <p:nvSpPr>
            <p:cNvPr id="89" name="Freeform 7">
              <a:extLst>
                <a:ext uri="{FF2B5EF4-FFF2-40B4-BE49-F238E27FC236}">
                  <a16:creationId xmlns:a16="http://schemas.microsoft.com/office/drawing/2014/main" xmlns="" id="{0586602A-3323-49F0-97A9-A5DCE1E3D8E4}"/>
                </a:ext>
              </a:extLst>
            </p:cNvPr>
            <p:cNvSpPr>
              <a:spLocks/>
            </p:cNvSpPr>
            <p:nvPr/>
          </p:nvSpPr>
          <p:spPr bwMode="auto">
            <a:xfrm>
              <a:off x="5972430" y="3317462"/>
              <a:ext cx="185692" cy="154160"/>
            </a:xfrm>
            <a:custGeom>
              <a:avLst/>
              <a:gdLst>
                <a:gd name="T0" fmla="*/ 11 w 83"/>
                <a:gd name="T1" fmla="*/ 69 h 69"/>
                <a:gd name="T2" fmla="*/ 72 w 83"/>
                <a:gd name="T3" fmla="*/ 69 h 69"/>
                <a:gd name="T4" fmla="*/ 83 w 83"/>
                <a:gd name="T5" fmla="*/ 58 h 69"/>
                <a:gd name="T6" fmla="*/ 72 w 83"/>
                <a:gd name="T7" fmla="*/ 47 h 69"/>
                <a:gd name="T8" fmla="*/ 71 w 83"/>
                <a:gd name="T9" fmla="*/ 47 h 69"/>
                <a:gd name="T10" fmla="*/ 72 w 83"/>
                <a:gd name="T11" fmla="*/ 42 h 69"/>
                <a:gd name="T12" fmla="*/ 62 w 83"/>
                <a:gd name="T13" fmla="*/ 32 h 69"/>
                <a:gd name="T14" fmla="*/ 53 w 83"/>
                <a:gd name="T15" fmla="*/ 32 h 69"/>
                <a:gd name="T16" fmla="*/ 53 w 83"/>
                <a:gd name="T17" fmla="*/ 0 h 69"/>
                <a:gd name="T18" fmla="*/ 30 w 83"/>
                <a:gd name="T19" fmla="*/ 0 h 69"/>
                <a:gd name="T20" fmla="*/ 30 w 83"/>
                <a:gd name="T21" fmla="*/ 32 h 69"/>
                <a:gd name="T22" fmla="*/ 21 w 83"/>
                <a:gd name="T23" fmla="*/ 32 h 69"/>
                <a:gd name="T24" fmla="*/ 11 w 83"/>
                <a:gd name="T25" fmla="*/ 42 h 69"/>
                <a:gd name="T26" fmla="*/ 12 w 83"/>
                <a:gd name="T27" fmla="*/ 47 h 69"/>
                <a:gd name="T28" fmla="*/ 11 w 83"/>
                <a:gd name="T29" fmla="*/ 47 h 69"/>
                <a:gd name="T30" fmla="*/ 0 w 83"/>
                <a:gd name="T31" fmla="*/ 58 h 69"/>
                <a:gd name="T32" fmla="*/ 11 w 83"/>
                <a:gd name="T33"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69">
                  <a:moveTo>
                    <a:pt x="11" y="69"/>
                  </a:moveTo>
                  <a:cubicBezTo>
                    <a:pt x="72" y="69"/>
                    <a:pt x="72" y="69"/>
                    <a:pt x="72" y="69"/>
                  </a:cubicBezTo>
                  <a:cubicBezTo>
                    <a:pt x="78" y="69"/>
                    <a:pt x="83" y="64"/>
                    <a:pt x="83" y="58"/>
                  </a:cubicBezTo>
                  <a:cubicBezTo>
                    <a:pt x="83" y="52"/>
                    <a:pt x="78" y="47"/>
                    <a:pt x="72" y="47"/>
                  </a:cubicBezTo>
                  <a:cubicBezTo>
                    <a:pt x="71" y="47"/>
                    <a:pt x="71" y="47"/>
                    <a:pt x="71" y="47"/>
                  </a:cubicBezTo>
                  <a:cubicBezTo>
                    <a:pt x="72" y="46"/>
                    <a:pt x="72" y="44"/>
                    <a:pt x="72" y="42"/>
                  </a:cubicBezTo>
                  <a:cubicBezTo>
                    <a:pt x="72" y="37"/>
                    <a:pt x="68" y="32"/>
                    <a:pt x="62" y="32"/>
                  </a:cubicBezTo>
                  <a:cubicBezTo>
                    <a:pt x="53" y="32"/>
                    <a:pt x="53" y="32"/>
                    <a:pt x="53" y="32"/>
                  </a:cubicBezTo>
                  <a:cubicBezTo>
                    <a:pt x="53" y="0"/>
                    <a:pt x="53" y="0"/>
                    <a:pt x="53" y="0"/>
                  </a:cubicBezTo>
                  <a:cubicBezTo>
                    <a:pt x="30" y="0"/>
                    <a:pt x="30" y="0"/>
                    <a:pt x="30" y="0"/>
                  </a:cubicBezTo>
                  <a:cubicBezTo>
                    <a:pt x="30" y="32"/>
                    <a:pt x="30" y="32"/>
                    <a:pt x="30" y="32"/>
                  </a:cubicBezTo>
                  <a:cubicBezTo>
                    <a:pt x="21" y="32"/>
                    <a:pt x="21" y="32"/>
                    <a:pt x="21" y="32"/>
                  </a:cubicBezTo>
                  <a:cubicBezTo>
                    <a:pt x="15" y="32"/>
                    <a:pt x="11" y="37"/>
                    <a:pt x="11" y="42"/>
                  </a:cubicBezTo>
                  <a:cubicBezTo>
                    <a:pt x="11" y="44"/>
                    <a:pt x="12" y="46"/>
                    <a:pt x="12" y="47"/>
                  </a:cubicBezTo>
                  <a:cubicBezTo>
                    <a:pt x="11" y="47"/>
                    <a:pt x="11" y="47"/>
                    <a:pt x="11" y="47"/>
                  </a:cubicBezTo>
                  <a:cubicBezTo>
                    <a:pt x="5" y="47"/>
                    <a:pt x="0" y="52"/>
                    <a:pt x="0" y="58"/>
                  </a:cubicBezTo>
                  <a:cubicBezTo>
                    <a:pt x="0" y="64"/>
                    <a:pt x="5" y="69"/>
                    <a:pt x="11"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Calibri" panose="020F0502020204030204"/>
              </a:endParaRPr>
            </a:p>
          </p:txBody>
        </p:sp>
      </p:grpSp>
    </p:spTree>
    <p:extLst>
      <p:ext uri="{BB962C8B-B14F-4D97-AF65-F5344CB8AC3E}">
        <p14:creationId xmlns:p14="http://schemas.microsoft.com/office/powerpoint/2010/main" val="386422123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6"/>
                                        </p:tgtEl>
                                        <p:attrNameLst>
                                          <p:attrName>style.visibility</p:attrName>
                                        </p:attrNameLst>
                                      </p:cBhvr>
                                      <p:to>
                                        <p:strVal val="visible"/>
                                      </p:to>
                                    </p:set>
                                    <p:animEffect transition="in" filter="fade">
                                      <p:cBhvr>
                                        <p:cTn id="7" dur="1000"/>
                                        <p:tgtEl>
                                          <p:spTgt spid="86"/>
                                        </p:tgtEl>
                                      </p:cBhvr>
                                    </p:animEffect>
                                    <p:anim calcmode="lin" valueType="num">
                                      <p:cBhvr>
                                        <p:cTn id="8" dur="1000" fill="hold"/>
                                        <p:tgtEl>
                                          <p:spTgt spid="86"/>
                                        </p:tgtEl>
                                        <p:attrNameLst>
                                          <p:attrName>ppt_x</p:attrName>
                                        </p:attrNameLst>
                                      </p:cBhvr>
                                      <p:tavLst>
                                        <p:tav tm="0">
                                          <p:val>
                                            <p:strVal val="#ppt_x"/>
                                          </p:val>
                                        </p:tav>
                                        <p:tav tm="100000">
                                          <p:val>
                                            <p:strVal val="#ppt_x"/>
                                          </p:val>
                                        </p:tav>
                                      </p:tavLst>
                                    </p:anim>
                                    <p:anim calcmode="lin" valueType="num">
                                      <p:cBhvr>
                                        <p:cTn id="9" dur="1000" fill="hold"/>
                                        <p:tgtEl>
                                          <p:spTgt spid="8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5"/>
                                        </p:tgtEl>
                                        <p:attrNameLst>
                                          <p:attrName>style.visibility</p:attrName>
                                        </p:attrNameLst>
                                      </p:cBhvr>
                                      <p:to>
                                        <p:strVal val="visible"/>
                                      </p:to>
                                    </p:set>
                                    <p:animEffect transition="in" filter="fade">
                                      <p:cBhvr>
                                        <p:cTn id="12" dur="1000"/>
                                        <p:tgtEl>
                                          <p:spTgt spid="85"/>
                                        </p:tgtEl>
                                      </p:cBhvr>
                                    </p:animEffect>
                                    <p:anim calcmode="lin" valueType="num">
                                      <p:cBhvr>
                                        <p:cTn id="13" dur="1000" fill="hold"/>
                                        <p:tgtEl>
                                          <p:spTgt spid="85"/>
                                        </p:tgtEl>
                                        <p:attrNameLst>
                                          <p:attrName>ppt_x</p:attrName>
                                        </p:attrNameLst>
                                      </p:cBhvr>
                                      <p:tavLst>
                                        <p:tav tm="0">
                                          <p:val>
                                            <p:strVal val="#ppt_x"/>
                                          </p:val>
                                        </p:tav>
                                        <p:tav tm="100000">
                                          <p:val>
                                            <p:strVal val="#ppt_x"/>
                                          </p:val>
                                        </p:tav>
                                      </p:tavLst>
                                    </p:anim>
                                    <p:anim calcmode="lin" valueType="num">
                                      <p:cBhvr>
                                        <p:cTn id="14" dur="1000" fill="hold"/>
                                        <p:tgtEl>
                                          <p:spTgt spid="8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75"/>
                                        </p:tgtEl>
                                        <p:attrNameLst>
                                          <p:attrName>style.visibility</p:attrName>
                                        </p:attrNameLst>
                                      </p:cBhvr>
                                      <p:to>
                                        <p:strVal val="visible"/>
                                      </p:to>
                                    </p:set>
                                    <p:animEffect transition="in" filter="fade">
                                      <p:cBhvr>
                                        <p:cTn id="18" dur="1000"/>
                                        <p:tgtEl>
                                          <p:spTgt spid="75"/>
                                        </p:tgtEl>
                                      </p:cBhvr>
                                    </p:animEffect>
                                    <p:anim calcmode="lin" valueType="num">
                                      <p:cBhvr>
                                        <p:cTn id="19" dur="1000" fill="hold"/>
                                        <p:tgtEl>
                                          <p:spTgt spid="75"/>
                                        </p:tgtEl>
                                        <p:attrNameLst>
                                          <p:attrName>ppt_x</p:attrName>
                                        </p:attrNameLst>
                                      </p:cBhvr>
                                      <p:tavLst>
                                        <p:tav tm="0">
                                          <p:val>
                                            <p:strVal val="#ppt_x"/>
                                          </p:val>
                                        </p:tav>
                                        <p:tav tm="100000">
                                          <p:val>
                                            <p:strVal val="#ppt_x"/>
                                          </p:val>
                                        </p:tav>
                                      </p:tavLst>
                                    </p:anim>
                                    <p:anim calcmode="lin" valueType="num">
                                      <p:cBhvr>
                                        <p:cTn id="20" dur="1000" fill="hold"/>
                                        <p:tgtEl>
                                          <p:spTgt spid="75"/>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81"/>
                                        </p:tgtEl>
                                        <p:attrNameLst>
                                          <p:attrName>style.visibility</p:attrName>
                                        </p:attrNameLst>
                                      </p:cBhvr>
                                      <p:to>
                                        <p:strVal val="visible"/>
                                      </p:to>
                                    </p:set>
                                    <p:animEffect transition="in" filter="fade">
                                      <p:cBhvr>
                                        <p:cTn id="23" dur="1000"/>
                                        <p:tgtEl>
                                          <p:spTgt spid="81"/>
                                        </p:tgtEl>
                                      </p:cBhvr>
                                    </p:animEffect>
                                    <p:anim calcmode="lin" valueType="num">
                                      <p:cBhvr>
                                        <p:cTn id="24" dur="1000" fill="hold"/>
                                        <p:tgtEl>
                                          <p:spTgt spid="81"/>
                                        </p:tgtEl>
                                        <p:attrNameLst>
                                          <p:attrName>ppt_x</p:attrName>
                                        </p:attrNameLst>
                                      </p:cBhvr>
                                      <p:tavLst>
                                        <p:tav tm="0">
                                          <p:val>
                                            <p:strVal val="#ppt_x"/>
                                          </p:val>
                                        </p:tav>
                                        <p:tav tm="100000">
                                          <p:val>
                                            <p:strVal val="#ppt_x"/>
                                          </p:val>
                                        </p:tav>
                                      </p:tavLst>
                                    </p:anim>
                                    <p:anim calcmode="lin" valueType="num">
                                      <p:cBhvr>
                                        <p:cTn id="25" dur="1000" fill="hold"/>
                                        <p:tgtEl>
                                          <p:spTgt spid="81"/>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nodeType="afterEffect">
                                  <p:stCondLst>
                                    <p:cond delay="0"/>
                                  </p:stCondLst>
                                  <p:childTnLst>
                                    <p:set>
                                      <p:cBhvr>
                                        <p:cTn id="28" dur="1" fill="hold">
                                          <p:stCondLst>
                                            <p:cond delay="0"/>
                                          </p:stCondLst>
                                        </p:cTn>
                                        <p:tgtEl>
                                          <p:spTgt spid="69"/>
                                        </p:tgtEl>
                                        <p:attrNameLst>
                                          <p:attrName>style.visibility</p:attrName>
                                        </p:attrNameLst>
                                      </p:cBhvr>
                                      <p:to>
                                        <p:strVal val="visible"/>
                                      </p:to>
                                    </p:set>
                                    <p:animEffect transition="in" filter="fade">
                                      <p:cBhvr>
                                        <p:cTn id="29" dur="1000"/>
                                        <p:tgtEl>
                                          <p:spTgt spid="69"/>
                                        </p:tgtEl>
                                      </p:cBhvr>
                                    </p:animEffect>
                                    <p:anim calcmode="lin" valueType="num">
                                      <p:cBhvr>
                                        <p:cTn id="30" dur="1000" fill="hold"/>
                                        <p:tgtEl>
                                          <p:spTgt spid="69"/>
                                        </p:tgtEl>
                                        <p:attrNameLst>
                                          <p:attrName>ppt_x</p:attrName>
                                        </p:attrNameLst>
                                      </p:cBhvr>
                                      <p:tavLst>
                                        <p:tav tm="0">
                                          <p:val>
                                            <p:strVal val="#ppt_x"/>
                                          </p:val>
                                        </p:tav>
                                        <p:tav tm="100000">
                                          <p:val>
                                            <p:strVal val="#ppt_x"/>
                                          </p:val>
                                        </p:tav>
                                      </p:tavLst>
                                    </p:anim>
                                    <p:anim calcmode="lin" valueType="num">
                                      <p:cBhvr>
                                        <p:cTn id="31" dur="1000" fill="hold"/>
                                        <p:tgtEl>
                                          <p:spTgt spid="69"/>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82"/>
                                        </p:tgtEl>
                                        <p:attrNameLst>
                                          <p:attrName>style.visibility</p:attrName>
                                        </p:attrNameLst>
                                      </p:cBhvr>
                                      <p:to>
                                        <p:strVal val="visible"/>
                                      </p:to>
                                    </p:set>
                                    <p:animEffect transition="in" filter="fade">
                                      <p:cBhvr>
                                        <p:cTn id="34" dur="1000"/>
                                        <p:tgtEl>
                                          <p:spTgt spid="82"/>
                                        </p:tgtEl>
                                      </p:cBhvr>
                                    </p:animEffect>
                                    <p:anim calcmode="lin" valueType="num">
                                      <p:cBhvr>
                                        <p:cTn id="35" dur="1000" fill="hold"/>
                                        <p:tgtEl>
                                          <p:spTgt spid="82"/>
                                        </p:tgtEl>
                                        <p:attrNameLst>
                                          <p:attrName>ppt_x</p:attrName>
                                        </p:attrNameLst>
                                      </p:cBhvr>
                                      <p:tavLst>
                                        <p:tav tm="0">
                                          <p:val>
                                            <p:strVal val="#ppt_x"/>
                                          </p:val>
                                        </p:tav>
                                        <p:tav tm="100000">
                                          <p:val>
                                            <p:strVal val="#ppt_x"/>
                                          </p:val>
                                        </p:tav>
                                      </p:tavLst>
                                    </p:anim>
                                    <p:anim calcmode="lin" valueType="num">
                                      <p:cBhvr>
                                        <p:cTn id="36" dur="1000" fill="hold"/>
                                        <p:tgtEl>
                                          <p:spTgt spid="82"/>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42" presetClass="entr" presetSubtype="0" fill="hold" nodeType="afterEffect">
                                  <p:stCondLst>
                                    <p:cond delay="0"/>
                                  </p:stCondLst>
                                  <p:childTnLst>
                                    <p:set>
                                      <p:cBhvr>
                                        <p:cTn id="39" dur="1" fill="hold">
                                          <p:stCondLst>
                                            <p:cond delay="0"/>
                                          </p:stCondLst>
                                        </p:cTn>
                                        <p:tgtEl>
                                          <p:spTgt spid="78"/>
                                        </p:tgtEl>
                                        <p:attrNameLst>
                                          <p:attrName>style.visibility</p:attrName>
                                        </p:attrNameLst>
                                      </p:cBhvr>
                                      <p:to>
                                        <p:strVal val="visible"/>
                                      </p:to>
                                    </p:set>
                                    <p:animEffect transition="in" filter="fade">
                                      <p:cBhvr>
                                        <p:cTn id="40" dur="1000"/>
                                        <p:tgtEl>
                                          <p:spTgt spid="78"/>
                                        </p:tgtEl>
                                      </p:cBhvr>
                                    </p:animEffect>
                                    <p:anim calcmode="lin" valueType="num">
                                      <p:cBhvr>
                                        <p:cTn id="41" dur="1000" fill="hold"/>
                                        <p:tgtEl>
                                          <p:spTgt spid="78"/>
                                        </p:tgtEl>
                                        <p:attrNameLst>
                                          <p:attrName>ppt_x</p:attrName>
                                        </p:attrNameLst>
                                      </p:cBhvr>
                                      <p:tavLst>
                                        <p:tav tm="0">
                                          <p:val>
                                            <p:strVal val="#ppt_x"/>
                                          </p:val>
                                        </p:tav>
                                        <p:tav tm="100000">
                                          <p:val>
                                            <p:strVal val="#ppt_x"/>
                                          </p:val>
                                        </p:tav>
                                      </p:tavLst>
                                    </p:anim>
                                    <p:anim calcmode="lin" valueType="num">
                                      <p:cBhvr>
                                        <p:cTn id="42" dur="1000" fill="hold"/>
                                        <p:tgtEl>
                                          <p:spTgt spid="78"/>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84"/>
                                        </p:tgtEl>
                                        <p:attrNameLst>
                                          <p:attrName>style.visibility</p:attrName>
                                        </p:attrNameLst>
                                      </p:cBhvr>
                                      <p:to>
                                        <p:strVal val="visible"/>
                                      </p:to>
                                    </p:set>
                                    <p:animEffect transition="in" filter="fade">
                                      <p:cBhvr>
                                        <p:cTn id="45" dur="1000"/>
                                        <p:tgtEl>
                                          <p:spTgt spid="84"/>
                                        </p:tgtEl>
                                      </p:cBhvr>
                                    </p:animEffect>
                                    <p:anim calcmode="lin" valueType="num">
                                      <p:cBhvr>
                                        <p:cTn id="46" dur="1000" fill="hold"/>
                                        <p:tgtEl>
                                          <p:spTgt spid="84"/>
                                        </p:tgtEl>
                                        <p:attrNameLst>
                                          <p:attrName>ppt_x</p:attrName>
                                        </p:attrNameLst>
                                      </p:cBhvr>
                                      <p:tavLst>
                                        <p:tav tm="0">
                                          <p:val>
                                            <p:strVal val="#ppt_x"/>
                                          </p:val>
                                        </p:tav>
                                        <p:tav tm="100000">
                                          <p:val>
                                            <p:strVal val="#ppt_x"/>
                                          </p:val>
                                        </p:tav>
                                      </p:tavLst>
                                    </p:anim>
                                    <p:anim calcmode="lin" valueType="num">
                                      <p:cBhvr>
                                        <p:cTn id="47" dur="1000" fill="hold"/>
                                        <p:tgtEl>
                                          <p:spTgt spid="84"/>
                                        </p:tgtEl>
                                        <p:attrNameLst>
                                          <p:attrName>ppt_y</p:attrName>
                                        </p:attrNameLst>
                                      </p:cBhvr>
                                      <p:tavLst>
                                        <p:tav tm="0">
                                          <p:val>
                                            <p:strVal val="#ppt_y+.1"/>
                                          </p:val>
                                        </p:tav>
                                        <p:tav tm="100000">
                                          <p:val>
                                            <p:strVal val="#ppt_y"/>
                                          </p:val>
                                        </p:tav>
                                      </p:tavLst>
                                    </p:anim>
                                  </p:childTnLst>
                                </p:cTn>
                              </p:par>
                            </p:childTnLst>
                          </p:cTn>
                        </p:par>
                        <p:par>
                          <p:cTn id="48" fill="hold">
                            <p:stCondLst>
                              <p:cond delay="4000"/>
                            </p:stCondLst>
                            <p:childTnLst>
                              <p:par>
                                <p:cTn id="49" presetID="42" presetClass="entr" presetSubtype="0" fill="hold" nodeType="afterEffect">
                                  <p:stCondLst>
                                    <p:cond delay="0"/>
                                  </p:stCondLst>
                                  <p:childTnLst>
                                    <p:set>
                                      <p:cBhvr>
                                        <p:cTn id="50" dur="1" fill="hold">
                                          <p:stCondLst>
                                            <p:cond delay="0"/>
                                          </p:stCondLst>
                                        </p:cTn>
                                        <p:tgtEl>
                                          <p:spTgt spid="72"/>
                                        </p:tgtEl>
                                        <p:attrNameLst>
                                          <p:attrName>style.visibility</p:attrName>
                                        </p:attrNameLst>
                                      </p:cBhvr>
                                      <p:to>
                                        <p:strVal val="visible"/>
                                      </p:to>
                                    </p:set>
                                    <p:animEffect transition="in" filter="fade">
                                      <p:cBhvr>
                                        <p:cTn id="51" dur="1000"/>
                                        <p:tgtEl>
                                          <p:spTgt spid="72"/>
                                        </p:tgtEl>
                                      </p:cBhvr>
                                    </p:animEffect>
                                    <p:anim calcmode="lin" valueType="num">
                                      <p:cBhvr>
                                        <p:cTn id="52" dur="1000" fill="hold"/>
                                        <p:tgtEl>
                                          <p:spTgt spid="72"/>
                                        </p:tgtEl>
                                        <p:attrNameLst>
                                          <p:attrName>ppt_x</p:attrName>
                                        </p:attrNameLst>
                                      </p:cBhvr>
                                      <p:tavLst>
                                        <p:tav tm="0">
                                          <p:val>
                                            <p:strVal val="#ppt_x"/>
                                          </p:val>
                                        </p:tav>
                                        <p:tav tm="100000">
                                          <p:val>
                                            <p:strVal val="#ppt_x"/>
                                          </p:val>
                                        </p:tav>
                                      </p:tavLst>
                                    </p:anim>
                                    <p:anim calcmode="lin" valueType="num">
                                      <p:cBhvr>
                                        <p:cTn id="53" dur="1000" fill="hold"/>
                                        <p:tgtEl>
                                          <p:spTgt spid="72"/>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83"/>
                                        </p:tgtEl>
                                        <p:attrNameLst>
                                          <p:attrName>style.visibility</p:attrName>
                                        </p:attrNameLst>
                                      </p:cBhvr>
                                      <p:to>
                                        <p:strVal val="visible"/>
                                      </p:to>
                                    </p:set>
                                    <p:animEffect transition="in" filter="fade">
                                      <p:cBhvr>
                                        <p:cTn id="56" dur="1000"/>
                                        <p:tgtEl>
                                          <p:spTgt spid="83"/>
                                        </p:tgtEl>
                                      </p:cBhvr>
                                    </p:animEffect>
                                    <p:anim calcmode="lin" valueType="num">
                                      <p:cBhvr>
                                        <p:cTn id="57" dur="1000" fill="hold"/>
                                        <p:tgtEl>
                                          <p:spTgt spid="83"/>
                                        </p:tgtEl>
                                        <p:attrNameLst>
                                          <p:attrName>ppt_x</p:attrName>
                                        </p:attrNameLst>
                                      </p:cBhvr>
                                      <p:tavLst>
                                        <p:tav tm="0">
                                          <p:val>
                                            <p:strVal val="#ppt_x"/>
                                          </p:val>
                                        </p:tav>
                                        <p:tav tm="100000">
                                          <p:val>
                                            <p:strVal val="#ppt_x"/>
                                          </p:val>
                                        </p:tav>
                                      </p:tavLst>
                                    </p:anim>
                                    <p:anim calcmode="lin" valueType="num">
                                      <p:cBhvr>
                                        <p:cTn id="58" dur="1000" fill="hold"/>
                                        <p:tgtEl>
                                          <p:spTgt spid="83"/>
                                        </p:tgtEl>
                                        <p:attrNameLst>
                                          <p:attrName>ppt_y</p:attrName>
                                        </p:attrNameLst>
                                      </p:cBhvr>
                                      <p:tavLst>
                                        <p:tav tm="0">
                                          <p:val>
                                            <p:strVal val="#ppt_y+.1"/>
                                          </p:val>
                                        </p:tav>
                                        <p:tav tm="100000">
                                          <p:val>
                                            <p:strVal val="#ppt_y"/>
                                          </p:val>
                                        </p:tav>
                                      </p:tavLst>
                                    </p:anim>
                                  </p:childTnLst>
                                </p:cTn>
                              </p:par>
                            </p:childTnLst>
                          </p:cTn>
                        </p:par>
                        <p:par>
                          <p:cTn id="59" fill="hold">
                            <p:stCondLst>
                              <p:cond delay="5000"/>
                            </p:stCondLst>
                            <p:childTnLst>
                              <p:par>
                                <p:cTn id="60" presetID="42" presetClass="entr" presetSubtype="0" fill="hold" nodeType="afterEffect">
                                  <p:stCondLst>
                                    <p:cond delay="0"/>
                                  </p:stCondLst>
                                  <p:childTnLst>
                                    <p:set>
                                      <p:cBhvr>
                                        <p:cTn id="61" dur="1" fill="hold">
                                          <p:stCondLst>
                                            <p:cond delay="0"/>
                                          </p:stCondLst>
                                        </p:cTn>
                                        <p:tgtEl>
                                          <p:spTgt spid="66"/>
                                        </p:tgtEl>
                                        <p:attrNameLst>
                                          <p:attrName>style.visibility</p:attrName>
                                        </p:attrNameLst>
                                      </p:cBhvr>
                                      <p:to>
                                        <p:strVal val="visible"/>
                                      </p:to>
                                    </p:set>
                                    <p:animEffect transition="in" filter="fade">
                                      <p:cBhvr>
                                        <p:cTn id="62" dur="1000"/>
                                        <p:tgtEl>
                                          <p:spTgt spid="66"/>
                                        </p:tgtEl>
                                      </p:cBhvr>
                                    </p:animEffect>
                                    <p:anim calcmode="lin" valueType="num">
                                      <p:cBhvr>
                                        <p:cTn id="63" dur="1000" fill="hold"/>
                                        <p:tgtEl>
                                          <p:spTgt spid="66"/>
                                        </p:tgtEl>
                                        <p:attrNameLst>
                                          <p:attrName>ppt_x</p:attrName>
                                        </p:attrNameLst>
                                      </p:cBhvr>
                                      <p:tavLst>
                                        <p:tav tm="0">
                                          <p:val>
                                            <p:strVal val="#ppt_x"/>
                                          </p:val>
                                        </p:tav>
                                        <p:tav tm="100000">
                                          <p:val>
                                            <p:strVal val="#ppt_x"/>
                                          </p:val>
                                        </p:tav>
                                      </p:tavLst>
                                    </p:anim>
                                    <p:anim calcmode="lin" valueType="num">
                                      <p:cBhvr>
                                        <p:cTn id="64" dur="1000" fill="hold"/>
                                        <p:tgtEl>
                                          <p:spTgt spid="66"/>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58"/>
                                        </p:tgtEl>
                                        <p:attrNameLst>
                                          <p:attrName>style.visibility</p:attrName>
                                        </p:attrNameLst>
                                      </p:cBhvr>
                                      <p:to>
                                        <p:strVal val="visible"/>
                                      </p:to>
                                    </p:set>
                                    <p:animEffect transition="in" filter="fade">
                                      <p:cBhvr>
                                        <p:cTn id="67" dur="1000"/>
                                        <p:tgtEl>
                                          <p:spTgt spid="58"/>
                                        </p:tgtEl>
                                      </p:cBhvr>
                                    </p:animEffect>
                                    <p:anim calcmode="lin" valueType="num">
                                      <p:cBhvr>
                                        <p:cTn id="68" dur="1000" fill="hold"/>
                                        <p:tgtEl>
                                          <p:spTgt spid="58"/>
                                        </p:tgtEl>
                                        <p:attrNameLst>
                                          <p:attrName>ppt_x</p:attrName>
                                        </p:attrNameLst>
                                      </p:cBhvr>
                                      <p:tavLst>
                                        <p:tav tm="0">
                                          <p:val>
                                            <p:strVal val="#ppt_x"/>
                                          </p:val>
                                        </p:tav>
                                        <p:tav tm="100000">
                                          <p:val>
                                            <p:strVal val="#ppt_x"/>
                                          </p:val>
                                        </p:tav>
                                      </p:tavLst>
                                    </p:anim>
                                    <p:anim calcmode="lin" valueType="num">
                                      <p:cBhvr>
                                        <p:cTn id="69" dur="1000" fill="hold"/>
                                        <p:tgtEl>
                                          <p:spTgt spid="58"/>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61"/>
                                        </p:tgtEl>
                                        <p:attrNameLst>
                                          <p:attrName>style.visibility</p:attrName>
                                        </p:attrNameLst>
                                      </p:cBhvr>
                                      <p:to>
                                        <p:strVal val="visible"/>
                                      </p:to>
                                    </p:set>
                                    <p:animEffect transition="in" filter="fade">
                                      <p:cBhvr>
                                        <p:cTn id="72" dur="1000"/>
                                        <p:tgtEl>
                                          <p:spTgt spid="61"/>
                                        </p:tgtEl>
                                      </p:cBhvr>
                                    </p:animEffect>
                                    <p:anim calcmode="lin" valueType="num">
                                      <p:cBhvr>
                                        <p:cTn id="73" dur="1000" fill="hold"/>
                                        <p:tgtEl>
                                          <p:spTgt spid="61"/>
                                        </p:tgtEl>
                                        <p:attrNameLst>
                                          <p:attrName>ppt_x</p:attrName>
                                        </p:attrNameLst>
                                      </p:cBhvr>
                                      <p:tavLst>
                                        <p:tav tm="0">
                                          <p:val>
                                            <p:strVal val="#ppt_x"/>
                                          </p:val>
                                        </p:tav>
                                        <p:tav tm="100000">
                                          <p:val>
                                            <p:strVal val="#ppt_x"/>
                                          </p:val>
                                        </p:tav>
                                      </p:tavLst>
                                    </p:anim>
                                    <p:anim calcmode="lin" valueType="num">
                                      <p:cBhvr>
                                        <p:cTn id="74" dur="1000" fill="hold"/>
                                        <p:tgtEl>
                                          <p:spTgt spid="61"/>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62"/>
                                        </p:tgtEl>
                                        <p:attrNameLst>
                                          <p:attrName>style.visibility</p:attrName>
                                        </p:attrNameLst>
                                      </p:cBhvr>
                                      <p:to>
                                        <p:strVal val="visible"/>
                                      </p:to>
                                    </p:set>
                                    <p:animEffect transition="in" filter="fade">
                                      <p:cBhvr>
                                        <p:cTn id="77" dur="1000"/>
                                        <p:tgtEl>
                                          <p:spTgt spid="62"/>
                                        </p:tgtEl>
                                      </p:cBhvr>
                                    </p:animEffect>
                                    <p:anim calcmode="lin" valueType="num">
                                      <p:cBhvr>
                                        <p:cTn id="78" dur="1000" fill="hold"/>
                                        <p:tgtEl>
                                          <p:spTgt spid="62"/>
                                        </p:tgtEl>
                                        <p:attrNameLst>
                                          <p:attrName>ppt_x</p:attrName>
                                        </p:attrNameLst>
                                      </p:cBhvr>
                                      <p:tavLst>
                                        <p:tav tm="0">
                                          <p:val>
                                            <p:strVal val="#ppt_x"/>
                                          </p:val>
                                        </p:tav>
                                        <p:tav tm="100000">
                                          <p:val>
                                            <p:strVal val="#ppt_x"/>
                                          </p:val>
                                        </p:tav>
                                      </p:tavLst>
                                    </p:anim>
                                    <p:anim calcmode="lin" valueType="num">
                                      <p:cBhvr>
                                        <p:cTn id="79" dur="1000" fill="hold"/>
                                        <p:tgtEl>
                                          <p:spTgt spid="62"/>
                                        </p:tgtEl>
                                        <p:attrNameLst>
                                          <p:attrName>ppt_y</p:attrName>
                                        </p:attrNameLst>
                                      </p:cBhvr>
                                      <p:tavLst>
                                        <p:tav tm="0">
                                          <p:val>
                                            <p:strVal val="#ppt_y+.1"/>
                                          </p:val>
                                        </p:tav>
                                        <p:tav tm="100000">
                                          <p:val>
                                            <p:strVal val="#ppt_y"/>
                                          </p:val>
                                        </p:tav>
                                      </p:tavLst>
                                    </p:anim>
                                  </p:childTnLst>
                                </p:cTn>
                              </p:par>
                            </p:childTnLst>
                          </p:cTn>
                        </p:par>
                        <p:par>
                          <p:cTn id="80" fill="hold">
                            <p:stCondLst>
                              <p:cond delay="6000"/>
                            </p:stCondLst>
                            <p:childTnLst>
                              <p:par>
                                <p:cTn id="81" presetID="50" presetClass="entr" presetSubtype="0" decel="100000" fill="hold" grpId="0" nodeType="afterEffect">
                                  <p:stCondLst>
                                    <p:cond delay="0"/>
                                  </p:stCondLst>
                                  <p:childTnLst>
                                    <p:set>
                                      <p:cBhvr>
                                        <p:cTn id="82" dur="1" fill="hold">
                                          <p:stCondLst>
                                            <p:cond delay="0"/>
                                          </p:stCondLst>
                                        </p:cTn>
                                        <p:tgtEl>
                                          <p:spTgt spid="52"/>
                                        </p:tgtEl>
                                        <p:attrNameLst>
                                          <p:attrName>style.visibility</p:attrName>
                                        </p:attrNameLst>
                                      </p:cBhvr>
                                      <p:to>
                                        <p:strVal val="visible"/>
                                      </p:to>
                                    </p:set>
                                    <p:anim calcmode="lin" valueType="num">
                                      <p:cBhvr>
                                        <p:cTn id="83" dur="1000" fill="hold"/>
                                        <p:tgtEl>
                                          <p:spTgt spid="52"/>
                                        </p:tgtEl>
                                        <p:attrNameLst>
                                          <p:attrName>ppt_w</p:attrName>
                                        </p:attrNameLst>
                                      </p:cBhvr>
                                      <p:tavLst>
                                        <p:tav tm="0">
                                          <p:val>
                                            <p:strVal val="#ppt_w+.3"/>
                                          </p:val>
                                        </p:tav>
                                        <p:tav tm="100000">
                                          <p:val>
                                            <p:strVal val="#ppt_w"/>
                                          </p:val>
                                        </p:tav>
                                      </p:tavLst>
                                    </p:anim>
                                    <p:anim calcmode="lin" valueType="num">
                                      <p:cBhvr>
                                        <p:cTn id="84" dur="1000" fill="hold"/>
                                        <p:tgtEl>
                                          <p:spTgt spid="52"/>
                                        </p:tgtEl>
                                        <p:attrNameLst>
                                          <p:attrName>ppt_h</p:attrName>
                                        </p:attrNameLst>
                                      </p:cBhvr>
                                      <p:tavLst>
                                        <p:tav tm="0">
                                          <p:val>
                                            <p:strVal val="#ppt_h"/>
                                          </p:val>
                                        </p:tav>
                                        <p:tav tm="100000">
                                          <p:val>
                                            <p:strVal val="#ppt_h"/>
                                          </p:val>
                                        </p:tav>
                                      </p:tavLst>
                                    </p:anim>
                                    <p:animEffect transition="in" filter="fade">
                                      <p:cBhvr>
                                        <p:cTn id="85" dur="1000"/>
                                        <p:tgtEl>
                                          <p:spTgt spid="52"/>
                                        </p:tgtEl>
                                      </p:cBhvr>
                                    </p:animEffect>
                                  </p:childTnLst>
                                </p:cTn>
                              </p:par>
                              <p:par>
                                <p:cTn id="86" presetID="50" presetClass="entr" presetSubtype="0" decel="100000" fill="hold" grpId="0" nodeType="withEffect">
                                  <p:stCondLst>
                                    <p:cond delay="0"/>
                                  </p:stCondLst>
                                  <p:childTnLst>
                                    <p:set>
                                      <p:cBhvr>
                                        <p:cTn id="87" dur="1" fill="hold">
                                          <p:stCondLst>
                                            <p:cond delay="0"/>
                                          </p:stCondLst>
                                        </p:cTn>
                                        <p:tgtEl>
                                          <p:spTgt spid="53"/>
                                        </p:tgtEl>
                                        <p:attrNameLst>
                                          <p:attrName>style.visibility</p:attrName>
                                        </p:attrNameLst>
                                      </p:cBhvr>
                                      <p:to>
                                        <p:strVal val="visible"/>
                                      </p:to>
                                    </p:set>
                                    <p:anim calcmode="lin" valueType="num">
                                      <p:cBhvr>
                                        <p:cTn id="88" dur="1000" fill="hold"/>
                                        <p:tgtEl>
                                          <p:spTgt spid="53"/>
                                        </p:tgtEl>
                                        <p:attrNameLst>
                                          <p:attrName>ppt_w</p:attrName>
                                        </p:attrNameLst>
                                      </p:cBhvr>
                                      <p:tavLst>
                                        <p:tav tm="0">
                                          <p:val>
                                            <p:strVal val="#ppt_w+.3"/>
                                          </p:val>
                                        </p:tav>
                                        <p:tav tm="100000">
                                          <p:val>
                                            <p:strVal val="#ppt_w"/>
                                          </p:val>
                                        </p:tav>
                                      </p:tavLst>
                                    </p:anim>
                                    <p:anim calcmode="lin" valueType="num">
                                      <p:cBhvr>
                                        <p:cTn id="89" dur="1000" fill="hold"/>
                                        <p:tgtEl>
                                          <p:spTgt spid="53"/>
                                        </p:tgtEl>
                                        <p:attrNameLst>
                                          <p:attrName>ppt_h</p:attrName>
                                        </p:attrNameLst>
                                      </p:cBhvr>
                                      <p:tavLst>
                                        <p:tav tm="0">
                                          <p:val>
                                            <p:strVal val="#ppt_h"/>
                                          </p:val>
                                        </p:tav>
                                        <p:tav tm="100000">
                                          <p:val>
                                            <p:strVal val="#ppt_h"/>
                                          </p:val>
                                        </p:tav>
                                      </p:tavLst>
                                    </p:anim>
                                    <p:animEffect transition="in" filter="fade">
                                      <p:cBhvr>
                                        <p:cTn id="90" dur="1000"/>
                                        <p:tgtEl>
                                          <p:spTgt spid="53"/>
                                        </p:tgtEl>
                                      </p:cBhvr>
                                    </p:animEffect>
                                  </p:childTnLst>
                                </p:cTn>
                              </p:par>
                            </p:childTnLst>
                          </p:cTn>
                        </p:par>
                        <p:par>
                          <p:cTn id="91" fill="hold">
                            <p:stCondLst>
                              <p:cond delay="7000"/>
                            </p:stCondLst>
                            <p:childTnLst>
                              <p:par>
                                <p:cTn id="92" presetID="55" presetClass="entr" presetSubtype="0" fill="hold" grpId="0" nodeType="afterEffect">
                                  <p:stCondLst>
                                    <p:cond delay="0"/>
                                  </p:stCondLst>
                                  <p:childTnLst>
                                    <p:set>
                                      <p:cBhvr>
                                        <p:cTn id="93" dur="1" fill="hold">
                                          <p:stCondLst>
                                            <p:cond delay="0"/>
                                          </p:stCondLst>
                                        </p:cTn>
                                        <p:tgtEl>
                                          <p:spTgt spid="50"/>
                                        </p:tgtEl>
                                        <p:attrNameLst>
                                          <p:attrName>style.visibility</p:attrName>
                                        </p:attrNameLst>
                                      </p:cBhvr>
                                      <p:to>
                                        <p:strVal val="visible"/>
                                      </p:to>
                                    </p:set>
                                    <p:anim calcmode="lin" valueType="num">
                                      <p:cBhvr>
                                        <p:cTn id="94" dur="1000" fill="hold"/>
                                        <p:tgtEl>
                                          <p:spTgt spid="50"/>
                                        </p:tgtEl>
                                        <p:attrNameLst>
                                          <p:attrName>ppt_w</p:attrName>
                                        </p:attrNameLst>
                                      </p:cBhvr>
                                      <p:tavLst>
                                        <p:tav tm="0">
                                          <p:val>
                                            <p:strVal val="#ppt_w*0.70"/>
                                          </p:val>
                                        </p:tav>
                                        <p:tav tm="100000">
                                          <p:val>
                                            <p:strVal val="#ppt_w"/>
                                          </p:val>
                                        </p:tav>
                                      </p:tavLst>
                                    </p:anim>
                                    <p:anim calcmode="lin" valueType="num">
                                      <p:cBhvr>
                                        <p:cTn id="95" dur="1000" fill="hold"/>
                                        <p:tgtEl>
                                          <p:spTgt spid="50"/>
                                        </p:tgtEl>
                                        <p:attrNameLst>
                                          <p:attrName>ppt_h</p:attrName>
                                        </p:attrNameLst>
                                      </p:cBhvr>
                                      <p:tavLst>
                                        <p:tav tm="0">
                                          <p:val>
                                            <p:strVal val="#ppt_h"/>
                                          </p:val>
                                        </p:tav>
                                        <p:tav tm="100000">
                                          <p:val>
                                            <p:strVal val="#ppt_h"/>
                                          </p:val>
                                        </p:tav>
                                      </p:tavLst>
                                    </p:anim>
                                    <p:animEffect transition="in" filter="fade">
                                      <p:cBhvr>
                                        <p:cTn id="96" dur="1000"/>
                                        <p:tgtEl>
                                          <p:spTgt spid="50"/>
                                        </p:tgtEl>
                                      </p:cBhvr>
                                    </p:animEffect>
                                  </p:childTnLst>
                                </p:cTn>
                              </p:par>
                              <p:par>
                                <p:cTn id="97" presetID="55" presetClass="entr" presetSubtype="0" fill="hold" grpId="0" nodeType="withEffect">
                                  <p:stCondLst>
                                    <p:cond delay="0"/>
                                  </p:stCondLst>
                                  <p:childTnLst>
                                    <p:set>
                                      <p:cBhvr>
                                        <p:cTn id="98" dur="1" fill="hold">
                                          <p:stCondLst>
                                            <p:cond delay="0"/>
                                          </p:stCondLst>
                                        </p:cTn>
                                        <p:tgtEl>
                                          <p:spTgt spid="51"/>
                                        </p:tgtEl>
                                        <p:attrNameLst>
                                          <p:attrName>style.visibility</p:attrName>
                                        </p:attrNameLst>
                                      </p:cBhvr>
                                      <p:to>
                                        <p:strVal val="visible"/>
                                      </p:to>
                                    </p:set>
                                    <p:anim calcmode="lin" valueType="num">
                                      <p:cBhvr>
                                        <p:cTn id="99" dur="1000" fill="hold"/>
                                        <p:tgtEl>
                                          <p:spTgt spid="51"/>
                                        </p:tgtEl>
                                        <p:attrNameLst>
                                          <p:attrName>ppt_w</p:attrName>
                                        </p:attrNameLst>
                                      </p:cBhvr>
                                      <p:tavLst>
                                        <p:tav tm="0">
                                          <p:val>
                                            <p:strVal val="#ppt_w*0.70"/>
                                          </p:val>
                                        </p:tav>
                                        <p:tav tm="100000">
                                          <p:val>
                                            <p:strVal val="#ppt_w"/>
                                          </p:val>
                                        </p:tav>
                                      </p:tavLst>
                                    </p:anim>
                                    <p:anim calcmode="lin" valueType="num">
                                      <p:cBhvr>
                                        <p:cTn id="100" dur="1000" fill="hold"/>
                                        <p:tgtEl>
                                          <p:spTgt spid="51"/>
                                        </p:tgtEl>
                                        <p:attrNameLst>
                                          <p:attrName>ppt_h</p:attrName>
                                        </p:attrNameLst>
                                      </p:cBhvr>
                                      <p:tavLst>
                                        <p:tav tm="0">
                                          <p:val>
                                            <p:strVal val="#ppt_h"/>
                                          </p:val>
                                        </p:tav>
                                        <p:tav tm="100000">
                                          <p:val>
                                            <p:strVal val="#ppt_h"/>
                                          </p:val>
                                        </p:tav>
                                      </p:tavLst>
                                    </p:anim>
                                    <p:animEffect transition="in" filter="fade">
                                      <p:cBhvr>
                                        <p:cTn id="101" dur="1000"/>
                                        <p:tgtEl>
                                          <p:spTgt spid="51"/>
                                        </p:tgtEl>
                                      </p:cBhvr>
                                    </p:animEffect>
                                  </p:childTnLst>
                                </p:cTn>
                              </p:par>
                            </p:childTnLst>
                          </p:cTn>
                        </p:par>
                        <p:par>
                          <p:cTn id="102" fill="hold">
                            <p:stCondLst>
                              <p:cond delay="8000"/>
                            </p:stCondLst>
                            <p:childTnLst>
                              <p:par>
                                <p:cTn id="103" presetID="55" presetClass="entr" presetSubtype="0" fill="hold" grpId="0" nodeType="afterEffect">
                                  <p:stCondLst>
                                    <p:cond delay="0"/>
                                  </p:stCondLst>
                                  <p:childTnLst>
                                    <p:set>
                                      <p:cBhvr>
                                        <p:cTn id="104" dur="1" fill="hold">
                                          <p:stCondLst>
                                            <p:cond delay="0"/>
                                          </p:stCondLst>
                                        </p:cTn>
                                        <p:tgtEl>
                                          <p:spTgt spid="56"/>
                                        </p:tgtEl>
                                        <p:attrNameLst>
                                          <p:attrName>style.visibility</p:attrName>
                                        </p:attrNameLst>
                                      </p:cBhvr>
                                      <p:to>
                                        <p:strVal val="visible"/>
                                      </p:to>
                                    </p:set>
                                    <p:anim calcmode="lin" valueType="num">
                                      <p:cBhvr>
                                        <p:cTn id="105" dur="1000" fill="hold"/>
                                        <p:tgtEl>
                                          <p:spTgt spid="56"/>
                                        </p:tgtEl>
                                        <p:attrNameLst>
                                          <p:attrName>ppt_w</p:attrName>
                                        </p:attrNameLst>
                                      </p:cBhvr>
                                      <p:tavLst>
                                        <p:tav tm="0">
                                          <p:val>
                                            <p:strVal val="#ppt_w*0.70"/>
                                          </p:val>
                                        </p:tav>
                                        <p:tav tm="100000">
                                          <p:val>
                                            <p:strVal val="#ppt_w"/>
                                          </p:val>
                                        </p:tav>
                                      </p:tavLst>
                                    </p:anim>
                                    <p:anim calcmode="lin" valueType="num">
                                      <p:cBhvr>
                                        <p:cTn id="106" dur="1000" fill="hold"/>
                                        <p:tgtEl>
                                          <p:spTgt spid="56"/>
                                        </p:tgtEl>
                                        <p:attrNameLst>
                                          <p:attrName>ppt_h</p:attrName>
                                        </p:attrNameLst>
                                      </p:cBhvr>
                                      <p:tavLst>
                                        <p:tav tm="0">
                                          <p:val>
                                            <p:strVal val="#ppt_h"/>
                                          </p:val>
                                        </p:tav>
                                        <p:tav tm="100000">
                                          <p:val>
                                            <p:strVal val="#ppt_h"/>
                                          </p:val>
                                        </p:tav>
                                      </p:tavLst>
                                    </p:anim>
                                    <p:animEffect transition="in" filter="fade">
                                      <p:cBhvr>
                                        <p:cTn id="107" dur="1000"/>
                                        <p:tgtEl>
                                          <p:spTgt spid="56"/>
                                        </p:tgtEl>
                                      </p:cBhvr>
                                    </p:animEffect>
                                  </p:childTnLst>
                                </p:cTn>
                              </p:par>
                              <p:par>
                                <p:cTn id="108" presetID="55" presetClass="entr" presetSubtype="0" fill="hold" grpId="0" nodeType="withEffect">
                                  <p:stCondLst>
                                    <p:cond delay="0"/>
                                  </p:stCondLst>
                                  <p:childTnLst>
                                    <p:set>
                                      <p:cBhvr>
                                        <p:cTn id="109" dur="1" fill="hold">
                                          <p:stCondLst>
                                            <p:cond delay="0"/>
                                          </p:stCondLst>
                                        </p:cTn>
                                        <p:tgtEl>
                                          <p:spTgt spid="57"/>
                                        </p:tgtEl>
                                        <p:attrNameLst>
                                          <p:attrName>style.visibility</p:attrName>
                                        </p:attrNameLst>
                                      </p:cBhvr>
                                      <p:to>
                                        <p:strVal val="visible"/>
                                      </p:to>
                                    </p:set>
                                    <p:anim calcmode="lin" valueType="num">
                                      <p:cBhvr>
                                        <p:cTn id="110" dur="1000" fill="hold"/>
                                        <p:tgtEl>
                                          <p:spTgt spid="57"/>
                                        </p:tgtEl>
                                        <p:attrNameLst>
                                          <p:attrName>ppt_w</p:attrName>
                                        </p:attrNameLst>
                                      </p:cBhvr>
                                      <p:tavLst>
                                        <p:tav tm="0">
                                          <p:val>
                                            <p:strVal val="#ppt_w*0.70"/>
                                          </p:val>
                                        </p:tav>
                                        <p:tav tm="100000">
                                          <p:val>
                                            <p:strVal val="#ppt_w"/>
                                          </p:val>
                                        </p:tav>
                                      </p:tavLst>
                                    </p:anim>
                                    <p:anim calcmode="lin" valueType="num">
                                      <p:cBhvr>
                                        <p:cTn id="111" dur="1000" fill="hold"/>
                                        <p:tgtEl>
                                          <p:spTgt spid="57"/>
                                        </p:tgtEl>
                                        <p:attrNameLst>
                                          <p:attrName>ppt_h</p:attrName>
                                        </p:attrNameLst>
                                      </p:cBhvr>
                                      <p:tavLst>
                                        <p:tav tm="0">
                                          <p:val>
                                            <p:strVal val="#ppt_h"/>
                                          </p:val>
                                        </p:tav>
                                        <p:tav tm="100000">
                                          <p:val>
                                            <p:strVal val="#ppt_h"/>
                                          </p:val>
                                        </p:tav>
                                      </p:tavLst>
                                    </p:anim>
                                    <p:animEffect transition="in" filter="fade">
                                      <p:cBhvr>
                                        <p:cTn id="112" dur="1000"/>
                                        <p:tgtEl>
                                          <p:spTgt spid="57"/>
                                        </p:tgtEl>
                                      </p:cBhvr>
                                    </p:animEffect>
                                  </p:childTnLst>
                                </p:cTn>
                              </p:par>
                            </p:childTnLst>
                          </p:cTn>
                        </p:par>
                        <p:par>
                          <p:cTn id="113" fill="hold">
                            <p:stCondLst>
                              <p:cond delay="9000"/>
                            </p:stCondLst>
                            <p:childTnLst>
                              <p:par>
                                <p:cTn id="114" presetID="55" presetClass="entr" presetSubtype="0" fill="hold" grpId="0" nodeType="afterEffect">
                                  <p:stCondLst>
                                    <p:cond delay="0"/>
                                  </p:stCondLst>
                                  <p:childTnLst>
                                    <p:set>
                                      <p:cBhvr>
                                        <p:cTn id="115" dur="1" fill="hold">
                                          <p:stCondLst>
                                            <p:cond delay="0"/>
                                          </p:stCondLst>
                                        </p:cTn>
                                        <p:tgtEl>
                                          <p:spTgt spid="54"/>
                                        </p:tgtEl>
                                        <p:attrNameLst>
                                          <p:attrName>style.visibility</p:attrName>
                                        </p:attrNameLst>
                                      </p:cBhvr>
                                      <p:to>
                                        <p:strVal val="visible"/>
                                      </p:to>
                                    </p:set>
                                    <p:anim calcmode="lin" valueType="num">
                                      <p:cBhvr>
                                        <p:cTn id="116" dur="1000" fill="hold"/>
                                        <p:tgtEl>
                                          <p:spTgt spid="54"/>
                                        </p:tgtEl>
                                        <p:attrNameLst>
                                          <p:attrName>ppt_w</p:attrName>
                                        </p:attrNameLst>
                                      </p:cBhvr>
                                      <p:tavLst>
                                        <p:tav tm="0">
                                          <p:val>
                                            <p:strVal val="#ppt_w*0.70"/>
                                          </p:val>
                                        </p:tav>
                                        <p:tav tm="100000">
                                          <p:val>
                                            <p:strVal val="#ppt_w"/>
                                          </p:val>
                                        </p:tav>
                                      </p:tavLst>
                                    </p:anim>
                                    <p:anim calcmode="lin" valueType="num">
                                      <p:cBhvr>
                                        <p:cTn id="117" dur="1000" fill="hold"/>
                                        <p:tgtEl>
                                          <p:spTgt spid="54"/>
                                        </p:tgtEl>
                                        <p:attrNameLst>
                                          <p:attrName>ppt_h</p:attrName>
                                        </p:attrNameLst>
                                      </p:cBhvr>
                                      <p:tavLst>
                                        <p:tav tm="0">
                                          <p:val>
                                            <p:strVal val="#ppt_h"/>
                                          </p:val>
                                        </p:tav>
                                        <p:tav tm="100000">
                                          <p:val>
                                            <p:strVal val="#ppt_h"/>
                                          </p:val>
                                        </p:tav>
                                      </p:tavLst>
                                    </p:anim>
                                    <p:animEffect transition="in" filter="fade">
                                      <p:cBhvr>
                                        <p:cTn id="118" dur="1000"/>
                                        <p:tgtEl>
                                          <p:spTgt spid="54"/>
                                        </p:tgtEl>
                                      </p:cBhvr>
                                    </p:animEffect>
                                  </p:childTnLst>
                                </p:cTn>
                              </p:par>
                              <p:par>
                                <p:cTn id="119" presetID="55" presetClass="entr" presetSubtype="0" fill="hold" grpId="0" nodeType="withEffect">
                                  <p:stCondLst>
                                    <p:cond delay="0"/>
                                  </p:stCondLst>
                                  <p:childTnLst>
                                    <p:set>
                                      <p:cBhvr>
                                        <p:cTn id="120" dur="1" fill="hold">
                                          <p:stCondLst>
                                            <p:cond delay="0"/>
                                          </p:stCondLst>
                                        </p:cTn>
                                        <p:tgtEl>
                                          <p:spTgt spid="55"/>
                                        </p:tgtEl>
                                        <p:attrNameLst>
                                          <p:attrName>style.visibility</p:attrName>
                                        </p:attrNameLst>
                                      </p:cBhvr>
                                      <p:to>
                                        <p:strVal val="visible"/>
                                      </p:to>
                                    </p:set>
                                    <p:anim calcmode="lin" valueType="num">
                                      <p:cBhvr>
                                        <p:cTn id="121" dur="1000" fill="hold"/>
                                        <p:tgtEl>
                                          <p:spTgt spid="55"/>
                                        </p:tgtEl>
                                        <p:attrNameLst>
                                          <p:attrName>ppt_w</p:attrName>
                                        </p:attrNameLst>
                                      </p:cBhvr>
                                      <p:tavLst>
                                        <p:tav tm="0">
                                          <p:val>
                                            <p:strVal val="#ppt_w*0.70"/>
                                          </p:val>
                                        </p:tav>
                                        <p:tav tm="100000">
                                          <p:val>
                                            <p:strVal val="#ppt_w"/>
                                          </p:val>
                                        </p:tav>
                                      </p:tavLst>
                                    </p:anim>
                                    <p:anim calcmode="lin" valueType="num">
                                      <p:cBhvr>
                                        <p:cTn id="122" dur="1000" fill="hold"/>
                                        <p:tgtEl>
                                          <p:spTgt spid="55"/>
                                        </p:tgtEl>
                                        <p:attrNameLst>
                                          <p:attrName>ppt_h</p:attrName>
                                        </p:attrNameLst>
                                      </p:cBhvr>
                                      <p:tavLst>
                                        <p:tav tm="0">
                                          <p:val>
                                            <p:strVal val="#ppt_h"/>
                                          </p:val>
                                        </p:tav>
                                        <p:tav tm="100000">
                                          <p:val>
                                            <p:strVal val="#ppt_h"/>
                                          </p:val>
                                        </p:tav>
                                      </p:tavLst>
                                    </p:anim>
                                    <p:animEffect transition="in" filter="fade">
                                      <p:cBhvr>
                                        <p:cTn id="123" dur="10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53" grpId="0"/>
      <p:bldP spid="54" grpId="0"/>
      <p:bldP spid="55" grpId="0"/>
      <p:bldP spid="56" grpId="0"/>
      <p:bldP spid="57" grpId="0"/>
      <p:bldP spid="61" grpId="0" animBg="1"/>
      <p:bldP spid="81" grpId="0"/>
      <p:bldP spid="82" grpId="0"/>
      <p:bldP spid="83" grpId="0"/>
      <p:bldP spid="84" grpId="0"/>
      <p:bldP spid="8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0B07EB8D-B144-4C51-BAA4-8CCA07A83AF1}"/>
              </a:ext>
            </a:extLst>
          </p:cNvPr>
          <p:cNvGrpSpPr/>
          <p:nvPr/>
        </p:nvGrpSpPr>
        <p:grpSpPr>
          <a:xfrm>
            <a:off x="-15239" y="5928359"/>
            <a:ext cx="12222479" cy="929641"/>
            <a:chOff x="-15239" y="5928359"/>
            <a:chExt cx="12222479" cy="929641"/>
          </a:xfrm>
        </p:grpSpPr>
        <p:pic>
          <p:nvPicPr>
            <p:cNvPr id="5" name="图片 4">
              <a:extLst>
                <a:ext uri="{FF2B5EF4-FFF2-40B4-BE49-F238E27FC236}">
                  <a16:creationId xmlns:a16="http://schemas.microsoft.com/office/drawing/2014/main" xmlns="" id="{9CCC24CA-9F30-4642-A204-70B2508089F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46720" y="5928359"/>
              <a:ext cx="4160520" cy="929640"/>
            </a:xfrm>
            <a:prstGeom prst="rect">
              <a:avLst/>
            </a:prstGeom>
          </p:spPr>
        </p:pic>
        <p:pic>
          <p:nvPicPr>
            <p:cNvPr id="6" name="图片 5">
              <a:extLst>
                <a:ext uri="{FF2B5EF4-FFF2-40B4-BE49-F238E27FC236}">
                  <a16:creationId xmlns:a16="http://schemas.microsoft.com/office/drawing/2014/main" xmlns="" id="{7CEF9C12-9D8E-4CBC-8980-6E9103CAD16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86200" y="5928360"/>
              <a:ext cx="4160520" cy="929640"/>
            </a:xfrm>
            <a:prstGeom prst="rect">
              <a:avLst/>
            </a:prstGeom>
          </p:spPr>
        </p:pic>
        <p:pic>
          <p:nvPicPr>
            <p:cNvPr id="7" name="图片 6">
              <a:extLst>
                <a:ext uri="{FF2B5EF4-FFF2-40B4-BE49-F238E27FC236}">
                  <a16:creationId xmlns:a16="http://schemas.microsoft.com/office/drawing/2014/main" xmlns="" id="{02DB5F01-ABDF-4F00-BD4E-8A825B6B40D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39" y="5928360"/>
              <a:ext cx="4160520" cy="929640"/>
            </a:xfrm>
            <a:prstGeom prst="rect">
              <a:avLst/>
            </a:prstGeom>
          </p:spPr>
        </p:pic>
      </p:grpSp>
      <p:sp>
        <p:nvSpPr>
          <p:cNvPr id="8" name="矩形 7">
            <a:extLst>
              <a:ext uri="{FF2B5EF4-FFF2-40B4-BE49-F238E27FC236}">
                <a16:creationId xmlns:a16="http://schemas.microsoft.com/office/drawing/2014/main" xmlns="" id="{5AA8E189-9B53-45D2-A00A-125FF1D06AF7}"/>
              </a:ext>
            </a:extLst>
          </p:cNvPr>
          <p:cNvSpPr/>
          <p:nvPr/>
        </p:nvSpPr>
        <p:spPr>
          <a:xfrm>
            <a:off x="532364" y="480915"/>
            <a:ext cx="2031325" cy="646331"/>
          </a:xfrm>
          <a:prstGeom prst="rect">
            <a:avLst/>
          </a:prstGeom>
        </p:spPr>
        <p:txBody>
          <a:bodyPr wrap="none">
            <a:spAutoFit/>
          </a:bodyPr>
          <a:lstStyle/>
          <a:p>
            <a:pPr algn="r" fontAlgn="base">
              <a:spcBef>
                <a:spcPct val="0"/>
              </a:spcBef>
              <a:spcAft>
                <a:spcPct val="0"/>
              </a:spcAft>
            </a:pPr>
            <a:r>
              <a:rPr lang="zh-CN" altLang="en-US" sz="3600" b="1" dirty="0">
                <a:solidFill>
                  <a:srgbClr val="FF9E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其他目标</a:t>
            </a:r>
          </a:p>
        </p:txBody>
      </p:sp>
      <p:sp>
        <p:nvSpPr>
          <p:cNvPr id="9" name="矩形 8">
            <a:extLst>
              <a:ext uri="{FF2B5EF4-FFF2-40B4-BE49-F238E27FC236}">
                <a16:creationId xmlns:a16="http://schemas.microsoft.com/office/drawing/2014/main" xmlns="" id="{F6F341C2-AE71-4774-A4C0-4B91A3C37A7B}"/>
              </a:ext>
            </a:extLst>
          </p:cNvPr>
          <p:cNvSpPr/>
          <p:nvPr/>
        </p:nvSpPr>
        <p:spPr>
          <a:xfrm>
            <a:off x="0" y="510757"/>
            <a:ext cx="225016" cy="586648"/>
          </a:xfrm>
          <a:prstGeom prst="rect">
            <a:avLst/>
          </a:prstGeom>
          <a:solidFill>
            <a:srgbClr val="FF9E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6434" tIns="48217" rIns="96434" bIns="48217" rtlCol="0" anchor="ctr"/>
          <a:lstStyle/>
          <a:p>
            <a:pPr algn="ctr" defTabSz="964278"/>
            <a:endParaRPr lang="zh-CN" altLang="en-US" sz="1969">
              <a:solidFill>
                <a:srgbClr val="E7E6E6">
                  <a:lumMod val="50000"/>
                </a:srgbClr>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3" name="图片 2">
            <a:extLst>
              <a:ext uri="{FF2B5EF4-FFF2-40B4-BE49-F238E27FC236}">
                <a16:creationId xmlns:a16="http://schemas.microsoft.com/office/drawing/2014/main" xmlns="" id="{CEB5C4E9-EB0B-4A26-8756-1F0E57F16BFE}"/>
              </a:ext>
            </a:extLst>
          </p:cNvPr>
          <p:cNvPicPr>
            <a:picLocks noChangeAspect="1"/>
          </p:cNvPicPr>
          <p:nvPr/>
        </p:nvPicPr>
        <p:blipFill rotWithShape="1">
          <a:blip r:embed="rId4">
            <a:extLst>
              <a:ext uri="{28A0092B-C50C-407E-A947-70E740481C1C}">
                <a14:useLocalDpi xmlns:a14="http://schemas.microsoft.com/office/drawing/2010/main" val="0"/>
              </a:ext>
            </a:extLst>
          </a:blip>
          <a:srcRect t="30530" r="69991" b="39127"/>
          <a:stretch/>
        </p:blipFill>
        <p:spPr>
          <a:xfrm>
            <a:off x="4654758" y="2289301"/>
            <a:ext cx="2875686" cy="3153443"/>
          </a:xfrm>
          <a:prstGeom prst="rect">
            <a:avLst/>
          </a:prstGeom>
        </p:spPr>
      </p:pic>
      <p:sp>
        <p:nvSpPr>
          <p:cNvPr id="26" name="TextBox 13">
            <a:extLst>
              <a:ext uri="{FF2B5EF4-FFF2-40B4-BE49-F238E27FC236}">
                <a16:creationId xmlns:a16="http://schemas.microsoft.com/office/drawing/2014/main" xmlns="" id="{0DE2D46E-1037-4BBE-90E8-2DB9FDC38374}"/>
              </a:ext>
            </a:extLst>
          </p:cNvPr>
          <p:cNvSpPr txBox="1"/>
          <p:nvPr/>
        </p:nvSpPr>
        <p:spPr>
          <a:xfrm>
            <a:off x="8813040" y="1932275"/>
            <a:ext cx="2118612" cy="270010"/>
          </a:xfrm>
          <a:prstGeom prst="rect">
            <a:avLst/>
          </a:prstGeom>
          <a:noFill/>
        </p:spPr>
        <p:txBody>
          <a:bodyPr wrap="square" lIns="0" tIns="0" rIns="0" bIns="0" rtlCol="0" anchor="t" anchorCtr="0">
            <a:spAutoFit/>
          </a:bodyPr>
          <a:lstStyle/>
          <a:p>
            <a:pPr defTabSz="1216817">
              <a:lnSpc>
                <a:spcPct val="120000"/>
              </a:lnSpc>
              <a:spcBef>
                <a:spcPct val="20000"/>
              </a:spcBef>
              <a:defRPr/>
            </a:pPr>
            <a:r>
              <a:rPr lang="zh-CN" altLang="en-US" sz="1600" b="1" dirty="0">
                <a:solidFill>
                  <a:srgbClr val="ED7D3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ED7D31"/>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13">
            <a:extLst>
              <a:ext uri="{FF2B5EF4-FFF2-40B4-BE49-F238E27FC236}">
                <a16:creationId xmlns:a16="http://schemas.microsoft.com/office/drawing/2014/main" xmlns="" id="{49723A27-9EFB-4E95-A158-B5892F0F37C1}"/>
              </a:ext>
            </a:extLst>
          </p:cNvPr>
          <p:cNvSpPr txBox="1"/>
          <p:nvPr/>
        </p:nvSpPr>
        <p:spPr>
          <a:xfrm>
            <a:off x="8813040" y="2289302"/>
            <a:ext cx="2114914" cy="424090"/>
          </a:xfrm>
          <a:prstGeom prst="rect">
            <a:avLst/>
          </a:prstGeom>
          <a:noFill/>
        </p:spPr>
        <p:txBody>
          <a:bodyPr wrap="square" lIns="0" tIns="0" rIns="0" bIns="0" rtlCol="0" anchor="t" anchorCtr="0">
            <a:spAutoFit/>
          </a:bodyPr>
          <a:lstStyle/>
          <a:p>
            <a:pPr defTabSz="1216817">
              <a:lnSpc>
                <a:spcPct val="120000"/>
              </a:lnSpc>
              <a:spcBef>
                <a:spcPct val="20000"/>
              </a:spcBef>
              <a:defRPr/>
            </a:pPr>
            <a:r>
              <a:rPr lang="zh-CN" altLang="en-US" sz="1200"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Box 13">
            <a:extLst>
              <a:ext uri="{FF2B5EF4-FFF2-40B4-BE49-F238E27FC236}">
                <a16:creationId xmlns:a16="http://schemas.microsoft.com/office/drawing/2014/main" xmlns="" id="{E817D827-C85C-4356-9D01-494EE49A2405}"/>
              </a:ext>
            </a:extLst>
          </p:cNvPr>
          <p:cNvSpPr txBox="1"/>
          <p:nvPr/>
        </p:nvSpPr>
        <p:spPr>
          <a:xfrm>
            <a:off x="8813040" y="4298689"/>
            <a:ext cx="2001123" cy="270010"/>
          </a:xfrm>
          <a:prstGeom prst="rect">
            <a:avLst/>
          </a:prstGeom>
          <a:noFill/>
        </p:spPr>
        <p:txBody>
          <a:bodyPr wrap="square" lIns="0" tIns="0" rIns="0" bIns="0" rtlCol="0" anchor="t" anchorCtr="0">
            <a:spAutoFit/>
          </a:bodyPr>
          <a:lstStyle/>
          <a:p>
            <a:pPr defTabSz="1216817">
              <a:lnSpc>
                <a:spcPct val="120000"/>
              </a:lnSpc>
              <a:spcBef>
                <a:spcPct val="20000"/>
              </a:spcBef>
              <a:defRPr/>
            </a:pPr>
            <a:r>
              <a:rPr lang="zh-CN" altLang="en-US" sz="1600" b="1" dirty="0">
                <a:solidFill>
                  <a:srgbClr val="ED7D3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ED7D31"/>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TextBox 13">
            <a:extLst>
              <a:ext uri="{FF2B5EF4-FFF2-40B4-BE49-F238E27FC236}">
                <a16:creationId xmlns:a16="http://schemas.microsoft.com/office/drawing/2014/main" xmlns="" id="{F54D0F20-0FBE-4B57-BF68-52DFFFC77D7E}"/>
              </a:ext>
            </a:extLst>
          </p:cNvPr>
          <p:cNvSpPr txBox="1"/>
          <p:nvPr/>
        </p:nvSpPr>
        <p:spPr>
          <a:xfrm>
            <a:off x="8817123" y="4655716"/>
            <a:ext cx="1997630" cy="424090"/>
          </a:xfrm>
          <a:prstGeom prst="rect">
            <a:avLst/>
          </a:prstGeom>
          <a:noFill/>
        </p:spPr>
        <p:txBody>
          <a:bodyPr wrap="square" lIns="0" tIns="0" rIns="0" bIns="0" rtlCol="0" anchor="t" anchorCtr="0">
            <a:spAutoFit/>
          </a:bodyPr>
          <a:lstStyle/>
          <a:p>
            <a:pPr defTabSz="1216817">
              <a:lnSpc>
                <a:spcPct val="120000"/>
              </a:lnSpc>
              <a:spcBef>
                <a:spcPct val="20000"/>
              </a:spcBef>
              <a:defRPr/>
            </a:pPr>
            <a:r>
              <a:rPr lang="zh-CN" altLang="en-US" sz="1200"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13">
            <a:extLst>
              <a:ext uri="{FF2B5EF4-FFF2-40B4-BE49-F238E27FC236}">
                <a16:creationId xmlns:a16="http://schemas.microsoft.com/office/drawing/2014/main" xmlns="" id="{F47163DB-65B3-4496-918D-DA48991EFF7B}"/>
              </a:ext>
            </a:extLst>
          </p:cNvPr>
          <p:cNvSpPr txBox="1"/>
          <p:nvPr/>
        </p:nvSpPr>
        <p:spPr>
          <a:xfrm>
            <a:off x="812072" y="1932275"/>
            <a:ext cx="2035394" cy="270010"/>
          </a:xfrm>
          <a:prstGeom prst="rect">
            <a:avLst/>
          </a:prstGeom>
          <a:noFill/>
        </p:spPr>
        <p:txBody>
          <a:bodyPr wrap="square" lIns="0" tIns="0" rIns="0" bIns="0" rtlCol="0" anchor="t" anchorCtr="0">
            <a:spAutoFit/>
          </a:bodyPr>
          <a:lstStyle/>
          <a:p>
            <a:pPr algn="r" defTabSz="1216817">
              <a:lnSpc>
                <a:spcPct val="120000"/>
              </a:lnSpc>
              <a:spcBef>
                <a:spcPct val="20000"/>
              </a:spcBef>
              <a:defRPr/>
            </a:pPr>
            <a:r>
              <a:rPr lang="zh-CN" altLang="en-US" sz="1600" b="1" dirty="0">
                <a:solidFill>
                  <a:srgbClr val="ED7D3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ED7D31"/>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13">
            <a:extLst>
              <a:ext uri="{FF2B5EF4-FFF2-40B4-BE49-F238E27FC236}">
                <a16:creationId xmlns:a16="http://schemas.microsoft.com/office/drawing/2014/main" xmlns="" id="{209585A3-4812-46B6-B7EC-26BA9FA3A6BD}"/>
              </a:ext>
            </a:extLst>
          </p:cNvPr>
          <p:cNvSpPr txBox="1"/>
          <p:nvPr/>
        </p:nvSpPr>
        <p:spPr>
          <a:xfrm>
            <a:off x="812932" y="2289301"/>
            <a:ext cx="2031841" cy="424090"/>
          </a:xfrm>
          <a:prstGeom prst="rect">
            <a:avLst/>
          </a:prstGeom>
          <a:noFill/>
        </p:spPr>
        <p:txBody>
          <a:bodyPr wrap="square" lIns="0" tIns="0" rIns="0" bIns="0" rtlCol="0" anchor="t" anchorCtr="0">
            <a:spAutoFit/>
          </a:bodyPr>
          <a:lstStyle/>
          <a:p>
            <a:pPr algn="r" defTabSz="1216817">
              <a:lnSpc>
                <a:spcPct val="120000"/>
              </a:lnSpc>
              <a:spcBef>
                <a:spcPct val="20000"/>
              </a:spcBef>
              <a:defRPr/>
            </a:pPr>
            <a:r>
              <a:rPr lang="zh-CN" altLang="en-US" sz="1200"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13">
            <a:extLst>
              <a:ext uri="{FF2B5EF4-FFF2-40B4-BE49-F238E27FC236}">
                <a16:creationId xmlns:a16="http://schemas.microsoft.com/office/drawing/2014/main" xmlns="" id="{8EB11BBD-7350-452A-90F9-AF47CCCB5996}"/>
              </a:ext>
            </a:extLst>
          </p:cNvPr>
          <p:cNvSpPr txBox="1"/>
          <p:nvPr/>
        </p:nvSpPr>
        <p:spPr>
          <a:xfrm>
            <a:off x="810292" y="4318363"/>
            <a:ext cx="2035784" cy="270010"/>
          </a:xfrm>
          <a:prstGeom prst="rect">
            <a:avLst/>
          </a:prstGeom>
          <a:noFill/>
        </p:spPr>
        <p:txBody>
          <a:bodyPr wrap="square" lIns="0" tIns="0" rIns="0" bIns="0" rtlCol="0" anchor="t" anchorCtr="0">
            <a:spAutoFit/>
          </a:bodyPr>
          <a:lstStyle/>
          <a:p>
            <a:pPr algn="r" defTabSz="1216817">
              <a:lnSpc>
                <a:spcPct val="120000"/>
              </a:lnSpc>
              <a:spcBef>
                <a:spcPct val="20000"/>
              </a:spcBef>
              <a:defRPr/>
            </a:pPr>
            <a:r>
              <a:rPr lang="zh-CN" altLang="en-US" sz="1600" b="1" dirty="0">
                <a:solidFill>
                  <a:srgbClr val="ED7D3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ED7D31"/>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13">
            <a:extLst>
              <a:ext uri="{FF2B5EF4-FFF2-40B4-BE49-F238E27FC236}">
                <a16:creationId xmlns:a16="http://schemas.microsoft.com/office/drawing/2014/main" xmlns="" id="{154A64F9-5D6B-425E-AC68-A44C7EE31E6D}"/>
              </a:ext>
            </a:extLst>
          </p:cNvPr>
          <p:cNvSpPr txBox="1"/>
          <p:nvPr/>
        </p:nvSpPr>
        <p:spPr>
          <a:xfrm>
            <a:off x="815236" y="4675390"/>
            <a:ext cx="2032230" cy="424090"/>
          </a:xfrm>
          <a:prstGeom prst="rect">
            <a:avLst/>
          </a:prstGeom>
          <a:noFill/>
        </p:spPr>
        <p:txBody>
          <a:bodyPr wrap="square" lIns="0" tIns="0" rIns="0" bIns="0" rtlCol="0" anchor="t" anchorCtr="0">
            <a:spAutoFit/>
          </a:bodyPr>
          <a:lstStyle/>
          <a:p>
            <a:pPr algn="r" defTabSz="1216817">
              <a:lnSpc>
                <a:spcPct val="120000"/>
              </a:lnSpc>
              <a:spcBef>
                <a:spcPct val="20000"/>
              </a:spcBef>
              <a:defRPr/>
            </a:pPr>
            <a:r>
              <a:rPr lang="zh-CN" altLang="en-US" sz="1200"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2">
            <a:extLst>
              <a:ext uri="{FF2B5EF4-FFF2-40B4-BE49-F238E27FC236}">
                <a16:creationId xmlns:a16="http://schemas.microsoft.com/office/drawing/2014/main" xmlns="" id="{92765E41-C7DA-4F0F-A5E7-EFB7AD2BD379}"/>
              </a:ext>
            </a:extLst>
          </p:cNvPr>
          <p:cNvSpPr/>
          <p:nvPr/>
        </p:nvSpPr>
        <p:spPr>
          <a:xfrm>
            <a:off x="7617524" y="4383252"/>
            <a:ext cx="929639" cy="929640"/>
          </a:xfrm>
          <a:custGeom>
            <a:avLst/>
            <a:gdLst>
              <a:gd name="connsiteX0" fmla="*/ 1621876 w 4116165"/>
              <a:gd name="connsiteY0" fmla="*/ 814807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1433441 w 4116165"/>
              <a:gd name="connsiteY7" fmla="*/ 1003242 h 3497531"/>
              <a:gd name="connsiteX8" fmla="*/ 1621876 w 4116165"/>
              <a:gd name="connsiteY8" fmla="*/ 814807 h 3497531"/>
              <a:gd name="connsiteX9" fmla="*/ 688860 w 4116165"/>
              <a:gd name="connsiteY9" fmla="*/ 0 h 3497531"/>
              <a:gd name="connsiteX10" fmla="*/ 739322 w 4116165"/>
              <a:gd name="connsiteY10" fmla="*/ 20901 h 3497531"/>
              <a:gd name="connsiteX11" fmla="*/ 1356818 w 4116165"/>
              <a:gd name="connsiteY11" fmla="*/ 638398 h 3497531"/>
              <a:gd name="connsiteX12" fmla="*/ 1356818 w 4116165"/>
              <a:gd name="connsiteY12" fmla="*/ 739322 h 3497531"/>
              <a:gd name="connsiteX13" fmla="*/ 739322 w 4116165"/>
              <a:gd name="connsiteY13" fmla="*/ 1356819 h 3497531"/>
              <a:gd name="connsiteX14" fmla="*/ 638398 w 4116165"/>
              <a:gd name="connsiteY14" fmla="*/ 1356819 h 3497531"/>
              <a:gd name="connsiteX15" fmla="*/ 20901 w 4116165"/>
              <a:gd name="connsiteY15" fmla="*/ 739322 h 3497531"/>
              <a:gd name="connsiteX16" fmla="*/ 20901 w 4116165"/>
              <a:gd name="connsiteY16" fmla="*/ 638398 h 3497531"/>
              <a:gd name="connsiteX17" fmla="*/ 638398 w 4116165"/>
              <a:gd name="connsiteY17" fmla="*/ 20901 h 3497531"/>
              <a:gd name="connsiteX18" fmla="*/ 688860 w 4116165"/>
              <a:gd name="connsiteY18" fmla="*/ 0 h 3497531"/>
              <a:gd name="connsiteX0" fmla="*/ 1433441 w 4116165"/>
              <a:gd name="connsiteY0" fmla="*/ 1003242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1433441 w 4116165"/>
              <a:gd name="connsiteY7" fmla="*/ 1003242 h 3497531"/>
              <a:gd name="connsiteX8" fmla="*/ 688860 w 4116165"/>
              <a:gd name="connsiteY8" fmla="*/ 0 h 3497531"/>
              <a:gd name="connsiteX9" fmla="*/ 739322 w 4116165"/>
              <a:gd name="connsiteY9" fmla="*/ 20901 h 3497531"/>
              <a:gd name="connsiteX10" fmla="*/ 1356818 w 4116165"/>
              <a:gd name="connsiteY10" fmla="*/ 638398 h 3497531"/>
              <a:gd name="connsiteX11" fmla="*/ 1356818 w 4116165"/>
              <a:gd name="connsiteY11" fmla="*/ 739322 h 3497531"/>
              <a:gd name="connsiteX12" fmla="*/ 739322 w 4116165"/>
              <a:gd name="connsiteY12" fmla="*/ 1356819 h 3497531"/>
              <a:gd name="connsiteX13" fmla="*/ 638398 w 4116165"/>
              <a:gd name="connsiteY13" fmla="*/ 1356819 h 3497531"/>
              <a:gd name="connsiteX14" fmla="*/ 20901 w 4116165"/>
              <a:gd name="connsiteY14" fmla="*/ 739322 h 3497531"/>
              <a:gd name="connsiteX15" fmla="*/ 20901 w 4116165"/>
              <a:gd name="connsiteY15" fmla="*/ 638398 h 3497531"/>
              <a:gd name="connsiteX16" fmla="*/ 638398 w 4116165"/>
              <a:gd name="connsiteY16" fmla="*/ 20901 h 3497531"/>
              <a:gd name="connsiteX17" fmla="*/ 688860 w 4116165"/>
              <a:gd name="connsiteY17" fmla="*/ 0 h 3497531"/>
              <a:gd name="connsiteX0" fmla="*/ 1433441 w 4116165"/>
              <a:gd name="connsiteY0" fmla="*/ 3309096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688860 w 4116165"/>
              <a:gd name="connsiteY7" fmla="*/ 0 h 3497531"/>
              <a:gd name="connsiteX8" fmla="*/ 739322 w 4116165"/>
              <a:gd name="connsiteY8" fmla="*/ 20901 h 3497531"/>
              <a:gd name="connsiteX9" fmla="*/ 1356818 w 4116165"/>
              <a:gd name="connsiteY9" fmla="*/ 638398 h 3497531"/>
              <a:gd name="connsiteX10" fmla="*/ 1356818 w 4116165"/>
              <a:gd name="connsiteY10" fmla="*/ 739322 h 3497531"/>
              <a:gd name="connsiteX11" fmla="*/ 739322 w 4116165"/>
              <a:gd name="connsiteY11" fmla="*/ 1356819 h 3497531"/>
              <a:gd name="connsiteX12" fmla="*/ 638398 w 4116165"/>
              <a:gd name="connsiteY12" fmla="*/ 1356819 h 3497531"/>
              <a:gd name="connsiteX13" fmla="*/ 20901 w 4116165"/>
              <a:gd name="connsiteY13" fmla="*/ 739322 h 3497531"/>
              <a:gd name="connsiteX14" fmla="*/ 20901 w 4116165"/>
              <a:gd name="connsiteY14" fmla="*/ 638398 h 3497531"/>
              <a:gd name="connsiteX15" fmla="*/ 638398 w 4116165"/>
              <a:gd name="connsiteY15" fmla="*/ 20901 h 3497531"/>
              <a:gd name="connsiteX16" fmla="*/ 688860 w 4116165"/>
              <a:gd name="connsiteY16" fmla="*/ 0 h 3497531"/>
              <a:gd name="connsiteX0" fmla="*/ 1433441 w 4116165"/>
              <a:gd name="connsiteY0" fmla="*/ 3309096 h 3497531"/>
              <a:gd name="connsiteX1" fmla="*/ 4116165 w 4116165"/>
              <a:gd name="connsiteY1" fmla="*/ 1003242 h 3497531"/>
              <a:gd name="connsiteX2" fmla="*/ 4116165 w 4116165"/>
              <a:gd name="connsiteY2" fmla="*/ 3309096 h 3497531"/>
              <a:gd name="connsiteX3" fmla="*/ 3927730 w 4116165"/>
              <a:gd name="connsiteY3" fmla="*/ 3497531 h 3497531"/>
              <a:gd name="connsiteX4" fmla="*/ 1621876 w 4116165"/>
              <a:gd name="connsiteY4" fmla="*/ 3497531 h 3497531"/>
              <a:gd name="connsiteX5" fmla="*/ 1433441 w 4116165"/>
              <a:gd name="connsiteY5" fmla="*/ 3309096 h 3497531"/>
              <a:gd name="connsiteX6" fmla="*/ 688860 w 4116165"/>
              <a:gd name="connsiteY6" fmla="*/ 0 h 3497531"/>
              <a:gd name="connsiteX7" fmla="*/ 739322 w 4116165"/>
              <a:gd name="connsiteY7" fmla="*/ 20901 h 3497531"/>
              <a:gd name="connsiteX8" fmla="*/ 1356818 w 4116165"/>
              <a:gd name="connsiteY8" fmla="*/ 638398 h 3497531"/>
              <a:gd name="connsiteX9" fmla="*/ 1356818 w 4116165"/>
              <a:gd name="connsiteY9" fmla="*/ 739322 h 3497531"/>
              <a:gd name="connsiteX10" fmla="*/ 739322 w 4116165"/>
              <a:gd name="connsiteY10" fmla="*/ 1356819 h 3497531"/>
              <a:gd name="connsiteX11" fmla="*/ 638398 w 4116165"/>
              <a:gd name="connsiteY11" fmla="*/ 1356819 h 3497531"/>
              <a:gd name="connsiteX12" fmla="*/ 20901 w 4116165"/>
              <a:gd name="connsiteY12" fmla="*/ 739322 h 3497531"/>
              <a:gd name="connsiteX13" fmla="*/ 20901 w 4116165"/>
              <a:gd name="connsiteY13" fmla="*/ 638398 h 3497531"/>
              <a:gd name="connsiteX14" fmla="*/ 638398 w 4116165"/>
              <a:gd name="connsiteY14" fmla="*/ 20901 h 3497531"/>
              <a:gd name="connsiteX15" fmla="*/ 688860 w 4116165"/>
              <a:gd name="connsiteY15" fmla="*/ 0 h 3497531"/>
              <a:gd name="connsiteX0" fmla="*/ 1433441 w 4116165"/>
              <a:gd name="connsiteY0" fmla="*/ 3309096 h 3497531"/>
              <a:gd name="connsiteX1" fmla="*/ 4116165 w 4116165"/>
              <a:gd name="connsiteY1" fmla="*/ 3309096 h 3497531"/>
              <a:gd name="connsiteX2" fmla="*/ 3927730 w 4116165"/>
              <a:gd name="connsiteY2" fmla="*/ 3497531 h 3497531"/>
              <a:gd name="connsiteX3" fmla="*/ 1621876 w 4116165"/>
              <a:gd name="connsiteY3" fmla="*/ 3497531 h 3497531"/>
              <a:gd name="connsiteX4" fmla="*/ 1433441 w 4116165"/>
              <a:gd name="connsiteY4" fmla="*/ 3309096 h 3497531"/>
              <a:gd name="connsiteX5" fmla="*/ 688860 w 4116165"/>
              <a:gd name="connsiteY5" fmla="*/ 0 h 3497531"/>
              <a:gd name="connsiteX6" fmla="*/ 739322 w 4116165"/>
              <a:gd name="connsiteY6" fmla="*/ 20901 h 3497531"/>
              <a:gd name="connsiteX7" fmla="*/ 1356818 w 4116165"/>
              <a:gd name="connsiteY7" fmla="*/ 638398 h 3497531"/>
              <a:gd name="connsiteX8" fmla="*/ 1356818 w 4116165"/>
              <a:gd name="connsiteY8" fmla="*/ 739322 h 3497531"/>
              <a:gd name="connsiteX9" fmla="*/ 739322 w 4116165"/>
              <a:gd name="connsiteY9" fmla="*/ 1356819 h 3497531"/>
              <a:gd name="connsiteX10" fmla="*/ 638398 w 4116165"/>
              <a:gd name="connsiteY10" fmla="*/ 1356819 h 3497531"/>
              <a:gd name="connsiteX11" fmla="*/ 20901 w 4116165"/>
              <a:gd name="connsiteY11" fmla="*/ 739322 h 3497531"/>
              <a:gd name="connsiteX12" fmla="*/ 20901 w 4116165"/>
              <a:gd name="connsiteY12" fmla="*/ 638398 h 3497531"/>
              <a:gd name="connsiteX13" fmla="*/ 638398 w 4116165"/>
              <a:gd name="connsiteY13" fmla="*/ 20901 h 3497531"/>
              <a:gd name="connsiteX14" fmla="*/ 688860 w 4116165"/>
              <a:gd name="connsiteY14" fmla="*/ 0 h 3497531"/>
              <a:gd name="connsiteX0" fmla="*/ 1433441 w 3927730"/>
              <a:gd name="connsiteY0" fmla="*/ 3309096 h 3497531"/>
              <a:gd name="connsiteX1" fmla="*/ 3927730 w 3927730"/>
              <a:gd name="connsiteY1" fmla="*/ 3497531 h 3497531"/>
              <a:gd name="connsiteX2" fmla="*/ 1621876 w 3927730"/>
              <a:gd name="connsiteY2" fmla="*/ 3497531 h 3497531"/>
              <a:gd name="connsiteX3" fmla="*/ 1433441 w 3927730"/>
              <a:gd name="connsiteY3" fmla="*/ 3309096 h 3497531"/>
              <a:gd name="connsiteX4" fmla="*/ 688860 w 3927730"/>
              <a:gd name="connsiteY4" fmla="*/ 0 h 3497531"/>
              <a:gd name="connsiteX5" fmla="*/ 739322 w 3927730"/>
              <a:gd name="connsiteY5" fmla="*/ 20901 h 3497531"/>
              <a:gd name="connsiteX6" fmla="*/ 1356818 w 3927730"/>
              <a:gd name="connsiteY6" fmla="*/ 638398 h 3497531"/>
              <a:gd name="connsiteX7" fmla="*/ 1356818 w 3927730"/>
              <a:gd name="connsiteY7" fmla="*/ 739322 h 3497531"/>
              <a:gd name="connsiteX8" fmla="*/ 739322 w 3927730"/>
              <a:gd name="connsiteY8" fmla="*/ 1356819 h 3497531"/>
              <a:gd name="connsiteX9" fmla="*/ 638398 w 3927730"/>
              <a:gd name="connsiteY9" fmla="*/ 1356819 h 3497531"/>
              <a:gd name="connsiteX10" fmla="*/ 20901 w 3927730"/>
              <a:gd name="connsiteY10" fmla="*/ 739322 h 3497531"/>
              <a:gd name="connsiteX11" fmla="*/ 20901 w 3927730"/>
              <a:gd name="connsiteY11" fmla="*/ 638398 h 3497531"/>
              <a:gd name="connsiteX12" fmla="*/ 638398 w 3927730"/>
              <a:gd name="connsiteY12" fmla="*/ 20901 h 3497531"/>
              <a:gd name="connsiteX13" fmla="*/ 688860 w 3927730"/>
              <a:gd name="connsiteY13" fmla="*/ 0 h 3497531"/>
              <a:gd name="connsiteX0" fmla="*/ 1433441 w 1621876"/>
              <a:gd name="connsiteY0" fmla="*/ 3309096 h 3497531"/>
              <a:gd name="connsiteX1" fmla="*/ 1621876 w 1621876"/>
              <a:gd name="connsiteY1" fmla="*/ 3497531 h 3497531"/>
              <a:gd name="connsiteX2" fmla="*/ 1433441 w 1621876"/>
              <a:gd name="connsiteY2" fmla="*/ 3309096 h 3497531"/>
              <a:gd name="connsiteX3" fmla="*/ 688860 w 1621876"/>
              <a:gd name="connsiteY3" fmla="*/ 0 h 3497531"/>
              <a:gd name="connsiteX4" fmla="*/ 739322 w 1621876"/>
              <a:gd name="connsiteY4" fmla="*/ 20901 h 3497531"/>
              <a:gd name="connsiteX5" fmla="*/ 1356818 w 1621876"/>
              <a:gd name="connsiteY5" fmla="*/ 638398 h 3497531"/>
              <a:gd name="connsiteX6" fmla="*/ 1356818 w 1621876"/>
              <a:gd name="connsiteY6" fmla="*/ 739322 h 3497531"/>
              <a:gd name="connsiteX7" fmla="*/ 739322 w 1621876"/>
              <a:gd name="connsiteY7" fmla="*/ 1356819 h 3497531"/>
              <a:gd name="connsiteX8" fmla="*/ 638398 w 1621876"/>
              <a:gd name="connsiteY8" fmla="*/ 1356819 h 3497531"/>
              <a:gd name="connsiteX9" fmla="*/ 20901 w 1621876"/>
              <a:gd name="connsiteY9" fmla="*/ 739322 h 3497531"/>
              <a:gd name="connsiteX10" fmla="*/ 20901 w 1621876"/>
              <a:gd name="connsiteY10" fmla="*/ 638398 h 3497531"/>
              <a:gd name="connsiteX11" fmla="*/ 638398 w 1621876"/>
              <a:gd name="connsiteY11" fmla="*/ 20901 h 3497531"/>
              <a:gd name="connsiteX12" fmla="*/ 688860 w 1621876"/>
              <a:gd name="connsiteY12" fmla="*/ 0 h 3497531"/>
              <a:gd name="connsiteX0" fmla="*/ 688860 w 1377719"/>
              <a:gd name="connsiteY0" fmla="*/ 0 h 1377720"/>
              <a:gd name="connsiteX1" fmla="*/ 739322 w 1377719"/>
              <a:gd name="connsiteY1" fmla="*/ 20901 h 1377720"/>
              <a:gd name="connsiteX2" fmla="*/ 1356818 w 1377719"/>
              <a:gd name="connsiteY2" fmla="*/ 638398 h 1377720"/>
              <a:gd name="connsiteX3" fmla="*/ 1356818 w 1377719"/>
              <a:gd name="connsiteY3" fmla="*/ 739322 h 1377720"/>
              <a:gd name="connsiteX4" fmla="*/ 739322 w 1377719"/>
              <a:gd name="connsiteY4" fmla="*/ 1356819 h 1377720"/>
              <a:gd name="connsiteX5" fmla="*/ 638398 w 1377719"/>
              <a:gd name="connsiteY5" fmla="*/ 1356819 h 1377720"/>
              <a:gd name="connsiteX6" fmla="*/ 20901 w 1377719"/>
              <a:gd name="connsiteY6" fmla="*/ 739322 h 1377720"/>
              <a:gd name="connsiteX7" fmla="*/ 20901 w 1377719"/>
              <a:gd name="connsiteY7" fmla="*/ 638398 h 1377720"/>
              <a:gd name="connsiteX8" fmla="*/ 638398 w 1377719"/>
              <a:gd name="connsiteY8" fmla="*/ 20901 h 1377720"/>
              <a:gd name="connsiteX9" fmla="*/ 688860 w 1377719"/>
              <a:gd name="connsiteY9" fmla="*/ 0 h 1377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77719" h="1377720">
                <a:moveTo>
                  <a:pt x="688860" y="0"/>
                </a:moveTo>
                <a:cubicBezTo>
                  <a:pt x="707124" y="0"/>
                  <a:pt x="725387" y="6967"/>
                  <a:pt x="739322" y="20901"/>
                </a:cubicBezTo>
                <a:lnTo>
                  <a:pt x="1356818" y="638398"/>
                </a:lnTo>
                <a:cubicBezTo>
                  <a:pt x="1384687" y="666267"/>
                  <a:pt x="1384687" y="711453"/>
                  <a:pt x="1356818" y="739322"/>
                </a:cubicBezTo>
                <a:lnTo>
                  <a:pt x="739322" y="1356819"/>
                </a:lnTo>
                <a:cubicBezTo>
                  <a:pt x="711453" y="1384688"/>
                  <a:pt x="666267" y="1384688"/>
                  <a:pt x="638398" y="1356819"/>
                </a:cubicBezTo>
                <a:lnTo>
                  <a:pt x="20901" y="739322"/>
                </a:lnTo>
                <a:cubicBezTo>
                  <a:pt x="-6968" y="711453"/>
                  <a:pt x="-6968" y="666267"/>
                  <a:pt x="20901" y="638398"/>
                </a:cubicBezTo>
                <a:lnTo>
                  <a:pt x="638398" y="20901"/>
                </a:lnTo>
                <a:cubicBezTo>
                  <a:pt x="652332" y="6967"/>
                  <a:pt x="670596" y="0"/>
                  <a:pt x="688860" y="0"/>
                </a:cubicBezTo>
                <a:close/>
              </a:path>
            </a:pathLst>
          </a:custGeom>
          <a:solidFill>
            <a:srgbClr val="797979"/>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r>
              <a:rPr lang="en-US" altLang="zh-CN" sz="2800" dirty="0">
                <a:latin typeface="Arial" panose="020B0604020202020204" pitchFamily="34" charset="0"/>
                <a:ea typeface="Arial Unicode MS" panose="020B0604020202020204" pitchFamily="34" charset="-122"/>
                <a:cs typeface="Arial" panose="020B0604020202020204" pitchFamily="34" charset="0"/>
              </a:rPr>
              <a:t>3</a:t>
            </a:r>
            <a:endParaRPr lang="en-US" sz="2800" b="1" dirty="0">
              <a:latin typeface="Arial" panose="020B0604020202020204" pitchFamily="34" charset="0"/>
              <a:ea typeface="Arial Unicode MS" panose="020B0604020202020204" pitchFamily="34" charset="-122"/>
              <a:cs typeface="Arial" panose="020B0604020202020204" pitchFamily="34" charset="0"/>
            </a:endParaRPr>
          </a:p>
        </p:txBody>
      </p:sp>
      <p:sp>
        <p:nvSpPr>
          <p:cNvPr id="35" name="Freeform 3">
            <a:extLst>
              <a:ext uri="{FF2B5EF4-FFF2-40B4-BE49-F238E27FC236}">
                <a16:creationId xmlns:a16="http://schemas.microsoft.com/office/drawing/2014/main" xmlns="" id="{9773E55C-9329-4835-8839-5CA0BC59D479}"/>
              </a:ext>
            </a:extLst>
          </p:cNvPr>
          <p:cNvSpPr/>
          <p:nvPr/>
        </p:nvSpPr>
        <p:spPr>
          <a:xfrm>
            <a:off x="7617524" y="1991332"/>
            <a:ext cx="929639" cy="929640"/>
          </a:xfrm>
          <a:custGeom>
            <a:avLst/>
            <a:gdLst>
              <a:gd name="connsiteX0" fmla="*/ 1621876 w 4116165"/>
              <a:gd name="connsiteY0" fmla="*/ 814807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1433441 w 4116165"/>
              <a:gd name="connsiteY7" fmla="*/ 1003242 h 3497531"/>
              <a:gd name="connsiteX8" fmla="*/ 1621876 w 4116165"/>
              <a:gd name="connsiteY8" fmla="*/ 814807 h 3497531"/>
              <a:gd name="connsiteX9" fmla="*/ 688860 w 4116165"/>
              <a:gd name="connsiteY9" fmla="*/ 0 h 3497531"/>
              <a:gd name="connsiteX10" fmla="*/ 739322 w 4116165"/>
              <a:gd name="connsiteY10" fmla="*/ 20901 h 3497531"/>
              <a:gd name="connsiteX11" fmla="*/ 1356818 w 4116165"/>
              <a:gd name="connsiteY11" fmla="*/ 638398 h 3497531"/>
              <a:gd name="connsiteX12" fmla="*/ 1356818 w 4116165"/>
              <a:gd name="connsiteY12" fmla="*/ 739322 h 3497531"/>
              <a:gd name="connsiteX13" fmla="*/ 739322 w 4116165"/>
              <a:gd name="connsiteY13" fmla="*/ 1356819 h 3497531"/>
              <a:gd name="connsiteX14" fmla="*/ 638398 w 4116165"/>
              <a:gd name="connsiteY14" fmla="*/ 1356819 h 3497531"/>
              <a:gd name="connsiteX15" fmla="*/ 20901 w 4116165"/>
              <a:gd name="connsiteY15" fmla="*/ 739322 h 3497531"/>
              <a:gd name="connsiteX16" fmla="*/ 20901 w 4116165"/>
              <a:gd name="connsiteY16" fmla="*/ 638398 h 3497531"/>
              <a:gd name="connsiteX17" fmla="*/ 638398 w 4116165"/>
              <a:gd name="connsiteY17" fmla="*/ 20901 h 3497531"/>
              <a:gd name="connsiteX18" fmla="*/ 688860 w 4116165"/>
              <a:gd name="connsiteY18" fmla="*/ 0 h 3497531"/>
              <a:gd name="connsiteX0" fmla="*/ 1433441 w 4116165"/>
              <a:gd name="connsiteY0" fmla="*/ 1003242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1433441 w 4116165"/>
              <a:gd name="connsiteY7" fmla="*/ 1003242 h 3497531"/>
              <a:gd name="connsiteX8" fmla="*/ 688860 w 4116165"/>
              <a:gd name="connsiteY8" fmla="*/ 0 h 3497531"/>
              <a:gd name="connsiteX9" fmla="*/ 739322 w 4116165"/>
              <a:gd name="connsiteY9" fmla="*/ 20901 h 3497531"/>
              <a:gd name="connsiteX10" fmla="*/ 1356818 w 4116165"/>
              <a:gd name="connsiteY10" fmla="*/ 638398 h 3497531"/>
              <a:gd name="connsiteX11" fmla="*/ 1356818 w 4116165"/>
              <a:gd name="connsiteY11" fmla="*/ 739322 h 3497531"/>
              <a:gd name="connsiteX12" fmla="*/ 739322 w 4116165"/>
              <a:gd name="connsiteY12" fmla="*/ 1356819 h 3497531"/>
              <a:gd name="connsiteX13" fmla="*/ 638398 w 4116165"/>
              <a:gd name="connsiteY13" fmla="*/ 1356819 h 3497531"/>
              <a:gd name="connsiteX14" fmla="*/ 20901 w 4116165"/>
              <a:gd name="connsiteY14" fmla="*/ 739322 h 3497531"/>
              <a:gd name="connsiteX15" fmla="*/ 20901 w 4116165"/>
              <a:gd name="connsiteY15" fmla="*/ 638398 h 3497531"/>
              <a:gd name="connsiteX16" fmla="*/ 638398 w 4116165"/>
              <a:gd name="connsiteY16" fmla="*/ 20901 h 3497531"/>
              <a:gd name="connsiteX17" fmla="*/ 688860 w 4116165"/>
              <a:gd name="connsiteY17" fmla="*/ 0 h 3497531"/>
              <a:gd name="connsiteX0" fmla="*/ 1433441 w 4116165"/>
              <a:gd name="connsiteY0" fmla="*/ 3309096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688860 w 4116165"/>
              <a:gd name="connsiteY7" fmla="*/ 0 h 3497531"/>
              <a:gd name="connsiteX8" fmla="*/ 739322 w 4116165"/>
              <a:gd name="connsiteY8" fmla="*/ 20901 h 3497531"/>
              <a:gd name="connsiteX9" fmla="*/ 1356818 w 4116165"/>
              <a:gd name="connsiteY9" fmla="*/ 638398 h 3497531"/>
              <a:gd name="connsiteX10" fmla="*/ 1356818 w 4116165"/>
              <a:gd name="connsiteY10" fmla="*/ 739322 h 3497531"/>
              <a:gd name="connsiteX11" fmla="*/ 739322 w 4116165"/>
              <a:gd name="connsiteY11" fmla="*/ 1356819 h 3497531"/>
              <a:gd name="connsiteX12" fmla="*/ 638398 w 4116165"/>
              <a:gd name="connsiteY12" fmla="*/ 1356819 h 3497531"/>
              <a:gd name="connsiteX13" fmla="*/ 20901 w 4116165"/>
              <a:gd name="connsiteY13" fmla="*/ 739322 h 3497531"/>
              <a:gd name="connsiteX14" fmla="*/ 20901 w 4116165"/>
              <a:gd name="connsiteY14" fmla="*/ 638398 h 3497531"/>
              <a:gd name="connsiteX15" fmla="*/ 638398 w 4116165"/>
              <a:gd name="connsiteY15" fmla="*/ 20901 h 3497531"/>
              <a:gd name="connsiteX16" fmla="*/ 688860 w 4116165"/>
              <a:gd name="connsiteY16" fmla="*/ 0 h 3497531"/>
              <a:gd name="connsiteX0" fmla="*/ 1433441 w 4116165"/>
              <a:gd name="connsiteY0" fmla="*/ 3309096 h 3497531"/>
              <a:gd name="connsiteX1" fmla="*/ 4116165 w 4116165"/>
              <a:gd name="connsiteY1" fmla="*/ 1003242 h 3497531"/>
              <a:gd name="connsiteX2" fmla="*/ 4116165 w 4116165"/>
              <a:gd name="connsiteY2" fmla="*/ 3309096 h 3497531"/>
              <a:gd name="connsiteX3" fmla="*/ 3927730 w 4116165"/>
              <a:gd name="connsiteY3" fmla="*/ 3497531 h 3497531"/>
              <a:gd name="connsiteX4" fmla="*/ 1621876 w 4116165"/>
              <a:gd name="connsiteY4" fmla="*/ 3497531 h 3497531"/>
              <a:gd name="connsiteX5" fmla="*/ 1433441 w 4116165"/>
              <a:gd name="connsiteY5" fmla="*/ 3309096 h 3497531"/>
              <a:gd name="connsiteX6" fmla="*/ 688860 w 4116165"/>
              <a:gd name="connsiteY6" fmla="*/ 0 h 3497531"/>
              <a:gd name="connsiteX7" fmla="*/ 739322 w 4116165"/>
              <a:gd name="connsiteY7" fmla="*/ 20901 h 3497531"/>
              <a:gd name="connsiteX8" fmla="*/ 1356818 w 4116165"/>
              <a:gd name="connsiteY8" fmla="*/ 638398 h 3497531"/>
              <a:gd name="connsiteX9" fmla="*/ 1356818 w 4116165"/>
              <a:gd name="connsiteY9" fmla="*/ 739322 h 3497531"/>
              <a:gd name="connsiteX10" fmla="*/ 739322 w 4116165"/>
              <a:gd name="connsiteY10" fmla="*/ 1356819 h 3497531"/>
              <a:gd name="connsiteX11" fmla="*/ 638398 w 4116165"/>
              <a:gd name="connsiteY11" fmla="*/ 1356819 h 3497531"/>
              <a:gd name="connsiteX12" fmla="*/ 20901 w 4116165"/>
              <a:gd name="connsiteY12" fmla="*/ 739322 h 3497531"/>
              <a:gd name="connsiteX13" fmla="*/ 20901 w 4116165"/>
              <a:gd name="connsiteY13" fmla="*/ 638398 h 3497531"/>
              <a:gd name="connsiteX14" fmla="*/ 638398 w 4116165"/>
              <a:gd name="connsiteY14" fmla="*/ 20901 h 3497531"/>
              <a:gd name="connsiteX15" fmla="*/ 688860 w 4116165"/>
              <a:gd name="connsiteY15" fmla="*/ 0 h 3497531"/>
              <a:gd name="connsiteX0" fmla="*/ 1433441 w 4116165"/>
              <a:gd name="connsiteY0" fmla="*/ 3309096 h 3497531"/>
              <a:gd name="connsiteX1" fmla="*/ 4116165 w 4116165"/>
              <a:gd name="connsiteY1" fmla="*/ 3309096 h 3497531"/>
              <a:gd name="connsiteX2" fmla="*/ 3927730 w 4116165"/>
              <a:gd name="connsiteY2" fmla="*/ 3497531 h 3497531"/>
              <a:gd name="connsiteX3" fmla="*/ 1621876 w 4116165"/>
              <a:gd name="connsiteY3" fmla="*/ 3497531 h 3497531"/>
              <a:gd name="connsiteX4" fmla="*/ 1433441 w 4116165"/>
              <a:gd name="connsiteY4" fmla="*/ 3309096 h 3497531"/>
              <a:gd name="connsiteX5" fmla="*/ 688860 w 4116165"/>
              <a:gd name="connsiteY5" fmla="*/ 0 h 3497531"/>
              <a:gd name="connsiteX6" fmla="*/ 739322 w 4116165"/>
              <a:gd name="connsiteY6" fmla="*/ 20901 h 3497531"/>
              <a:gd name="connsiteX7" fmla="*/ 1356818 w 4116165"/>
              <a:gd name="connsiteY7" fmla="*/ 638398 h 3497531"/>
              <a:gd name="connsiteX8" fmla="*/ 1356818 w 4116165"/>
              <a:gd name="connsiteY8" fmla="*/ 739322 h 3497531"/>
              <a:gd name="connsiteX9" fmla="*/ 739322 w 4116165"/>
              <a:gd name="connsiteY9" fmla="*/ 1356819 h 3497531"/>
              <a:gd name="connsiteX10" fmla="*/ 638398 w 4116165"/>
              <a:gd name="connsiteY10" fmla="*/ 1356819 h 3497531"/>
              <a:gd name="connsiteX11" fmla="*/ 20901 w 4116165"/>
              <a:gd name="connsiteY11" fmla="*/ 739322 h 3497531"/>
              <a:gd name="connsiteX12" fmla="*/ 20901 w 4116165"/>
              <a:gd name="connsiteY12" fmla="*/ 638398 h 3497531"/>
              <a:gd name="connsiteX13" fmla="*/ 638398 w 4116165"/>
              <a:gd name="connsiteY13" fmla="*/ 20901 h 3497531"/>
              <a:gd name="connsiteX14" fmla="*/ 688860 w 4116165"/>
              <a:gd name="connsiteY14" fmla="*/ 0 h 3497531"/>
              <a:gd name="connsiteX0" fmla="*/ 1433441 w 3927730"/>
              <a:gd name="connsiteY0" fmla="*/ 3309096 h 3497531"/>
              <a:gd name="connsiteX1" fmla="*/ 3927730 w 3927730"/>
              <a:gd name="connsiteY1" fmla="*/ 3497531 h 3497531"/>
              <a:gd name="connsiteX2" fmla="*/ 1621876 w 3927730"/>
              <a:gd name="connsiteY2" fmla="*/ 3497531 h 3497531"/>
              <a:gd name="connsiteX3" fmla="*/ 1433441 w 3927730"/>
              <a:gd name="connsiteY3" fmla="*/ 3309096 h 3497531"/>
              <a:gd name="connsiteX4" fmla="*/ 688860 w 3927730"/>
              <a:gd name="connsiteY4" fmla="*/ 0 h 3497531"/>
              <a:gd name="connsiteX5" fmla="*/ 739322 w 3927730"/>
              <a:gd name="connsiteY5" fmla="*/ 20901 h 3497531"/>
              <a:gd name="connsiteX6" fmla="*/ 1356818 w 3927730"/>
              <a:gd name="connsiteY6" fmla="*/ 638398 h 3497531"/>
              <a:gd name="connsiteX7" fmla="*/ 1356818 w 3927730"/>
              <a:gd name="connsiteY7" fmla="*/ 739322 h 3497531"/>
              <a:gd name="connsiteX8" fmla="*/ 739322 w 3927730"/>
              <a:gd name="connsiteY8" fmla="*/ 1356819 h 3497531"/>
              <a:gd name="connsiteX9" fmla="*/ 638398 w 3927730"/>
              <a:gd name="connsiteY9" fmla="*/ 1356819 h 3497531"/>
              <a:gd name="connsiteX10" fmla="*/ 20901 w 3927730"/>
              <a:gd name="connsiteY10" fmla="*/ 739322 h 3497531"/>
              <a:gd name="connsiteX11" fmla="*/ 20901 w 3927730"/>
              <a:gd name="connsiteY11" fmla="*/ 638398 h 3497531"/>
              <a:gd name="connsiteX12" fmla="*/ 638398 w 3927730"/>
              <a:gd name="connsiteY12" fmla="*/ 20901 h 3497531"/>
              <a:gd name="connsiteX13" fmla="*/ 688860 w 3927730"/>
              <a:gd name="connsiteY13" fmla="*/ 0 h 3497531"/>
              <a:gd name="connsiteX0" fmla="*/ 1433441 w 1621876"/>
              <a:gd name="connsiteY0" fmla="*/ 3309096 h 3497531"/>
              <a:gd name="connsiteX1" fmla="*/ 1621876 w 1621876"/>
              <a:gd name="connsiteY1" fmla="*/ 3497531 h 3497531"/>
              <a:gd name="connsiteX2" fmla="*/ 1433441 w 1621876"/>
              <a:gd name="connsiteY2" fmla="*/ 3309096 h 3497531"/>
              <a:gd name="connsiteX3" fmla="*/ 688860 w 1621876"/>
              <a:gd name="connsiteY3" fmla="*/ 0 h 3497531"/>
              <a:gd name="connsiteX4" fmla="*/ 739322 w 1621876"/>
              <a:gd name="connsiteY4" fmla="*/ 20901 h 3497531"/>
              <a:gd name="connsiteX5" fmla="*/ 1356818 w 1621876"/>
              <a:gd name="connsiteY5" fmla="*/ 638398 h 3497531"/>
              <a:gd name="connsiteX6" fmla="*/ 1356818 w 1621876"/>
              <a:gd name="connsiteY6" fmla="*/ 739322 h 3497531"/>
              <a:gd name="connsiteX7" fmla="*/ 739322 w 1621876"/>
              <a:gd name="connsiteY7" fmla="*/ 1356819 h 3497531"/>
              <a:gd name="connsiteX8" fmla="*/ 638398 w 1621876"/>
              <a:gd name="connsiteY8" fmla="*/ 1356819 h 3497531"/>
              <a:gd name="connsiteX9" fmla="*/ 20901 w 1621876"/>
              <a:gd name="connsiteY9" fmla="*/ 739322 h 3497531"/>
              <a:gd name="connsiteX10" fmla="*/ 20901 w 1621876"/>
              <a:gd name="connsiteY10" fmla="*/ 638398 h 3497531"/>
              <a:gd name="connsiteX11" fmla="*/ 638398 w 1621876"/>
              <a:gd name="connsiteY11" fmla="*/ 20901 h 3497531"/>
              <a:gd name="connsiteX12" fmla="*/ 688860 w 1621876"/>
              <a:gd name="connsiteY12" fmla="*/ 0 h 3497531"/>
              <a:gd name="connsiteX0" fmla="*/ 688860 w 1377719"/>
              <a:gd name="connsiteY0" fmla="*/ 0 h 1377720"/>
              <a:gd name="connsiteX1" fmla="*/ 739322 w 1377719"/>
              <a:gd name="connsiteY1" fmla="*/ 20901 h 1377720"/>
              <a:gd name="connsiteX2" fmla="*/ 1356818 w 1377719"/>
              <a:gd name="connsiteY2" fmla="*/ 638398 h 1377720"/>
              <a:gd name="connsiteX3" fmla="*/ 1356818 w 1377719"/>
              <a:gd name="connsiteY3" fmla="*/ 739322 h 1377720"/>
              <a:gd name="connsiteX4" fmla="*/ 739322 w 1377719"/>
              <a:gd name="connsiteY4" fmla="*/ 1356819 h 1377720"/>
              <a:gd name="connsiteX5" fmla="*/ 638398 w 1377719"/>
              <a:gd name="connsiteY5" fmla="*/ 1356819 h 1377720"/>
              <a:gd name="connsiteX6" fmla="*/ 20901 w 1377719"/>
              <a:gd name="connsiteY6" fmla="*/ 739322 h 1377720"/>
              <a:gd name="connsiteX7" fmla="*/ 20901 w 1377719"/>
              <a:gd name="connsiteY7" fmla="*/ 638398 h 1377720"/>
              <a:gd name="connsiteX8" fmla="*/ 638398 w 1377719"/>
              <a:gd name="connsiteY8" fmla="*/ 20901 h 1377720"/>
              <a:gd name="connsiteX9" fmla="*/ 688860 w 1377719"/>
              <a:gd name="connsiteY9" fmla="*/ 0 h 1377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77719" h="1377720">
                <a:moveTo>
                  <a:pt x="688860" y="0"/>
                </a:moveTo>
                <a:cubicBezTo>
                  <a:pt x="707124" y="0"/>
                  <a:pt x="725387" y="6967"/>
                  <a:pt x="739322" y="20901"/>
                </a:cubicBezTo>
                <a:lnTo>
                  <a:pt x="1356818" y="638398"/>
                </a:lnTo>
                <a:cubicBezTo>
                  <a:pt x="1384687" y="666267"/>
                  <a:pt x="1384687" y="711453"/>
                  <a:pt x="1356818" y="739322"/>
                </a:cubicBezTo>
                <a:lnTo>
                  <a:pt x="739322" y="1356819"/>
                </a:lnTo>
                <a:cubicBezTo>
                  <a:pt x="711453" y="1384688"/>
                  <a:pt x="666267" y="1384688"/>
                  <a:pt x="638398" y="1356819"/>
                </a:cubicBezTo>
                <a:lnTo>
                  <a:pt x="20901" y="739322"/>
                </a:lnTo>
                <a:cubicBezTo>
                  <a:pt x="-6968" y="711453"/>
                  <a:pt x="-6968" y="666267"/>
                  <a:pt x="20901" y="638398"/>
                </a:cubicBezTo>
                <a:lnTo>
                  <a:pt x="638398" y="20901"/>
                </a:lnTo>
                <a:cubicBezTo>
                  <a:pt x="652332" y="6967"/>
                  <a:pt x="670596" y="0"/>
                  <a:pt x="688860" y="0"/>
                </a:cubicBezTo>
                <a:close/>
              </a:path>
            </a:pathLst>
          </a:custGeom>
          <a:solidFill>
            <a:srgbClr val="797979"/>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r>
              <a:rPr lang="en-US" altLang="zh-CN" sz="2800" dirty="0">
                <a:latin typeface="Arial" panose="020B0604020202020204" pitchFamily="34" charset="0"/>
                <a:ea typeface="Arial Unicode MS" panose="020B0604020202020204" pitchFamily="34" charset="-122"/>
                <a:cs typeface="Arial" panose="020B0604020202020204" pitchFamily="34" charset="0"/>
              </a:rPr>
              <a:t>2</a:t>
            </a:r>
            <a:endParaRPr lang="en-US" sz="2800" b="1" dirty="0">
              <a:latin typeface="Arial" panose="020B0604020202020204" pitchFamily="34" charset="0"/>
              <a:ea typeface="Arial Unicode MS" panose="020B0604020202020204" pitchFamily="34" charset="-122"/>
              <a:cs typeface="Arial" panose="020B0604020202020204" pitchFamily="34" charset="0"/>
            </a:endParaRPr>
          </a:p>
        </p:txBody>
      </p:sp>
      <p:sp>
        <p:nvSpPr>
          <p:cNvPr id="36" name="Freeform 4">
            <a:extLst>
              <a:ext uri="{FF2B5EF4-FFF2-40B4-BE49-F238E27FC236}">
                <a16:creationId xmlns:a16="http://schemas.microsoft.com/office/drawing/2014/main" xmlns="" id="{87102ADB-7710-4A2A-A6F4-81F8B8DBED63}"/>
              </a:ext>
            </a:extLst>
          </p:cNvPr>
          <p:cNvSpPr/>
          <p:nvPr/>
        </p:nvSpPr>
        <p:spPr>
          <a:xfrm>
            <a:off x="3536931" y="1991332"/>
            <a:ext cx="929639" cy="929640"/>
          </a:xfrm>
          <a:custGeom>
            <a:avLst/>
            <a:gdLst>
              <a:gd name="connsiteX0" fmla="*/ 1621876 w 4116165"/>
              <a:gd name="connsiteY0" fmla="*/ 814807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1433441 w 4116165"/>
              <a:gd name="connsiteY7" fmla="*/ 1003242 h 3497531"/>
              <a:gd name="connsiteX8" fmla="*/ 1621876 w 4116165"/>
              <a:gd name="connsiteY8" fmla="*/ 814807 h 3497531"/>
              <a:gd name="connsiteX9" fmla="*/ 688860 w 4116165"/>
              <a:gd name="connsiteY9" fmla="*/ 0 h 3497531"/>
              <a:gd name="connsiteX10" fmla="*/ 739322 w 4116165"/>
              <a:gd name="connsiteY10" fmla="*/ 20901 h 3497531"/>
              <a:gd name="connsiteX11" fmla="*/ 1356818 w 4116165"/>
              <a:gd name="connsiteY11" fmla="*/ 638398 h 3497531"/>
              <a:gd name="connsiteX12" fmla="*/ 1356818 w 4116165"/>
              <a:gd name="connsiteY12" fmla="*/ 739322 h 3497531"/>
              <a:gd name="connsiteX13" fmla="*/ 739322 w 4116165"/>
              <a:gd name="connsiteY13" fmla="*/ 1356819 h 3497531"/>
              <a:gd name="connsiteX14" fmla="*/ 638398 w 4116165"/>
              <a:gd name="connsiteY14" fmla="*/ 1356819 h 3497531"/>
              <a:gd name="connsiteX15" fmla="*/ 20901 w 4116165"/>
              <a:gd name="connsiteY15" fmla="*/ 739322 h 3497531"/>
              <a:gd name="connsiteX16" fmla="*/ 20901 w 4116165"/>
              <a:gd name="connsiteY16" fmla="*/ 638398 h 3497531"/>
              <a:gd name="connsiteX17" fmla="*/ 638398 w 4116165"/>
              <a:gd name="connsiteY17" fmla="*/ 20901 h 3497531"/>
              <a:gd name="connsiteX18" fmla="*/ 688860 w 4116165"/>
              <a:gd name="connsiteY18" fmla="*/ 0 h 3497531"/>
              <a:gd name="connsiteX0" fmla="*/ 1433441 w 4116165"/>
              <a:gd name="connsiteY0" fmla="*/ 1003242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1433441 w 4116165"/>
              <a:gd name="connsiteY7" fmla="*/ 1003242 h 3497531"/>
              <a:gd name="connsiteX8" fmla="*/ 688860 w 4116165"/>
              <a:gd name="connsiteY8" fmla="*/ 0 h 3497531"/>
              <a:gd name="connsiteX9" fmla="*/ 739322 w 4116165"/>
              <a:gd name="connsiteY9" fmla="*/ 20901 h 3497531"/>
              <a:gd name="connsiteX10" fmla="*/ 1356818 w 4116165"/>
              <a:gd name="connsiteY10" fmla="*/ 638398 h 3497531"/>
              <a:gd name="connsiteX11" fmla="*/ 1356818 w 4116165"/>
              <a:gd name="connsiteY11" fmla="*/ 739322 h 3497531"/>
              <a:gd name="connsiteX12" fmla="*/ 739322 w 4116165"/>
              <a:gd name="connsiteY12" fmla="*/ 1356819 h 3497531"/>
              <a:gd name="connsiteX13" fmla="*/ 638398 w 4116165"/>
              <a:gd name="connsiteY13" fmla="*/ 1356819 h 3497531"/>
              <a:gd name="connsiteX14" fmla="*/ 20901 w 4116165"/>
              <a:gd name="connsiteY14" fmla="*/ 739322 h 3497531"/>
              <a:gd name="connsiteX15" fmla="*/ 20901 w 4116165"/>
              <a:gd name="connsiteY15" fmla="*/ 638398 h 3497531"/>
              <a:gd name="connsiteX16" fmla="*/ 638398 w 4116165"/>
              <a:gd name="connsiteY16" fmla="*/ 20901 h 3497531"/>
              <a:gd name="connsiteX17" fmla="*/ 688860 w 4116165"/>
              <a:gd name="connsiteY17" fmla="*/ 0 h 3497531"/>
              <a:gd name="connsiteX0" fmla="*/ 1433441 w 4116165"/>
              <a:gd name="connsiteY0" fmla="*/ 3309096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688860 w 4116165"/>
              <a:gd name="connsiteY7" fmla="*/ 0 h 3497531"/>
              <a:gd name="connsiteX8" fmla="*/ 739322 w 4116165"/>
              <a:gd name="connsiteY8" fmla="*/ 20901 h 3497531"/>
              <a:gd name="connsiteX9" fmla="*/ 1356818 w 4116165"/>
              <a:gd name="connsiteY9" fmla="*/ 638398 h 3497531"/>
              <a:gd name="connsiteX10" fmla="*/ 1356818 w 4116165"/>
              <a:gd name="connsiteY10" fmla="*/ 739322 h 3497531"/>
              <a:gd name="connsiteX11" fmla="*/ 739322 w 4116165"/>
              <a:gd name="connsiteY11" fmla="*/ 1356819 h 3497531"/>
              <a:gd name="connsiteX12" fmla="*/ 638398 w 4116165"/>
              <a:gd name="connsiteY12" fmla="*/ 1356819 h 3497531"/>
              <a:gd name="connsiteX13" fmla="*/ 20901 w 4116165"/>
              <a:gd name="connsiteY13" fmla="*/ 739322 h 3497531"/>
              <a:gd name="connsiteX14" fmla="*/ 20901 w 4116165"/>
              <a:gd name="connsiteY14" fmla="*/ 638398 h 3497531"/>
              <a:gd name="connsiteX15" fmla="*/ 638398 w 4116165"/>
              <a:gd name="connsiteY15" fmla="*/ 20901 h 3497531"/>
              <a:gd name="connsiteX16" fmla="*/ 688860 w 4116165"/>
              <a:gd name="connsiteY16" fmla="*/ 0 h 3497531"/>
              <a:gd name="connsiteX0" fmla="*/ 1433441 w 4116165"/>
              <a:gd name="connsiteY0" fmla="*/ 3309096 h 3497531"/>
              <a:gd name="connsiteX1" fmla="*/ 4116165 w 4116165"/>
              <a:gd name="connsiteY1" fmla="*/ 1003242 h 3497531"/>
              <a:gd name="connsiteX2" fmla="*/ 4116165 w 4116165"/>
              <a:gd name="connsiteY2" fmla="*/ 3309096 h 3497531"/>
              <a:gd name="connsiteX3" fmla="*/ 3927730 w 4116165"/>
              <a:gd name="connsiteY3" fmla="*/ 3497531 h 3497531"/>
              <a:gd name="connsiteX4" fmla="*/ 1621876 w 4116165"/>
              <a:gd name="connsiteY4" fmla="*/ 3497531 h 3497531"/>
              <a:gd name="connsiteX5" fmla="*/ 1433441 w 4116165"/>
              <a:gd name="connsiteY5" fmla="*/ 3309096 h 3497531"/>
              <a:gd name="connsiteX6" fmla="*/ 688860 w 4116165"/>
              <a:gd name="connsiteY6" fmla="*/ 0 h 3497531"/>
              <a:gd name="connsiteX7" fmla="*/ 739322 w 4116165"/>
              <a:gd name="connsiteY7" fmla="*/ 20901 h 3497531"/>
              <a:gd name="connsiteX8" fmla="*/ 1356818 w 4116165"/>
              <a:gd name="connsiteY8" fmla="*/ 638398 h 3497531"/>
              <a:gd name="connsiteX9" fmla="*/ 1356818 w 4116165"/>
              <a:gd name="connsiteY9" fmla="*/ 739322 h 3497531"/>
              <a:gd name="connsiteX10" fmla="*/ 739322 w 4116165"/>
              <a:gd name="connsiteY10" fmla="*/ 1356819 h 3497531"/>
              <a:gd name="connsiteX11" fmla="*/ 638398 w 4116165"/>
              <a:gd name="connsiteY11" fmla="*/ 1356819 h 3497531"/>
              <a:gd name="connsiteX12" fmla="*/ 20901 w 4116165"/>
              <a:gd name="connsiteY12" fmla="*/ 739322 h 3497531"/>
              <a:gd name="connsiteX13" fmla="*/ 20901 w 4116165"/>
              <a:gd name="connsiteY13" fmla="*/ 638398 h 3497531"/>
              <a:gd name="connsiteX14" fmla="*/ 638398 w 4116165"/>
              <a:gd name="connsiteY14" fmla="*/ 20901 h 3497531"/>
              <a:gd name="connsiteX15" fmla="*/ 688860 w 4116165"/>
              <a:gd name="connsiteY15" fmla="*/ 0 h 3497531"/>
              <a:gd name="connsiteX0" fmla="*/ 1433441 w 4116165"/>
              <a:gd name="connsiteY0" fmla="*/ 3309096 h 3497531"/>
              <a:gd name="connsiteX1" fmla="*/ 4116165 w 4116165"/>
              <a:gd name="connsiteY1" fmla="*/ 3309096 h 3497531"/>
              <a:gd name="connsiteX2" fmla="*/ 3927730 w 4116165"/>
              <a:gd name="connsiteY2" fmla="*/ 3497531 h 3497531"/>
              <a:gd name="connsiteX3" fmla="*/ 1621876 w 4116165"/>
              <a:gd name="connsiteY3" fmla="*/ 3497531 h 3497531"/>
              <a:gd name="connsiteX4" fmla="*/ 1433441 w 4116165"/>
              <a:gd name="connsiteY4" fmla="*/ 3309096 h 3497531"/>
              <a:gd name="connsiteX5" fmla="*/ 688860 w 4116165"/>
              <a:gd name="connsiteY5" fmla="*/ 0 h 3497531"/>
              <a:gd name="connsiteX6" fmla="*/ 739322 w 4116165"/>
              <a:gd name="connsiteY6" fmla="*/ 20901 h 3497531"/>
              <a:gd name="connsiteX7" fmla="*/ 1356818 w 4116165"/>
              <a:gd name="connsiteY7" fmla="*/ 638398 h 3497531"/>
              <a:gd name="connsiteX8" fmla="*/ 1356818 w 4116165"/>
              <a:gd name="connsiteY8" fmla="*/ 739322 h 3497531"/>
              <a:gd name="connsiteX9" fmla="*/ 739322 w 4116165"/>
              <a:gd name="connsiteY9" fmla="*/ 1356819 h 3497531"/>
              <a:gd name="connsiteX10" fmla="*/ 638398 w 4116165"/>
              <a:gd name="connsiteY10" fmla="*/ 1356819 h 3497531"/>
              <a:gd name="connsiteX11" fmla="*/ 20901 w 4116165"/>
              <a:gd name="connsiteY11" fmla="*/ 739322 h 3497531"/>
              <a:gd name="connsiteX12" fmla="*/ 20901 w 4116165"/>
              <a:gd name="connsiteY12" fmla="*/ 638398 h 3497531"/>
              <a:gd name="connsiteX13" fmla="*/ 638398 w 4116165"/>
              <a:gd name="connsiteY13" fmla="*/ 20901 h 3497531"/>
              <a:gd name="connsiteX14" fmla="*/ 688860 w 4116165"/>
              <a:gd name="connsiteY14" fmla="*/ 0 h 3497531"/>
              <a:gd name="connsiteX0" fmla="*/ 1433441 w 3927730"/>
              <a:gd name="connsiteY0" fmla="*/ 3309096 h 3497531"/>
              <a:gd name="connsiteX1" fmla="*/ 3927730 w 3927730"/>
              <a:gd name="connsiteY1" fmla="*/ 3497531 h 3497531"/>
              <a:gd name="connsiteX2" fmla="*/ 1621876 w 3927730"/>
              <a:gd name="connsiteY2" fmla="*/ 3497531 h 3497531"/>
              <a:gd name="connsiteX3" fmla="*/ 1433441 w 3927730"/>
              <a:gd name="connsiteY3" fmla="*/ 3309096 h 3497531"/>
              <a:gd name="connsiteX4" fmla="*/ 688860 w 3927730"/>
              <a:gd name="connsiteY4" fmla="*/ 0 h 3497531"/>
              <a:gd name="connsiteX5" fmla="*/ 739322 w 3927730"/>
              <a:gd name="connsiteY5" fmla="*/ 20901 h 3497531"/>
              <a:gd name="connsiteX6" fmla="*/ 1356818 w 3927730"/>
              <a:gd name="connsiteY6" fmla="*/ 638398 h 3497531"/>
              <a:gd name="connsiteX7" fmla="*/ 1356818 w 3927730"/>
              <a:gd name="connsiteY7" fmla="*/ 739322 h 3497531"/>
              <a:gd name="connsiteX8" fmla="*/ 739322 w 3927730"/>
              <a:gd name="connsiteY8" fmla="*/ 1356819 h 3497531"/>
              <a:gd name="connsiteX9" fmla="*/ 638398 w 3927730"/>
              <a:gd name="connsiteY9" fmla="*/ 1356819 h 3497531"/>
              <a:gd name="connsiteX10" fmla="*/ 20901 w 3927730"/>
              <a:gd name="connsiteY10" fmla="*/ 739322 h 3497531"/>
              <a:gd name="connsiteX11" fmla="*/ 20901 w 3927730"/>
              <a:gd name="connsiteY11" fmla="*/ 638398 h 3497531"/>
              <a:gd name="connsiteX12" fmla="*/ 638398 w 3927730"/>
              <a:gd name="connsiteY12" fmla="*/ 20901 h 3497531"/>
              <a:gd name="connsiteX13" fmla="*/ 688860 w 3927730"/>
              <a:gd name="connsiteY13" fmla="*/ 0 h 3497531"/>
              <a:gd name="connsiteX0" fmla="*/ 1433441 w 1621876"/>
              <a:gd name="connsiteY0" fmla="*/ 3309096 h 3497531"/>
              <a:gd name="connsiteX1" fmla="*/ 1621876 w 1621876"/>
              <a:gd name="connsiteY1" fmla="*/ 3497531 h 3497531"/>
              <a:gd name="connsiteX2" fmla="*/ 1433441 w 1621876"/>
              <a:gd name="connsiteY2" fmla="*/ 3309096 h 3497531"/>
              <a:gd name="connsiteX3" fmla="*/ 688860 w 1621876"/>
              <a:gd name="connsiteY3" fmla="*/ 0 h 3497531"/>
              <a:gd name="connsiteX4" fmla="*/ 739322 w 1621876"/>
              <a:gd name="connsiteY4" fmla="*/ 20901 h 3497531"/>
              <a:gd name="connsiteX5" fmla="*/ 1356818 w 1621876"/>
              <a:gd name="connsiteY5" fmla="*/ 638398 h 3497531"/>
              <a:gd name="connsiteX6" fmla="*/ 1356818 w 1621876"/>
              <a:gd name="connsiteY6" fmla="*/ 739322 h 3497531"/>
              <a:gd name="connsiteX7" fmla="*/ 739322 w 1621876"/>
              <a:gd name="connsiteY7" fmla="*/ 1356819 h 3497531"/>
              <a:gd name="connsiteX8" fmla="*/ 638398 w 1621876"/>
              <a:gd name="connsiteY8" fmla="*/ 1356819 h 3497531"/>
              <a:gd name="connsiteX9" fmla="*/ 20901 w 1621876"/>
              <a:gd name="connsiteY9" fmla="*/ 739322 h 3497531"/>
              <a:gd name="connsiteX10" fmla="*/ 20901 w 1621876"/>
              <a:gd name="connsiteY10" fmla="*/ 638398 h 3497531"/>
              <a:gd name="connsiteX11" fmla="*/ 638398 w 1621876"/>
              <a:gd name="connsiteY11" fmla="*/ 20901 h 3497531"/>
              <a:gd name="connsiteX12" fmla="*/ 688860 w 1621876"/>
              <a:gd name="connsiteY12" fmla="*/ 0 h 3497531"/>
              <a:gd name="connsiteX0" fmla="*/ 688860 w 1377719"/>
              <a:gd name="connsiteY0" fmla="*/ 0 h 1377720"/>
              <a:gd name="connsiteX1" fmla="*/ 739322 w 1377719"/>
              <a:gd name="connsiteY1" fmla="*/ 20901 h 1377720"/>
              <a:gd name="connsiteX2" fmla="*/ 1356818 w 1377719"/>
              <a:gd name="connsiteY2" fmla="*/ 638398 h 1377720"/>
              <a:gd name="connsiteX3" fmla="*/ 1356818 w 1377719"/>
              <a:gd name="connsiteY3" fmla="*/ 739322 h 1377720"/>
              <a:gd name="connsiteX4" fmla="*/ 739322 w 1377719"/>
              <a:gd name="connsiteY4" fmla="*/ 1356819 h 1377720"/>
              <a:gd name="connsiteX5" fmla="*/ 638398 w 1377719"/>
              <a:gd name="connsiteY5" fmla="*/ 1356819 h 1377720"/>
              <a:gd name="connsiteX6" fmla="*/ 20901 w 1377719"/>
              <a:gd name="connsiteY6" fmla="*/ 739322 h 1377720"/>
              <a:gd name="connsiteX7" fmla="*/ 20901 w 1377719"/>
              <a:gd name="connsiteY7" fmla="*/ 638398 h 1377720"/>
              <a:gd name="connsiteX8" fmla="*/ 638398 w 1377719"/>
              <a:gd name="connsiteY8" fmla="*/ 20901 h 1377720"/>
              <a:gd name="connsiteX9" fmla="*/ 688860 w 1377719"/>
              <a:gd name="connsiteY9" fmla="*/ 0 h 1377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77719" h="1377720">
                <a:moveTo>
                  <a:pt x="688860" y="0"/>
                </a:moveTo>
                <a:cubicBezTo>
                  <a:pt x="707124" y="0"/>
                  <a:pt x="725387" y="6967"/>
                  <a:pt x="739322" y="20901"/>
                </a:cubicBezTo>
                <a:lnTo>
                  <a:pt x="1356818" y="638398"/>
                </a:lnTo>
                <a:cubicBezTo>
                  <a:pt x="1384687" y="666267"/>
                  <a:pt x="1384687" y="711453"/>
                  <a:pt x="1356818" y="739322"/>
                </a:cubicBezTo>
                <a:lnTo>
                  <a:pt x="739322" y="1356819"/>
                </a:lnTo>
                <a:cubicBezTo>
                  <a:pt x="711453" y="1384688"/>
                  <a:pt x="666267" y="1384688"/>
                  <a:pt x="638398" y="1356819"/>
                </a:cubicBezTo>
                <a:lnTo>
                  <a:pt x="20901" y="739322"/>
                </a:lnTo>
                <a:cubicBezTo>
                  <a:pt x="-6968" y="711453"/>
                  <a:pt x="-6968" y="666267"/>
                  <a:pt x="20901" y="638398"/>
                </a:cubicBezTo>
                <a:lnTo>
                  <a:pt x="638398" y="20901"/>
                </a:lnTo>
                <a:cubicBezTo>
                  <a:pt x="652332" y="6967"/>
                  <a:pt x="670596" y="0"/>
                  <a:pt x="688860" y="0"/>
                </a:cubicBezTo>
                <a:close/>
              </a:path>
            </a:pathLst>
          </a:custGeom>
          <a:solidFill>
            <a:srgbClr val="797979"/>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r>
              <a:rPr lang="en-US" altLang="zh-CN" sz="2800" dirty="0">
                <a:latin typeface="Arial" panose="020B0604020202020204" pitchFamily="34" charset="0"/>
                <a:ea typeface="Arial Unicode MS" panose="020B0604020202020204" pitchFamily="34" charset="-122"/>
                <a:cs typeface="Arial" panose="020B0604020202020204" pitchFamily="34" charset="0"/>
              </a:rPr>
              <a:t>1</a:t>
            </a:r>
            <a:endParaRPr lang="en-US" sz="2800" b="1" dirty="0">
              <a:latin typeface="Arial" panose="020B0604020202020204" pitchFamily="34" charset="0"/>
              <a:ea typeface="Arial Unicode MS" panose="020B0604020202020204" pitchFamily="34" charset="-122"/>
              <a:cs typeface="Arial" panose="020B0604020202020204" pitchFamily="34" charset="0"/>
            </a:endParaRPr>
          </a:p>
        </p:txBody>
      </p:sp>
      <p:sp>
        <p:nvSpPr>
          <p:cNvPr id="37" name="Freeform 5">
            <a:extLst>
              <a:ext uri="{FF2B5EF4-FFF2-40B4-BE49-F238E27FC236}">
                <a16:creationId xmlns:a16="http://schemas.microsoft.com/office/drawing/2014/main" xmlns="" id="{4CFF6C25-648D-4135-9AF2-888B00B8C701}"/>
              </a:ext>
            </a:extLst>
          </p:cNvPr>
          <p:cNvSpPr/>
          <p:nvPr/>
        </p:nvSpPr>
        <p:spPr>
          <a:xfrm>
            <a:off x="3536931" y="4383252"/>
            <a:ext cx="929639" cy="929640"/>
          </a:xfrm>
          <a:custGeom>
            <a:avLst/>
            <a:gdLst>
              <a:gd name="connsiteX0" fmla="*/ 1621876 w 4116165"/>
              <a:gd name="connsiteY0" fmla="*/ 814807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1433441 w 4116165"/>
              <a:gd name="connsiteY7" fmla="*/ 1003242 h 3497531"/>
              <a:gd name="connsiteX8" fmla="*/ 1621876 w 4116165"/>
              <a:gd name="connsiteY8" fmla="*/ 814807 h 3497531"/>
              <a:gd name="connsiteX9" fmla="*/ 688860 w 4116165"/>
              <a:gd name="connsiteY9" fmla="*/ 0 h 3497531"/>
              <a:gd name="connsiteX10" fmla="*/ 739322 w 4116165"/>
              <a:gd name="connsiteY10" fmla="*/ 20901 h 3497531"/>
              <a:gd name="connsiteX11" fmla="*/ 1356818 w 4116165"/>
              <a:gd name="connsiteY11" fmla="*/ 638398 h 3497531"/>
              <a:gd name="connsiteX12" fmla="*/ 1356818 w 4116165"/>
              <a:gd name="connsiteY12" fmla="*/ 739322 h 3497531"/>
              <a:gd name="connsiteX13" fmla="*/ 739322 w 4116165"/>
              <a:gd name="connsiteY13" fmla="*/ 1356819 h 3497531"/>
              <a:gd name="connsiteX14" fmla="*/ 638398 w 4116165"/>
              <a:gd name="connsiteY14" fmla="*/ 1356819 h 3497531"/>
              <a:gd name="connsiteX15" fmla="*/ 20901 w 4116165"/>
              <a:gd name="connsiteY15" fmla="*/ 739322 h 3497531"/>
              <a:gd name="connsiteX16" fmla="*/ 20901 w 4116165"/>
              <a:gd name="connsiteY16" fmla="*/ 638398 h 3497531"/>
              <a:gd name="connsiteX17" fmla="*/ 638398 w 4116165"/>
              <a:gd name="connsiteY17" fmla="*/ 20901 h 3497531"/>
              <a:gd name="connsiteX18" fmla="*/ 688860 w 4116165"/>
              <a:gd name="connsiteY18" fmla="*/ 0 h 3497531"/>
              <a:gd name="connsiteX0" fmla="*/ 1433441 w 4116165"/>
              <a:gd name="connsiteY0" fmla="*/ 1003242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1433441 w 4116165"/>
              <a:gd name="connsiteY7" fmla="*/ 1003242 h 3497531"/>
              <a:gd name="connsiteX8" fmla="*/ 688860 w 4116165"/>
              <a:gd name="connsiteY8" fmla="*/ 0 h 3497531"/>
              <a:gd name="connsiteX9" fmla="*/ 739322 w 4116165"/>
              <a:gd name="connsiteY9" fmla="*/ 20901 h 3497531"/>
              <a:gd name="connsiteX10" fmla="*/ 1356818 w 4116165"/>
              <a:gd name="connsiteY10" fmla="*/ 638398 h 3497531"/>
              <a:gd name="connsiteX11" fmla="*/ 1356818 w 4116165"/>
              <a:gd name="connsiteY11" fmla="*/ 739322 h 3497531"/>
              <a:gd name="connsiteX12" fmla="*/ 739322 w 4116165"/>
              <a:gd name="connsiteY12" fmla="*/ 1356819 h 3497531"/>
              <a:gd name="connsiteX13" fmla="*/ 638398 w 4116165"/>
              <a:gd name="connsiteY13" fmla="*/ 1356819 h 3497531"/>
              <a:gd name="connsiteX14" fmla="*/ 20901 w 4116165"/>
              <a:gd name="connsiteY14" fmla="*/ 739322 h 3497531"/>
              <a:gd name="connsiteX15" fmla="*/ 20901 w 4116165"/>
              <a:gd name="connsiteY15" fmla="*/ 638398 h 3497531"/>
              <a:gd name="connsiteX16" fmla="*/ 638398 w 4116165"/>
              <a:gd name="connsiteY16" fmla="*/ 20901 h 3497531"/>
              <a:gd name="connsiteX17" fmla="*/ 688860 w 4116165"/>
              <a:gd name="connsiteY17" fmla="*/ 0 h 3497531"/>
              <a:gd name="connsiteX0" fmla="*/ 1433441 w 4116165"/>
              <a:gd name="connsiteY0" fmla="*/ 3309096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688860 w 4116165"/>
              <a:gd name="connsiteY7" fmla="*/ 0 h 3497531"/>
              <a:gd name="connsiteX8" fmla="*/ 739322 w 4116165"/>
              <a:gd name="connsiteY8" fmla="*/ 20901 h 3497531"/>
              <a:gd name="connsiteX9" fmla="*/ 1356818 w 4116165"/>
              <a:gd name="connsiteY9" fmla="*/ 638398 h 3497531"/>
              <a:gd name="connsiteX10" fmla="*/ 1356818 w 4116165"/>
              <a:gd name="connsiteY10" fmla="*/ 739322 h 3497531"/>
              <a:gd name="connsiteX11" fmla="*/ 739322 w 4116165"/>
              <a:gd name="connsiteY11" fmla="*/ 1356819 h 3497531"/>
              <a:gd name="connsiteX12" fmla="*/ 638398 w 4116165"/>
              <a:gd name="connsiteY12" fmla="*/ 1356819 h 3497531"/>
              <a:gd name="connsiteX13" fmla="*/ 20901 w 4116165"/>
              <a:gd name="connsiteY13" fmla="*/ 739322 h 3497531"/>
              <a:gd name="connsiteX14" fmla="*/ 20901 w 4116165"/>
              <a:gd name="connsiteY14" fmla="*/ 638398 h 3497531"/>
              <a:gd name="connsiteX15" fmla="*/ 638398 w 4116165"/>
              <a:gd name="connsiteY15" fmla="*/ 20901 h 3497531"/>
              <a:gd name="connsiteX16" fmla="*/ 688860 w 4116165"/>
              <a:gd name="connsiteY16" fmla="*/ 0 h 3497531"/>
              <a:gd name="connsiteX0" fmla="*/ 1433441 w 4116165"/>
              <a:gd name="connsiteY0" fmla="*/ 3309096 h 3497531"/>
              <a:gd name="connsiteX1" fmla="*/ 4116165 w 4116165"/>
              <a:gd name="connsiteY1" fmla="*/ 1003242 h 3497531"/>
              <a:gd name="connsiteX2" fmla="*/ 4116165 w 4116165"/>
              <a:gd name="connsiteY2" fmla="*/ 3309096 h 3497531"/>
              <a:gd name="connsiteX3" fmla="*/ 3927730 w 4116165"/>
              <a:gd name="connsiteY3" fmla="*/ 3497531 h 3497531"/>
              <a:gd name="connsiteX4" fmla="*/ 1621876 w 4116165"/>
              <a:gd name="connsiteY4" fmla="*/ 3497531 h 3497531"/>
              <a:gd name="connsiteX5" fmla="*/ 1433441 w 4116165"/>
              <a:gd name="connsiteY5" fmla="*/ 3309096 h 3497531"/>
              <a:gd name="connsiteX6" fmla="*/ 688860 w 4116165"/>
              <a:gd name="connsiteY6" fmla="*/ 0 h 3497531"/>
              <a:gd name="connsiteX7" fmla="*/ 739322 w 4116165"/>
              <a:gd name="connsiteY7" fmla="*/ 20901 h 3497531"/>
              <a:gd name="connsiteX8" fmla="*/ 1356818 w 4116165"/>
              <a:gd name="connsiteY8" fmla="*/ 638398 h 3497531"/>
              <a:gd name="connsiteX9" fmla="*/ 1356818 w 4116165"/>
              <a:gd name="connsiteY9" fmla="*/ 739322 h 3497531"/>
              <a:gd name="connsiteX10" fmla="*/ 739322 w 4116165"/>
              <a:gd name="connsiteY10" fmla="*/ 1356819 h 3497531"/>
              <a:gd name="connsiteX11" fmla="*/ 638398 w 4116165"/>
              <a:gd name="connsiteY11" fmla="*/ 1356819 h 3497531"/>
              <a:gd name="connsiteX12" fmla="*/ 20901 w 4116165"/>
              <a:gd name="connsiteY12" fmla="*/ 739322 h 3497531"/>
              <a:gd name="connsiteX13" fmla="*/ 20901 w 4116165"/>
              <a:gd name="connsiteY13" fmla="*/ 638398 h 3497531"/>
              <a:gd name="connsiteX14" fmla="*/ 638398 w 4116165"/>
              <a:gd name="connsiteY14" fmla="*/ 20901 h 3497531"/>
              <a:gd name="connsiteX15" fmla="*/ 688860 w 4116165"/>
              <a:gd name="connsiteY15" fmla="*/ 0 h 3497531"/>
              <a:gd name="connsiteX0" fmla="*/ 1433441 w 4116165"/>
              <a:gd name="connsiteY0" fmla="*/ 3309096 h 3497531"/>
              <a:gd name="connsiteX1" fmla="*/ 4116165 w 4116165"/>
              <a:gd name="connsiteY1" fmla="*/ 3309096 h 3497531"/>
              <a:gd name="connsiteX2" fmla="*/ 3927730 w 4116165"/>
              <a:gd name="connsiteY2" fmla="*/ 3497531 h 3497531"/>
              <a:gd name="connsiteX3" fmla="*/ 1621876 w 4116165"/>
              <a:gd name="connsiteY3" fmla="*/ 3497531 h 3497531"/>
              <a:gd name="connsiteX4" fmla="*/ 1433441 w 4116165"/>
              <a:gd name="connsiteY4" fmla="*/ 3309096 h 3497531"/>
              <a:gd name="connsiteX5" fmla="*/ 688860 w 4116165"/>
              <a:gd name="connsiteY5" fmla="*/ 0 h 3497531"/>
              <a:gd name="connsiteX6" fmla="*/ 739322 w 4116165"/>
              <a:gd name="connsiteY6" fmla="*/ 20901 h 3497531"/>
              <a:gd name="connsiteX7" fmla="*/ 1356818 w 4116165"/>
              <a:gd name="connsiteY7" fmla="*/ 638398 h 3497531"/>
              <a:gd name="connsiteX8" fmla="*/ 1356818 w 4116165"/>
              <a:gd name="connsiteY8" fmla="*/ 739322 h 3497531"/>
              <a:gd name="connsiteX9" fmla="*/ 739322 w 4116165"/>
              <a:gd name="connsiteY9" fmla="*/ 1356819 h 3497531"/>
              <a:gd name="connsiteX10" fmla="*/ 638398 w 4116165"/>
              <a:gd name="connsiteY10" fmla="*/ 1356819 h 3497531"/>
              <a:gd name="connsiteX11" fmla="*/ 20901 w 4116165"/>
              <a:gd name="connsiteY11" fmla="*/ 739322 h 3497531"/>
              <a:gd name="connsiteX12" fmla="*/ 20901 w 4116165"/>
              <a:gd name="connsiteY12" fmla="*/ 638398 h 3497531"/>
              <a:gd name="connsiteX13" fmla="*/ 638398 w 4116165"/>
              <a:gd name="connsiteY13" fmla="*/ 20901 h 3497531"/>
              <a:gd name="connsiteX14" fmla="*/ 688860 w 4116165"/>
              <a:gd name="connsiteY14" fmla="*/ 0 h 3497531"/>
              <a:gd name="connsiteX0" fmla="*/ 1433441 w 3927730"/>
              <a:gd name="connsiteY0" fmla="*/ 3309096 h 3497531"/>
              <a:gd name="connsiteX1" fmla="*/ 3927730 w 3927730"/>
              <a:gd name="connsiteY1" fmla="*/ 3497531 h 3497531"/>
              <a:gd name="connsiteX2" fmla="*/ 1621876 w 3927730"/>
              <a:gd name="connsiteY2" fmla="*/ 3497531 h 3497531"/>
              <a:gd name="connsiteX3" fmla="*/ 1433441 w 3927730"/>
              <a:gd name="connsiteY3" fmla="*/ 3309096 h 3497531"/>
              <a:gd name="connsiteX4" fmla="*/ 688860 w 3927730"/>
              <a:gd name="connsiteY4" fmla="*/ 0 h 3497531"/>
              <a:gd name="connsiteX5" fmla="*/ 739322 w 3927730"/>
              <a:gd name="connsiteY5" fmla="*/ 20901 h 3497531"/>
              <a:gd name="connsiteX6" fmla="*/ 1356818 w 3927730"/>
              <a:gd name="connsiteY6" fmla="*/ 638398 h 3497531"/>
              <a:gd name="connsiteX7" fmla="*/ 1356818 w 3927730"/>
              <a:gd name="connsiteY7" fmla="*/ 739322 h 3497531"/>
              <a:gd name="connsiteX8" fmla="*/ 739322 w 3927730"/>
              <a:gd name="connsiteY8" fmla="*/ 1356819 h 3497531"/>
              <a:gd name="connsiteX9" fmla="*/ 638398 w 3927730"/>
              <a:gd name="connsiteY9" fmla="*/ 1356819 h 3497531"/>
              <a:gd name="connsiteX10" fmla="*/ 20901 w 3927730"/>
              <a:gd name="connsiteY10" fmla="*/ 739322 h 3497531"/>
              <a:gd name="connsiteX11" fmla="*/ 20901 w 3927730"/>
              <a:gd name="connsiteY11" fmla="*/ 638398 h 3497531"/>
              <a:gd name="connsiteX12" fmla="*/ 638398 w 3927730"/>
              <a:gd name="connsiteY12" fmla="*/ 20901 h 3497531"/>
              <a:gd name="connsiteX13" fmla="*/ 688860 w 3927730"/>
              <a:gd name="connsiteY13" fmla="*/ 0 h 3497531"/>
              <a:gd name="connsiteX0" fmla="*/ 1433441 w 1621876"/>
              <a:gd name="connsiteY0" fmla="*/ 3309096 h 3497531"/>
              <a:gd name="connsiteX1" fmla="*/ 1621876 w 1621876"/>
              <a:gd name="connsiteY1" fmla="*/ 3497531 h 3497531"/>
              <a:gd name="connsiteX2" fmla="*/ 1433441 w 1621876"/>
              <a:gd name="connsiteY2" fmla="*/ 3309096 h 3497531"/>
              <a:gd name="connsiteX3" fmla="*/ 688860 w 1621876"/>
              <a:gd name="connsiteY3" fmla="*/ 0 h 3497531"/>
              <a:gd name="connsiteX4" fmla="*/ 739322 w 1621876"/>
              <a:gd name="connsiteY4" fmla="*/ 20901 h 3497531"/>
              <a:gd name="connsiteX5" fmla="*/ 1356818 w 1621876"/>
              <a:gd name="connsiteY5" fmla="*/ 638398 h 3497531"/>
              <a:gd name="connsiteX6" fmla="*/ 1356818 w 1621876"/>
              <a:gd name="connsiteY6" fmla="*/ 739322 h 3497531"/>
              <a:gd name="connsiteX7" fmla="*/ 739322 w 1621876"/>
              <a:gd name="connsiteY7" fmla="*/ 1356819 h 3497531"/>
              <a:gd name="connsiteX8" fmla="*/ 638398 w 1621876"/>
              <a:gd name="connsiteY8" fmla="*/ 1356819 h 3497531"/>
              <a:gd name="connsiteX9" fmla="*/ 20901 w 1621876"/>
              <a:gd name="connsiteY9" fmla="*/ 739322 h 3497531"/>
              <a:gd name="connsiteX10" fmla="*/ 20901 w 1621876"/>
              <a:gd name="connsiteY10" fmla="*/ 638398 h 3497531"/>
              <a:gd name="connsiteX11" fmla="*/ 638398 w 1621876"/>
              <a:gd name="connsiteY11" fmla="*/ 20901 h 3497531"/>
              <a:gd name="connsiteX12" fmla="*/ 688860 w 1621876"/>
              <a:gd name="connsiteY12" fmla="*/ 0 h 3497531"/>
              <a:gd name="connsiteX0" fmla="*/ 688860 w 1377719"/>
              <a:gd name="connsiteY0" fmla="*/ 0 h 1377720"/>
              <a:gd name="connsiteX1" fmla="*/ 739322 w 1377719"/>
              <a:gd name="connsiteY1" fmla="*/ 20901 h 1377720"/>
              <a:gd name="connsiteX2" fmla="*/ 1356818 w 1377719"/>
              <a:gd name="connsiteY2" fmla="*/ 638398 h 1377720"/>
              <a:gd name="connsiteX3" fmla="*/ 1356818 w 1377719"/>
              <a:gd name="connsiteY3" fmla="*/ 739322 h 1377720"/>
              <a:gd name="connsiteX4" fmla="*/ 739322 w 1377719"/>
              <a:gd name="connsiteY4" fmla="*/ 1356819 h 1377720"/>
              <a:gd name="connsiteX5" fmla="*/ 638398 w 1377719"/>
              <a:gd name="connsiteY5" fmla="*/ 1356819 h 1377720"/>
              <a:gd name="connsiteX6" fmla="*/ 20901 w 1377719"/>
              <a:gd name="connsiteY6" fmla="*/ 739322 h 1377720"/>
              <a:gd name="connsiteX7" fmla="*/ 20901 w 1377719"/>
              <a:gd name="connsiteY7" fmla="*/ 638398 h 1377720"/>
              <a:gd name="connsiteX8" fmla="*/ 638398 w 1377719"/>
              <a:gd name="connsiteY8" fmla="*/ 20901 h 1377720"/>
              <a:gd name="connsiteX9" fmla="*/ 688860 w 1377719"/>
              <a:gd name="connsiteY9" fmla="*/ 0 h 1377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77719" h="1377720">
                <a:moveTo>
                  <a:pt x="688860" y="0"/>
                </a:moveTo>
                <a:cubicBezTo>
                  <a:pt x="707124" y="0"/>
                  <a:pt x="725387" y="6967"/>
                  <a:pt x="739322" y="20901"/>
                </a:cubicBezTo>
                <a:lnTo>
                  <a:pt x="1356818" y="638398"/>
                </a:lnTo>
                <a:cubicBezTo>
                  <a:pt x="1384687" y="666267"/>
                  <a:pt x="1384687" y="711453"/>
                  <a:pt x="1356818" y="739322"/>
                </a:cubicBezTo>
                <a:lnTo>
                  <a:pt x="739322" y="1356819"/>
                </a:lnTo>
                <a:cubicBezTo>
                  <a:pt x="711453" y="1384688"/>
                  <a:pt x="666267" y="1384688"/>
                  <a:pt x="638398" y="1356819"/>
                </a:cubicBezTo>
                <a:lnTo>
                  <a:pt x="20901" y="739322"/>
                </a:lnTo>
                <a:cubicBezTo>
                  <a:pt x="-6968" y="711453"/>
                  <a:pt x="-6968" y="666267"/>
                  <a:pt x="20901" y="638398"/>
                </a:cubicBezTo>
                <a:lnTo>
                  <a:pt x="638398" y="20901"/>
                </a:lnTo>
                <a:cubicBezTo>
                  <a:pt x="652332" y="6967"/>
                  <a:pt x="670596" y="0"/>
                  <a:pt x="688860" y="0"/>
                </a:cubicBezTo>
                <a:close/>
              </a:path>
            </a:pathLst>
          </a:custGeom>
          <a:solidFill>
            <a:srgbClr val="797979"/>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r>
              <a:rPr lang="en-US" altLang="zh-CN" sz="2800" dirty="0">
                <a:latin typeface="Arial" panose="020B0604020202020204" pitchFamily="34" charset="0"/>
                <a:ea typeface="Arial Unicode MS" panose="020B0604020202020204" pitchFamily="34" charset="-122"/>
                <a:cs typeface="Arial" panose="020B0604020202020204" pitchFamily="34" charset="0"/>
              </a:rPr>
              <a:t>4</a:t>
            </a:r>
            <a:endParaRPr lang="en-US" sz="2800" b="1" dirty="0">
              <a:latin typeface="Arial" panose="020B0604020202020204" pitchFamily="34" charset="0"/>
              <a:ea typeface="Arial Unicode MS" panose="020B0604020202020204" pitchFamily="34" charset="-122"/>
              <a:cs typeface="Arial" panose="020B0604020202020204" pitchFamily="34" charset="0"/>
            </a:endParaRPr>
          </a:p>
        </p:txBody>
      </p:sp>
    </p:spTree>
    <p:extLst>
      <p:ext uri="{BB962C8B-B14F-4D97-AF65-F5344CB8AC3E}">
        <p14:creationId xmlns:p14="http://schemas.microsoft.com/office/powerpoint/2010/main" val="115212312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3"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
                                        <p:tgtEl>
                                          <p:spTgt spid="3"/>
                                        </p:tgtEl>
                                      </p:cBhvr>
                                    </p:animEffect>
                                    <p:anim calcmode="lin" valueType="num">
                                      <p:cBhvr>
                                        <p:cTn id="8" dur="400" fill="hold"/>
                                        <p:tgtEl>
                                          <p:spTgt spid="3"/>
                                        </p:tgtEl>
                                        <p:attrNameLst>
                                          <p:attrName>ppt_x</p:attrName>
                                        </p:attrNameLst>
                                      </p:cBhvr>
                                      <p:tavLst>
                                        <p:tav tm="0">
                                          <p:val>
                                            <p:strVal val="#ppt_x"/>
                                          </p:val>
                                        </p:tav>
                                        <p:tav tm="100000">
                                          <p:val>
                                            <p:strVal val="#ppt_x"/>
                                          </p:val>
                                        </p:tav>
                                      </p:tavLst>
                                    </p:anim>
                                    <p:anim calcmode="lin" valueType="num">
                                      <p:cBhvr>
                                        <p:cTn id="9" dur="400" fill="hold"/>
                                        <p:tgtEl>
                                          <p:spTgt spid="3"/>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3"/>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3"/>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12" fill="hold">
                            <p:stCondLst>
                              <p:cond delay="1000"/>
                            </p:stCondLst>
                            <p:childTnLst>
                              <p:par>
                                <p:cTn id="13" presetID="17" presetClass="entr" presetSubtype="10"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 calcmode="lin" valueType="num">
                                      <p:cBhvr>
                                        <p:cTn id="15" dur="500" fill="hold"/>
                                        <p:tgtEl>
                                          <p:spTgt spid="36"/>
                                        </p:tgtEl>
                                        <p:attrNameLst>
                                          <p:attrName>ppt_w</p:attrName>
                                        </p:attrNameLst>
                                      </p:cBhvr>
                                      <p:tavLst>
                                        <p:tav tm="0">
                                          <p:val>
                                            <p:fltVal val="0"/>
                                          </p:val>
                                        </p:tav>
                                        <p:tav tm="100000">
                                          <p:val>
                                            <p:strVal val="#ppt_w"/>
                                          </p:val>
                                        </p:tav>
                                      </p:tavLst>
                                    </p:anim>
                                    <p:anim calcmode="lin" valueType="num">
                                      <p:cBhvr>
                                        <p:cTn id="16" dur="500" fill="hold"/>
                                        <p:tgtEl>
                                          <p:spTgt spid="36"/>
                                        </p:tgtEl>
                                        <p:attrNameLst>
                                          <p:attrName>ppt_h</p:attrName>
                                        </p:attrNameLst>
                                      </p:cBhvr>
                                      <p:tavLst>
                                        <p:tav tm="0">
                                          <p:val>
                                            <p:strVal val="#ppt_h"/>
                                          </p:val>
                                        </p:tav>
                                        <p:tav tm="100000">
                                          <p:val>
                                            <p:strVal val="#ppt_h"/>
                                          </p:val>
                                        </p:tav>
                                      </p:tavLst>
                                    </p:anim>
                                  </p:childTnLst>
                                </p:cTn>
                              </p:par>
                              <p:par>
                                <p:cTn id="17" presetID="17" presetClass="entr" presetSubtype="10"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p:cTn id="19" dur="500" fill="hold"/>
                                        <p:tgtEl>
                                          <p:spTgt spid="37"/>
                                        </p:tgtEl>
                                        <p:attrNameLst>
                                          <p:attrName>ppt_w</p:attrName>
                                        </p:attrNameLst>
                                      </p:cBhvr>
                                      <p:tavLst>
                                        <p:tav tm="0">
                                          <p:val>
                                            <p:fltVal val="0"/>
                                          </p:val>
                                        </p:tav>
                                        <p:tav tm="100000">
                                          <p:val>
                                            <p:strVal val="#ppt_w"/>
                                          </p:val>
                                        </p:tav>
                                      </p:tavLst>
                                    </p:anim>
                                    <p:anim calcmode="lin" valueType="num">
                                      <p:cBhvr>
                                        <p:cTn id="20" dur="500" fill="hold"/>
                                        <p:tgtEl>
                                          <p:spTgt spid="37"/>
                                        </p:tgtEl>
                                        <p:attrNameLst>
                                          <p:attrName>ppt_h</p:attrName>
                                        </p:attrNameLst>
                                      </p:cBhvr>
                                      <p:tavLst>
                                        <p:tav tm="0">
                                          <p:val>
                                            <p:strVal val="#ppt_h"/>
                                          </p:val>
                                        </p:tav>
                                        <p:tav tm="100000">
                                          <p:val>
                                            <p:strVal val="#ppt_h"/>
                                          </p:val>
                                        </p:tav>
                                      </p:tavLst>
                                    </p:anim>
                                  </p:childTnLst>
                                </p:cTn>
                              </p:par>
                              <p:par>
                                <p:cTn id="21" presetID="17" presetClass="entr" presetSubtype="10" fill="hold" grpId="0" nodeType="withEffect">
                                  <p:stCondLst>
                                    <p:cond delay="0"/>
                                  </p:stCondLst>
                                  <p:childTnLst>
                                    <p:set>
                                      <p:cBhvr>
                                        <p:cTn id="22" dur="1" fill="hold">
                                          <p:stCondLst>
                                            <p:cond delay="0"/>
                                          </p:stCondLst>
                                        </p:cTn>
                                        <p:tgtEl>
                                          <p:spTgt spid="35"/>
                                        </p:tgtEl>
                                        <p:attrNameLst>
                                          <p:attrName>style.visibility</p:attrName>
                                        </p:attrNameLst>
                                      </p:cBhvr>
                                      <p:to>
                                        <p:strVal val="visible"/>
                                      </p:to>
                                    </p:set>
                                    <p:anim calcmode="lin" valueType="num">
                                      <p:cBhvr>
                                        <p:cTn id="23" dur="500" fill="hold"/>
                                        <p:tgtEl>
                                          <p:spTgt spid="35"/>
                                        </p:tgtEl>
                                        <p:attrNameLst>
                                          <p:attrName>ppt_w</p:attrName>
                                        </p:attrNameLst>
                                      </p:cBhvr>
                                      <p:tavLst>
                                        <p:tav tm="0">
                                          <p:val>
                                            <p:fltVal val="0"/>
                                          </p:val>
                                        </p:tav>
                                        <p:tav tm="100000">
                                          <p:val>
                                            <p:strVal val="#ppt_w"/>
                                          </p:val>
                                        </p:tav>
                                      </p:tavLst>
                                    </p:anim>
                                    <p:anim calcmode="lin" valueType="num">
                                      <p:cBhvr>
                                        <p:cTn id="24" dur="500" fill="hold"/>
                                        <p:tgtEl>
                                          <p:spTgt spid="35"/>
                                        </p:tgtEl>
                                        <p:attrNameLst>
                                          <p:attrName>ppt_h</p:attrName>
                                        </p:attrNameLst>
                                      </p:cBhvr>
                                      <p:tavLst>
                                        <p:tav tm="0">
                                          <p:val>
                                            <p:strVal val="#ppt_h"/>
                                          </p:val>
                                        </p:tav>
                                        <p:tav tm="100000">
                                          <p:val>
                                            <p:strVal val="#ppt_h"/>
                                          </p:val>
                                        </p:tav>
                                      </p:tavLst>
                                    </p:anim>
                                  </p:childTnLst>
                                </p:cTn>
                              </p:par>
                              <p:par>
                                <p:cTn id="25" presetID="17" presetClass="entr" presetSubtype="10" fill="hold" grpId="0" nodeType="with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p:cTn id="27" dur="500" fill="hold"/>
                                        <p:tgtEl>
                                          <p:spTgt spid="34"/>
                                        </p:tgtEl>
                                        <p:attrNameLst>
                                          <p:attrName>ppt_w</p:attrName>
                                        </p:attrNameLst>
                                      </p:cBhvr>
                                      <p:tavLst>
                                        <p:tav tm="0">
                                          <p:val>
                                            <p:fltVal val="0"/>
                                          </p:val>
                                        </p:tav>
                                        <p:tav tm="100000">
                                          <p:val>
                                            <p:strVal val="#ppt_w"/>
                                          </p:val>
                                        </p:tav>
                                      </p:tavLst>
                                    </p:anim>
                                    <p:anim calcmode="lin" valueType="num">
                                      <p:cBhvr>
                                        <p:cTn id="28" dur="500" fill="hold"/>
                                        <p:tgtEl>
                                          <p:spTgt spid="34"/>
                                        </p:tgtEl>
                                        <p:attrNameLst>
                                          <p:attrName>ppt_h</p:attrName>
                                        </p:attrNameLst>
                                      </p:cBhvr>
                                      <p:tavLst>
                                        <p:tav tm="0">
                                          <p:val>
                                            <p:strVal val="#ppt_h"/>
                                          </p:val>
                                        </p:tav>
                                        <p:tav tm="100000">
                                          <p:val>
                                            <p:strVal val="#ppt_h"/>
                                          </p:val>
                                        </p:tav>
                                      </p:tavLst>
                                    </p:anim>
                                  </p:childTnLst>
                                </p:cTn>
                              </p:par>
                            </p:childTnLst>
                          </p:cTn>
                        </p:par>
                        <p:par>
                          <p:cTn id="29" fill="hold">
                            <p:stCondLst>
                              <p:cond delay="1500"/>
                            </p:stCondLst>
                            <p:childTnLst>
                              <p:par>
                                <p:cTn id="30" presetID="14" presetClass="entr" presetSubtype="10" fill="hold" grpId="0" nodeType="after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randombar(horizontal)">
                                      <p:cBhvr>
                                        <p:cTn id="32" dur="500"/>
                                        <p:tgtEl>
                                          <p:spTgt spid="30"/>
                                        </p:tgtEl>
                                      </p:cBhvr>
                                    </p:animEffect>
                                  </p:childTnLst>
                                </p:cTn>
                              </p:par>
                              <p:par>
                                <p:cTn id="33" presetID="14" presetClass="entr" presetSubtype="10"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randombar(horizontal)">
                                      <p:cBhvr>
                                        <p:cTn id="35" dur="500"/>
                                        <p:tgtEl>
                                          <p:spTgt spid="31"/>
                                        </p:tgtEl>
                                      </p:cBhvr>
                                    </p:animEffect>
                                  </p:childTnLst>
                                </p:cTn>
                              </p:par>
                            </p:childTnLst>
                          </p:cTn>
                        </p:par>
                        <p:par>
                          <p:cTn id="36" fill="hold">
                            <p:stCondLst>
                              <p:cond delay="2000"/>
                            </p:stCondLst>
                            <p:childTnLst>
                              <p:par>
                                <p:cTn id="37" presetID="14" presetClass="entr" presetSubtype="10" fill="hold" grpId="0" nodeType="after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randombar(horizontal)">
                                      <p:cBhvr>
                                        <p:cTn id="39" dur="500"/>
                                        <p:tgtEl>
                                          <p:spTgt spid="26"/>
                                        </p:tgtEl>
                                      </p:cBhvr>
                                    </p:animEffect>
                                  </p:childTnLst>
                                </p:cTn>
                              </p:par>
                              <p:par>
                                <p:cTn id="40" presetID="14" presetClass="entr" presetSubtype="10" fill="hold" grpId="0" nodeType="with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randombar(horizontal)">
                                      <p:cBhvr>
                                        <p:cTn id="42" dur="500"/>
                                        <p:tgtEl>
                                          <p:spTgt spid="27"/>
                                        </p:tgtEl>
                                      </p:cBhvr>
                                    </p:animEffect>
                                  </p:childTnLst>
                                </p:cTn>
                              </p:par>
                            </p:childTnLst>
                          </p:cTn>
                        </p:par>
                        <p:par>
                          <p:cTn id="43" fill="hold">
                            <p:stCondLst>
                              <p:cond delay="2500"/>
                            </p:stCondLst>
                            <p:childTnLst>
                              <p:par>
                                <p:cTn id="44" presetID="14" presetClass="entr" presetSubtype="10" fill="hold" grpId="0" nodeType="after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randombar(horizontal)">
                                      <p:cBhvr>
                                        <p:cTn id="46" dur="500"/>
                                        <p:tgtEl>
                                          <p:spTgt spid="32"/>
                                        </p:tgtEl>
                                      </p:cBhvr>
                                    </p:animEffect>
                                  </p:childTnLst>
                                </p:cTn>
                              </p:par>
                              <p:par>
                                <p:cTn id="47" presetID="14" presetClass="entr" presetSubtype="10" fill="hold" grpId="0" nodeType="with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randombar(horizontal)">
                                      <p:cBhvr>
                                        <p:cTn id="49" dur="500"/>
                                        <p:tgtEl>
                                          <p:spTgt spid="33"/>
                                        </p:tgtEl>
                                      </p:cBhvr>
                                    </p:animEffect>
                                  </p:childTnLst>
                                </p:cTn>
                              </p:par>
                            </p:childTnLst>
                          </p:cTn>
                        </p:par>
                        <p:par>
                          <p:cTn id="50" fill="hold">
                            <p:stCondLst>
                              <p:cond delay="3000"/>
                            </p:stCondLst>
                            <p:childTnLst>
                              <p:par>
                                <p:cTn id="51" presetID="14" presetClass="entr" presetSubtype="10" fill="hold" grpId="0" nodeType="after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randombar(horizontal)">
                                      <p:cBhvr>
                                        <p:cTn id="53" dur="500"/>
                                        <p:tgtEl>
                                          <p:spTgt spid="28"/>
                                        </p:tgtEl>
                                      </p:cBhvr>
                                    </p:animEffect>
                                  </p:childTnLst>
                                </p:cTn>
                              </p:par>
                              <p:par>
                                <p:cTn id="54" presetID="14" presetClass="entr" presetSubtype="10" fill="hold" grpId="0" nodeType="with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randombar(horizontal)">
                                      <p:cBhvr>
                                        <p:cTn id="56"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3" grpId="0"/>
      <p:bldP spid="34" grpId="0" animBg="1"/>
      <p:bldP spid="35" grpId="0" animBg="1"/>
      <p:bldP spid="36" grpId="0" animBg="1"/>
      <p:bldP spid="3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3">
            <a:extLst>
              <a:ext uri="{FF2B5EF4-FFF2-40B4-BE49-F238E27FC236}">
                <a16:creationId xmlns:a16="http://schemas.microsoft.com/office/drawing/2014/main" xmlns="" id="{3E8EB6A8-2E13-48CC-B9EE-D69102D2027D}"/>
              </a:ext>
            </a:extLst>
          </p:cNvPr>
          <p:cNvSpPr>
            <a:spLocks noChangeArrowheads="1"/>
          </p:cNvSpPr>
          <p:nvPr/>
        </p:nvSpPr>
        <p:spPr bwMode="auto">
          <a:xfrm>
            <a:off x="655395" y="2196721"/>
            <a:ext cx="5262980" cy="1538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nchor="ctr">
            <a:spAutoFit/>
          </a:bodyPr>
          <a:lstStyle/>
          <a:p>
            <a:pPr algn="r" fontAlgn="base">
              <a:spcBef>
                <a:spcPct val="0"/>
              </a:spcBef>
              <a:spcAft>
                <a:spcPct val="0"/>
              </a:spcAft>
            </a:pPr>
            <a:r>
              <a:rPr lang="zh-CN" altLang="en-US" sz="2800" dirty="0">
                <a:solidFill>
                  <a:srgbClr val="FF9E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输入副标题</a:t>
            </a:r>
            <a:endParaRPr lang="en-US" sz="2800" dirty="0">
              <a:solidFill>
                <a:srgbClr val="FF9E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a:p>
            <a:pPr algn="r" fontAlgn="base">
              <a:spcBef>
                <a:spcPct val="0"/>
              </a:spcBef>
              <a:spcAft>
                <a:spcPct val="0"/>
              </a:spcAft>
            </a:pPr>
            <a:r>
              <a:rPr lang="zh-CN" altLang="en-US" sz="6600" b="1" dirty="0">
                <a:solidFill>
                  <a:srgbClr val="FF9E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项目组织策划</a:t>
            </a:r>
          </a:p>
        </p:txBody>
      </p:sp>
      <p:sp>
        <p:nvSpPr>
          <p:cNvPr id="13" name="Text Box 3">
            <a:extLst>
              <a:ext uri="{FF2B5EF4-FFF2-40B4-BE49-F238E27FC236}">
                <a16:creationId xmlns:a16="http://schemas.microsoft.com/office/drawing/2014/main" xmlns="" id="{7EC9ABBE-2171-4BC6-8FC3-F08B7F7B4A45}"/>
              </a:ext>
            </a:extLst>
          </p:cNvPr>
          <p:cNvSpPr>
            <a:spLocks noChangeArrowheads="1"/>
          </p:cNvSpPr>
          <p:nvPr/>
        </p:nvSpPr>
        <p:spPr bwMode="auto">
          <a:xfrm>
            <a:off x="5967591" y="1858167"/>
            <a:ext cx="2071401" cy="221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nchor="ctr">
            <a:spAutoFit/>
          </a:bodyPr>
          <a:lstStyle/>
          <a:p>
            <a:pPr fontAlgn="base">
              <a:spcBef>
                <a:spcPct val="0"/>
              </a:spcBef>
              <a:spcAft>
                <a:spcPct val="0"/>
              </a:spcAft>
            </a:pPr>
            <a:r>
              <a:rPr lang="en-US" sz="13800" dirty="0">
                <a:solidFill>
                  <a:srgbClr val="797979"/>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sym typeface="微软雅黑" panose="020B0503020204020204" pitchFamily="34" charset="-122"/>
              </a:rPr>
              <a:t>03</a:t>
            </a:r>
            <a:endParaRPr lang="zh-CN" altLang="en-US" sz="13800" b="1" dirty="0">
              <a:solidFill>
                <a:srgbClr val="797979"/>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sym typeface="微软雅黑" panose="020B0503020204020204" pitchFamily="34" charset="-122"/>
            </a:endParaRPr>
          </a:p>
        </p:txBody>
      </p:sp>
      <p:grpSp>
        <p:nvGrpSpPr>
          <p:cNvPr id="14" name="组合 13">
            <a:extLst>
              <a:ext uri="{FF2B5EF4-FFF2-40B4-BE49-F238E27FC236}">
                <a16:creationId xmlns:a16="http://schemas.microsoft.com/office/drawing/2014/main" xmlns="" id="{609DE428-DA16-4827-8AFD-25CF8A4B36C7}"/>
              </a:ext>
            </a:extLst>
          </p:cNvPr>
          <p:cNvGrpSpPr/>
          <p:nvPr/>
        </p:nvGrpSpPr>
        <p:grpSpPr>
          <a:xfrm>
            <a:off x="0" y="5734207"/>
            <a:ext cx="12192000" cy="1123793"/>
            <a:chOff x="0" y="5549991"/>
            <a:chExt cx="6988044" cy="1308010"/>
          </a:xfrm>
        </p:grpSpPr>
        <p:pic>
          <p:nvPicPr>
            <p:cNvPr id="15" name="图片 14">
              <a:extLst>
                <a:ext uri="{FF2B5EF4-FFF2-40B4-BE49-F238E27FC236}">
                  <a16:creationId xmlns:a16="http://schemas.microsoft.com/office/drawing/2014/main" xmlns="" id="{53A91375-49DA-467C-A5DB-13141C244AB7}"/>
                </a:ext>
              </a:extLst>
            </p:cNvPr>
            <p:cNvPicPr>
              <a:picLocks noChangeAspect="1"/>
            </p:cNvPicPr>
            <p:nvPr/>
          </p:nvPicPr>
          <p:blipFill>
            <a:blip r:embed="rId3"/>
            <a:stretch>
              <a:fillRect/>
            </a:stretch>
          </p:blipFill>
          <p:spPr>
            <a:xfrm>
              <a:off x="5928772" y="5549993"/>
              <a:ext cx="1059272" cy="1308007"/>
            </a:xfrm>
            <a:prstGeom prst="rect">
              <a:avLst/>
            </a:prstGeom>
          </p:spPr>
        </p:pic>
        <p:pic>
          <p:nvPicPr>
            <p:cNvPr id="16" name="图片 15">
              <a:extLst>
                <a:ext uri="{FF2B5EF4-FFF2-40B4-BE49-F238E27FC236}">
                  <a16:creationId xmlns:a16="http://schemas.microsoft.com/office/drawing/2014/main" xmlns="" id="{8AD126A5-6841-47BA-B5BB-72564F702888}"/>
                </a:ext>
              </a:extLst>
            </p:cNvPr>
            <p:cNvPicPr>
              <a:picLocks noChangeAspect="1"/>
            </p:cNvPicPr>
            <p:nvPr/>
          </p:nvPicPr>
          <p:blipFill>
            <a:blip r:embed="rId3"/>
            <a:stretch>
              <a:fillRect/>
            </a:stretch>
          </p:blipFill>
          <p:spPr>
            <a:xfrm>
              <a:off x="4864636" y="5549993"/>
              <a:ext cx="1132304" cy="1308007"/>
            </a:xfrm>
            <a:prstGeom prst="rect">
              <a:avLst/>
            </a:prstGeom>
          </p:spPr>
        </p:pic>
        <p:pic>
          <p:nvPicPr>
            <p:cNvPr id="17" name="图片 16">
              <a:extLst>
                <a:ext uri="{FF2B5EF4-FFF2-40B4-BE49-F238E27FC236}">
                  <a16:creationId xmlns:a16="http://schemas.microsoft.com/office/drawing/2014/main" xmlns="" id="{840FE9D2-E2F3-42D0-9E2C-E94EEC6202C0}"/>
                </a:ext>
              </a:extLst>
            </p:cNvPr>
            <p:cNvPicPr>
              <a:picLocks noChangeAspect="1"/>
            </p:cNvPicPr>
            <p:nvPr/>
          </p:nvPicPr>
          <p:blipFill>
            <a:blip r:embed="rId3"/>
            <a:stretch>
              <a:fillRect/>
            </a:stretch>
          </p:blipFill>
          <p:spPr>
            <a:xfrm>
              <a:off x="3810228" y="5549992"/>
              <a:ext cx="1059272" cy="1308008"/>
            </a:xfrm>
            <a:prstGeom prst="rect">
              <a:avLst/>
            </a:prstGeom>
          </p:spPr>
        </p:pic>
        <p:pic>
          <p:nvPicPr>
            <p:cNvPr id="18" name="图片 17">
              <a:extLst>
                <a:ext uri="{FF2B5EF4-FFF2-40B4-BE49-F238E27FC236}">
                  <a16:creationId xmlns:a16="http://schemas.microsoft.com/office/drawing/2014/main" xmlns="" id="{2C78D9B1-8CB7-4738-B524-6067FA9F9DB7}"/>
                </a:ext>
              </a:extLst>
            </p:cNvPr>
            <p:cNvPicPr>
              <a:picLocks noChangeAspect="1"/>
            </p:cNvPicPr>
            <p:nvPr/>
          </p:nvPicPr>
          <p:blipFill>
            <a:blip r:embed="rId3"/>
            <a:stretch>
              <a:fillRect/>
            </a:stretch>
          </p:blipFill>
          <p:spPr>
            <a:xfrm>
              <a:off x="2756140" y="5549993"/>
              <a:ext cx="1059272" cy="1308007"/>
            </a:xfrm>
            <a:prstGeom prst="rect">
              <a:avLst/>
            </a:prstGeom>
          </p:spPr>
        </p:pic>
        <p:pic>
          <p:nvPicPr>
            <p:cNvPr id="19" name="图片 18">
              <a:extLst>
                <a:ext uri="{FF2B5EF4-FFF2-40B4-BE49-F238E27FC236}">
                  <a16:creationId xmlns:a16="http://schemas.microsoft.com/office/drawing/2014/main" xmlns="" id="{D7DD55CA-8485-42D9-8BFA-8D697311D69B}"/>
                </a:ext>
              </a:extLst>
            </p:cNvPr>
            <p:cNvPicPr>
              <a:picLocks noChangeAspect="1"/>
            </p:cNvPicPr>
            <p:nvPr/>
          </p:nvPicPr>
          <p:blipFill>
            <a:blip r:embed="rId3"/>
            <a:stretch>
              <a:fillRect/>
            </a:stretch>
          </p:blipFill>
          <p:spPr>
            <a:xfrm>
              <a:off x="1933152" y="5549993"/>
              <a:ext cx="1059272" cy="1308008"/>
            </a:xfrm>
            <a:prstGeom prst="rect">
              <a:avLst/>
            </a:prstGeom>
          </p:spPr>
        </p:pic>
        <p:pic>
          <p:nvPicPr>
            <p:cNvPr id="20" name="图片 19">
              <a:extLst>
                <a:ext uri="{FF2B5EF4-FFF2-40B4-BE49-F238E27FC236}">
                  <a16:creationId xmlns:a16="http://schemas.microsoft.com/office/drawing/2014/main" xmlns="" id="{615C1CBF-488B-4B55-8D8C-D13A008A3A0B}"/>
                </a:ext>
              </a:extLst>
            </p:cNvPr>
            <p:cNvPicPr>
              <a:picLocks noChangeAspect="1"/>
            </p:cNvPicPr>
            <p:nvPr/>
          </p:nvPicPr>
          <p:blipFill>
            <a:blip r:embed="rId3"/>
            <a:stretch>
              <a:fillRect/>
            </a:stretch>
          </p:blipFill>
          <p:spPr>
            <a:xfrm>
              <a:off x="878744" y="5549991"/>
              <a:ext cx="1059272" cy="1308007"/>
            </a:xfrm>
            <a:prstGeom prst="rect">
              <a:avLst/>
            </a:prstGeom>
          </p:spPr>
        </p:pic>
        <p:pic>
          <p:nvPicPr>
            <p:cNvPr id="21" name="图片 20">
              <a:extLst>
                <a:ext uri="{FF2B5EF4-FFF2-40B4-BE49-F238E27FC236}">
                  <a16:creationId xmlns:a16="http://schemas.microsoft.com/office/drawing/2014/main" xmlns="" id="{A87FC081-987A-4350-9E7F-F4FA8E7BA88E}"/>
                </a:ext>
              </a:extLst>
            </p:cNvPr>
            <p:cNvPicPr>
              <a:picLocks noChangeAspect="1"/>
            </p:cNvPicPr>
            <p:nvPr/>
          </p:nvPicPr>
          <p:blipFill>
            <a:blip r:embed="rId3"/>
            <a:stretch>
              <a:fillRect/>
            </a:stretch>
          </p:blipFill>
          <p:spPr>
            <a:xfrm>
              <a:off x="0" y="5549992"/>
              <a:ext cx="951776" cy="1308006"/>
            </a:xfrm>
            <a:prstGeom prst="rect">
              <a:avLst/>
            </a:prstGeom>
          </p:spPr>
        </p:pic>
      </p:grpSp>
      <p:pic>
        <p:nvPicPr>
          <p:cNvPr id="5" name="图片 4">
            <a:extLst>
              <a:ext uri="{FF2B5EF4-FFF2-40B4-BE49-F238E27FC236}">
                <a16:creationId xmlns:a16="http://schemas.microsoft.com/office/drawing/2014/main" xmlns="" id="{194D0662-1B54-47FD-AA2E-A5ED6192878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37057" y="685800"/>
            <a:ext cx="3011573" cy="6172200"/>
          </a:xfrm>
          <a:prstGeom prst="rect">
            <a:avLst/>
          </a:prstGeom>
        </p:spPr>
      </p:pic>
    </p:spTree>
    <p:extLst>
      <p:ext uri="{BB962C8B-B14F-4D97-AF65-F5344CB8AC3E}">
        <p14:creationId xmlns:p14="http://schemas.microsoft.com/office/powerpoint/2010/main" val="57176174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0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10"/>
                                        </p:tgtEl>
                                        <p:attrNameLst>
                                          <p:attrName>style.visibility</p:attrName>
                                        </p:attrNameLst>
                                      </p:cBhvr>
                                      <p:to>
                                        <p:strVal val="visible"/>
                                      </p:to>
                                    </p:set>
                                    <p:anim by="(-#ppt_w*2)" calcmode="lin" valueType="num">
                                      <p:cBhvr rctx="PPT">
                                        <p:cTn id="15" dur="500" autoRev="1" fill="hold">
                                          <p:stCondLst>
                                            <p:cond delay="0"/>
                                          </p:stCondLst>
                                        </p:cTn>
                                        <p:tgtEl>
                                          <p:spTgt spid="10"/>
                                        </p:tgtEl>
                                        <p:attrNameLst>
                                          <p:attrName>ppt_w</p:attrName>
                                        </p:attrNameLst>
                                      </p:cBhvr>
                                    </p:anim>
                                    <p:anim by="(#ppt_w*0.50)" calcmode="lin" valueType="num">
                                      <p:cBhvr>
                                        <p:cTn id="16" dur="500" decel="50000" autoRev="1" fill="hold">
                                          <p:stCondLst>
                                            <p:cond delay="0"/>
                                          </p:stCondLst>
                                        </p:cTn>
                                        <p:tgtEl>
                                          <p:spTgt spid="10"/>
                                        </p:tgtEl>
                                        <p:attrNameLst>
                                          <p:attrName>ppt_x</p:attrName>
                                        </p:attrNameLst>
                                      </p:cBhvr>
                                    </p:anim>
                                    <p:anim from="(-#ppt_h/2)" to="(#ppt_y)" calcmode="lin" valueType="num">
                                      <p:cBhvr>
                                        <p:cTn id="17" dur="1000" fill="hold">
                                          <p:stCondLst>
                                            <p:cond delay="0"/>
                                          </p:stCondLst>
                                        </p:cTn>
                                        <p:tgtEl>
                                          <p:spTgt spid="10"/>
                                        </p:tgtEl>
                                        <p:attrNameLst>
                                          <p:attrName>ppt_y</p:attrName>
                                        </p:attrNameLst>
                                      </p:cBhvr>
                                    </p:anim>
                                    <p:animRot by="21600000">
                                      <p:cBhvr>
                                        <p:cTn id="18" dur="1000" fill="hold">
                                          <p:stCondLst>
                                            <p:cond delay="0"/>
                                          </p:stCondLst>
                                        </p:cTn>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xmlns="" id="{6C2BFFDB-E5F5-40F3-8ACF-F4D62B19D32C}"/>
              </a:ext>
            </a:extLst>
          </p:cNvPr>
          <p:cNvSpPr/>
          <p:nvPr/>
        </p:nvSpPr>
        <p:spPr>
          <a:xfrm>
            <a:off x="601479" y="480915"/>
            <a:ext cx="4339650" cy="646331"/>
          </a:xfrm>
          <a:prstGeom prst="rect">
            <a:avLst/>
          </a:prstGeom>
        </p:spPr>
        <p:txBody>
          <a:bodyPr wrap="none">
            <a:spAutoFit/>
          </a:bodyPr>
          <a:lstStyle/>
          <a:p>
            <a:pPr algn="r" fontAlgn="base">
              <a:spcBef>
                <a:spcPct val="0"/>
              </a:spcBef>
              <a:spcAft>
                <a:spcPct val="0"/>
              </a:spcAft>
            </a:pPr>
            <a:r>
              <a:rPr lang="zh-CN" altLang="en-US" sz="3600" b="1" dirty="0">
                <a:solidFill>
                  <a:srgbClr val="FF9E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项目部组织机构设置</a:t>
            </a:r>
          </a:p>
        </p:txBody>
      </p:sp>
      <p:sp>
        <p:nvSpPr>
          <p:cNvPr id="5" name="矩形 4">
            <a:extLst>
              <a:ext uri="{FF2B5EF4-FFF2-40B4-BE49-F238E27FC236}">
                <a16:creationId xmlns:a16="http://schemas.microsoft.com/office/drawing/2014/main" xmlns="" id="{9DCCA683-5F31-4606-8595-C41C4DEB2E80}"/>
              </a:ext>
            </a:extLst>
          </p:cNvPr>
          <p:cNvSpPr/>
          <p:nvPr/>
        </p:nvSpPr>
        <p:spPr>
          <a:xfrm>
            <a:off x="0" y="510757"/>
            <a:ext cx="225016" cy="586648"/>
          </a:xfrm>
          <a:prstGeom prst="rect">
            <a:avLst/>
          </a:prstGeom>
          <a:solidFill>
            <a:srgbClr val="FF9E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6434" tIns="48217" rIns="96434" bIns="48217" rtlCol="0" anchor="ctr"/>
          <a:lstStyle/>
          <a:p>
            <a:pPr algn="ctr" defTabSz="964278"/>
            <a:endParaRPr lang="zh-CN" altLang="en-US" sz="1969">
              <a:solidFill>
                <a:srgbClr val="E7E6E6">
                  <a:lumMod val="50000"/>
                </a:srgbClr>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 name="组合 5">
            <a:extLst>
              <a:ext uri="{FF2B5EF4-FFF2-40B4-BE49-F238E27FC236}">
                <a16:creationId xmlns:a16="http://schemas.microsoft.com/office/drawing/2014/main" xmlns="" id="{231C9623-8E08-48BD-8BF4-AD0B32DFADB3}"/>
              </a:ext>
            </a:extLst>
          </p:cNvPr>
          <p:cNvGrpSpPr/>
          <p:nvPr/>
        </p:nvGrpSpPr>
        <p:grpSpPr>
          <a:xfrm>
            <a:off x="-15239" y="5928359"/>
            <a:ext cx="12222479" cy="929641"/>
            <a:chOff x="-15239" y="5928359"/>
            <a:chExt cx="12222479" cy="929641"/>
          </a:xfrm>
        </p:grpSpPr>
        <p:pic>
          <p:nvPicPr>
            <p:cNvPr id="7" name="图片 6">
              <a:extLst>
                <a:ext uri="{FF2B5EF4-FFF2-40B4-BE49-F238E27FC236}">
                  <a16:creationId xmlns:a16="http://schemas.microsoft.com/office/drawing/2014/main" xmlns="" id="{192E0221-201C-4342-9DCA-C4ED9FC8B9F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46720" y="5928359"/>
              <a:ext cx="4160520" cy="929640"/>
            </a:xfrm>
            <a:prstGeom prst="rect">
              <a:avLst/>
            </a:prstGeom>
          </p:spPr>
        </p:pic>
        <p:pic>
          <p:nvPicPr>
            <p:cNvPr id="8" name="图片 7">
              <a:extLst>
                <a:ext uri="{FF2B5EF4-FFF2-40B4-BE49-F238E27FC236}">
                  <a16:creationId xmlns:a16="http://schemas.microsoft.com/office/drawing/2014/main" xmlns="" id="{52C9B6D7-6F49-4405-90F2-9B558E665F6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86200" y="5928360"/>
              <a:ext cx="4160520" cy="929640"/>
            </a:xfrm>
            <a:prstGeom prst="rect">
              <a:avLst/>
            </a:prstGeom>
          </p:spPr>
        </p:pic>
        <p:pic>
          <p:nvPicPr>
            <p:cNvPr id="9" name="图片 8">
              <a:extLst>
                <a:ext uri="{FF2B5EF4-FFF2-40B4-BE49-F238E27FC236}">
                  <a16:creationId xmlns:a16="http://schemas.microsoft.com/office/drawing/2014/main" xmlns="" id="{2FE191A3-E0C0-48BD-948A-66C6938B134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39" y="5928360"/>
              <a:ext cx="4160520" cy="929640"/>
            </a:xfrm>
            <a:prstGeom prst="rect">
              <a:avLst/>
            </a:prstGeom>
          </p:spPr>
        </p:pic>
      </p:grpSp>
      <p:pic>
        <p:nvPicPr>
          <p:cNvPr id="3" name="图片 2">
            <a:extLst>
              <a:ext uri="{FF2B5EF4-FFF2-40B4-BE49-F238E27FC236}">
                <a16:creationId xmlns:a16="http://schemas.microsoft.com/office/drawing/2014/main" xmlns="" id="{B42436B9-A6E7-4769-9F32-A164496C2EF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94066" y="804080"/>
            <a:ext cx="3916515" cy="5417805"/>
          </a:xfrm>
          <a:prstGeom prst="rect">
            <a:avLst/>
          </a:prstGeom>
        </p:spPr>
      </p:pic>
      <p:sp>
        <p:nvSpPr>
          <p:cNvPr id="11" name="Rectangle 7">
            <a:extLst>
              <a:ext uri="{FF2B5EF4-FFF2-40B4-BE49-F238E27FC236}">
                <a16:creationId xmlns:a16="http://schemas.microsoft.com/office/drawing/2014/main" xmlns="" id="{123C9A21-EEA1-47D2-AA6D-D3501C5ACEF4}"/>
              </a:ext>
            </a:extLst>
          </p:cNvPr>
          <p:cNvSpPr/>
          <p:nvPr/>
        </p:nvSpPr>
        <p:spPr>
          <a:xfrm>
            <a:off x="1454061" y="1706681"/>
            <a:ext cx="6093368" cy="1303829"/>
          </a:xfrm>
          <a:prstGeom prst="rect">
            <a:avLst/>
          </a:prstGeom>
          <a:solidFill>
            <a:srgbClr val="A5A5A5"/>
          </a:solidFill>
          <a:ln w="12700" cap="flat" cmpd="sng" algn="ctr">
            <a:noFill/>
            <a:prstDash val="solid"/>
            <a:miter lim="800000"/>
          </a:ln>
          <a:effectLst/>
        </p:spPr>
        <p:txBody>
          <a:bodyPr rtlCol="0" anchor="ctr"/>
          <a:lstStyle/>
          <a:p>
            <a:pPr lvl="0" fontAlgn="base">
              <a:lnSpc>
                <a:spcPct val="150000"/>
              </a:lnSpc>
              <a:spcBef>
                <a:spcPct val="0"/>
              </a:spcBef>
              <a:spcAft>
                <a:spcPct val="0"/>
              </a:spcAft>
            </a:pPr>
            <a:r>
              <a:rPr lang="zh-CN" altLang="en-US" sz="1400" kern="0" dirty="0">
                <a:solidFill>
                  <a:srgbClr val="FFFFFF"/>
                </a:solidFill>
                <a:latin typeface="微软雅黑" panose="020B0503020204020204" pitchFamily="34" charset="-122"/>
                <a:ea typeface="微软雅黑" panose="020B0503020204020204" pitchFamily="34" charset="-122"/>
              </a:rPr>
              <a:t>按照分公司</a:t>
            </a:r>
            <a:r>
              <a:rPr lang="en-US" altLang="zh-CN" sz="1400" kern="0" dirty="0">
                <a:solidFill>
                  <a:srgbClr val="FFFFFF"/>
                </a:solidFill>
                <a:latin typeface="微软雅黑" panose="020B0503020204020204" pitchFamily="34" charset="-122"/>
                <a:ea typeface="微软雅黑" panose="020B0503020204020204" pitchFamily="34" charset="-122"/>
              </a:rPr>
              <a:t>《</a:t>
            </a:r>
            <a:r>
              <a:rPr lang="zh-CN" altLang="en-US" sz="1400" kern="0" dirty="0">
                <a:solidFill>
                  <a:srgbClr val="FFFFFF"/>
                </a:solidFill>
                <a:latin typeface="微软雅黑" panose="020B0503020204020204" pitchFamily="34" charset="-122"/>
                <a:ea typeface="微软雅黑" panose="020B0503020204020204" pitchFamily="34" charset="-122"/>
              </a:rPr>
              <a:t>岗位人员定编管理办法</a:t>
            </a:r>
            <a:r>
              <a:rPr lang="en-US" altLang="zh-CN" sz="1400" kern="0" dirty="0">
                <a:solidFill>
                  <a:srgbClr val="FFFFFF"/>
                </a:solidFill>
                <a:latin typeface="微软雅黑" panose="020B0503020204020204" pitchFamily="34" charset="-122"/>
                <a:ea typeface="微软雅黑" panose="020B0503020204020204" pitchFamily="34" charset="-122"/>
              </a:rPr>
              <a:t>》</a:t>
            </a:r>
            <a:r>
              <a:rPr lang="zh-CN" altLang="en-US" sz="1400" kern="0" dirty="0">
                <a:solidFill>
                  <a:srgbClr val="FFFFFF"/>
                </a:solidFill>
                <a:latin typeface="微软雅黑" panose="020B0503020204020204" pitchFamily="34" charset="-122"/>
                <a:ea typeface="微软雅黑" panose="020B0503020204020204" pitchFamily="34" charset="-122"/>
              </a:rPr>
              <a:t>的要求配置项目管理体系，如群体工程，栋号多，可采用栋号长负责制，如单层量大，栋号不多，可采用专业工长负责制，根据项目实际情况采用不同的项目管理模式。</a:t>
            </a:r>
          </a:p>
        </p:txBody>
      </p:sp>
      <p:sp>
        <p:nvSpPr>
          <p:cNvPr id="13" name="矩形 12">
            <a:extLst>
              <a:ext uri="{FF2B5EF4-FFF2-40B4-BE49-F238E27FC236}">
                <a16:creationId xmlns:a16="http://schemas.microsoft.com/office/drawing/2014/main" xmlns="" id="{5A6416A2-5ACA-45D5-8F5E-0E8B65E4F45E}"/>
              </a:ext>
            </a:extLst>
          </p:cNvPr>
          <p:cNvSpPr/>
          <p:nvPr/>
        </p:nvSpPr>
        <p:spPr>
          <a:xfrm>
            <a:off x="1454060" y="3382752"/>
            <a:ext cx="6093367" cy="1895519"/>
          </a:xfrm>
          <a:prstGeom prst="rect">
            <a:avLst/>
          </a:prstGeom>
        </p:spPr>
        <p:txBody>
          <a:bodyPr wrap="square">
            <a:spAutoFit/>
          </a:bodyPr>
          <a:lstStyle/>
          <a:p>
            <a:pPr>
              <a:lnSpc>
                <a:spcPct val="150000"/>
              </a:lnSpc>
            </a:pPr>
            <a:r>
              <a:rPr lang="zh-CN" altLang="en-US" sz="1600" dirty="0">
                <a:solidFill>
                  <a:schemeClr val="bg2">
                    <a:lumMod val="50000"/>
                  </a:schemeClr>
                </a:solidFill>
                <a:latin typeface="微软雅黑" panose="020B0503020204020204" pitchFamily="34" charset="-122"/>
                <a:ea typeface="微软雅黑" panose="020B0503020204020204" pitchFamily="34" charset="-122"/>
              </a:rPr>
              <a:t>根据项目实际情况（如本项目属三边工程或本项目采用班组管理等等），本项目拟设置多少个岗位，多少名项目管理人员。项目管理人员是分几批进场，首先进场的是哪些人员。项目部管理人员到位后的项目管理机构、项目管理人员职责分工，填写分公司</a:t>
            </a:r>
            <a:r>
              <a:rPr lang="en-US" altLang="zh-CN" sz="1600" dirty="0">
                <a:solidFill>
                  <a:schemeClr val="bg2">
                    <a:lumMod val="50000"/>
                  </a:schemeClr>
                </a:solidFill>
                <a:latin typeface="微软雅黑" panose="020B0503020204020204" pitchFamily="34" charset="-122"/>
                <a:ea typeface="微软雅黑" panose="020B0503020204020204" pitchFamily="34" charset="-122"/>
              </a:rPr>
              <a:t>〈</a:t>
            </a:r>
            <a:r>
              <a:rPr lang="zh-CN" altLang="en-US" sz="1600" dirty="0">
                <a:solidFill>
                  <a:schemeClr val="bg2">
                    <a:lumMod val="50000"/>
                  </a:schemeClr>
                </a:solidFill>
                <a:latin typeface="微软雅黑" panose="020B0503020204020204" pitchFamily="34" charset="-122"/>
                <a:ea typeface="微软雅黑" panose="020B0503020204020204" pitchFamily="34" charset="-122"/>
              </a:rPr>
              <a:t>项目策划管理办法</a:t>
            </a:r>
            <a:r>
              <a:rPr lang="en-US" altLang="zh-CN" sz="1600" dirty="0">
                <a:solidFill>
                  <a:schemeClr val="bg2">
                    <a:lumMod val="50000"/>
                  </a:schemeClr>
                </a:solidFill>
                <a:latin typeface="微软雅黑" panose="020B0503020204020204" pitchFamily="34" charset="-122"/>
                <a:ea typeface="微软雅黑" panose="020B0503020204020204" pitchFamily="34" charset="-122"/>
              </a:rPr>
              <a:t>〉</a:t>
            </a:r>
            <a:r>
              <a:rPr lang="zh-CN" altLang="en-US" sz="1600" dirty="0">
                <a:solidFill>
                  <a:schemeClr val="bg2">
                    <a:lumMod val="50000"/>
                  </a:schemeClr>
                </a:solidFill>
                <a:latin typeface="微软雅黑" panose="020B0503020204020204" pitchFamily="34" charset="-122"/>
                <a:ea typeface="微软雅黑" panose="020B0503020204020204" pitchFamily="34" charset="-122"/>
              </a:rPr>
              <a:t>中项目组织机构及管理人员配备表。</a:t>
            </a:r>
          </a:p>
        </p:txBody>
      </p:sp>
    </p:spTree>
    <p:extLst>
      <p:ext uri="{BB962C8B-B14F-4D97-AF65-F5344CB8AC3E}">
        <p14:creationId xmlns:p14="http://schemas.microsoft.com/office/powerpoint/2010/main" val="101332101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xmlns="" id="{6C2BFFDB-E5F5-40F3-8ACF-F4D62B19D32C}"/>
              </a:ext>
            </a:extLst>
          </p:cNvPr>
          <p:cNvSpPr/>
          <p:nvPr/>
        </p:nvSpPr>
        <p:spPr>
          <a:xfrm>
            <a:off x="501110" y="451074"/>
            <a:ext cx="5262979" cy="646331"/>
          </a:xfrm>
          <a:prstGeom prst="rect">
            <a:avLst/>
          </a:prstGeom>
        </p:spPr>
        <p:txBody>
          <a:bodyPr wrap="none">
            <a:spAutoFit/>
          </a:bodyPr>
          <a:lstStyle/>
          <a:p>
            <a:pPr algn="r" fontAlgn="base">
              <a:spcBef>
                <a:spcPct val="0"/>
              </a:spcBef>
              <a:spcAft>
                <a:spcPct val="0"/>
              </a:spcAft>
            </a:pPr>
            <a:r>
              <a:rPr lang="zh-CN" altLang="en-US" sz="3600" b="1" dirty="0">
                <a:solidFill>
                  <a:srgbClr val="FF9E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施工顺序及流水施工策划</a:t>
            </a:r>
          </a:p>
        </p:txBody>
      </p:sp>
      <p:sp>
        <p:nvSpPr>
          <p:cNvPr id="5" name="矩形 4">
            <a:extLst>
              <a:ext uri="{FF2B5EF4-FFF2-40B4-BE49-F238E27FC236}">
                <a16:creationId xmlns:a16="http://schemas.microsoft.com/office/drawing/2014/main" xmlns="" id="{9DCCA683-5F31-4606-8595-C41C4DEB2E80}"/>
              </a:ext>
            </a:extLst>
          </p:cNvPr>
          <p:cNvSpPr/>
          <p:nvPr/>
        </p:nvSpPr>
        <p:spPr>
          <a:xfrm>
            <a:off x="0" y="510757"/>
            <a:ext cx="225016" cy="586648"/>
          </a:xfrm>
          <a:prstGeom prst="rect">
            <a:avLst/>
          </a:prstGeom>
          <a:solidFill>
            <a:srgbClr val="FF9E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6434" tIns="48217" rIns="96434" bIns="48217" rtlCol="0" anchor="ctr"/>
          <a:lstStyle/>
          <a:p>
            <a:pPr algn="ctr" defTabSz="964278"/>
            <a:endParaRPr lang="zh-CN" altLang="en-US" sz="1969">
              <a:solidFill>
                <a:srgbClr val="E7E6E6">
                  <a:lumMod val="50000"/>
                </a:srgbClr>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 name="组合 5">
            <a:extLst>
              <a:ext uri="{FF2B5EF4-FFF2-40B4-BE49-F238E27FC236}">
                <a16:creationId xmlns:a16="http://schemas.microsoft.com/office/drawing/2014/main" xmlns="" id="{50640C88-F204-4B52-92B8-02572F7D7A9E}"/>
              </a:ext>
            </a:extLst>
          </p:cNvPr>
          <p:cNvGrpSpPr/>
          <p:nvPr/>
        </p:nvGrpSpPr>
        <p:grpSpPr>
          <a:xfrm>
            <a:off x="-15239" y="5928359"/>
            <a:ext cx="12222479" cy="929641"/>
            <a:chOff x="-15239" y="5928359"/>
            <a:chExt cx="12222479" cy="929641"/>
          </a:xfrm>
        </p:grpSpPr>
        <p:pic>
          <p:nvPicPr>
            <p:cNvPr id="7" name="图片 6">
              <a:extLst>
                <a:ext uri="{FF2B5EF4-FFF2-40B4-BE49-F238E27FC236}">
                  <a16:creationId xmlns:a16="http://schemas.microsoft.com/office/drawing/2014/main" xmlns="" id="{A5966B4B-9B52-454E-AE23-095F1EAAE4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46720" y="5928359"/>
              <a:ext cx="4160520" cy="929640"/>
            </a:xfrm>
            <a:prstGeom prst="rect">
              <a:avLst/>
            </a:prstGeom>
          </p:spPr>
        </p:pic>
        <p:pic>
          <p:nvPicPr>
            <p:cNvPr id="8" name="图片 7">
              <a:extLst>
                <a:ext uri="{FF2B5EF4-FFF2-40B4-BE49-F238E27FC236}">
                  <a16:creationId xmlns:a16="http://schemas.microsoft.com/office/drawing/2014/main" xmlns="" id="{9491A4D5-AF20-41EC-A322-72B08CC586D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86200" y="5928360"/>
              <a:ext cx="4160520" cy="929640"/>
            </a:xfrm>
            <a:prstGeom prst="rect">
              <a:avLst/>
            </a:prstGeom>
          </p:spPr>
        </p:pic>
        <p:pic>
          <p:nvPicPr>
            <p:cNvPr id="9" name="图片 8">
              <a:extLst>
                <a:ext uri="{FF2B5EF4-FFF2-40B4-BE49-F238E27FC236}">
                  <a16:creationId xmlns:a16="http://schemas.microsoft.com/office/drawing/2014/main" xmlns="" id="{09856FD0-BC0D-4D09-B8AA-FB130CD6A6B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39" y="5928360"/>
              <a:ext cx="4160520" cy="929640"/>
            </a:xfrm>
            <a:prstGeom prst="rect">
              <a:avLst/>
            </a:prstGeom>
          </p:spPr>
        </p:pic>
      </p:grpSp>
      <p:sp>
        <p:nvSpPr>
          <p:cNvPr id="29" name="Donut 27">
            <a:extLst>
              <a:ext uri="{FF2B5EF4-FFF2-40B4-BE49-F238E27FC236}">
                <a16:creationId xmlns:a16="http://schemas.microsoft.com/office/drawing/2014/main" xmlns="" id="{E4DF2F50-C551-46A1-9359-4D42029DBAE4}"/>
              </a:ext>
            </a:extLst>
          </p:cNvPr>
          <p:cNvSpPr/>
          <p:nvPr/>
        </p:nvSpPr>
        <p:spPr>
          <a:xfrm>
            <a:off x="5587349" y="1282862"/>
            <a:ext cx="1471552" cy="1471548"/>
          </a:xfrm>
          <a:prstGeom prst="donut">
            <a:avLst>
              <a:gd name="adj" fmla="val 10574"/>
            </a:avLst>
          </a:prstGeom>
          <a:solidFill>
            <a:srgbClr val="F5BA3D"/>
          </a:solidFill>
          <a:ln w="12700" cap="flat" cmpd="sng" algn="ctr">
            <a:noFill/>
            <a:prstDash val="solid"/>
            <a:miter lim="800000"/>
          </a:ln>
          <a:effectLst/>
        </p:spPr>
        <p:txBody>
          <a:bodyPr rtlCol="0" anchor="ctr"/>
          <a:lstStyle/>
          <a:p>
            <a:pPr marL="0" marR="0" lvl="0" indent="0" algn="ctr" defTabSz="914400" eaLnBrk="1" fontAlgn="base" latinLnBrk="0" hangingPunct="1">
              <a:lnSpc>
                <a:spcPct val="120000"/>
              </a:lnSpc>
              <a:spcBef>
                <a:spcPct val="0"/>
              </a:spcBef>
              <a:spcAft>
                <a:spcPct val="0"/>
              </a:spcAft>
              <a:buClrTx/>
              <a:buSzTx/>
              <a:buFontTx/>
              <a:buNone/>
              <a:tabLst/>
              <a:defRPr/>
            </a:pPr>
            <a:endParaRPr kumimoji="0" lang="en-US" sz="800"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30" name="Donut 26">
            <a:extLst>
              <a:ext uri="{FF2B5EF4-FFF2-40B4-BE49-F238E27FC236}">
                <a16:creationId xmlns:a16="http://schemas.microsoft.com/office/drawing/2014/main" xmlns="" id="{092DE47A-44FD-4196-A36C-25C4DAD08A1E}"/>
              </a:ext>
            </a:extLst>
          </p:cNvPr>
          <p:cNvSpPr/>
          <p:nvPr/>
        </p:nvSpPr>
        <p:spPr>
          <a:xfrm>
            <a:off x="5974932" y="2345676"/>
            <a:ext cx="1459341" cy="1459341"/>
          </a:xfrm>
          <a:prstGeom prst="donut">
            <a:avLst>
              <a:gd name="adj" fmla="val 10574"/>
            </a:avLst>
          </a:prstGeom>
          <a:solidFill>
            <a:srgbClr val="A5A5A5"/>
          </a:solidFill>
          <a:ln w="12700" cap="flat" cmpd="sng" algn="ctr">
            <a:noFill/>
            <a:prstDash val="solid"/>
            <a:miter lim="800000"/>
          </a:ln>
          <a:effectLst/>
        </p:spPr>
        <p:txBody>
          <a:bodyPr rtlCol="0" anchor="ctr"/>
          <a:lstStyle/>
          <a:p>
            <a:pPr marL="0" marR="0" lvl="0" indent="0" algn="ctr" defTabSz="914400" eaLnBrk="1" fontAlgn="base" latinLnBrk="0" hangingPunct="1">
              <a:lnSpc>
                <a:spcPct val="120000"/>
              </a:lnSpc>
              <a:spcBef>
                <a:spcPct val="0"/>
              </a:spcBef>
              <a:spcAft>
                <a:spcPct val="0"/>
              </a:spcAft>
              <a:buClrTx/>
              <a:buSzTx/>
              <a:buFontTx/>
              <a:buNone/>
              <a:tabLst/>
              <a:defRPr/>
            </a:pPr>
            <a:endParaRPr kumimoji="0" lang="en-US" sz="800"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31" name="Freeform 174">
            <a:extLst>
              <a:ext uri="{FF2B5EF4-FFF2-40B4-BE49-F238E27FC236}">
                <a16:creationId xmlns:a16="http://schemas.microsoft.com/office/drawing/2014/main" xmlns="" id="{B8812BE3-D4C8-4B6A-9066-C199D379A748}"/>
              </a:ext>
            </a:extLst>
          </p:cNvPr>
          <p:cNvSpPr>
            <a:spLocks noEditPoints="1"/>
          </p:cNvSpPr>
          <p:nvPr/>
        </p:nvSpPr>
        <p:spPr bwMode="auto">
          <a:xfrm>
            <a:off x="6418365" y="2875735"/>
            <a:ext cx="572464" cy="399219"/>
          </a:xfrm>
          <a:custGeom>
            <a:avLst/>
            <a:gdLst/>
            <a:ahLst/>
            <a:cxnLst>
              <a:cxn ang="0">
                <a:pos x="64" y="20"/>
              </a:cxn>
              <a:cxn ang="0">
                <a:pos x="35" y="9"/>
              </a:cxn>
              <a:cxn ang="0">
                <a:pos x="7" y="20"/>
              </a:cxn>
              <a:cxn ang="0">
                <a:pos x="6" y="20"/>
              </a:cxn>
              <a:cxn ang="0">
                <a:pos x="0" y="14"/>
              </a:cxn>
              <a:cxn ang="0">
                <a:pos x="1" y="13"/>
              </a:cxn>
              <a:cxn ang="0">
                <a:pos x="35" y="0"/>
              </a:cxn>
              <a:cxn ang="0">
                <a:pos x="70" y="13"/>
              </a:cxn>
              <a:cxn ang="0">
                <a:pos x="70" y="14"/>
              </a:cxn>
              <a:cxn ang="0">
                <a:pos x="64" y="20"/>
              </a:cxn>
              <a:cxn ang="0">
                <a:pos x="64" y="20"/>
              </a:cxn>
              <a:cxn ang="0">
                <a:pos x="54" y="30"/>
              </a:cxn>
              <a:cxn ang="0">
                <a:pos x="35" y="22"/>
              </a:cxn>
              <a:cxn ang="0">
                <a:pos x="16" y="30"/>
              </a:cxn>
              <a:cxn ang="0">
                <a:pos x="10" y="24"/>
              </a:cxn>
              <a:cxn ang="0">
                <a:pos x="10" y="23"/>
              </a:cxn>
              <a:cxn ang="0">
                <a:pos x="35" y="13"/>
              </a:cxn>
              <a:cxn ang="0">
                <a:pos x="60" y="23"/>
              </a:cxn>
              <a:cxn ang="0">
                <a:pos x="61" y="24"/>
              </a:cxn>
              <a:cxn ang="0">
                <a:pos x="55" y="30"/>
              </a:cxn>
              <a:cxn ang="0">
                <a:pos x="54" y="30"/>
              </a:cxn>
              <a:cxn ang="0">
                <a:pos x="35" y="36"/>
              </a:cxn>
              <a:cxn ang="0">
                <a:pos x="26" y="40"/>
              </a:cxn>
              <a:cxn ang="0">
                <a:pos x="20" y="34"/>
              </a:cxn>
              <a:cxn ang="0">
                <a:pos x="20" y="33"/>
              </a:cxn>
              <a:cxn ang="0">
                <a:pos x="35" y="27"/>
              </a:cxn>
              <a:cxn ang="0">
                <a:pos x="51" y="33"/>
              </a:cxn>
              <a:cxn ang="0">
                <a:pos x="51" y="34"/>
              </a:cxn>
              <a:cxn ang="0">
                <a:pos x="45" y="40"/>
              </a:cxn>
              <a:cxn ang="0">
                <a:pos x="35" y="36"/>
              </a:cxn>
              <a:cxn ang="0">
                <a:pos x="29" y="43"/>
              </a:cxn>
              <a:cxn ang="0">
                <a:pos x="35" y="41"/>
              </a:cxn>
              <a:cxn ang="0">
                <a:pos x="41" y="43"/>
              </a:cxn>
              <a:cxn ang="0">
                <a:pos x="35" y="49"/>
              </a:cxn>
              <a:cxn ang="0">
                <a:pos x="29" y="43"/>
              </a:cxn>
            </a:cxnLst>
            <a:rect l="0" t="0" r="r" b="b"/>
            <a:pathLst>
              <a:path w="70" h="49">
                <a:moveTo>
                  <a:pt x="64" y="20"/>
                </a:moveTo>
                <a:cubicBezTo>
                  <a:pt x="55" y="13"/>
                  <a:pt x="46" y="9"/>
                  <a:pt x="35" y="9"/>
                </a:cubicBezTo>
                <a:cubicBezTo>
                  <a:pt x="24" y="9"/>
                  <a:pt x="15" y="13"/>
                  <a:pt x="7" y="20"/>
                </a:cubicBezTo>
                <a:cubicBezTo>
                  <a:pt x="7" y="20"/>
                  <a:pt x="7" y="20"/>
                  <a:pt x="6" y="20"/>
                </a:cubicBezTo>
                <a:cubicBezTo>
                  <a:pt x="5" y="20"/>
                  <a:pt x="0" y="15"/>
                  <a:pt x="0" y="14"/>
                </a:cubicBezTo>
                <a:cubicBezTo>
                  <a:pt x="0" y="14"/>
                  <a:pt x="0" y="14"/>
                  <a:pt x="1" y="13"/>
                </a:cubicBezTo>
                <a:cubicBezTo>
                  <a:pt x="10" y="4"/>
                  <a:pt x="23" y="0"/>
                  <a:pt x="35" y="0"/>
                </a:cubicBezTo>
                <a:cubicBezTo>
                  <a:pt x="48" y="0"/>
                  <a:pt x="61" y="4"/>
                  <a:pt x="70" y="13"/>
                </a:cubicBezTo>
                <a:cubicBezTo>
                  <a:pt x="70" y="14"/>
                  <a:pt x="70" y="14"/>
                  <a:pt x="70" y="14"/>
                </a:cubicBezTo>
                <a:cubicBezTo>
                  <a:pt x="70" y="15"/>
                  <a:pt x="65" y="20"/>
                  <a:pt x="64" y="20"/>
                </a:cubicBezTo>
                <a:cubicBezTo>
                  <a:pt x="64" y="20"/>
                  <a:pt x="64" y="20"/>
                  <a:pt x="64" y="20"/>
                </a:cubicBezTo>
                <a:close/>
                <a:moveTo>
                  <a:pt x="54" y="30"/>
                </a:moveTo>
                <a:cubicBezTo>
                  <a:pt x="48" y="25"/>
                  <a:pt x="43" y="22"/>
                  <a:pt x="35" y="22"/>
                </a:cubicBezTo>
                <a:cubicBezTo>
                  <a:pt x="25" y="22"/>
                  <a:pt x="16" y="30"/>
                  <a:pt x="16" y="30"/>
                </a:cubicBezTo>
                <a:cubicBezTo>
                  <a:pt x="15" y="30"/>
                  <a:pt x="10" y="25"/>
                  <a:pt x="10" y="24"/>
                </a:cubicBezTo>
                <a:cubicBezTo>
                  <a:pt x="10" y="24"/>
                  <a:pt x="10" y="23"/>
                  <a:pt x="10" y="23"/>
                </a:cubicBezTo>
                <a:cubicBezTo>
                  <a:pt x="17" y="17"/>
                  <a:pt x="26" y="13"/>
                  <a:pt x="35" y="13"/>
                </a:cubicBezTo>
                <a:cubicBezTo>
                  <a:pt x="44" y="13"/>
                  <a:pt x="54" y="17"/>
                  <a:pt x="60" y="23"/>
                </a:cubicBezTo>
                <a:cubicBezTo>
                  <a:pt x="61" y="23"/>
                  <a:pt x="61" y="24"/>
                  <a:pt x="61" y="24"/>
                </a:cubicBezTo>
                <a:cubicBezTo>
                  <a:pt x="61" y="25"/>
                  <a:pt x="56" y="30"/>
                  <a:pt x="55" y="30"/>
                </a:cubicBezTo>
                <a:cubicBezTo>
                  <a:pt x="54" y="30"/>
                  <a:pt x="54" y="30"/>
                  <a:pt x="54" y="30"/>
                </a:cubicBezTo>
                <a:close/>
                <a:moveTo>
                  <a:pt x="35" y="36"/>
                </a:moveTo>
                <a:cubicBezTo>
                  <a:pt x="30" y="36"/>
                  <a:pt x="26" y="40"/>
                  <a:pt x="26" y="40"/>
                </a:cubicBezTo>
                <a:cubicBezTo>
                  <a:pt x="25" y="40"/>
                  <a:pt x="20" y="35"/>
                  <a:pt x="20" y="34"/>
                </a:cubicBezTo>
                <a:cubicBezTo>
                  <a:pt x="20" y="33"/>
                  <a:pt x="20" y="33"/>
                  <a:pt x="20" y="33"/>
                </a:cubicBezTo>
                <a:cubicBezTo>
                  <a:pt x="24" y="29"/>
                  <a:pt x="30" y="27"/>
                  <a:pt x="35" y="27"/>
                </a:cubicBezTo>
                <a:cubicBezTo>
                  <a:pt x="41" y="27"/>
                  <a:pt x="47" y="29"/>
                  <a:pt x="51" y="33"/>
                </a:cubicBezTo>
                <a:cubicBezTo>
                  <a:pt x="51" y="33"/>
                  <a:pt x="51" y="33"/>
                  <a:pt x="51" y="34"/>
                </a:cubicBezTo>
                <a:cubicBezTo>
                  <a:pt x="51" y="35"/>
                  <a:pt x="46" y="40"/>
                  <a:pt x="45" y="40"/>
                </a:cubicBezTo>
                <a:cubicBezTo>
                  <a:pt x="44" y="40"/>
                  <a:pt x="41" y="36"/>
                  <a:pt x="35" y="36"/>
                </a:cubicBezTo>
                <a:close/>
                <a:moveTo>
                  <a:pt x="29" y="43"/>
                </a:moveTo>
                <a:cubicBezTo>
                  <a:pt x="29" y="42"/>
                  <a:pt x="34" y="41"/>
                  <a:pt x="35" y="41"/>
                </a:cubicBezTo>
                <a:cubicBezTo>
                  <a:pt x="37" y="41"/>
                  <a:pt x="41" y="42"/>
                  <a:pt x="41" y="43"/>
                </a:cubicBezTo>
                <a:cubicBezTo>
                  <a:pt x="41" y="44"/>
                  <a:pt x="36" y="49"/>
                  <a:pt x="35" y="49"/>
                </a:cubicBezTo>
                <a:cubicBezTo>
                  <a:pt x="34" y="49"/>
                  <a:pt x="29" y="44"/>
                  <a:pt x="29" y="43"/>
                </a:cubicBezTo>
                <a:close/>
              </a:path>
            </a:pathLst>
          </a:custGeom>
          <a:solidFill>
            <a:srgbClr val="A5A5A5"/>
          </a:solidFill>
          <a:ln w="9525">
            <a:noFill/>
            <a:round/>
            <a:headEnd/>
            <a:tailEnd/>
          </a:ln>
        </p:spPr>
        <p:txBody>
          <a:bodyPr vert="horz" wrap="square" lIns="128563" tIns="64282" rIns="128563" bIns="64282" numCol="1" anchor="t" anchorCtr="0" compatLnSpc="1">
            <a:prstTxWarp prst="textNoShape">
              <a:avLst/>
            </a:prstTxWarp>
          </a:bodyPr>
          <a:lstStyle/>
          <a:p>
            <a:pPr marL="0" marR="0" lvl="0" indent="0" defTabSz="914400" eaLnBrk="1" fontAlgn="base" latinLnBrk="0" hangingPunct="1">
              <a:lnSpc>
                <a:spcPct val="120000"/>
              </a:lnSpc>
              <a:spcBef>
                <a:spcPct val="0"/>
              </a:spcBef>
              <a:spcAft>
                <a:spcPct val="0"/>
              </a:spcAft>
              <a:buClrTx/>
              <a:buSzTx/>
              <a:buFontTx/>
              <a:buNone/>
              <a:tabLst/>
              <a:defRPr/>
            </a:pPr>
            <a:endParaRPr kumimoji="0" lang="en-US" sz="800"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101">
            <a:extLst>
              <a:ext uri="{FF2B5EF4-FFF2-40B4-BE49-F238E27FC236}">
                <a16:creationId xmlns:a16="http://schemas.microsoft.com/office/drawing/2014/main" xmlns="" id="{05BCB7B2-190D-4841-924B-FDE6C4787F7B}"/>
              </a:ext>
            </a:extLst>
          </p:cNvPr>
          <p:cNvSpPr>
            <a:spLocks noEditPoints="1"/>
          </p:cNvSpPr>
          <p:nvPr/>
        </p:nvSpPr>
        <p:spPr bwMode="auto">
          <a:xfrm>
            <a:off x="6096461" y="1842739"/>
            <a:ext cx="453322" cy="419399"/>
          </a:xfrm>
          <a:custGeom>
            <a:avLst/>
            <a:gdLst/>
            <a:ahLst/>
            <a:cxnLst>
              <a:cxn ang="0">
                <a:pos x="39" y="36"/>
              </a:cxn>
              <a:cxn ang="0">
                <a:pos x="41" y="44"/>
              </a:cxn>
              <a:cxn ang="0">
                <a:pos x="35" y="50"/>
              </a:cxn>
              <a:cxn ang="0">
                <a:pos x="27" y="53"/>
              </a:cxn>
              <a:cxn ang="0">
                <a:pos x="18" y="53"/>
              </a:cxn>
              <a:cxn ang="0">
                <a:pos x="11" y="50"/>
              </a:cxn>
              <a:cxn ang="0">
                <a:pos x="4" y="44"/>
              </a:cxn>
              <a:cxn ang="0">
                <a:pos x="6" y="36"/>
              </a:cxn>
              <a:cxn ang="0">
                <a:pos x="0" y="28"/>
              </a:cxn>
              <a:cxn ang="0">
                <a:pos x="7" y="23"/>
              </a:cxn>
              <a:cxn ang="0">
                <a:pos x="4" y="18"/>
              </a:cxn>
              <a:cxn ang="0">
                <a:pos x="15" y="16"/>
              </a:cxn>
              <a:cxn ang="0">
                <a:pos x="19" y="8"/>
              </a:cxn>
              <a:cxn ang="0">
                <a:pos x="28" y="15"/>
              </a:cxn>
              <a:cxn ang="0">
                <a:pos x="35" y="12"/>
              </a:cxn>
              <a:cxn ang="0">
                <a:pos x="41" y="19"/>
              </a:cxn>
              <a:cxn ang="0">
                <a:pos x="45" y="27"/>
              </a:cxn>
              <a:cxn ang="0">
                <a:pos x="23" y="22"/>
              </a:cxn>
              <a:cxn ang="0">
                <a:pos x="32" y="31"/>
              </a:cxn>
              <a:cxn ang="0">
                <a:pos x="63" y="16"/>
              </a:cxn>
              <a:cxn ang="0">
                <a:pos x="64" y="24"/>
              </a:cxn>
              <a:cxn ang="0">
                <a:pos x="55" y="22"/>
              </a:cxn>
              <a:cxn ang="0">
                <a:pos x="46" y="24"/>
              </a:cxn>
              <a:cxn ang="0">
                <a:pos x="46" y="16"/>
              </a:cxn>
              <a:cxn ang="0">
                <a:pos x="46" y="9"/>
              </a:cxn>
              <a:cxn ang="0">
                <a:pos x="46" y="2"/>
              </a:cxn>
              <a:cxn ang="0">
                <a:pos x="55" y="4"/>
              </a:cxn>
              <a:cxn ang="0">
                <a:pos x="59" y="0"/>
              </a:cxn>
              <a:cxn ang="0">
                <a:pos x="62" y="7"/>
              </a:cxn>
              <a:cxn ang="0">
                <a:pos x="68" y="15"/>
              </a:cxn>
              <a:cxn ang="0">
                <a:pos x="62" y="55"/>
              </a:cxn>
              <a:cxn ang="0">
                <a:pos x="59" y="63"/>
              </a:cxn>
              <a:cxn ang="0">
                <a:pos x="54" y="59"/>
              </a:cxn>
              <a:cxn ang="0">
                <a:pos x="45" y="60"/>
              </a:cxn>
              <a:cxn ang="0">
                <a:pos x="41" y="52"/>
              </a:cxn>
              <a:cxn ang="0">
                <a:pos x="47" y="44"/>
              </a:cxn>
              <a:cxn ang="0">
                <a:pos x="50" y="36"/>
              </a:cxn>
              <a:cxn ang="0">
                <a:pos x="56" y="40"/>
              </a:cxn>
              <a:cxn ang="0">
                <a:pos x="64" y="39"/>
              </a:cxn>
              <a:cxn ang="0">
                <a:pos x="63" y="46"/>
              </a:cxn>
              <a:cxn ang="0">
                <a:pos x="55" y="8"/>
              </a:cxn>
              <a:cxn ang="0">
                <a:pos x="59" y="13"/>
              </a:cxn>
              <a:cxn ang="0">
                <a:pos x="50" y="49"/>
              </a:cxn>
              <a:cxn ang="0">
                <a:pos x="55" y="45"/>
              </a:cxn>
            </a:cxnLst>
            <a:rect l="0" t="0" r="r" b="b"/>
            <a:pathLst>
              <a:path w="68" h="63">
                <a:moveTo>
                  <a:pt x="45" y="35"/>
                </a:moveTo>
                <a:cubicBezTo>
                  <a:pt x="45" y="35"/>
                  <a:pt x="45" y="36"/>
                  <a:pt x="45" y="36"/>
                </a:cubicBezTo>
                <a:cubicBezTo>
                  <a:pt x="39" y="36"/>
                  <a:pt x="39" y="36"/>
                  <a:pt x="39" y="36"/>
                </a:cubicBezTo>
                <a:cubicBezTo>
                  <a:pt x="39" y="37"/>
                  <a:pt x="38" y="38"/>
                  <a:pt x="38" y="39"/>
                </a:cubicBezTo>
                <a:cubicBezTo>
                  <a:pt x="39" y="41"/>
                  <a:pt x="40" y="42"/>
                  <a:pt x="41" y="43"/>
                </a:cubicBezTo>
                <a:cubicBezTo>
                  <a:pt x="41" y="43"/>
                  <a:pt x="41" y="44"/>
                  <a:pt x="41" y="44"/>
                </a:cubicBezTo>
                <a:cubicBezTo>
                  <a:pt x="41" y="44"/>
                  <a:pt x="41" y="44"/>
                  <a:pt x="41" y="45"/>
                </a:cubicBezTo>
                <a:cubicBezTo>
                  <a:pt x="40" y="46"/>
                  <a:pt x="36" y="50"/>
                  <a:pt x="35" y="50"/>
                </a:cubicBezTo>
                <a:cubicBezTo>
                  <a:pt x="35" y="50"/>
                  <a:pt x="35" y="50"/>
                  <a:pt x="35" y="50"/>
                </a:cubicBezTo>
                <a:cubicBezTo>
                  <a:pt x="31" y="47"/>
                  <a:pt x="31" y="47"/>
                  <a:pt x="31" y="47"/>
                </a:cubicBezTo>
                <a:cubicBezTo>
                  <a:pt x="30" y="47"/>
                  <a:pt x="29" y="47"/>
                  <a:pt x="28" y="48"/>
                </a:cubicBezTo>
                <a:cubicBezTo>
                  <a:pt x="28" y="49"/>
                  <a:pt x="27" y="51"/>
                  <a:pt x="27" y="53"/>
                </a:cubicBezTo>
                <a:cubicBezTo>
                  <a:pt x="27" y="54"/>
                  <a:pt x="26" y="54"/>
                  <a:pt x="26" y="54"/>
                </a:cubicBezTo>
                <a:cubicBezTo>
                  <a:pt x="19" y="54"/>
                  <a:pt x="19" y="54"/>
                  <a:pt x="19" y="54"/>
                </a:cubicBezTo>
                <a:cubicBezTo>
                  <a:pt x="19" y="54"/>
                  <a:pt x="18" y="54"/>
                  <a:pt x="18" y="53"/>
                </a:cubicBezTo>
                <a:cubicBezTo>
                  <a:pt x="17" y="48"/>
                  <a:pt x="17" y="48"/>
                  <a:pt x="17" y="48"/>
                </a:cubicBezTo>
                <a:cubicBezTo>
                  <a:pt x="16" y="47"/>
                  <a:pt x="16" y="47"/>
                  <a:pt x="15" y="47"/>
                </a:cubicBezTo>
                <a:cubicBezTo>
                  <a:pt x="11" y="50"/>
                  <a:pt x="11" y="50"/>
                  <a:pt x="11" y="50"/>
                </a:cubicBezTo>
                <a:cubicBezTo>
                  <a:pt x="10" y="50"/>
                  <a:pt x="10" y="50"/>
                  <a:pt x="10" y="50"/>
                </a:cubicBezTo>
                <a:cubicBezTo>
                  <a:pt x="10" y="50"/>
                  <a:pt x="9" y="50"/>
                  <a:pt x="9" y="50"/>
                </a:cubicBezTo>
                <a:cubicBezTo>
                  <a:pt x="8" y="49"/>
                  <a:pt x="4" y="45"/>
                  <a:pt x="4" y="44"/>
                </a:cubicBezTo>
                <a:cubicBezTo>
                  <a:pt x="4" y="44"/>
                  <a:pt x="4" y="44"/>
                  <a:pt x="4" y="43"/>
                </a:cubicBezTo>
                <a:cubicBezTo>
                  <a:pt x="5" y="42"/>
                  <a:pt x="6" y="41"/>
                  <a:pt x="7" y="39"/>
                </a:cubicBezTo>
                <a:cubicBezTo>
                  <a:pt x="7" y="38"/>
                  <a:pt x="6" y="37"/>
                  <a:pt x="6" y="36"/>
                </a:cubicBezTo>
                <a:cubicBezTo>
                  <a:pt x="1" y="35"/>
                  <a:pt x="1" y="35"/>
                  <a:pt x="1" y="35"/>
                </a:cubicBezTo>
                <a:cubicBezTo>
                  <a:pt x="0" y="35"/>
                  <a:pt x="0" y="35"/>
                  <a:pt x="0" y="34"/>
                </a:cubicBezTo>
                <a:cubicBezTo>
                  <a:pt x="0" y="28"/>
                  <a:pt x="0" y="28"/>
                  <a:pt x="0" y="28"/>
                </a:cubicBezTo>
                <a:cubicBezTo>
                  <a:pt x="0" y="27"/>
                  <a:pt x="0" y="27"/>
                  <a:pt x="1" y="27"/>
                </a:cubicBezTo>
                <a:cubicBezTo>
                  <a:pt x="6" y="26"/>
                  <a:pt x="6" y="26"/>
                  <a:pt x="6" y="26"/>
                </a:cubicBezTo>
                <a:cubicBezTo>
                  <a:pt x="6" y="25"/>
                  <a:pt x="7" y="24"/>
                  <a:pt x="7" y="23"/>
                </a:cubicBezTo>
                <a:cubicBezTo>
                  <a:pt x="6" y="22"/>
                  <a:pt x="5" y="20"/>
                  <a:pt x="4" y="19"/>
                </a:cubicBezTo>
                <a:cubicBezTo>
                  <a:pt x="4" y="19"/>
                  <a:pt x="4" y="19"/>
                  <a:pt x="4" y="18"/>
                </a:cubicBezTo>
                <a:cubicBezTo>
                  <a:pt x="4" y="18"/>
                  <a:pt x="4" y="18"/>
                  <a:pt x="4" y="18"/>
                </a:cubicBezTo>
                <a:cubicBezTo>
                  <a:pt x="5" y="17"/>
                  <a:pt x="9" y="12"/>
                  <a:pt x="10" y="12"/>
                </a:cubicBezTo>
                <a:cubicBezTo>
                  <a:pt x="10" y="12"/>
                  <a:pt x="10" y="12"/>
                  <a:pt x="11" y="13"/>
                </a:cubicBezTo>
                <a:cubicBezTo>
                  <a:pt x="15" y="16"/>
                  <a:pt x="15" y="16"/>
                  <a:pt x="15" y="16"/>
                </a:cubicBezTo>
                <a:cubicBezTo>
                  <a:pt x="16" y="15"/>
                  <a:pt x="16" y="15"/>
                  <a:pt x="17" y="15"/>
                </a:cubicBezTo>
                <a:cubicBezTo>
                  <a:pt x="18" y="13"/>
                  <a:pt x="18" y="11"/>
                  <a:pt x="18" y="9"/>
                </a:cubicBezTo>
                <a:cubicBezTo>
                  <a:pt x="18" y="9"/>
                  <a:pt x="19" y="8"/>
                  <a:pt x="19" y="8"/>
                </a:cubicBezTo>
                <a:cubicBezTo>
                  <a:pt x="26" y="8"/>
                  <a:pt x="26" y="8"/>
                  <a:pt x="26" y="8"/>
                </a:cubicBezTo>
                <a:cubicBezTo>
                  <a:pt x="26" y="8"/>
                  <a:pt x="27" y="9"/>
                  <a:pt x="27" y="9"/>
                </a:cubicBezTo>
                <a:cubicBezTo>
                  <a:pt x="28" y="15"/>
                  <a:pt x="28" y="15"/>
                  <a:pt x="28" y="15"/>
                </a:cubicBezTo>
                <a:cubicBezTo>
                  <a:pt x="29" y="15"/>
                  <a:pt x="30" y="15"/>
                  <a:pt x="31" y="16"/>
                </a:cubicBezTo>
                <a:cubicBezTo>
                  <a:pt x="35" y="13"/>
                  <a:pt x="35" y="13"/>
                  <a:pt x="35" y="13"/>
                </a:cubicBezTo>
                <a:cubicBezTo>
                  <a:pt x="35" y="12"/>
                  <a:pt x="35" y="12"/>
                  <a:pt x="35" y="12"/>
                </a:cubicBezTo>
                <a:cubicBezTo>
                  <a:pt x="36" y="12"/>
                  <a:pt x="36" y="12"/>
                  <a:pt x="36" y="13"/>
                </a:cubicBezTo>
                <a:cubicBezTo>
                  <a:pt x="37" y="13"/>
                  <a:pt x="41" y="17"/>
                  <a:pt x="41" y="18"/>
                </a:cubicBezTo>
                <a:cubicBezTo>
                  <a:pt x="41" y="19"/>
                  <a:pt x="41" y="19"/>
                  <a:pt x="41" y="19"/>
                </a:cubicBezTo>
                <a:cubicBezTo>
                  <a:pt x="40" y="20"/>
                  <a:pt x="39" y="22"/>
                  <a:pt x="38" y="23"/>
                </a:cubicBezTo>
                <a:cubicBezTo>
                  <a:pt x="38" y="24"/>
                  <a:pt x="39" y="25"/>
                  <a:pt x="39" y="26"/>
                </a:cubicBezTo>
                <a:cubicBezTo>
                  <a:pt x="45" y="27"/>
                  <a:pt x="45" y="27"/>
                  <a:pt x="45" y="27"/>
                </a:cubicBezTo>
                <a:cubicBezTo>
                  <a:pt x="45" y="27"/>
                  <a:pt x="45" y="27"/>
                  <a:pt x="45" y="28"/>
                </a:cubicBezTo>
                <a:lnTo>
                  <a:pt x="45" y="35"/>
                </a:lnTo>
                <a:close/>
                <a:moveTo>
                  <a:pt x="23" y="22"/>
                </a:moveTo>
                <a:cubicBezTo>
                  <a:pt x="18" y="22"/>
                  <a:pt x="13" y="26"/>
                  <a:pt x="13" y="31"/>
                </a:cubicBezTo>
                <a:cubicBezTo>
                  <a:pt x="13" y="36"/>
                  <a:pt x="18" y="40"/>
                  <a:pt x="23" y="40"/>
                </a:cubicBezTo>
                <a:cubicBezTo>
                  <a:pt x="28" y="40"/>
                  <a:pt x="32" y="36"/>
                  <a:pt x="32" y="31"/>
                </a:cubicBezTo>
                <a:cubicBezTo>
                  <a:pt x="32" y="26"/>
                  <a:pt x="28" y="22"/>
                  <a:pt x="23" y="22"/>
                </a:cubicBezTo>
                <a:close/>
                <a:moveTo>
                  <a:pt x="68" y="15"/>
                </a:moveTo>
                <a:cubicBezTo>
                  <a:pt x="68" y="16"/>
                  <a:pt x="64" y="16"/>
                  <a:pt x="63" y="16"/>
                </a:cubicBezTo>
                <a:cubicBezTo>
                  <a:pt x="63" y="17"/>
                  <a:pt x="62" y="18"/>
                  <a:pt x="62" y="18"/>
                </a:cubicBezTo>
                <a:cubicBezTo>
                  <a:pt x="62" y="19"/>
                  <a:pt x="64" y="23"/>
                  <a:pt x="64" y="23"/>
                </a:cubicBezTo>
                <a:cubicBezTo>
                  <a:pt x="64" y="23"/>
                  <a:pt x="64" y="23"/>
                  <a:pt x="64" y="24"/>
                </a:cubicBezTo>
                <a:cubicBezTo>
                  <a:pt x="63" y="24"/>
                  <a:pt x="59" y="26"/>
                  <a:pt x="59" y="26"/>
                </a:cubicBezTo>
                <a:cubicBezTo>
                  <a:pt x="59" y="26"/>
                  <a:pt x="56" y="22"/>
                  <a:pt x="56" y="22"/>
                </a:cubicBezTo>
                <a:cubicBezTo>
                  <a:pt x="55" y="22"/>
                  <a:pt x="55" y="22"/>
                  <a:pt x="55" y="22"/>
                </a:cubicBezTo>
                <a:cubicBezTo>
                  <a:pt x="54" y="22"/>
                  <a:pt x="54" y="22"/>
                  <a:pt x="54" y="22"/>
                </a:cubicBezTo>
                <a:cubicBezTo>
                  <a:pt x="53" y="22"/>
                  <a:pt x="50" y="26"/>
                  <a:pt x="50" y="26"/>
                </a:cubicBezTo>
                <a:cubicBezTo>
                  <a:pt x="50" y="26"/>
                  <a:pt x="46" y="24"/>
                  <a:pt x="46" y="24"/>
                </a:cubicBezTo>
                <a:cubicBezTo>
                  <a:pt x="45" y="23"/>
                  <a:pt x="45" y="23"/>
                  <a:pt x="45" y="23"/>
                </a:cubicBezTo>
                <a:cubicBezTo>
                  <a:pt x="45" y="23"/>
                  <a:pt x="47" y="19"/>
                  <a:pt x="47" y="18"/>
                </a:cubicBezTo>
                <a:cubicBezTo>
                  <a:pt x="47" y="18"/>
                  <a:pt x="46" y="17"/>
                  <a:pt x="46" y="16"/>
                </a:cubicBezTo>
                <a:cubicBezTo>
                  <a:pt x="45" y="16"/>
                  <a:pt x="41" y="16"/>
                  <a:pt x="41" y="15"/>
                </a:cubicBezTo>
                <a:cubicBezTo>
                  <a:pt x="41" y="10"/>
                  <a:pt x="41" y="10"/>
                  <a:pt x="41" y="10"/>
                </a:cubicBezTo>
                <a:cubicBezTo>
                  <a:pt x="41" y="10"/>
                  <a:pt x="45" y="9"/>
                  <a:pt x="46" y="9"/>
                </a:cubicBezTo>
                <a:cubicBezTo>
                  <a:pt x="46" y="9"/>
                  <a:pt x="47" y="8"/>
                  <a:pt x="47" y="7"/>
                </a:cubicBezTo>
                <a:cubicBezTo>
                  <a:pt x="47" y="7"/>
                  <a:pt x="45" y="3"/>
                  <a:pt x="45" y="2"/>
                </a:cubicBezTo>
                <a:cubicBezTo>
                  <a:pt x="45" y="2"/>
                  <a:pt x="45" y="2"/>
                  <a:pt x="46" y="2"/>
                </a:cubicBezTo>
                <a:cubicBezTo>
                  <a:pt x="46" y="2"/>
                  <a:pt x="50" y="0"/>
                  <a:pt x="50" y="0"/>
                </a:cubicBezTo>
                <a:cubicBezTo>
                  <a:pt x="50" y="0"/>
                  <a:pt x="53" y="3"/>
                  <a:pt x="54" y="4"/>
                </a:cubicBezTo>
                <a:cubicBezTo>
                  <a:pt x="54" y="4"/>
                  <a:pt x="54" y="4"/>
                  <a:pt x="55" y="4"/>
                </a:cubicBezTo>
                <a:cubicBezTo>
                  <a:pt x="55" y="4"/>
                  <a:pt x="55" y="4"/>
                  <a:pt x="56" y="4"/>
                </a:cubicBezTo>
                <a:cubicBezTo>
                  <a:pt x="57" y="2"/>
                  <a:pt x="58" y="1"/>
                  <a:pt x="59" y="0"/>
                </a:cubicBezTo>
                <a:cubicBezTo>
                  <a:pt x="59" y="0"/>
                  <a:pt x="59" y="0"/>
                  <a:pt x="59" y="0"/>
                </a:cubicBezTo>
                <a:cubicBezTo>
                  <a:pt x="59" y="0"/>
                  <a:pt x="63" y="2"/>
                  <a:pt x="64" y="2"/>
                </a:cubicBezTo>
                <a:cubicBezTo>
                  <a:pt x="64" y="2"/>
                  <a:pt x="64" y="2"/>
                  <a:pt x="64" y="2"/>
                </a:cubicBezTo>
                <a:cubicBezTo>
                  <a:pt x="64" y="3"/>
                  <a:pt x="62" y="7"/>
                  <a:pt x="62" y="7"/>
                </a:cubicBezTo>
                <a:cubicBezTo>
                  <a:pt x="62" y="8"/>
                  <a:pt x="63" y="9"/>
                  <a:pt x="63" y="9"/>
                </a:cubicBezTo>
                <a:cubicBezTo>
                  <a:pt x="64" y="9"/>
                  <a:pt x="68" y="10"/>
                  <a:pt x="68" y="10"/>
                </a:cubicBezTo>
                <a:lnTo>
                  <a:pt x="68" y="15"/>
                </a:lnTo>
                <a:close/>
                <a:moveTo>
                  <a:pt x="68" y="52"/>
                </a:moveTo>
                <a:cubicBezTo>
                  <a:pt x="68" y="52"/>
                  <a:pt x="64" y="53"/>
                  <a:pt x="63" y="53"/>
                </a:cubicBezTo>
                <a:cubicBezTo>
                  <a:pt x="63" y="54"/>
                  <a:pt x="62" y="54"/>
                  <a:pt x="62" y="55"/>
                </a:cubicBezTo>
                <a:cubicBezTo>
                  <a:pt x="62" y="56"/>
                  <a:pt x="64" y="59"/>
                  <a:pt x="64" y="60"/>
                </a:cubicBezTo>
                <a:cubicBezTo>
                  <a:pt x="64" y="60"/>
                  <a:pt x="64" y="60"/>
                  <a:pt x="64" y="60"/>
                </a:cubicBezTo>
                <a:cubicBezTo>
                  <a:pt x="63" y="60"/>
                  <a:pt x="59" y="63"/>
                  <a:pt x="59" y="63"/>
                </a:cubicBezTo>
                <a:cubicBezTo>
                  <a:pt x="59" y="63"/>
                  <a:pt x="56" y="59"/>
                  <a:pt x="56" y="59"/>
                </a:cubicBezTo>
                <a:cubicBezTo>
                  <a:pt x="55" y="59"/>
                  <a:pt x="55" y="59"/>
                  <a:pt x="55" y="59"/>
                </a:cubicBezTo>
                <a:cubicBezTo>
                  <a:pt x="54" y="59"/>
                  <a:pt x="54" y="59"/>
                  <a:pt x="54" y="59"/>
                </a:cubicBezTo>
                <a:cubicBezTo>
                  <a:pt x="53" y="59"/>
                  <a:pt x="50" y="63"/>
                  <a:pt x="50" y="63"/>
                </a:cubicBezTo>
                <a:cubicBezTo>
                  <a:pt x="50" y="63"/>
                  <a:pt x="46" y="60"/>
                  <a:pt x="46" y="60"/>
                </a:cubicBezTo>
                <a:cubicBezTo>
                  <a:pt x="45" y="60"/>
                  <a:pt x="45" y="60"/>
                  <a:pt x="45" y="60"/>
                </a:cubicBezTo>
                <a:cubicBezTo>
                  <a:pt x="45" y="59"/>
                  <a:pt x="47" y="56"/>
                  <a:pt x="47" y="55"/>
                </a:cubicBezTo>
                <a:cubicBezTo>
                  <a:pt x="47" y="54"/>
                  <a:pt x="46" y="54"/>
                  <a:pt x="46" y="53"/>
                </a:cubicBezTo>
                <a:cubicBezTo>
                  <a:pt x="45" y="53"/>
                  <a:pt x="41" y="52"/>
                  <a:pt x="41" y="52"/>
                </a:cubicBezTo>
                <a:cubicBezTo>
                  <a:pt x="41" y="47"/>
                  <a:pt x="41" y="47"/>
                  <a:pt x="41" y="47"/>
                </a:cubicBezTo>
                <a:cubicBezTo>
                  <a:pt x="41" y="46"/>
                  <a:pt x="45" y="46"/>
                  <a:pt x="46" y="46"/>
                </a:cubicBezTo>
                <a:cubicBezTo>
                  <a:pt x="46" y="45"/>
                  <a:pt x="47" y="45"/>
                  <a:pt x="47" y="44"/>
                </a:cubicBezTo>
                <a:cubicBezTo>
                  <a:pt x="47" y="43"/>
                  <a:pt x="45" y="40"/>
                  <a:pt x="45" y="39"/>
                </a:cubicBezTo>
                <a:cubicBezTo>
                  <a:pt x="45" y="39"/>
                  <a:pt x="45" y="39"/>
                  <a:pt x="46" y="39"/>
                </a:cubicBezTo>
                <a:cubicBezTo>
                  <a:pt x="46" y="39"/>
                  <a:pt x="50" y="36"/>
                  <a:pt x="50" y="36"/>
                </a:cubicBezTo>
                <a:cubicBezTo>
                  <a:pt x="50" y="36"/>
                  <a:pt x="53" y="40"/>
                  <a:pt x="54" y="40"/>
                </a:cubicBezTo>
                <a:cubicBezTo>
                  <a:pt x="54" y="40"/>
                  <a:pt x="54" y="40"/>
                  <a:pt x="55" y="40"/>
                </a:cubicBezTo>
                <a:cubicBezTo>
                  <a:pt x="55" y="40"/>
                  <a:pt x="55" y="40"/>
                  <a:pt x="56" y="40"/>
                </a:cubicBezTo>
                <a:cubicBezTo>
                  <a:pt x="57" y="39"/>
                  <a:pt x="58" y="38"/>
                  <a:pt x="59" y="36"/>
                </a:cubicBezTo>
                <a:cubicBezTo>
                  <a:pt x="59" y="36"/>
                  <a:pt x="59" y="36"/>
                  <a:pt x="59" y="36"/>
                </a:cubicBezTo>
                <a:cubicBezTo>
                  <a:pt x="59" y="36"/>
                  <a:pt x="63" y="39"/>
                  <a:pt x="64" y="39"/>
                </a:cubicBezTo>
                <a:cubicBezTo>
                  <a:pt x="64" y="39"/>
                  <a:pt x="64" y="39"/>
                  <a:pt x="64" y="39"/>
                </a:cubicBezTo>
                <a:cubicBezTo>
                  <a:pt x="64" y="40"/>
                  <a:pt x="62" y="43"/>
                  <a:pt x="62" y="44"/>
                </a:cubicBezTo>
                <a:cubicBezTo>
                  <a:pt x="62" y="45"/>
                  <a:pt x="63" y="45"/>
                  <a:pt x="63" y="46"/>
                </a:cubicBezTo>
                <a:cubicBezTo>
                  <a:pt x="64" y="46"/>
                  <a:pt x="68" y="46"/>
                  <a:pt x="68" y="47"/>
                </a:cubicBezTo>
                <a:lnTo>
                  <a:pt x="68" y="52"/>
                </a:lnTo>
                <a:close/>
                <a:moveTo>
                  <a:pt x="55" y="8"/>
                </a:moveTo>
                <a:cubicBezTo>
                  <a:pt x="52" y="8"/>
                  <a:pt x="50" y="10"/>
                  <a:pt x="50" y="13"/>
                </a:cubicBezTo>
                <a:cubicBezTo>
                  <a:pt x="50" y="15"/>
                  <a:pt x="52" y="17"/>
                  <a:pt x="55" y="17"/>
                </a:cubicBezTo>
                <a:cubicBezTo>
                  <a:pt x="57" y="17"/>
                  <a:pt x="59" y="15"/>
                  <a:pt x="59" y="13"/>
                </a:cubicBezTo>
                <a:cubicBezTo>
                  <a:pt x="59" y="10"/>
                  <a:pt x="57" y="8"/>
                  <a:pt x="55" y="8"/>
                </a:cubicBezTo>
                <a:close/>
                <a:moveTo>
                  <a:pt x="55" y="45"/>
                </a:moveTo>
                <a:cubicBezTo>
                  <a:pt x="52" y="45"/>
                  <a:pt x="50" y="47"/>
                  <a:pt x="50" y="49"/>
                </a:cubicBezTo>
                <a:cubicBezTo>
                  <a:pt x="50" y="52"/>
                  <a:pt x="52" y="54"/>
                  <a:pt x="55" y="54"/>
                </a:cubicBezTo>
                <a:cubicBezTo>
                  <a:pt x="57" y="54"/>
                  <a:pt x="59" y="52"/>
                  <a:pt x="59" y="49"/>
                </a:cubicBezTo>
                <a:cubicBezTo>
                  <a:pt x="59" y="47"/>
                  <a:pt x="57" y="45"/>
                  <a:pt x="55" y="45"/>
                </a:cubicBezTo>
                <a:close/>
              </a:path>
            </a:pathLst>
          </a:custGeom>
          <a:solidFill>
            <a:srgbClr val="F5BA3D"/>
          </a:solidFill>
          <a:ln w="9525">
            <a:noFill/>
            <a:round/>
            <a:headEnd/>
            <a:tailEnd/>
          </a:ln>
        </p:spPr>
        <p:txBody>
          <a:bodyPr vert="horz" wrap="square" lIns="128563" tIns="64282" rIns="128563" bIns="64282" numCol="1" anchor="t" anchorCtr="0" compatLnSpc="1">
            <a:prstTxWarp prst="textNoShape">
              <a:avLst/>
            </a:prstTxWarp>
          </a:bodyPr>
          <a:lstStyle/>
          <a:p>
            <a:pPr marL="0" marR="0" lvl="0" indent="0" defTabSz="914400" eaLnBrk="1" fontAlgn="base" latinLnBrk="0" hangingPunct="1">
              <a:lnSpc>
                <a:spcPct val="120000"/>
              </a:lnSpc>
              <a:spcBef>
                <a:spcPct val="0"/>
              </a:spcBef>
              <a:spcAft>
                <a:spcPct val="0"/>
              </a:spcAft>
              <a:buClrTx/>
              <a:buSzTx/>
              <a:buFontTx/>
              <a:buNone/>
              <a:tabLst/>
              <a:defRPr/>
            </a:pPr>
            <a:endParaRPr kumimoji="0" lang="en-US" sz="800"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4" name="Donut 25">
            <a:extLst>
              <a:ext uri="{FF2B5EF4-FFF2-40B4-BE49-F238E27FC236}">
                <a16:creationId xmlns:a16="http://schemas.microsoft.com/office/drawing/2014/main" xmlns="" id="{7D0A3A90-A99D-4485-87F0-47BEECF431DE}"/>
              </a:ext>
            </a:extLst>
          </p:cNvPr>
          <p:cNvSpPr/>
          <p:nvPr/>
        </p:nvSpPr>
        <p:spPr>
          <a:xfrm>
            <a:off x="5139895" y="3102325"/>
            <a:ext cx="1672628" cy="1672628"/>
          </a:xfrm>
          <a:prstGeom prst="donut">
            <a:avLst>
              <a:gd name="adj" fmla="val 10574"/>
            </a:avLst>
          </a:prstGeom>
          <a:solidFill>
            <a:srgbClr val="F5BA3D"/>
          </a:solidFill>
          <a:ln w="12700" cap="flat" cmpd="sng" algn="ctr">
            <a:noFill/>
            <a:prstDash val="solid"/>
            <a:miter lim="800000"/>
          </a:ln>
          <a:effectLst/>
        </p:spPr>
        <p:txBody>
          <a:bodyPr rtlCol="0" anchor="ctr"/>
          <a:lstStyle/>
          <a:p>
            <a:pPr marL="0" marR="0" lvl="0" indent="0" algn="ctr" defTabSz="914400" eaLnBrk="1" fontAlgn="base" latinLnBrk="0" hangingPunct="1">
              <a:lnSpc>
                <a:spcPct val="120000"/>
              </a:lnSpc>
              <a:spcBef>
                <a:spcPct val="0"/>
              </a:spcBef>
              <a:spcAft>
                <a:spcPct val="0"/>
              </a:spcAft>
              <a:buClrTx/>
              <a:buSzTx/>
              <a:buFontTx/>
              <a:buNone/>
              <a:tabLst/>
              <a:defRPr/>
            </a:pPr>
            <a:endParaRPr kumimoji="0" lang="en-US" sz="800"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35" name="Donut 24">
            <a:extLst>
              <a:ext uri="{FF2B5EF4-FFF2-40B4-BE49-F238E27FC236}">
                <a16:creationId xmlns:a16="http://schemas.microsoft.com/office/drawing/2014/main" xmlns="" id="{B561D4A1-57BD-4803-AE86-3D10A028742E}"/>
              </a:ext>
            </a:extLst>
          </p:cNvPr>
          <p:cNvSpPr/>
          <p:nvPr/>
        </p:nvSpPr>
        <p:spPr>
          <a:xfrm>
            <a:off x="3792813" y="3551352"/>
            <a:ext cx="1975723" cy="1975723"/>
          </a:xfrm>
          <a:prstGeom prst="donut">
            <a:avLst>
              <a:gd name="adj" fmla="val 10574"/>
            </a:avLst>
          </a:prstGeom>
          <a:solidFill>
            <a:srgbClr val="A5A5A5"/>
          </a:solidFill>
          <a:ln w="12700" cap="flat" cmpd="sng" algn="ctr">
            <a:noFill/>
            <a:prstDash val="solid"/>
            <a:miter lim="800000"/>
          </a:ln>
          <a:effectLst/>
        </p:spPr>
        <p:txBody>
          <a:bodyPr rtlCol="0" anchor="ctr"/>
          <a:lstStyle/>
          <a:p>
            <a:pPr marL="0" marR="0" lvl="0" indent="0" algn="ctr" defTabSz="914400" eaLnBrk="1" fontAlgn="base" latinLnBrk="0" hangingPunct="1">
              <a:lnSpc>
                <a:spcPct val="120000"/>
              </a:lnSpc>
              <a:spcBef>
                <a:spcPct val="0"/>
              </a:spcBef>
              <a:spcAft>
                <a:spcPct val="0"/>
              </a:spcAft>
              <a:buClrTx/>
              <a:buSzTx/>
              <a:buFontTx/>
              <a:buNone/>
              <a:tabLst/>
              <a:defRPr/>
            </a:pPr>
            <a:endParaRPr kumimoji="0" lang="en-US" sz="800"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36" name="Donut 23">
            <a:extLst>
              <a:ext uri="{FF2B5EF4-FFF2-40B4-BE49-F238E27FC236}">
                <a16:creationId xmlns:a16="http://schemas.microsoft.com/office/drawing/2014/main" xmlns="" id="{BA257E25-C5A7-4BBB-A8D4-B19EFC180B15}"/>
              </a:ext>
            </a:extLst>
          </p:cNvPr>
          <p:cNvSpPr/>
          <p:nvPr/>
        </p:nvSpPr>
        <p:spPr>
          <a:xfrm>
            <a:off x="1960080" y="3371738"/>
            <a:ext cx="2334944" cy="2334944"/>
          </a:xfrm>
          <a:prstGeom prst="donut">
            <a:avLst>
              <a:gd name="adj" fmla="val 10574"/>
            </a:avLst>
          </a:prstGeom>
          <a:solidFill>
            <a:srgbClr val="F5BA3D"/>
          </a:solidFill>
          <a:ln w="12700" cap="flat" cmpd="sng" algn="ctr">
            <a:noFill/>
            <a:prstDash val="solid"/>
            <a:miter lim="800000"/>
          </a:ln>
          <a:effectLst/>
        </p:spPr>
        <p:txBody>
          <a:bodyPr rtlCol="0" anchor="ctr"/>
          <a:lstStyle/>
          <a:p>
            <a:pPr marL="0" marR="0" lvl="0" indent="0" algn="ctr" defTabSz="914400" eaLnBrk="1" fontAlgn="base" latinLnBrk="0" hangingPunct="1">
              <a:lnSpc>
                <a:spcPct val="120000"/>
              </a:lnSpc>
              <a:spcBef>
                <a:spcPct val="0"/>
              </a:spcBef>
              <a:spcAft>
                <a:spcPct val="0"/>
              </a:spcAft>
              <a:buClrTx/>
              <a:buSzTx/>
              <a:buFontTx/>
              <a:buNone/>
              <a:tabLst/>
              <a:defRPr/>
            </a:pPr>
            <a:endParaRPr kumimoji="0" lang="en-US" sz="800"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37" name="Freeform 66">
            <a:extLst>
              <a:ext uri="{FF2B5EF4-FFF2-40B4-BE49-F238E27FC236}">
                <a16:creationId xmlns:a16="http://schemas.microsoft.com/office/drawing/2014/main" xmlns="" id="{1C1A688A-9193-48C3-B12F-4182233206F9}"/>
              </a:ext>
            </a:extLst>
          </p:cNvPr>
          <p:cNvSpPr>
            <a:spLocks noEditPoints="1"/>
          </p:cNvSpPr>
          <p:nvPr/>
        </p:nvSpPr>
        <p:spPr bwMode="auto">
          <a:xfrm>
            <a:off x="2885906" y="4214171"/>
            <a:ext cx="556545" cy="650084"/>
          </a:xfrm>
          <a:custGeom>
            <a:avLst/>
            <a:gdLst/>
            <a:ahLst/>
            <a:cxnLst>
              <a:cxn ang="0">
                <a:pos x="55" y="9"/>
              </a:cxn>
              <a:cxn ang="0">
                <a:pos x="55" y="14"/>
              </a:cxn>
              <a:cxn ang="0">
                <a:pos x="27" y="23"/>
              </a:cxn>
              <a:cxn ang="0">
                <a:pos x="0" y="14"/>
              </a:cxn>
              <a:cxn ang="0">
                <a:pos x="0" y="9"/>
              </a:cxn>
              <a:cxn ang="0">
                <a:pos x="27" y="0"/>
              </a:cxn>
              <a:cxn ang="0">
                <a:pos x="55" y="9"/>
              </a:cxn>
              <a:cxn ang="0">
                <a:pos x="55" y="21"/>
              </a:cxn>
              <a:cxn ang="0">
                <a:pos x="55" y="27"/>
              </a:cxn>
              <a:cxn ang="0">
                <a:pos x="27" y="37"/>
              </a:cxn>
              <a:cxn ang="0">
                <a:pos x="0" y="27"/>
              </a:cxn>
              <a:cxn ang="0">
                <a:pos x="0" y="21"/>
              </a:cxn>
              <a:cxn ang="0">
                <a:pos x="27" y="27"/>
              </a:cxn>
              <a:cxn ang="0">
                <a:pos x="55" y="21"/>
              </a:cxn>
              <a:cxn ang="0">
                <a:pos x="55" y="35"/>
              </a:cxn>
              <a:cxn ang="0">
                <a:pos x="55" y="41"/>
              </a:cxn>
              <a:cxn ang="0">
                <a:pos x="27" y="50"/>
              </a:cxn>
              <a:cxn ang="0">
                <a:pos x="0" y="41"/>
              </a:cxn>
              <a:cxn ang="0">
                <a:pos x="0" y="35"/>
              </a:cxn>
              <a:cxn ang="0">
                <a:pos x="27" y="41"/>
              </a:cxn>
              <a:cxn ang="0">
                <a:pos x="55" y="35"/>
              </a:cxn>
              <a:cxn ang="0">
                <a:pos x="55" y="49"/>
              </a:cxn>
              <a:cxn ang="0">
                <a:pos x="55" y="55"/>
              </a:cxn>
              <a:cxn ang="0">
                <a:pos x="27" y="64"/>
              </a:cxn>
              <a:cxn ang="0">
                <a:pos x="0" y="55"/>
              </a:cxn>
              <a:cxn ang="0">
                <a:pos x="0" y="49"/>
              </a:cxn>
              <a:cxn ang="0">
                <a:pos x="27" y="55"/>
              </a:cxn>
              <a:cxn ang="0">
                <a:pos x="55" y="49"/>
              </a:cxn>
            </a:cxnLst>
            <a:rect l="0" t="0" r="r" b="b"/>
            <a:pathLst>
              <a:path w="55" h="64">
                <a:moveTo>
                  <a:pt x="55" y="9"/>
                </a:moveTo>
                <a:cubicBezTo>
                  <a:pt x="55" y="14"/>
                  <a:pt x="55" y="14"/>
                  <a:pt x="55" y="14"/>
                </a:cubicBezTo>
                <a:cubicBezTo>
                  <a:pt x="55" y="19"/>
                  <a:pt x="42" y="23"/>
                  <a:pt x="27" y="23"/>
                </a:cubicBezTo>
                <a:cubicBezTo>
                  <a:pt x="12" y="23"/>
                  <a:pt x="0" y="19"/>
                  <a:pt x="0" y="14"/>
                </a:cubicBezTo>
                <a:cubicBezTo>
                  <a:pt x="0" y="9"/>
                  <a:pt x="0" y="9"/>
                  <a:pt x="0" y="9"/>
                </a:cubicBezTo>
                <a:cubicBezTo>
                  <a:pt x="0" y="4"/>
                  <a:pt x="12" y="0"/>
                  <a:pt x="27" y="0"/>
                </a:cubicBezTo>
                <a:cubicBezTo>
                  <a:pt x="42" y="0"/>
                  <a:pt x="55" y="4"/>
                  <a:pt x="55" y="9"/>
                </a:cubicBezTo>
                <a:close/>
                <a:moveTo>
                  <a:pt x="55" y="21"/>
                </a:moveTo>
                <a:cubicBezTo>
                  <a:pt x="55" y="27"/>
                  <a:pt x="55" y="27"/>
                  <a:pt x="55" y="27"/>
                </a:cubicBezTo>
                <a:cubicBezTo>
                  <a:pt x="55" y="32"/>
                  <a:pt x="42" y="37"/>
                  <a:pt x="27" y="37"/>
                </a:cubicBezTo>
                <a:cubicBezTo>
                  <a:pt x="12" y="37"/>
                  <a:pt x="0" y="32"/>
                  <a:pt x="0" y="27"/>
                </a:cubicBezTo>
                <a:cubicBezTo>
                  <a:pt x="0" y="21"/>
                  <a:pt x="0" y="21"/>
                  <a:pt x="0" y="21"/>
                </a:cubicBezTo>
                <a:cubicBezTo>
                  <a:pt x="6" y="25"/>
                  <a:pt x="16" y="27"/>
                  <a:pt x="27" y="27"/>
                </a:cubicBezTo>
                <a:cubicBezTo>
                  <a:pt x="38" y="27"/>
                  <a:pt x="49" y="25"/>
                  <a:pt x="55" y="21"/>
                </a:cubicBezTo>
                <a:close/>
                <a:moveTo>
                  <a:pt x="55" y="35"/>
                </a:moveTo>
                <a:cubicBezTo>
                  <a:pt x="55" y="41"/>
                  <a:pt x="55" y="41"/>
                  <a:pt x="55" y="41"/>
                </a:cubicBezTo>
                <a:cubicBezTo>
                  <a:pt x="55" y="46"/>
                  <a:pt x="42" y="50"/>
                  <a:pt x="27" y="50"/>
                </a:cubicBezTo>
                <a:cubicBezTo>
                  <a:pt x="12" y="50"/>
                  <a:pt x="0" y="46"/>
                  <a:pt x="0" y="41"/>
                </a:cubicBezTo>
                <a:cubicBezTo>
                  <a:pt x="0" y="35"/>
                  <a:pt x="0" y="35"/>
                  <a:pt x="0" y="35"/>
                </a:cubicBezTo>
                <a:cubicBezTo>
                  <a:pt x="6" y="39"/>
                  <a:pt x="16" y="41"/>
                  <a:pt x="27" y="41"/>
                </a:cubicBezTo>
                <a:cubicBezTo>
                  <a:pt x="38" y="41"/>
                  <a:pt x="49" y="39"/>
                  <a:pt x="55" y="35"/>
                </a:cubicBezTo>
                <a:close/>
                <a:moveTo>
                  <a:pt x="55" y="49"/>
                </a:moveTo>
                <a:cubicBezTo>
                  <a:pt x="55" y="55"/>
                  <a:pt x="55" y="55"/>
                  <a:pt x="55" y="55"/>
                </a:cubicBezTo>
                <a:cubicBezTo>
                  <a:pt x="55" y="60"/>
                  <a:pt x="42" y="64"/>
                  <a:pt x="27" y="64"/>
                </a:cubicBezTo>
                <a:cubicBezTo>
                  <a:pt x="12" y="64"/>
                  <a:pt x="0" y="60"/>
                  <a:pt x="0" y="55"/>
                </a:cubicBezTo>
                <a:cubicBezTo>
                  <a:pt x="0" y="49"/>
                  <a:pt x="0" y="49"/>
                  <a:pt x="0" y="49"/>
                </a:cubicBezTo>
                <a:cubicBezTo>
                  <a:pt x="6" y="53"/>
                  <a:pt x="16" y="55"/>
                  <a:pt x="27" y="55"/>
                </a:cubicBezTo>
                <a:cubicBezTo>
                  <a:pt x="38" y="55"/>
                  <a:pt x="49" y="53"/>
                  <a:pt x="55" y="49"/>
                </a:cubicBezTo>
                <a:close/>
              </a:path>
            </a:pathLst>
          </a:custGeom>
          <a:solidFill>
            <a:srgbClr val="F5BA3D"/>
          </a:solidFill>
          <a:ln w="9525">
            <a:noFill/>
            <a:round/>
            <a:headEnd/>
            <a:tailEnd/>
          </a:ln>
        </p:spPr>
        <p:txBody>
          <a:bodyPr vert="horz" wrap="square" lIns="128563" tIns="64282" rIns="128563" bIns="64282" numCol="1" anchor="t" anchorCtr="0" compatLnSpc="1">
            <a:prstTxWarp prst="textNoShape">
              <a:avLst/>
            </a:prstTxWarp>
          </a:bodyPr>
          <a:lstStyle/>
          <a:p>
            <a:pPr marL="0" marR="0" lvl="0" indent="0" defTabSz="914400" eaLnBrk="1" fontAlgn="base" latinLnBrk="0" hangingPunct="1">
              <a:lnSpc>
                <a:spcPct val="120000"/>
              </a:lnSpc>
              <a:spcBef>
                <a:spcPct val="0"/>
              </a:spcBef>
              <a:spcAft>
                <a:spcPct val="0"/>
              </a:spcAft>
              <a:buClrTx/>
              <a:buSzTx/>
              <a:buFontTx/>
              <a:buNone/>
              <a:tabLst/>
              <a:defRPr/>
            </a:pPr>
            <a:endParaRPr kumimoji="0" lang="en-US" sz="800"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72">
            <a:extLst>
              <a:ext uri="{FF2B5EF4-FFF2-40B4-BE49-F238E27FC236}">
                <a16:creationId xmlns:a16="http://schemas.microsoft.com/office/drawing/2014/main" xmlns="" id="{2BDDCEEC-B037-42E5-9DF2-4E59607CF889}"/>
              </a:ext>
            </a:extLst>
          </p:cNvPr>
          <p:cNvSpPr>
            <a:spLocks noEditPoints="1"/>
          </p:cNvSpPr>
          <p:nvPr/>
        </p:nvSpPr>
        <p:spPr bwMode="auto">
          <a:xfrm>
            <a:off x="4500171" y="4317231"/>
            <a:ext cx="561012" cy="443965"/>
          </a:xfrm>
          <a:custGeom>
            <a:avLst/>
            <a:gdLst/>
            <a:ahLst/>
            <a:cxnLst>
              <a:cxn ang="0">
                <a:pos x="50" y="41"/>
              </a:cxn>
              <a:cxn ang="0">
                <a:pos x="40" y="51"/>
              </a:cxn>
              <a:cxn ang="0">
                <a:pos x="10" y="51"/>
              </a:cxn>
              <a:cxn ang="0">
                <a:pos x="0" y="41"/>
              </a:cxn>
              <a:cxn ang="0">
                <a:pos x="0" y="11"/>
              </a:cxn>
              <a:cxn ang="0">
                <a:pos x="10" y="1"/>
              </a:cxn>
              <a:cxn ang="0">
                <a:pos x="40" y="1"/>
              </a:cxn>
              <a:cxn ang="0">
                <a:pos x="44" y="1"/>
              </a:cxn>
              <a:cxn ang="0">
                <a:pos x="45" y="2"/>
              </a:cxn>
              <a:cxn ang="0">
                <a:pos x="44" y="3"/>
              </a:cxn>
              <a:cxn ang="0">
                <a:pos x="43" y="5"/>
              </a:cxn>
              <a:cxn ang="0">
                <a:pos x="41" y="5"/>
              </a:cxn>
              <a:cxn ang="0">
                <a:pos x="40" y="5"/>
              </a:cxn>
              <a:cxn ang="0">
                <a:pos x="10" y="5"/>
              </a:cxn>
              <a:cxn ang="0">
                <a:pos x="4" y="11"/>
              </a:cxn>
              <a:cxn ang="0">
                <a:pos x="4" y="41"/>
              </a:cxn>
              <a:cxn ang="0">
                <a:pos x="10" y="46"/>
              </a:cxn>
              <a:cxn ang="0">
                <a:pos x="40" y="46"/>
              </a:cxn>
              <a:cxn ang="0">
                <a:pos x="45" y="41"/>
              </a:cxn>
              <a:cxn ang="0">
                <a:pos x="45" y="36"/>
              </a:cxn>
              <a:cxn ang="0">
                <a:pos x="46" y="35"/>
              </a:cxn>
              <a:cxn ang="0">
                <a:pos x="48" y="33"/>
              </a:cxn>
              <a:cxn ang="0">
                <a:pos x="49" y="33"/>
              </a:cxn>
              <a:cxn ang="0">
                <a:pos x="50" y="34"/>
              </a:cxn>
              <a:cxn ang="0">
                <a:pos x="50" y="41"/>
              </a:cxn>
              <a:cxn ang="0">
                <a:pos x="57" y="18"/>
              </a:cxn>
              <a:cxn ang="0">
                <a:pos x="33" y="42"/>
              </a:cxn>
              <a:cxn ang="0">
                <a:pos x="23" y="42"/>
              </a:cxn>
              <a:cxn ang="0">
                <a:pos x="23" y="31"/>
              </a:cxn>
              <a:cxn ang="0">
                <a:pos x="47" y="7"/>
              </a:cxn>
              <a:cxn ang="0">
                <a:pos x="57" y="18"/>
              </a:cxn>
              <a:cxn ang="0">
                <a:pos x="36" y="34"/>
              </a:cxn>
              <a:cxn ang="0">
                <a:pos x="30" y="29"/>
              </a:cxn>
              <a:cxn ang="0">
                <a:pos x="26" y="33"/>
              </a:cxn>
              <a:cxn ang="0">
                <a:pos x="26" y="35"/>
              </a:cxn>
              <a:cxn ang="0">
                <a:pos x="29" y="35"/>
              </a:cxn>
              <a:cxn ang="0">
                <a:pos x="29" y="38"/>
              </a:cxn>
              <a:cxn ang="0">
                <a:pos x="31" y="38"/>
              </a:cxn>
              <a:cxn ang="0">
                <a:pos x="36" y="34"/>
              </a:cxn>
              <a:cxn ang="0">
                <a:pos x="46" y="13"/>
              </a:cxn>
              <a:cxn ang="0">
                <a:pos x="34" y="25"/>
              </a:cxn>
              <a:cxn ang="0">
                <a:pos x="33" y="26"/>
              </a:cxn>
              <a:cxn ang="0">
                <a:pos x="35" y="26"/>
              </a:cxn>
              <a:cxn ang="0">
                <a:pos x="47" y="14"/>
              </a:cxn>
              <a:cxn ang="0">
                <a:pos x="47" y="13"/>
              </a:cxn>
              <a:cxn ang="0">
                <a:pos x="46" y="13"/>
              </a:cxn>
              <a:cxn ang="0">
                <a:pos x="59" y="15"/>
              </a:cxn>
              <a:cxn ang="0">
                <a:pos x="49" y="5"/>
              </a:cxn>
              <a:cxn ang="0">
                <a:pos x="52" y="2"/>
              </a:cxn>
              <a:cxn ang="0">
                <a:pos x="57" y="2"/>
              </a:cxn>
              <a:cxn ang="0">
                <a:pos x="62" y="7"/>
              </a:cxn>
              <a:cxn ang="0">
                <a:pos x="62" y="12"/>
              </a:cxn>
              <a:cxn ang="0">
                <a:pos x="59" y="15"/>
              </a:cxn>
            </a:cxnLst>
            <a:rect l="0" t="0" r="r" b="b"/>
            <a:pathLst>
              <a:path w="64" h="51">
                <a:moveTo>
                  <a:pt x="50" y="41"/>
                </a:moveTo>
                <a:cubicBezTo>
                  <a:pt x="50" y="46"/>
                  <a:pt x="45" y="51"/>
                  <a:pt x="40" y="51"/>
                </a:cubicBezTo>
                <a:cubicBezTo>
                  <a:pt x="10" y="51"/>
                  <a:pt x="10" y="51"/>
                  <a:pt x="10" y="51"/>
                </a:cubicBezTo>
                <a:cubicBezTo>
                  <a:pt x="4" y="51"/>
                  <a:pt x="0" y="46"/>
                  <a:pt x="0" y="41"/>
                </a:cubicBezTo>
                <a:cubicBezTo>
                  <a:pt x="0" y="11"/>
                  <a:pt x="0" y="11"/>
                  <a:pt x="0" y="11"/>
                </a:cubicBezTo>
                <a:cubicBezTo>
                  <a:pt x="0" y="5"/>
                  <a:pt x="4" y="1"/>
                  <a:pt x="10" y="1"/>
                </a:cubicBezTo>
                <a:cubicBezTo>
                  <a:pt x="40" y="1"/>
                  <a:pt x="40" y="1"/>
                  <a:pt x="40" y="1"/>
                </a:cubicBezTo>
                <a:cubicBezTo>
                  <a:pt x="41" y="1"/>
                  <a:pt x="43" y="1"/>
                  <a:pt x="44" y="1"/>
                </a:cubicBezTo>
                <a:cubicBezTo>
                  <a:pt x="44" y="2"/>
                  <a:pt x="44" y="2"/>
                  <a:pt x="45" y="2"/>
                </a:cubicBezTo>
                <a:cubicBezTo>
                  <a:pt x="45" y="3"/>
                  <a:pt x="45" y="3"/>
                  <a:pt x="44" y="3"/>
                </a:cubicBezTo>
                <a:cubicBezTo>
                  <a:pt x="43" y="5"/>
                  <a:pt x="43" y="5"/>
                  <a:pt x="43" y="5"/>
                </a:cubicBezTo>
                <a:cubicBezTo>
                  <a:pt x="42" y="5"/>
                  <a:pt x="42" y="5"/>
                  <a:pt x="41" y="5"/>
                </a:cubicBezTo>
                <a:cubicBezTo>
                  <a:pt x="41" y="5"/>
                  <a:pt x="40" y="5"/>
                  <a:pt x="40" y="5"/>
                </a:cubicBezTo>
                <a:cubicBezTo>
                  <a:pt x="10" y="5"/>
                  <a:pt x="10" y="5"/>
                  <a:pt x="10" y="5"/>
                </a:cubicBezTo>
                <a:cubicBezTo>
                  <a:pt x="7" y="5"/>
                  <a:pt x="4" y="8"/>
                  <a:pt x="4" y="11"/>
                </a:cubicBezTo>
                <a:cubicBezTo>
                  <a:pt x="4" y="41"/>
                  <a:pt x="4" y="41"/>
                  <a:pt x="4" y="41"/>
                </a:cubicBezTo>
                <a:cubicBezTo>
                  <a:pt x="4" y="44"/>
                  <a:pt x="7" y="46"/>
                  <a:pt x="10" y="46"/>
                </a:cubicBezTo>
                <a:cubicBezTo>
                  <a:pt x="40" y="46"/>
                  <a:pt x="40" y="46"/>
                  <a:pt x="40" y="46"/>
                </a:cubicBezTo>
                <a:cubicBezTo>
                  <a:pt x="43" y="46"/>
                  <a:pt x="45" y="44"/>
                  <a:pt x="45" y="41"/>
                </a:cubicBezTo>
                <a:cubicBezTo>
                  <a:pt x="45" y="36"/>
                  <a:pt x="45" y="36"/>
                  <a:pt x="45" y="36"/>
                </a:cubicBezTo>
                <a:cubicBezTo>
                  <a:pt x="45" y="36"/>
                  <a:pt x="46" y="35"/>
                  <a:pt x="46" y="35"/>
                </a:cubicBezTo>
                <a:cubicBezTo>
                  <a:pt x="48" y="33"/>
                  <a:pt x="48" y="33"/>
                  <a:pt x="48" y="33"/>
                </a:cubicBezTo>
                <a:cubicBezTo>
                  <a:pt x="48" y="33"/>
                  <a:pt x="49" y="33"/>
                  <a:pt x="49" y="33"/>
                </a:cubicBezTo>
                <a:cubicBezTo>
                  <a:pt x="50" y="33"/>
                  <a:pt x="50" y="33"/>
                  <a:pt x="50" y="34"/>
                </a:cubicBezTo>
                <a:lnTo>
                  <a:pt x="50" y="41"/>
                </a:lnTo>
                <a:close/>
                <a:moveTo>
                  <a:pt x="57" y="18"/>
                </a:moveTo>
                <a:cubicBezTo>
                  <a:pt x="33" y="42"/>
                  <a:pt x="33" y="42"/>
                  <a:pt x="33" y="42"/>
                </a:cubicBezTo>
                <a:cubicBezTo>
                  <a:pt x="23" y="42"/>
                  <a:pt x="23" y="42"/>
                  <a:pt x="23" y="42"/>
                </a:cubicBezTo>
                <a:cubicBezTo>
                  <a:pt x="23" y="31"/>
                  <a:pt x="23" y="31"/>
                  <a:pt x="23" y="31"/>
                </a:cubicBezTo>
                <a:cubicBezTo>
                  <a:pt x="47" y="7"/>
                  <a:pt x="47" y="7"/>
                  <a:pt x="47" y="7"/>
                </a:cubicBezTo>
                <a:lnTo>
                  <a:pt x="57" y="18"/>
                </a:lnTo>
                <a:close/>
                <a:moveTo>
                  <a:pt x="36" y="34"/>
                </a:moveTo>
                <a:cubicBezTo>
                  <a:pt x="30" y="29"/>
                  <a:pt x="30" y="29"/>
                  <a:pt x="30" y="29"/>
                </a:cubicBezTo>
                <a:cubicBezTo>
                  <a:pt x="26" y="33"/>
                  <a:pt x="26" y="33"/>
                  <a:pt x="26" y="33"/>
                </a:cubicBezTo>
                <a:cubicBezTo>
                  <a:pt x="26" y="35"/>
                  <a:pt x="26" y="35"/>
                  <a:pt x="26" y="35"/>
                </a:cubicBezTo>
                <a:cubicBezTo>
                  <a:pt x="29" y="35"/>
                  <a:pt x="29" y="35"/>
                  <a:pt x="29" y="35"/>
                </a:cubicBezTo>
                <a:cubicBezTo>
                  <a:pt x="29" y="38"/>
                  <a:pt x="29" y="38"/>
                  <a:pt x="29" y="38"/>
                </a:cubicBezTo>
                <a:cubicBezTo>
                  <a:pt x="31" y="38"/>
                  <a:pt x="31" y="38"/>
                  <a:pt x="31" y="38"/>
                </a:cubicBezTo>
                <a:lnTo>
                  <a:pt x="36" y="34"/>
                </a:lnTo>
                <a:close/>
                <a:moveTo>
                  <a:pt x="46" y="13"/>
                </a:moveTo>
                <a:cubicBezTo>
                  <a:pt x="34" y="25"/>
                  <a:pt x="34" y="25"/>
                  <a:pt x="34" y="25"/>
                </a:cubicBezTo>
                <a:cubicBezTo>
                  <a:pt x="33" y="25"/>
                  <a:pt x="33" y="26"/>
                  <a:pt x="33" y="26"/>
                </a:cubicBezTo>
                <a:cubicBezTo>
                  <a:pt x="34" y="27"/>
                  <a:pt x="34" y="27"/>
                  <a:pt x="35" y="26"/>
                </a:cubicBezTo>
                <a:cubicBezTo>
                  <a:pt x="47" y="14"/>
                  <a:pt x="47" y="14"/>
                  <a:pt x="47" y="14"/>
                </a:cubicBezTo>
                <a:cubicBezTo>
                  <a:pt x="47" y="13"/>
                  <a:pt x="47" y="13"/>
                  <a:pt x="47" y="13"/>
                </a:cubicBezTo>
                <a:cubicBezTo>
                  <a:pt x="47" y="12"/>
                  <a:pt x="46" y="12"/>
                  <a:pt x="46" y="13"/>
                </a:cubicBezTo>
                <a:close/>
                <a:moveTo>
                  <a:pt x="59" y="15"/>
                </a:moveTo>
                <a:cubicBezTo>
                  <a:pt x="49" y="5"/>
                  <a:pt x="49" y="5"/>
                  <a:pt x="49" y="5"/>
                </a:cubicBezTo>
                <a:cubicBezTo>
                  <a:pt x="52" y="2"/>
                  <a:pt x="52" y="2"/>
                  <a:pt x="52" y="2"/>
                </a:cubicBezTo>
                <a:cubicBezTo>
                  <a:pt x="53" y="0"/>
                  <a:pt x="56" y="0"/>
                  <a:pt x="57" y="2"/>
                </a:cubicBezTo>
                <a:cubicBezTo>
                  <a:pt x="62" y="7"/>
                  <a:pt x="62" y="7"/>
                  <a:pt x="62" y="7"/>
                </a:cubicBezTo>
                <a:cubicBezTo>
                  <a:pt x="64" y="9"/>
                  <a:pt x="64" y="11"/>
                  <a:pt x="62" y="12"/>
                </a:cubicBezTo>
                <a:lnTo>
                  <a:pt x="59" y="15"/>
                </a:lnTo>
                <a:close/>
              </a:path>
            </a:pathLst>
          </a:custGeom>
          <a:solidFill>
            <a:srgbClr val="A5A5A5"/>
          </a:solidFill>
          <a:ln w="9525">
            <a:noFill/>
            <a:round/>
            <a:headEnd/>
            <a:tailEnd/>
          </a:ln>
        </p:spPr>
        <p:txBody>
          <a:bodyPr vert="horz" wrap="square" lIns="128563" tIns="64282" rIns="128563" bIns="64282" numCol="1" anchor="t" anchorCtr="0" compatLnSpc="1">
            <a:prstTxWarp prst="textNoShape">
              <a:avLst/>
            </a:prstTxWarp>
          </a:bodyPr>
          <a:lstStyle/>
          <a:p>
            <a:pPr marL="0" marR="0" lvl="0" indent="0" defTabSz="914400" eaLnBrk="1" fontAlgn="base" latinLnBrk="0" hangingPunct="1">
              <a:lnSpc>
                <a:spcPct val="120000"/>
              </a:lnSpc>
              <a:spcBef>
                <a:spcPct val="0"/>
              </a:spcBef>
              <a:spcAft>
                <a:spcPct val="0"/>
              </a:spcAft>
              <a:buClrTx/>
              <a:buSzTx/>
              <a:buFontTx/>
              <a:buNone/>
              <a:tabLst/>
              <a:defRPr/>
            </a:pPr>
            <a:endParaRPr kumimoji="0" lang="en-US" sz="800"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126">
            <a:extLst>
              <a:ext uri="{FF2B5EF4-FFF2-40B4-BE49-F238E27FC236}">
                <a16:creationId xmlns:a16="http://schemas.microsoft.com/office/drawing/2014/main" xmlns="" id="{D2C25798-23D2-4C54-9FC0-824536B2BA6A}"/>
              </a:ext>
            </a:extLst>
          </p:cNvPr>
          <p:cNvSpPr>
            <a:spLocks/>
          </p:cNvSpPr>
          <p:nvPr/>
        </p:nvSpPr>
        <p:spPr bwMode="auto">
          <a:xfrm>
            <a:off x="5763196" y="3664489"/>
            <a:ext cx="426022" cy="548307"/>
          </a:xfrm>
          <a:custGeom>
            <a:avLst/>
            <a:gdLst/>
            <a:ahLst/>
            <a:cxnLst>
              <a:cxn ang="0">
                <a:pos x="25" y="46"/>
              </a:cxn>
              <a:cxn ang="0">
                <a:pos x="1" y="64"/>
              </a:cxn>
              <a:cxn ang="0">
                <a:pos x="0" y="62"/>
              </a:cxn>
              <a:cxn ang="0">
                <a:pos x="1" y="61"/>
              </a:cxn>
              <a:cxn ang="0">
                <a:pos x="22" y="46"/>
              </a:cxn>
              <a:cxn ang="0">
                <a:pos x="1" y="36"/>
              </a:cxn>
              <a:cxn ang="0">
                <a:pos x="24" y="41"/>
              </a:cxn>
              <a:cxn ang="0">
                <a:pos x="27" y="31"/>
              </a:cxn>
              <a:cxn ang="0">
                <a:pos x="7" y="18"/>
              </a:cxn>
              <a:cxn ang="0">
                <a:pos x="27" y="28"/>
              </a:cxn>
              <a:cxn ang="0">
                <a:pos x="28" y="21"/>
              </a:cxn>
              <a:cxn ang="0">
                <a:pos x="23" y="0"/>
              </a:cxn>
              <a:cxn ang="0">
                <a:pos x="31" y="21"/>
              </a:cxn>
              <a:cxn ang="0">
                <a:pos x="31" y="25"/>
              </a:cxn>
              <a:cxn ang="0">
                <a:pos x="48" y="18"/>
              </a:cxn>
              <a:cxn ang="0">
                <a:pos x="30" y="32"/>
              </a:cxn>
              <a:cxn ang="0">
                <a:pos x="27" y="42"/>
              </a:cxn>
              <a:cxn ang="0">
                <a:pos x="50" y="39"/>
              </a:cxn>
              <a:cxn ang="0">
                <a:pos x="25" y="46"/>
              </a:cxn>
            </a:cxnLst>
            <a:rect l="0" t="0" r="r" b="b"/>
            <a:pathLst>
              <a:path w="50" h="64">
                <a:moveTo>
                  <a:pt x="25" y="46"/>
                </a:moveTo>
                <a:cubicBezTo>
                  <a:pt x="20" y="57"/>
                  <a:pt x="11" y="64"/>
                  <a:pt x="1" y="64"/>
                </a:cubicBezTo>
                <a:cubicBezTo>
                  <a:pt x="0" y="64"/>
                  <a:pt x="0" y="63"/>
                  <a:pt x="0" y="62"/>
                </a:cubicBezTo>
                <a:cubicBezTo>
                  <a:pt x="0" y="61"/>
                  <a:pt x="0" y="61"/>
                  <a:pt x="1" y="61"/>
                </a:cubicBezTo>
                <a:cubicBezTo>
                  <a:pt x="10" y="61"/>
                  <a:pt x="17" y="55"/>
                  <a:pt x="22" y="46"/>
                </a:cubicBezTo>
                <a:cubicBezTo>
                  <a:pt x="17" y="48"/>
                  <a:pt x="6" y="50"/>
                  <a:pt x="1" y="36"/>
                </a:cubicBezTo>
                <a:cubicBezTo>
                  <a:pt x="15" y="30"/>
                  <a:pt x="22" y="37"/>
                  <a:pt x="24" y="41"/>
                </a:cubicBezTo>
                <a:cubicBezTo>
                  <a:pt x="25" y="38"/>
                  <a:pt x="26" y="35"/>
                  <a:pt x="27" y="31"/>
                </a:cubicBezTo>
                <a:cubicBezTo>
                  <a:pt x="27" y="31"/>
                  <a:pt x="9" y="34"/>
                  <a:pt x="7" y="18"/>
                </a:cubicBezTo>
                <a:cubicBezTo>
                  <a:pt x="23" y="12"/>
                  <a:pt x="27" y="28"/>
                  <a:pt x="27" y="28"/>
                </a:cubicBezTo>
                <a:cubicBezTo>
                  <a:pt x="27" y="26"/>
                  <a:pt x="28" y="21"/>
                  <a:pt x="28" y="21"/>
                </a:cubicBezTo>
                <a:cubicBezTo>
                  <a:pt x="28" y="21"/>
                  <a:pt x="14" y="12"/>
                  <a:pt x="23" y="0"/>
                </a:cubicBezTo>
                <a:cubicBezTo>
                  <a:pt x="39" y="5"/>
                  <a:pt x="31" y="21"/>
                  <a:pt x="31" y="21"/>
                </a:cubicBezTo>
                <a:cubicBezTo>
                  <a:pt x="31" y="21"/>
                  <a:pt x="31" y="24"/>
                  <a:pt x="31" y="25"/>
                </a:cubicBezTo>
                <a:cubicBezTo>
                  <a:pt x="31" y="25"/>
                  <a:pt x="37" y="14"/>
                  <a:pt x="48" y="18"/>
                </a:cubicBezTo>
                <a:cubicBezTo>
                  <a:pt x="48" y="35"/>
                  <a:pt x="30" y="32"/>
                  <a:pt x="30" y="32"/>
                </a:cubicBezTo>
                <a:cubicBezTo>
                  <a:pt x="29" y="35"/>
                  <a:pt x="29" y="39"/>
                  <a:pt x="27" y="42"/>
                </a:cubicBezTo>
                <a:cubicBezTo>
                  <a:pt x="27" y="42"/>
                  <a:pt x="38" y="30"/>
                  <a:pt x="50" y="39"/>
                </a:cubicBezTo>
                <a:cubicBezTo>
                  <a:pt x="43" y="57"/>
                  <a:pt x="25" y="46"/>
                  <a:pt x="25" y="46"/>
                </a:cubicBezTo>
                <a:close/>
              </a:path>
            </a:pathLst>
          </a:custGeom>
          <a:solidFill>
            <a:srgbClr val="F5BA3D"/>
          </a:solidFill>
          <a:ln w="9525">
            <a:noFill/>
            <a:round/>
            <a:headEnd/>
            <a:tailEnd/>
          </a:ln>
        </p:spPr>
        <p:txBody>
          <a:bodyPr vert="horz" wrap="square" lIns="128563" tIns="64282" rIns="128563" bIns="64282" numCol="1" anchor="t" anchorCtr="0" compatLnSpc="1">
            <a:prstTxWarp prst="textNoShape">
              <a:avLst/>
            </a:prstTxWarp>
          </a:bodyPr>
          <a:lstStyle/>
          <a:p>
            <a:pPr marL="0" marR="0" lvl="0" indent="0" defTabSz="914400" eaLnBrk="1" fontAlgn="base" latinLnBrk="0" hangingPunct="1">
              <a:lnSpc>
                <a:spcPct val="120000"/>
              </a:lnSpc>
              <a:spcBef>
                <a:spcPct val="0"/>
              </a:spcBef>
              <a:spcAft>
                <a:spcPct val="0"/>
              </a:spcAft>
              <a:buClrTx/>
              <a:buSzTx/>
              <a:buFontTx/>
              <a:buNone/>
              <a:tabLst/>
              <a:defRPr/>
            </a:pPr>
            <a:endParaRPr kumimoji="0" lang="en-US" sz="800"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0" name="Footer Text">
            <a:extLst>
              <a:ext uri="{FF2B5EF4-FFF2-40B4-BE49-F238E27FC236}">
                <a16:creationId xmlns:a16="http://schemas.microsoft.com/office/drawing/2014/main" xmlns="" id="{25D5BF5A-A461-49E2-8DE4-D0226153CED3}"/>
              </a:ext>
            </a:extLst>
          </p:cNvPr>
          <p:cNvSpPr txBox="1"/>
          <p:nvPr/>
        </p:nvSpPr>
        <p:spPr>
          <a:xfrm>
            <a:off x="1760217" y="2383708"/>
            <a:ext cx="2491972" cy="650434"/>
          </a:xfrm>
          <a:prstGeom prst="rect">
            <a:avLst/>
          </a:prstGeom>
          <a:noFill/>
        </p:spPr>
        <p:txBody>
          <a:bodyPr wrap="square" lIns="0" tIns="0" rIns="0" bIns="0" rtlCol="0">
            <a:spAutoFit/>
          </a:bodyPr>
          <a:lstStyle/>
          <a:p>
            <a:pPr fontAlgn="base">
              <a:lnSpc>
                <a:spcPct val="120000"/>
              </a:lnSpc>
              <a:spcBef>
                <a:spcPct val="0"/>
              </a:spcBef>
              <a:spcAft>
                <a:spcPct val="0"/>
              </a:spcAft>
            </a:pPr>
            <a:r>
              <a:rPr lang="zh-CN" altLang="en-US" sz="900"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en-US" altLang="zh-CN" sz="900"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Footer Text">
            <a:extLst>
              <a:ext uri="{FF2B5EF4-FFF2-40B4-BE49-F238E27FC236}">
                <a16:creationId xmlns:a16="http://schemas.microsoft.com/office/drawing/2014/main" xmlns="" id="{E2529B5C-E875-43C6-85D4-0B6428161AD9}"/>
              </a:ext>
            </a:extLst>
          </p:cNvPr>
          <p:cNvSpPr txBox="1"/>
          <p:nvPr/>
        </p:nvSpPr>
        <p:spPr>
          <a:xfrm>
            <a:off x="6154012" y="4792913"/>
            <a:ext cx="2473655" cy="650434"/>
          </a:xfrm>
          <a:prstGeom prst="rect">
            <a:avLst/>
          </a:prstGeom>
          <a:noFill/>
        </p:spPr>
        <p:txBody>
          <a:bodyPr wrap="square" lIns="0" tIns="0" rIns="0" bIns="0" rtlCol="0">
            <a:spAutoFit/>
          </a:bodyPr>
          <a:lstStyle/>
          <a:p>
            <a:pPr fontAlgn="base">
              <a:lnSpc>
                <a:spcPct val="120000"/>
              </a:lnSpc>
              <a:spcBef>
                <a:spcPct val="0"/>
              </a:spcBef>
              <a:spcAft>
                <a:spcPct val="0"/>
              </a:spcAft>
            </a:pPr>
            <a:r>
              <a:rPr lang="zh-CN" altLang="en-US" sz="90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900"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，点击添加相关标题文字，修改文字内容，也可以直接复制你的内容到</a:t>
            </a:r>
            <a:r>
              <a:rPr lang="zh-CN" altLang="en-US" sz="90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rPr>
              <a:t>此。请替换文字内容</a:t>
            </a:r>
            <a:r>
              <a:rPr lang="zh-CN" altLang="en-US" sz="900"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，点击添加相关标题文字，修改文字内容，也可以直接复制你的内容到此。</a:t>
            </a:r>
            <a:endParaRPr lang="en-US" altLang="zh-CN" sz="900"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Footer Text">
            <a:extLst>
              <a:ext uri="{FF2B5EF4-FFF2-40B4-BE49-F238E27FC236}">
                <a16:creationId xmlns:a16="http://schemas.microsoft.com/office/drawing/2014/main" xmlns="" id="{1DE4953E-B359-4277-87E7-A2682DEC5C67}"/>
              </a:ext>
            </a:extLst>
          </p:cNvPr>
          <p:cNvSpPr txBox="1"/>
          <p:nvPr/>
        </p:nvSpPr>
        <p:spPr>
          <a:xfrm>
            <a:off x="7342577" y="3606365"/>
            <a:ext cx="2473655" cy="650434"/>
          </a:xfrm>
          <a:prstGeom prst="rect">
            <a:avLst/>
          </a:prstGeom>
          <a:noFill/>
        </p:spPr>
        <p:txBody>
          <a:bodyPr wrap="square" lIns="0" tIns="0" rIns="0" bIns="0" rtlCol="0">
            <a:spAutoFit/>
          </a:bodyPr>
          <a:lstStyle/>
          <a:p>
            <a:pPr fontAlgn="base">
              <a:lnSpc>
                <a:spcPct val="120000"/>
              </a:lnSpc>
              <a:spcBef>
                <a:spcPct val="0"/>
              </a:spcBef>
              <a:spcAft>
                <a:spcPct val="0"/>
              </a:spcAft>
            </a:pPr>
            <a:r>
              <a:rPr lang="zh-CN" altLang="en-US" sz="90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900"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，点击添加相关标题文字，修改文字内容，也可以直接复制你的内容到</a:t>
            </a:r>
            <a:r>
              <a:rPr lang="zh-CN" altLang="en-US" sz="90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rPr>
              <a:t>此。请替换文字内容</a:t>
            </a:r>
            <a:r>
              <a:rPr lang="zh-CN" altLang="en-US" sz="900"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，点击添加相关标题文字，修改文字内容，也可以直接复制你的内容到此。</a:t>
            </a:r>
            <a:endParaRPr lang="en-US" altLang="zh-CN" sz="900"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Footer Text">
            <a:extLst>
              <a:ext uri="{FF2B5EF4-FFF2-40B4-BE49-F238E27FC236}">
                <a16:creationId xmlns:a16="http://schemas.microsoft.com/office/drawing/2014/main" xmlns="" id="{E42DE418-F0EA-4AE5-95EC-56F6FFEF9240}"/>
              </a:ext>
            </a:extLst>
          </p:cNvPr>
          <p:cNvSpPr txBox="1"/>
          <p:nvPr/>
        </p:nvSpPr>
        <p:spPr>
          <a:xfrm>
            <a:off x="7930292" y="2374882"/>
            <a:ext cx="2473655" cy="650434"/>
          </a:xfrm>
          <a:prstGeom prst="rect">
            <a:avLst/>
          </a:prstGeom>
          <a:noFill/>
        </p:spPr>
        <p:txBody>
          <a:bodyPr wrap="square" lIns="0" tIns="0" rIns="0" bIns="0" rtlCol="0">
            <a:spAutoFit/>
          </a:bodyPr>
          <a:lstStyle/>
          <a:p>
            <a:pPr fontAlgn="base">
              <a:lnSpc>
                <a:spcPct val="120000"/>
              </a:lnSpc>
              <a:spcBef>
                <a:spcPct val="0"/>
              </a:spcBef>
              <a:spcAft>
                <a:spcPct val="0"/>
              </a:spcAft>
            </a:pPr>
            <a:r>
              <a:rPr lang="zh-CN" altLang="en-US" sz="90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900"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，点击添加相关标题文字，修改文字内容，也可以直接复制你的内容到</a:t>
            </a:r>
            <a:r>
              <a:rPr lang="zh-CN" altLang="en-US" sz="90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rPr>
              <a:t>此。请替换文字内容</a:t>
            </a:r>
            <a:r>
              <a:rPr lang="zh-CN" altLang="en-US" sz="900"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，点击添加相关标题文字，修改文字内容，也可以直接复制你的内容到此。</a:t>
            </a:r>
            <a:endParaRPr lang="en-US" altLang="zh-CN" sz="900"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Footer Text">
            <a:extLst>
              <a:ext uri="{FF2B5EF4-FFF2-40B4-BE49-F238E27FC236}">
                <a16:creationId xmlns:a16="http://schemas.microsoft.com/office/drawing/2014/main" xmlns="" id="{04BDC43F-29B6-47EC-BA1E-D95AC3447100}"/>
              </a:ext>
            </a:extLst>
          </p:cNvPr>
          <p:cNvSpPr txBox="1"/>
          <p:nvPr/>
        </p:nvSpPr>
        <p:spPr>
          <a:xfrm>
            <a:off x="7582098" y="1228701"/>
            <a:ext cx="2473655" cy="650434"/>
          </a:xfrm>
          <a:prstGeom prst="rect">
            <a:avLst/>
          </a:prstGeom>
          <a:noFill/>
        </p:spPr>
        <p:txBody>
          <a:bodyPr wrap="square" lIns="0" tIns="0" rIns="0" bIns="0" rtlCol="0">
            <a:spAutoFit/>
          </a:bodyPr>
          <a:lstStyle/>
          <a:p>
            <a:pPr fontAlgn="base">
              <a:lnSpc>
                <a:spcPct val="120000"/>
              </a:lnSpc>
              <a:spcBef>
                <a:spcPct val="0"/>
              </a:spcBef>
              <a:spcAft>
                <a:spcPct val="0"/>
              </a:spcAft>
            </a:pPr>
            <a:r>
              <a:rPr lang="zh-CN" altLang="en-US" sz="900"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en-US" altLang="zh-CN" sz="900"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43917849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53" presetClass="entr" presetSubtype="0" fill="hold" grpId="0" nodeType="afterEffect">
                                  <p:stCondLst>
                                    <p:cond delay="0"/>
                                  </p:stCondLst>
                                  <p:childTnLst>
                                    <p:set>
                                      <p:cBhvr>
                                        <p:cTn id="12" dur="1" fill="hold">
                                          <p:stCondLst>
                                            <p:cond delay="0"/>
                                          </p:stCondLst>
                                        </p:cTn>
                                        <p:tgtEl>
                                          <p:spTgt spid="37"/>
                                        </p:tgtEl>
                                        <p:attrNameLst>
                                          <p:attrName>style.visibility</p:attrName>
                                        </p:attrNameLst>
                                      </p:cBhvr>
                                      <p:to>
                                        <p:strVal val="visible"/>
                                      </p:to>
                                    </p:set>
                                    <p:anim calcmode="lin" valueType="num">
                                      <p:cBhvr>
                                        <p:cTn id="13" dur="500" fill="hold"/>
                                        <p:tgtEl>
                                          <p:spTgt spid="37"/>
                                        </p:tgtEl>
                                        <p:attrNameLst>
                                          <p:attrName>ppt_w</p:attrName>
                                        </p:attrNameLst>
                                      </p:cBhvr>
                                      <p:tavLst>
                                        <p:tav tm="0">
                                          <p:val>
                                            <p:fltVal val="0"/>
                                          </p:val>
                                        </p:tav>
                                        <p:tav tm="100000">
                                          <p:val>
                                            <p:strVal val="#ppt_w"/>
                                          </p:val>
                                        </p:tav>
                                      </p:tavLst>
                                    </p:anim>
                                    <p:anim calcmode="lin" valueType="num">
                                      <p:cBhvr>
                                        <p:cTn id="14" dur="500" fill="hold"/>
                                        <p:tgtEl>
                                          <p:spTgt spid="37"/>
                                        </p:tgtEl>
                                        <p:attrNameLst>
                                          <p:attrName>ppt_h</p:attrName>
                                        </p:attrNameLst>
                                      </p:cBhvr>
                                      <p:tavLst>
                                        <p:tav tm="0">
                                          <p:val>
                                            <p:fltVal val="0"/>
                                          </p:val>
                                        </p:tav>
                                        <p:tav tm="100000">
                                          <p:val>
                                            <p:strVal val="#ppt_h"/>
                                          </p:val>
                                        </p:tav>
                                      </p:tavLst>
                                    </p:anim>
                                    <p:animEffect transition="in" filter="fade">
                                      <p:cBhvr>
                                        <p:cTn id="15" dur="500"/>
                                        <p:tgtEl>
                                          <p:spTgt spid="37"/>
                                        </p:tgtEl>
                                      </p:cBhvr>
                                    </p:animEffect>
                                  </p:childTnLst>
                                </p:cTn>
                              </p:par>
                            </p:childTnLst>
                          </p:cTn>
                        </p:par>
                        <p:par>
                          <p:cTn id="16" fill="hold">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wipe(up)">
                                      <p:cBhvr>
                                        <p:cTn id="19" dur="500"/>
                                        <p:tgtEl>
                                          <p:spTgt spid="40"/>
                                        </p:tgtEl>
                                      </p:cBhvr>
                                    </p:animEffect>
                                  </p:childTnLst>
                                </p:cTn>
                              </p:par>
                            </p:childTnLst>
                          </p:cTn>
                        </p:par>
                        <p:par>
                          <p:cTn id="20" fill="hold">
                            <p:stCondLst>
                              <p:cond delay="1500"/>
                            </p:stCondLst>
                            <p:childTnLst>
                              <p:par>
                                <p:cTn id="21" presetID="53" presetClass="entr" presetSubtype="0" fill="hold" grpId="0" nodeType="afterEffect">
                                  <p:stCondLst>
                                    <p:cond delay="0"/>
                                  </p:stCondLst>
                                  <p:childTnLst>
                                    <p:set>
                                      <p:cBhvr>
                                        <p:cTn id="22" dur="1" fill="hold">
                                          <p:stCondLst>
                                            <p:cond delay="0"/>
                                          </p:stCondLst>
                                        </p:cTn>
                                        <p:tgtEl>
                                          <p:spTgt spid="35"/>
                                        </p:tgtEl>
                                        <p:attrNameLst>
                                          <p:attrName>style.visibility</p:attrName>
                                        </p:attrNameLst>
                                      </p:cBhvr>
                                      <p:to>
                                        <p:strVal val="visible"/>
                                      </p:to>
                                    </p:set>
                                    <p:anim calcmode="lin" valueType="num">
                                      <p:cBhvr>
                                        <p:cTn id="23" dur="500" fill="hold"/>
                                        <p:tgtEl>
                                          <p:spTgt spid="35"/>
                                        </p:tgtEl>
                                        <p:attrNameLst>
                                          <p:attrName>ppt_w</p:attrName>
                                        </p:attrNameLst>
                                      </p:cBhvr>
                                      <p:tavLst>
                                        <p:tav tm="0">
                                          <p:val>
                                            <p:fltVal val="0"/>
                                          </p:val>
                                        </p:tav>
                                        <p:tav tm="100000">
                                          <p:val>
                                            <p:strVal val="#ppt_w"/>
                                          </p:val>
                                        </p:tav>
                                      </p:tavLst>
                                    </p:anim>
                                    <p:anim calcmode="lin" valueType="num">
                                      <p:cBhvr>
                                        <p:cTn id="24" dur="500" fill="hold"/>
                                        <p:tgtEl>
                                          <p:spTgt spid="35"/>
                                        </p:tgtEl>
                                        <p:attrNameLst>
                                          <p:attrName>ppt_h</p:attrName>
                                        </p:attrNameLst>
                                      </p:cBhvr>
                                      <p:tavLst>
                                        <p:tav tm="0">
                                          <p:val>
                                            <p:fltVal val="0"/>
                                          </p:val>
                                        </p:tav>
                                        <p:tav tm="100000">
                                          <p:val>
                                            <p:strVal val="#ppt_h"/>
                                          </p:val>
                                        </p:tav>
                                      </p:tavLst>
                                    </p:anim>
                                    <p:animEffect transition="in" filter="fade">
                                      <p:cBhvr>
                                        <p:cTn id="25" dur="500"/>
                                        <p:tgtEl>
                                          <p:spTgt spid="35"/>
                                        </p:tgtEl>
                                      </p:cBhvr>
                                    </p:animEffect>
                                  </p:childTnLst>
                                </p:cTn>
                              </p:par>
                            </p:childTnLst>
                          </p:cTn>
                        </p:par>
                        <p:par>
                          <p:cTn id="26" fill="hold">
                            <p:stCondLst>
                              <p:cond delay="2000"/>
                            </p:stCondLst>
                            <p:childTnLst>
                              <p:par>
                                <p:cTn id="27" presetID="53" presetClass="entr" presetSubtype="0" fill="hold" grpId="0" nodeType="afterEffect">
                                  <p:stCondLst>
                                    <p:cond delay="0"/>
                                  </p:stCondLst>
                                  <p:childTnLst>
                                    <p:set>
                                      <p:cBhvr>
                                        <p:cTn id="28" dur="1" fill="hold">
                                          <p:stCondLst>
                                            <p:cond delay="0"/>
                                          </p:stCondLst>
                                        </p:cTn>
                                        <p:tgtEl>
                                          <p:spTgt spid="38"/>
                                        </p:tgtEl>
                                        <p:attrNameLst>
                                          <p:attrName>style.visibility</p:attrName>
                                        </p:attrNameLst>
                                      </p:cBhvr>
                                      <p:to>
                                        <p:strVal val="visible"/>
                                      </p:to>
                                    </p:set>
                                    <p:anim calcmode="lin" valueType="num">
                                      <p:cBhvr>
                                        <p:cTn id="29" dur="500" fill="hold"/>
                                        <p:tgtEl>
                                          <p:spTgt spid="38"/>
                                        </p:tgtEl>
                                        <p:attrNameLst>
                                          <p:attrName>ppt_w</p:attrName>
                                        </p:attrNameLst>
                                      </p:cBhvr>
                                      <p:tavLst>
                                        <p:tav tm="0">
                                          <p:val>
                                            <p:fltVal val="0"/>
                                          </p:val>
                                        </p:tav>
                                        <p:tav tm="100000">
                                          <p:val>
                                            <p:strVal val="#ppt_w"/>
                                          </p:val>
                                        </p:tav>
                                      </p:tavLst>
                                    </p:anim>
                                    <p:anim calcmode="lin" valueType="num">
                                      <p:cBhvr>
                                        <p:cTn id="30" dur="500" fill="hold"/>
                                        <p:tgtEl>
                                          <p:spTgt spid="38"/>
                                        </p:tgtEl>
                                        <p:attrNameLst>
                                          <p:attrName>ppt_h</p:attrName>
                                        </p:attrNameLst>
                                      </p:cBhvr>
                                      <p:tavLst>
                                        <p:tav tm="0">
                                          <p:val>
                                            <p:fltVal val="0"/>
                                          </p:val>
                                        </p:tav>
                                        <p:tav tm="100000">
                                          <p:val>
                                            <p:strVal val="#ppt_h"/>
                                          </p:val>
                                        </p:tav>
                                      </p:tavLst>
                                    </p:anim>
                                    <p:animEffect transition="in" filter="fade">
                                      <p:cBhvr>
                                        <p:cTn id="31" dur="500"/>
                                        <p:tgtEl>
                                          <p:spTgt spid="38"/>
                                        </p:tgtEl>
                                      </p:cBhvr>
                                    </p:animEffect>
                                  </p:childTnLst>
                                </p:cTn>
                              </p:par>
                            </p:childTnLst>
                          </p:cTn>
                        </p:par>
                        <p:par>
                          <p:cTn id="32" fill="hold">
                            <p:stCondLst>
                              <p:cond delay="2500"/>
                            </p:stCondLst>
                            <p:childTnLst>
                              <p:par>
                                <p:cTn id="33" presetID="22" presetClass="entr" presetSubtype="8" fill="hold" grpId="0" nodeType="after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wipe(left)">
                                      <p:cBhvr>
                                        <p:cTn id="35" dur="500"/>
                                        <p:tgtEl>
                                          <p:spTgt spid="41"/>
                                        </p:tgtEl>
                                      </p:cBhvr>
                                    </p:animEffect>
                                  </p:childTnLst>
                                </p:cTn>
                              </p:par>
                            </p:childTnLst>
                          </p:cTn>
                        </p:par>
                        <p:par>
                          <p:cTn id="36" fill="hold">
                            <p:stCondLst>
                              <p:cond delay="3000"/>
                            </p:stCondLst>
                            <p:childTnLst>
                              <p:par>
                                <p:cTn id="37" presetID="53" presetClass="entr" presetSubtype="0" fill="hold" grpId="0" nodeType="afterEffect">
                                  <p:stCondLst>
                                    <p:cond delay="0"/>
                                  </p:stCondLst>
                                  <p:childTnLst>
                                    <p:set>
                                      <p:cBhvr>
                                        <p:cTn id="38" dur="1" fill="hold">
                                          <p:stCondLst>
                                            <p:cond delay="0"/>
                                          </p:stCondLst>
                                        </p:cTn>
                                        <p:tgtEl>
                                          <p:spTgt spid="34"/>
                                        </p:tgtEl>
                                        <p:attrNameLst>
                                          <p:attrName>style.visibility</p:attrName>
                                        </p:attrNameLst>
                                      </p:cBhvr>
                                      <p:to>
                                        <p:strVal val="visible"/>
                                      </p:to>
                                    </p:set>
                                    <p:anim calcmode="lin" valueType="num">
                                      <p:cBhvr>
                                        <p:cTn id="39" dur="500" fill="hold"/>
                                        <p:tgtEl>
                                          <p:spTgt spid="34"/>
                                        </p:tgtEl>
                                        <p:attrNameLst>
                                          <p:attrName>ppt_w</p:attrName>
                                        </p:attrNameLst>
                                      </p:cBhvr>
                                      <p:tavLst>
                                        <p:tav tm="0">
                                          <p:val>
                                            <p:fltVal val="0"/>
                                          </p:val>
                                        </p:tav>
                                        <p:tav tm="100000">
                                          <p:val>
                                            <p:strVal val="#ppt_w"/>
                                          </p:val>
                                        </p:tav>
                                      </p:tavLst>
                                    </p:anim>
                                    <p:anim calcmode="lin" valueType="num">
                                      <p:cBhvr>
                                        <p:cTn id="40" dur="500" fill="hold"/>
                                        <p:tgtEl>
                                          <p:spTgt spid="34"/>
                                        </p:tgtEl>
                                        <p:attrNameLst>
                                          <p:attrName>ppt_h</p:attrName>
                                        </p:attrNameLst>
                                      </p:cBhvr>
                                      <p:tavLst>
                                        <p:tav tm="0">
                                          <p:val>
                                            <p:fltVal val="0"/>
                                          </p:val>
                                        </p:tav>
                                        <p:tav tm="100000">
                                          <p:val>
                                            <p:strVal val="#ppt_h"/>
                                          </p:val>
                                        </p:tav>
                                      </p:tavLst>
                                    </p:anim>
                                    <p:animEffect transition="in" filter="fade">
                                      <p:cBhvr>
                                        <p:cTn id="41" dur="500"/>
                                        <p:tgtEl>
                                          <p:spTgt spid="34"/>
                                        </p:tgtEl>
                                      </p:cBhvr>
                                    </p:animEffect>
                                  </p:childTnLst>
                                </p:cTn>
                              </p:par>
                            </p:childTnLst>
                          </p:cTn>
                        </p:par>
                        <p:par>
                          <p:cTn id="42" fill="hold">
                            <p:stCondLst>
                              <p:cond delay="3500"/>
                            </p:stCondLst>
                            <p:childTnLst>
                              <p:par>
                                <p:cTn id="43" presetID="53" presetClass="entr" presetSubtype="0" fill="hold" grpId="0" nodeType="afterEffect">
                                  <p:stCondLst>
                                    <p:cond delay="0"/>
                                  </p:stCondLst>
                                  <p:childTnLst>
                                    <p:set>
                                      <p:cBhvr>
                                        <p:cTn id="44" dur="1" fill="hold">
                                          <p:stCondLst>
                                            <p:cond delay="0"/>
                                          </p:stCondLst>
                                        </p:cTn>
                                        <p:tgtEl>
                                          <p:spTgt spid="39"/>
                                        </p:tgtEl>
                                        <p:attrNameLst>
                                          <p:attrName>style.visibility</p:attrName>
                                        </p:attrNameLst>
                                      </p:cBhvr>
                                      <p:to>
                                        <p:strVal val="visible"/>
                                      </p:to>
                                    </p:set>
                                    <p:anim calcmode="lin" valueType="num">
                                      <p:cBhvr>
                                        <p:cTn id="45" dur="500" fill="hold"/>
                                        <p:tgtEl>
                                          <p:spTgt spid="39"/>
                                        </p:tgtEl>
                                        <p:attrNameLst>
                                          <p:attrName>ppt_w</p:attrName>
                                        </p:attrNameLst>
                                      </p:cBhvr>
                                      <p:tavLst>
                                        <p:tav tm="0">
                                          <p:val>
                                            <p:fltVal val="0"/>
                                          </p:val>
                                        </p:tav>
                                        <p:tav tm="100000">
                                          <p:val>
                                            <p:strVal val="#ppt_w"/>
                                          </p:val>
                                        </p:tav>
                                      </p:tavLst>
                                    </p:anim>
                                    <p:anim calcmode="lin" valueType="num">
                                      <p:cBhvr>
                                        <p:cTn id="46" dur="500" fill="hold"/>
                                        <p:tgtEl>
                                          <p:spTgt spid="39"/>
                                        </p:tgtEl>
                                        <p:attrNameLst>
                                          <p:attrName>ppt_h</p:attrName>
                                        </p:attrNameLst>
                                      </p:cBhvr>
                                      <p:tavLst>
                                        <p:tav tm="0">
                                          <p:val>
                                            <p:fltVal val="0"/>
                                          </p:val>
                                        </p:tav>
                                        <p:tav tm="100000">
                                          <p:val>
                                            <p:strVal val="#ppt_h"/>
                                          </p:val>
                                        </p:tav>
                                      </p:tavLst>
                                    </p:anim>
                                    <p:animEffect transition="in" filter="fade">
                                      <p:cBhvr>
                                        <p:cTn id="47" dur="500"/>
                                        <p:tgtEl>
                                          <p:spTgt spid="39"/>
                                        </p:tgtEl>
                                      </p:cBhvr>
                                    </p:animEffect>
                                  </p:childTnLst>
                                </p:cTn>
                              </p:par>
                            </p:childTnLst>
                          </p:cTn>
                        </p:par>
                        <p:par>
                          <p:cTn id="48" fill="hold">
                            <p:stCondLst>
                              <p:cond delay="4000"/>
                            </p:stCondLst>
                            <p:childTnLst>
                              <p:par>
                                <p:cTn id="49" presetID="22" presetClass="entr" presetSubtype="8" fill="hold" grpId="0" nodeType="after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wipe(left)">
                                      <p:cBhvr>
                                        <p:cTn id="51" dur="500"/>
                                        <p:tgtEl>
                                          <p:spTgt spid="42"/>
                                        </p:tgtEl>
                                      </p:cBhvr>
                                    </p:animEffect>
                                  </p:childTnLst>
                                </p:cTn>
                              </p:par>
                            </p:childTnLst>
                          </p:cTn>
                        </p:par>
                        <p:par>
                          <p:cTn id="52" fill="hold">
                            <p:stCondLst>
                              <p:cond delay="4500"/>
                            </p:stCondLst>
                            <p:childTnLst>
                              <p:par>
                                <p:cTn id="53" presetID="53" presetClass="entr" presetSubtype="0" fill="hold" grpId="0" nodeType="afterEffect">
                                  <p:stCondLst>
                                    <p:cond delay="0"/>
                                  </p:stCondLst>
                                  <p:childTnLst>
                                    <p:set>
                                      <p:cBhvr>
                                        <p:cTn id="54" dur="1" fill="hold">
                                          <p:stCondLst>
                                            <p:cond delay="0"/>
                                          </p:stCondLst>
                                        </p:cTn>
                                        <p:tgtEl>
                                          <p:spTgt spid="30"/>
                                        </p:tgtEl>
                                        <p:attrNameLst>
                                          <p:attrName>style.visibility</p:attrName>
                                        </p:attrNameLst>
                                      </p:cBhvr>
                                      <p:to>
                                        <p:strVal val="visible"/>
                                      </p:to>
                                    </p:set>
                                    <p:anim calcmode="lin" valueType="num">
                                      <p:cBhvr>
                                        <p:cTn id="55" dur="500" fill="hold"/>
                                        <p:tgtEl>
                                          <p:spTgt spid="30"/>
                                        </p:tgtEl>
                                        <p:attrNameLst>
                                          <p:attrName>ppt_w</p:attrName>
                                        </p:attrNameLst>
                                      </p:cBhvr>
                                      <p:tavLst>
                                        <p:tav tm="0">
                                          <p:val>
                                            <p:fltVal val="0"/>
                                          </p:val>
                                        </p:tav>
                                        <p:tav tm="100000">
                                          <p:val>
                                            <p:strVal val="#ppt_w"/>
                                          </p:val>
                                        </p:tav>
                                      </p:tavLst>
                                    </p:anim>
                                    <p:anim calcmode="lin" valueType="num">
                                      <p:cBhvr>
                                        <p:cTn id="56" dur="500" fill="hold"/>
                                        <p:tgtEl>
                                          <p:spTgt spid="30"/>
                                        </p:tgtEl>
                                        <p:attrNameLst>
                                          <p:attrName>ppt_h</p:attrName>
                                        </p:attrNameLst>
                                      </p:cBhvr>
                                      <p:tavLst>
                                        <p:tav tm="0">
                                          <p:val>
                                            <p:fltVal val="0"/>
                                          </p:val>
                                        </p:tav>
                                        <p:tav tm="100000">
                                          <p:val>
                                            <p:strVal val="#ppt_h"/>
                                          </p:val>
                                        </p:tav>
                                      </p:tavLst>
                                    </p:anim>
                                    <p:animEffect transition="in" filter="fade">
                                      <p:cBhvr>
                                        <p:cTn id="57" dur="500"/>
                                        <p:tgtEl>
                                          <p:spTgt spid="30"/>
                                        </p:tgtEl>
                                      </p:cBhvr>
                                    </p:animEffect>
                                  </p:childTnLst>
                                </p:cTn>
                              </p:par>
                            </p:childTnLst>
                          </p:cTn>
                        </p:par>
                        <p:par>
                          <p:cTn id="58" fill="hold">
                            <p:stCondLst>
                              <p:cond delay="5000"/>
                            </p:stCondLst>
                            <p:childTnLst>
                              <p:par>
                                <p:cTn id="59" presetID="53" presetClass="entr" presetSubtype="0" fill="hold" grpId="0" nodeType="afterEffect">
                                  <p:stCondLst>
                                    <p:cond delay="0"/>
                                  </p:stCondLst>
                                  <p:childTnLst>
                                    <p:set>
                                      <p:cBhvr>
                                        <p:cTn id="60" dur="1" fill="hold">
                                          <p:stCondLst>
                                            <p:cond delay="0"/>
                                          </p:stCondLst>
                                        </p:cTn>
                                        <p:tgtEl>
                                          <p:spTgt spid="31"/>
                                        </p:tgtEl>
                                        <p:attrNameLst>
                                          <p:attrName>style.visibility</p:attrName>
                                        </p:attrNameLst>
                                      </p:cBhvr>
                                      <p:to>
                                        <p:strVal val="visible"/>
                                      </p:to>
                                    </p:set>
                                    <p:anim calcmode="lin" valueType="num">
                                      <p:cBhvr>
                                        <p:cTn id="61" dur="500" fill="hold"/>
                                        <p:tgtEl>
                                          <p:spTgt spid="31"/>
                                        </p:tgtEl>
                                        <p:attrNameLst>
                                          <p:attrName>ppt_w</p:attrName>
                                        </p:attrNameLst>
                                      </p:cBhvr>
                                      <p:tavLst>
                                        <p:tav tm="0">
                                          <p:val>
                                            <p:fltVal val="0"/>
                                          </p:val>
                                        </p:tav>
                                        <p:tav tm="100000">
                                          <p:val>
                                            <p:strVal val="#ppt_w"/>
                                          </p:val>
                                        </p:tav>
                                      </p:tavLst>
                                    </p:anim>
                                    <p:anim calcmode="lin" valueType="num">
                                      <p:cBhvr>
                                        <p:cTn id="62" dur="500" fill="hold"/>
                                        <p:tgtEl>
                                          <p:spTgt spid="31"/>
                                        </p:tgtEl>
                                        <p:attrNameLst>
                                          <p:attrName>ppt_h</p:attrName>
                                        </p:attrNameLst>
                                      </p:cBhvr>
                                      <p:tavLst>
                                        <p:tav tm="0">
                                          <p:val>
                                            <p:fltVal val="0"/>
                                          </p:val>
                                        </p:tav>
                                        <p:tav tm="100000">
                                          <p:val>
                                            <p:strVal val="#ppt_h"/>
                                          </p:val>
                                        </p:tav>
                                      </p:tavLst>
                                    </p:anim>
                                    <p:animEffect transition="in" filter="fade">
                                      <p:cBhvr>
                                        <p:cTn id="63" dur="500"/>
                                        <p:tgtEl>
                                          <p:spTgt spid="31"/>
                                        </p:tgtEl>
                                      </p:cBhvr>
                                    </p:animEffect>
                                  </p:childTnLst>
                                </p:cTn>
                              </p:par>
                            </p:childTnLst>
                          </p:cTn>
                        </p:par>
                        <p:par>
                          <p:cTn id="64" fill="hold">
                            <p:stCondLst>
                              <p:cond delay="5500"/>
                            </p:stCondLst>
                            <p:childTnLst>
                              <p:par>
                                <p:cTn id="65" presetID="22" presetClass="entr" presetSubtype="8" fill="hold" grpId="0" nodeType="afterEffect">
                                  <p:stCondLst>
                                    <p:cond delay="0"/>
                                  </p:stCondLst>
                                  <p:childTnLst>
                                    <p:set>
                                      <p:cBhvr>
                                        <p:cTn id="66" dur="1" fill="hold">
                                          <p:stCondLst>
                                            <p:cond delay="0"/>
                                          </p:stCondLst>
                                        </p:cTn>
                                        <p:tgtEl>
                                          <p:spTgt spid="43"/>
                                        </p:tgtEl>
                                        <p:attrNameLst>
                                          <p:attrName>style.visibility</p:attrName>
                                        </p:attrNameLst>
                                      </p:cBhvr>
                                      <p:to>
                                        <p:strVal val="visible"/>
                                      </p:to>
                                    </p:set>
                                    <p:animEffect transition="in" filter="wipe(left)">
                                      <p:cBhvr>
                                        <p:cTn id="67" dur="500"/>
                                        <p:tgtEl>
                                          <p:spTgt spid="43"/>
                                        </p:tgtEl>
                                      </p:cBhvr>
                                    </p:animEffect>
                                  </p:childTnLst>
                                </p:cTn>
                              </p:par>
                            </p:childTnLst>
                          </p:cTn>
                        </p:par>
                        <p:par>
                          <p:cTn id="68" fill="hold">
                            <p:stCondLst>
                              <p:cond delay="6000"/>
                            </p:stCondLst>
                            <p:childTnLst>
                              <p:par>
                                <p:cTn id="69" presetID="53" presetClass="entr" presetSubtype="0" fill="hold" grpId="0" nodeType="afterEffect">
                                  <p:stCondLst>
                                    <p:cond delay="0"/>
                                  </p:stCondLst>
                                  <p:childTnLst>
                                    <p:set>
                                      <p:cBhvr>
                                        <p:cTn id="70" dur="1" fill="hold">
                                          <p:stCondLst>
                                            <p:cond delay="0"/>
                                          </p:stCondLst>
                                        </p:cTn>
                                        <p:tgtEl>
                                          <p:spTgt spid="29"/>
                                        </p:tgtEl>
                                        <p:attrNameLst>
                                          <p:attrName>style.visibility</p:attrName>
                                        </p:attrNameLst>
                                      </p:cBhvr>
                                      <p:to>
                                        <p:strVal val="visible"/>
                                      </p:to>
                                    </p:set>
                                    <p:anim calcmode="lin" valueType="num">
                                      <p:cBhvr>
                                        <p:cTn id="71" dur="500" fill="hold"/>
                                        <p:tgtEl>
                                          <p:spTgt spid="29"/>
                                        </p:tgtEl>
                                        <p:attrNameLst>
                                          <p:attrName>ppt_w</p:attrName>
                                        </p:attrNameLst>
                                      </p:cBhvr>
                                      <p:tavLst>
                                        <p:tav tm="0">
                                          <p:val>
                                            <p:fltVal val="0"/>
                                          </p:val>
                                        </p:tav>
                                        <p:tav tm="100000">
                                          <p:val>
                                            <p:strVal val="#ppt_w"/>
                                          </p:val>
                                        </p:tav>
                                      </p:tavLst>
                                    </p:anim>
                                    <p:anim calcmode="lin" valueType="num">
                                      <p:cBhvr>
                                        <p:cTn id="72" dur="500" fill="hold"/>
                                        <p:tgtEl>
                                          <p:spTgt spid="29"/>
                                        </p:tgtEl>
                                        <p:attrNameLst>
                                          <p:attrName>ppt_h</p:attrName>
                                        </p:attrNameLst>
                                      </p:cBhvr>
                                      <p:tavLst>
                                        <p:tav tm="0">
                                          <p:val>
                                            <p:fltVal val="0"/>
                                          </p:val>
                                        </p:tav>
                                        <p:tav tm="100000">
                                          <p:val>
                                            <p:strVal val="#ppt_h"/>
                                          </p:val>
                                        </p:tav>
                                      </p:tavLst>
                                    </p:anim>
                                    <p:animEffect transition="in" filter="fade">
                                      <p:cBhvr>
                                        <p:cTn id="73" dur="500"/>
                                        <p:tgtEl>
                                          <p:spTgt spid="29"/>
                                        </p:tgtEl>
                                      </p:cBhvr>
                                    </p:animEffect>
                                  </p:childTnLst>
                                </p:cTn>
                              </p:par>
                            </p:childTnLst>
                          </p:cTn>
                        </p:par>
                        <p:par>
                          <p:cTn id="74" fill="hold">
                            <p:stCondLst>
                              <p:cond delay="6500"/>
                            </p:stCondLst>
                            <p:childTnLst>
                              <p:par>
                                <p:cTn id="75" presetID="53" presetClass="entr" presetSubtype="0" fill="hold" grpId="0" nodeType="afterEffect">
                                  <p:stCondLst>
                                    <p:cond delay="0"/>
                                  </p:stCondLst>
                                  <p:childTnLst>
                                    <p:set>
                                      <p:cBhvr>
                                        <p:cTn id="76" dur="1" fill="hold">
                                          <p:stCondLst>
                                            <p:cond delay="0"/>
                                          </p:stCondLst>
                                        </p:cTn>
                                        <p:tgtEl>
                                          <p:spTgt spid="32"/>
                                        </p:tgtEl>
                                        <p:attrNameLst>
                                          <p:attrName>style.visibility</p:attrName>
                                        </p:attrNameLst>
                                      </p:cBhvr>
                                      <p:to>
                                        <p:strVal val="visible"/>
                                      </p:to>
                                    </p:set>
                                    <p:anim calcmode="lin" valueType="num">
                                      <p:cBhvr>
                                        <p:cTn id="77" dur="500" fill="hold"/>
                                        <p:tgtEl>
                                          <p:spTgt spid="32"/>
                                        </p:tgtEl>
                                        <p:attrNameLst>
                                          <p:attrName>ppt_w</p:attrName>
                                        </p:attrNameLst>
                                      </p:cBhvr>
                                      <p:tavLst>
                                        <p:tav tm="0">
                                          <p:val>
                                            <p:fltVal val="0"/>
                                          </p:val>
                                        </p:tav>
                                        <p:tav tm="100000">
                                          <p:val>
                                            <p:strVal val="#ppt_w"/>
                                          </p:val>
                                        </p:tav>
                                      </p:tavLst>
                                    </p:anim>
                                    <p:anim calcmode="lin" valueType="num">
                                      <p:cBhvr>
                                        <p:cTn id="78" dur="500" fill="hold"/>
                                        <p:tgtEl>
                                          <p:spTgt spid="32"/>
                                        </p:tgtEl>
                                        <p:attrNameLst>
                                          <p:attrName>ppt_h</p:attrName>
                                        </p:attrNameLst>
                                      </p:cBhvr>
                                      <p:tavLst>
                                        <p:tav tm="0">
                                          <p:val>
                                            <p:fltVal val="0"/>
                                          </p:val>
                                        </p:tav>
                                        <p:tav tm="100000">
                                          <p:val>
                                            <p:strVal val="#ppt_h"/>
                                          </p:val>
                                        </p:tav>
                                      </p:tavLst>
                                    </p:anim>
                                    <p:animEffect transition="in" filter="fade">
                                      <p:cBhvr>
                                        <p:cTn id="79" dur="500"/>
                                        <p:tgtEl>
                                          <p:spTgt spid="32"/>
                                        </p:tgtEl>
                                      </p:cBhvr>
                                    </p:animEffect>
                                  </p:childTnLst>
                                </p:cTn>
                              </p:par>
                            </p:childTnLst>
                          </p:cTn>
                        </p:par>
                        <p:par>
                          <p:cTn id="80" fill="hold">
                            <p:stCondLst>
                              <p:cond delay="7000"/>
                            </p:stCondLst>
                            <p:childTnLst>
                              <p:par>
                                <p:cTn id="81" presetID="22" presetClass="entr" presetSubtype="8" fill="hold" grpId="0" nodeType="afterEffect">
                                  <p:stCondLst>
                                    <p:cond delay="0"/>
                                  </p:stCondLst>
                                  <p:childTnLst>
                                    <p:set>
                                      <p:cBhvr>
                                        <p:cTn id="82" dur="1" fill="hold">
                                          <p:stCondLst>
                                            <p:cond delay="0"/>
                                          </p:stCondLst>
                                        </p:cTn>
                                        <p:tgtEl>
                                          <p:spTgt spid="44"/>
                                        </p:tgtEl>
                                        <p:attrNameLst>
                                          <p:attrName>style.visibility</p:attrName>
                                        </p:attrNameLst>
                                      </p:cBhvr>
                                      <p:to>
                                        <p:strVal val="visible"/>
                                      </p:to>
                                    </p:set>
                                    <p:animEffect transition="in" filter="wipe(left)">
                                      <p:cBhvr>
                                        <p:cTn id="83"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4" grpId="0" animBg="1"/>
      <p:bldP spid="35" grpId="0" animBg="1"/>
      <p:bldP spid="36" grpId="0" animBg="1"/>
      <p:bldP spid="37" grpId="0" animBg="1"/>
      <p:bldP spid="38" grpId="0" animBg="1"/>
      <p:bldP spid="39" grpId="0" animBg="1"/>
      <p:bldP spid="40" grpId="0"/>
      <p:bldP spid="41" grpId="0"/>
      <p:bldP spid="42" grpId="0"/>
      <p:bldP spid="43" grpId="0"/>
      <p:bldP spid="4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xmlns="" id="{6C2BFFDB-E5F5-40F3-8ACF-F4D62B19D32C}"/>
              </a:ext>
            </a:extLst>
          </p:cNvPr>
          <p:cNvSpPr/>
          <p:nvPr/>
        </p:nvSpPr>
        <p:spPr>
          <a:xfrm>
            <a:off x="618197" y="489616"/>
            <a:ext cx="3877985" cy="646331"/>
          </a:xfrm>
          <a:prstGeom prst="rect">
            <a:avLst/>
          </a:prstGeom>
        </p:spPr>
        <p:txBody>
          <a:bodyPr wrap="none">
            <a:spAutoFit/>
          </a:bodyPr>
          <a:lstStyle/>
          <a:p>
            <a:pPr algn="r" fontAlgn="base">
              <a:spcBef>
                <a:spcPct val="0"/>
              </a:spcBef>
              <a:spcAft>
                <a:spcPct val="0"/>
              </a:spcAft>
            </a:pPr>
            <a:r>
              <a:rPr lang="zh-CN" altLang="en-US" sz="3600" b="1" dirty="0">
                <a:solidFill>
                  <a:srgbClr val="FF9E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现场施工临设策划</a:t>
            </a:r>
          </a:p>
        </p:txBody>
      </p:sp>
      <p:sp>
        <p:nvSpPr>
          <p:cNvPr id="5" name="矩形 4">
            <a:extLst>
              <a:ext uri="{FF2B5EF4-FFF2-40B4-BE49-F238E27FC236}">
                <a16:creationId xmlns:a16="http://schemas.microsoft.com/office/drawing/2014/main" xmlns="" id="{9DCCA683-5F31-4606-8595-C41C4DEB2E80}"/>
              </a:ext>
            </a:extLst>
          </p:cNvPr>
          <p:cNvSpPr/>
          <p:nvPr/>
        </p:nvSpPr>
        <p:spPr>
          <a:xfrm>
            <a:off x="0" y="510757"/>
            <a:ext cx="225016" cy="586648"/>
          </a:xfrm>
          <a:prstGeom prst="rect">
            <a:avLst/>
          </a:prstGeom>
          <a:solidFill>
            <a:srgbClr val="FF9E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6434" tIns="48217" rIns="96434" bIns="48217" rtlCol="0" anchor="ctr"/>
          <a:lstStyle/>
          <a:p>
            <a:pPr algn="ctr" defTabSz="964278"/>
            <a:endParaRPr lang="zh-CN" altLang="en-US" sz="1969">
              <a:solidFill>
                <a:srgbClr val="E7E6E6">
                  <a:lumMod val="50000"/>
                </a:srgbClr>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 name="组合 5">
            <a:extLst>
              <a:ext uri="{FF2B5EF4-FFF2-40B4-BE49-F238E27FC236}">
                <a16:creationId xmlns:a16="http://schemas.microsoft.com/office/drawing/2014/main" xmlns="" id="{1C2A52BD-F967-40D7-8DFA-5CE2574AF9E9}"/>
              </a:ext>
            </a:extLst>
          </p:cNvPr>
          <p:cNvGrpSpPr/>
          <p:nvPr/>
        </p:nvGrpSpPr>
        <p:grpSpPr>
          <a:xfrm>
            <a:off x="-15239" y="5928359"/>
            <a:ext cx="12222479" cy="929641"/>
            <a:chOff x="-15239" y="5928359"/>
            <a:chExt cx="12222479" cy="929641"/>
          </a:xfrm>
        </p:grpSpPr>
        <p:pic>
          <p:nvPicPr>
            <p:cNvPr id="7" name="图片 6">
              <a:extLst>
                <a:ext uri="{FF2B5EF4-FFF2-40B4-BE49-F238E27FC236}">
                  <a16:creationId xmlns:a16="http://schemas.microsoft.com/office/drawing/2014/main" xmlns="" id="{02D5B8D3-25A3-49FB-8B56-7FD65774BD0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46720" y="5928359"/>
              <a:ext cx="4160520" cy="929640"/>
            </a:xfrm>
            <a:prstGeom prst="rect">
              <a:avLst/>
            </a:prstGeom>
          </p:spPr>
        </p:pic>
        <p:pic>
          <p:nvPicPr>
            <p:cNvPr id="8" name="图片 7">
              <a:extLst>
                <a:ext uri="{FF2B5EF4-FFF2-40B4-BE49-F238E27FC236}">
                  <a16:creationId xmlns:a16="http://schemas.microsoft.com/office/drawing/2014/main" xmlns="" id="{AF510EFD-7300-457C-9705-09D3E4CBB7F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86200" y="5928360"/>
              <a:ext cx="4160520" cy="929640"/>
            </a:xfrm>
            <a:prstGeom prst="rect">
              <a:avLst/>
            </a:prstGeom>
          </p:spPr>
        </p:pic>
        <p:pic>
          <p:nvPicPr>
            <p:cNvPr id="9" name="图片 8">
              <a:extLst>
                <a:ext uri="{FF2B5EF4-FFF2-40B4-BE49-F238E27FC236}">
                  <a16:creationId xmlns:a16="http://schemas.microsoft.com/office/drawing/2014/main" xmlns="" id="{C66FBE5F-23C3-462E-978C-326F88039BC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39" y="5928360"/>
              <a:ext cx="4160520" cy="929640"/>
            </a:xfrm>
            <a:prstGeom prst="rect">
              <a:avLst/>
            </a:prstGeom>
          </p:spPr>
        </p:pic>
      </p:grpSp>
      <p:sp>
        <p:nvSpPr>
          <p:cNvPr id="49" name="Freeform 15">
            <a:extLst>
              <a:ext uri="{FF2B5EF4-FFF2-40B4-BE49-F238E27FC236}">
                <a16:creationId xmlns:a16="http://schemas.microsoft.com/office/drawing/2014/main" xmlns="" id="{0D697EEA-F6EF-4C14-954C-F2DC5F965932}"/>
              </a:ext>
            </a:extLst>
          </p:cNvPr>
          <p:cNvSpPr>
            <a:spLocks/>
          </p:cNvSpPr>
          <p:nvPr/>
        </p:nvSpPr>
        <p:spPr bwMode="auto">
          <a:xfrm flipH="1">
            <a:off x="5808366" y="2202949"/>
            <a:ext cx="1834356" cy="1405009"/>
          </a:xfrm>
          <a:custGeom>
            <a:avLst/>
            <a:gdLst>
              <a:gd name="T0" fmla="*/ 5 w 543"/>
              <a:gd name="T1" fmla="*/ 416 h 416"/>
              <a:gd name="T2" fmla="*/ 151 w 543"/>
              <a:gd name="T3" fmla="*/ 397 h 416"/>
              <a:gd name="T4" fmla="*/ 173 w 543"/>
              <a:gd name="T5" fmla="*/ 339 h 416"/>
              <a:gd name="T6" fmla="*/ 234 w 543"/>
              <a:gd name="T7" fmla="*/ 305 h 416"/>
              <a:gd name="T8" fmla="*/ 302 w 543"/>
              <a:gd name="T9" fmla="*/ 322 h 416"/>
              <a:gd name="T10" fmla="*/ 339 w 543"/>
              <a:gd name="T11" fmla="*/ 372 h 416"/>
              <a:gd name="T12" fmla="*/ 491 w 543"/>
              <a:gd name="T13" fmla="*/ 352 h 416"/>
              <a:gd name="T14" fmla="*/ 469 w 543"/>
              <a:gd name="T15" fmla="*/ 188 h 416"/>
              <a:gd name="T16" fmla="*/ 477 w 543"/>
              <a:gd name="T17" fmla="*/ 186 h 416"/>
              <a:gd name="T18" fmla="*/ 538 w 543"/>
              <a:gd name="T19" fmla="*/ 99 h 416"/>
              <a:gd name="T20" fmla="*/ 456 w 543"/>
              <a:gd name="T21" fmla="*/ 29 h 416"/>
              <a:gd name="T22" fmla="*/ 448 w 543"/>
              <a:gd name="T23" fmla="*/ 30 h 416"/>
              <a:gd name="T24" fmla="*/ 445 w 543"/>
              <a:gd name="T25" fmla="*/ 3 h 416"/>
              <a:gd name="T26" fmla="*/ 411 w 543"/>
              <a:gd name="T27" fmla="*/ 0 h 416"/>
              <a:gd name="T28" fmla="*/ 310 w 543"/>
              <a:gd name="T29" fmla="*/ 35 h 416"/>
              <a:gd name="T30" fmla="*/ 300 w 543"/>
              <a:gd name="T31" fmla="*/ 35 h 416"/>
              <a:gd name="T32" fmla="*/ 177 w 543"/>
              <a:gd name="T33" fmla="*/ 91 h 416"/>
              <a:gd name="T34" fmla="*/ 69 w 543"/>
              <a:gd name="T35" fmla="*/ 217 h 416"/>
              <a:gd name="T36" fmla="*/ 27 w 543"/>
              <a:gd name="T37" fmla="*/ 278 h 416"/>
              <a:gd name="T38" fmla="*/ 28 w 543"/>
              <a:gd name="T39" fmla="*/ 287 h 416"/>
              <a:gd name="T40" fmla="*/ 0 w 543"/>
              <a:gd name="T41" fmla="*/ 377 h 416"/>
              <a:gd name="T42" fmla="*/ 5 w 543"/>
              <a:gd name="T43" fmla="*/ 416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3" h="416">
                <a:moveTo>
                  <a:pt x="5" y="416"/>
                </a:moveTo>
                <a:cubicBezTo>
                  <a:pt x="151" y="397"/>
                  <a:pt x="151" y="397"/>
                  <a:pt x="151" y="397"/>
                </a:cubicBezTo>
                <a:cubicBezTo>
                  <a:pt x="151" y="376"/>
                  <a:pt x="159" y="355"/>
                  <a:pt x="173" y="339"/>
                </a:cubicBezTo>
                <a:cubicBezTo>
                  <a:pt x="189" y="320"/>
                  <a:pt x="210" y="308"/>
                  <a:pt x="234" y="305"/>
                </a:cubicBezTo>
                <a:cubicBezTo>
                  <a:pt x="258" y="302"/>
                  <a:pt x="282" y="308"/>
                  <a:pt x="302" y="322"/>
                </a:cubicBezTo>
                <a:cubicBezTo>
                  <a:pt x="320" y="334"/>
                  <a:pt x="333" y="352"/>
                  <a:pt x="339" y="372"/>
                </a:cubicBezTo>
                <a:cubicBezTo>
                  <a:pt x="491" y="352"/>
                  <a:pt x="491" y="352"/>
                  <a:pt x="491" y="352"/>
                </a:cubicBezTo>
                <a:cubicBezTo>
                  <a:pt x="469" y="188"/>
                  <a:pt x="469" y="188"/>
                  <a:pt x="469" y="188"/>
                </a:cubicBezTo>
                <a:cubicBezTo>
                  <a:pt x="477" y="186"/>
                  <a:pt x="477" y="186"/>
                  <a:pt x="477" y="186"/>
                </a:cubicBezTo>
                <a:cubicBezTo>
                  <a:pt x="517" y="177"/>
                  <a:pt x="543" y="140"/>
                  <a:pt x="538" y="99"/>
                </a:cubicBezTo>
                <a:cubicBezTo>
                  <a:pt x="533" y="57"/>
                  <a:pt x="497" y="28"/>
                  <a:pt x="456" y="29"/>
                </a:cubicBezTo>
                <a:cubicBezTo>
                  <a:pt x="448" y="30"/>
                  <a:pt x="448" y="30"/>
                  <a:pt x="448" y="30"/>
                </a:cubicBezTo>
                <a:cubicBezTo>
                  <a:pt x="445" y="3"/>
                  <a:pt x="445" y="3"/>
                  <a:pt x="445" y="3"/>
                </a:cubicBezTo>
                <a:cubicBezTo>
                  <a:pt x="434" y="1"/>
                  <a:pt x="423" y="0"/>
                  <a:pt x="411" y="0"/>
                </a:cubicBezTo>
                <a:cubicBezTo>
                  <a:pt x="373" y="0"/>
                  <a:pt x="338" y="13"/>
                  <a:pt x="310" y="35"/>
                </a:cubicBezTo>
                <a:cubicBezTo>
                  <a:pt x="306" y="35"/>
                  <a:pt x="303" y="35"/>
                  <a:pt x="300" y="35"/>
                </a:cubicBezTo>
                <a:cubicBezTo>
                  <a:pt x="251" y="35"/>
                  <a:pt x="206" y="57"/>
                  <a:pt x="177" y="91"/>
                </a:cubicBezTo>
                <a:cubicBezTo>
                  <a:pt x="116" y="102"/>
                  <a:pt x="71" y="154"/>
                  <a:pt x="69" y="217"/>
                </a:cubicBezTo>
                <a:cubicBezTo>
                  <a:pt x="45" y="227"/>
                  <a:pt x="27" y="250"/>
                  <a:pt x="27" y="278"/>
                </a:cubicBezTo>
                <a:cubicBezTo>
                  <a:pt x="27" y="281"/>
                  <a:pt x="28" y="284"/>
                  <a:pt x="28" y="287"/>
                </a:cubicBezTo>
                <a:cubicBezTo>
                  <a:pt x="10" y="313"/>
                  <a:pt x="0" y="344"/>
                  <a:pt x="0" y="377"/>
                </a:cubicBezTo>
                <a:cubicBezTo>
                  <a:pt x="0" y="390"/>
                  <a:pt x="2" y="403"/>
                  <a:pt x="5" y="416"/>
                </a:cubicBezTo>
                <a:close/>
              </a:path>
            </a:pathLst>
          </a:custGeom>
          <a:solidFill>
            <a:srgbClr val="A5A5A5"/>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latin typeface="Calibri" panose="020F0502020204030204"/>
            </a:endParaRPr>
          </a:p>
        </p:txBody>
      </p:sp>
      <p:sp>
        <p:nvSpPr>
          <p:cNvPr id="50" name="Freeform 18">
            <a:extLst>
              <a:ext uri="{FF2B5EF4-FFF2-40B4-BE49-F238E27FC236}">
                <a16:creationId xmlns:a16="http://schemas.microsoft.com/office/drawing/2014/main" xmlns="" id="{772C86B8-BE40-4380-837B-794D1DBE6543}"/>
              </a:ext>
            </a:extLst>
          </p:cNvPr>
          <p:cNvSpPr>
            <a:spLocks/>
          </p:cNvSpPr>
          <p:nvPr/>
        </p:nvSpPr>
        <p:spPr bwMode="auto">
          <a:xfrm flipH="1">
            <a:off x="5828336" y="3269899"/>
            <a:ext cx="1780153" cy="1403582"/>
          </a:xfrm>
          <a:custGeom>
            <a:avLst/>
            <a:gdLst>
              <a:gd name="T0" fmla="*/ 524 w 527"/>
              <a:gd name="T1" fmla="*/ 386 h 416"/>
              <a:gd name="T2" fmla="*/ 466 w 527"/>
              <a:gd name="T3" fmla="*/ 363 h 416"/>
              <a:gd name="T4" fmla="*/ 433 w 527"/>
              <a:gd name="T5" fmla="*/ 302 h 416"/>
              <a:gd name="T6" fmla="*/ 450 w 527"/>
              <a:gd name="T7" fmla="*/ 234 h 416"/>
              <a:gd name="T8" fmla="*/ 500 w 527"/>
              <a:gd name="T9" fmla="*/ 198 h 416"/>
              <a:gd name="T10" fmla="*/ 481 w 527"/>
              <a:gd name="T11" fmla="*/ 53 h 416"/>
              <a:gd name="T12" fmla="*/ 316 w 527"/>
              <a:gd name="T13" fmla="*/ 75 h 416"/>
              <a:gd name="T14" fmla="*/ 314 w 527"/>
              <a:gd name="T15" fmla="*/ 67 h 416"/>
              <a:gd name="T16" fmla="*/ 226 w 527"/>
              <a:gd name="T17" fmla="*/ 6 h 416"/>
              <a:gd name="T18" fmla="*/ 157 w 527"/>
              <a:gd name="T19" fmla="*/ 88 h 416"/>
              <a:gd name="T20" fmla="*/ 158 w 527"/>
              <a:gd name="T21" fmla="*/ 95 h 416"/>
              <a:gd name="T22" fmla="*/ 0 w 527"/>
              <a:gd name="T23" fmla="*/ 116 h 416"/>
              <a:gd name="T24" fmla="*/ 62 w 527"/>
              <a:gd name="T25" fmla="*/ 193 h 416"/>
              <a:gd name="T26" fmla="*/ 180 w 527"/>
              <a:gd name="T27" fmla="*/ 278 h 416"/>
              <a:gd name="T28" fmla="*/ 239 w 527"/>
              <a:gd name="T29" fmla="*/ 263 h 416"/>
              <a:gd name="T30" fmla="*/ 315 w 527"/>
              <a:gd name="T31" fmla="*/ 309 h 416"/>
              <a:gd name="T32" fmla="*/ 469 w 527"/>
              <a:gd name="T33" fmla="*/ 416 h 416"/>
              <a:gd name="T34" fmla="*/ 527 w 527"/>
              <a:gd name="T35" fmla="*/ 405 h 416"/>
              <a:gd name="T36" fmla="*/ 524 w 527"/>
              <a:gd name="T37" fmla="*/ 386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16">
                <a:moveTo>
                  <a:pt x="524" y="386"/>
                </a:moveTo>
                <a:cubicBezTo>
                  <a:pt x="503" y="385"/>
                  <a:pt x="483" y="377"/>
                  <a:pt x="466" y="363"/>
                </a:cubicBezTo>
                <a:cubicBezTo>
                  <a:pt x="448" y="348"/>
                  <a:pt x="436" y="326"/>
                  <a:pt x="433" y="302"/>
                </a:cubicBezTo>
                <a:cubicBezTo>
                  <a:pt x="430" y="278"/>
                  <a:pt x="436" y="254"/>
                  <a:pt x="450" y="234"/>
                </a:cubicBezTo>
                <a:cubicBezTo>
                  <a:pt x="462" y="217"/>
                  <a:pt x="479" y="204"/>
                  <a:pt x="500" y="198"/>
                </a:cubicBezTo>
                <a:cubicBezTo>
                  <a:pt x="481" y="53"/>
                  <a:pt x="481" y="53"/>
                  <a:pt x="481" y="53"/>
                </a:cubicBezTo>
                <a:cubicBezTo>
                  <a:pt x="316" y="75"/>
                  <a:pt x="316" y="75"/>
                  <a:pt x="316" y="75"/>
                </a:cubicBezTo>
                <a:cubicBezTo>
                  <a:pt x="314" y="67"/>
                  <a:pt x="314" y="67"/>
                  <a:pt x="314" y="67"/>
                </a:cubicBezTo>
                <a:cubicBezTo>
                  <a:pt x="305" y="27"/>
                  <a:pt x="268" y="0"/>
                  <a:pt x="226" y="6"/>
                </a:cubicBezTo>
                <a:cubicBezTo>
                  <a:pt x="185" y="11"/>
                  <a:pt x="156" y="46"/>
                  <a:pt x="157" y="88"/>
                </a:cubicBezTo>
                <a:cubicBezTo>
                  <a:pt x="158" y="95"/>
                  <a:pt x="158" y="95"/>
                  <a:pt x="158" y="95"/>
                </a:cubicBezTo>
                <a:cubicBezTo>
                  <a:pt x="0" y="116"/>
                  <a:pt x="0" y="116"/>
                  <a:pt x="0" y="116"/>
                </a:cubicBezTo>
                <a:cubicBezTo>
                  <a:pt x="12" y="148"/>
                  <a:pt x="34" y="175"/>
                  <a:pt x="62" y="193"/>
                </a:cubicBezTo>
                <a:cubicBezTo>
                  <a:pt x="79" y="242"/>
                  <a:pt x="125" y="278"/>
                  <a:pt x="180" y="278"/>
                </a:cubicBezTo>
                <a:cubicBezTo>
                  <a:pt x="202" y="278"/>
                  <a:pt x="222" y="272"/>
                  <a:pt x="239" y="263"/>
                </a:cubicBezTo>
                <a:cubicBezTo>
                  <a:pt x="258" y="286"/>
                  <a:pt x="284" y="303"/>
                  <a:pt x="315" y="309"/>
                </a:cubicBezTo>
                <a:cubicBezTo>
                  <a:pt x="338" y="372"/>
                  <a:pt x="398" y="416"/>
                  <a:pt x="469" y="416"/>
                </a:cubicBezTo>
                <a:cubicBezTo>
                  <a:pt x="489" y="416"/>
                  <a:pt x="509" y="412"/>
                  <a:pt x="527" y="405"/>
                </a:cubicBezTo>
                <a:lnTo>
                  <a:pt x="524" y="386"/>
                </a:lnTo>
                <a:close/>
              </a:path>
            </a:pathLst>
          </a:custGeom>
          <a:solidFill>
            <a:srgbClr val="F5BA3D"/>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latin typeface="Calibri" panose="020F0502020204030204"/>
            </a:endParaRPr>
          </a:p>
        </p:txBody>
      </p:sp>
      <p:sp>
        <p:nvSpPr>
          <p:cNvPr id="51" name="Freeform 24">
            <a:extLst>
              <a:ext uri="{FF2B5EF4-FFF2-40B4-BE49-F238E27FC236}">
                <a16:creationId xmlns:a16="http://schemas.microsoft.com/office/drawing/2014/main" xmlns="" id="{0D830EF8-61F3-441A-AD8D-A983A8876ADE}"/>
              </a:ext>
            </a:extLst>
          </p:cNvPr>
          <p:cNvSpPr>
            <a:spLocks/>
          </p:cNvSpPr>
          <p:nvPr/>
        </p:nvSpPr>
        <p:spPr bwMode="auto">
          <a:xfrm flipH="1">
            <a:off x="4195103" y="3212843"/>
            <a:ext cx="1914235" cy="1768741"/>
          </a:xfrm>
          <a:custGeom>
            <a:avLst/>
            <a:gdLst>
              <a:gd name="T0" fmla="*/ 567 w 567"/>
              <a:gd name="T1" fmla="*/ 124 h 524"/>
              <a:gd name="T2" fmla="*/ 533 w 567"/>
              <a:gd name="T3" fmla="*/ 34 h 524"/>
              <a:gd name="T4" fmla="*/ 534 w 567"/>
              <a:gd name="T5" fmla="*/ 13 h 524"/>
              <a:gd name="T6" fmla="*/ 534 w 567"/>
              <a:gd name="T7" fmla="*/ 0 h 524"/>
              <a:gd name="T8" fmla="*/ 393 w 567"/>
              <a:gd name="T9" fmla="*/ 19 h 524"/>
              <a:gd name="T10" fmla="*/ 370 w 567"/>
              <a:gd name="T11" fmla="*/ 77 h 524"/>
              <a:gd name="T12" fmla="*/ 309 w 567"/>
              <a:gd name="T13" fmla="*/ 110 h 524"/>
              <a:gd name="T14" fmla="*/ 297 w 567"/>
              <a:gd name="T15" fmla="*/ 111 h 524"/>
              <a:gd name="T16" fmla="*/ 241 w 567"/>
              <a:gd name="T17" fmla="*/ 94 h 524"/>
              <a:gd name="T18" fmla="*/ 205 w 567"/>
              <a:gd name="T19" fmla="*/ 43 h 524"/>
              <a:gd name="T20" fmla="*/ 53 w 567"/>
              <a:gd name="T21" fmla="*/ 63 h 524"/>
              <a:gd name="T22" fmla="*/ 74 w 567"/>
              <a:gd name="T23" fmla="*/ 227 h 524"/>
              <a:gd name="T24" fmla="*/ 67 w 567"/>
              <a:gd name="T25" fmla="*/ 229 h 524"/>
              <a:gd name="T26" fmla="*/ 5 w 567"/>
              <a:gd name="T27" fmla="*/ 317 h 524"/>
              <a:gd name="T28" fmla="*/ 87 w 567"/>
              <a:gd name="T29" fmla="*/ 386 h 524"/>
              <a:gd name="T30" fmla="*/ 95 w 567"/>
              <a:gd name="T31" fmla="*/ 386 h 524"/>
              <a:gd name="T32" fmla="*/ 102 w 567"/>
              <a:gd name="T33" fmla="*/ 438 h 524"/>
              <a:gd name="T34" fmla="*/ 266 w 567"/>
              <a:gd name="T35" fmla="*/ 524 h 524"/>
              <a:gd name="T36" fmla="*/ 452 w 567"/>
              <a:gd name="T37" fmla="*/ 396 h 524"/>
              <a:gd name="T38" fmla="*/ 556 w 567"/>
              <a:gd name="T39" fmla="*/ 220 h 524"/>
              <a:gd name="T40" fmla="*/ 553 w 567"/>
              <a:gd name="T41" fmla="*/ 184 h 524"/>
              <a:gd name="T42" fmla="*/ 567 w 567"/>
              <a:gd name="T43" fmla="*/ 124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7" h="524">
                <a:moveTo>
                  <a:pt x="567" y="124"/>
                </a:moveTo>
                <a:cubicBezTo>
                  <a:pt x="567" y="89"/>
                  <a:pt x="554" y="58"/>
                  <a:pt x="533" y="34"/>
                </a:cubicBezTo>
                <a:cubicBezTo>
                  <a:pt x="534" y="27"/>
                  <a:pt x="534" y="20"/>
                  <a:pt x="534" y="13"/>
                </a:cubicBezTo>
                <a:cubicBezTo>
                  <a:pt x="534" y="8"/>
                  <a:pt x="534" y="4"/>
                  <a:pt x="534" y="0"/>
                </a:cubicBezTo>
                <a:cubicBezTo>
                  <a:pt x="393" y="19"/>
                  <a:pt x="393" y="19"/>
                  <a:pt x="393" y="19"/>
                </a:cubicBezTo>
                <a:cubicBezTo>
                  <a:pt x="392" y="40"/>
                  <a:pt x="384" y="60"/>
                  <a:pt x="370" y="77"/>
                </a:cubicBezTo>
                <a:cubicBezTo>
                  <a:pt x="355" y="95"/>
                  <a:pt x="333" y="107"/>
                  <a:pt x="309" y="110"/>
                </a:cubicBezTo>
                <a:cubicBezTo>
                  <a:pt x="305" y="111"/>
                  <a:pt x="301" y="111"/>
                  <a:pt x="297" y="111"/>
                </a:cubicBezTo>
                <a:cubicBezTo>
                  <a:pt x="277" y="111"/>
                  <a:pt x="258" y="105"/>
                  <a:pt x="241" y="94"/>
                </a:cubicBezTo>
                <a:cubicBezTo>
                  <a:pt x="224" y="81"/>
                  <a:pt x="211" y="64"/>
                  <a:pt x="205" y="43"/>
                </a:cubicBezTo>
                <a:cubicBezTo>
                  <a:pt x="53" y="63"/>
                  <a:pt x="53" y="63"/>
                  <a:pt x="53" y="63"/>
                </a:cubicBezTo>
                <a:cubicBezTo>
                  <a:pt x="74" y="227"/>
                  <a:pt x="74" y="227"/>
                  <a:pt x="74" y="227"/>
                </a:cubicBezTo>
                <a:cubicBezTo>
                  <a:pt x="67" y="229"/>
                  <a:pt x="67" y="229"/>
                  <a:pt x="67" y="229"/>
                </a:cubicBezTo>
                <a:cubicBezTo>
                  <a:pt x="26" y="238"/>
                  <a:pt x="0" y="276"/>
                  <a:pt x="5" y="317"/>
                </a:cubicBezTo>
                <a:cubicBezTo>
                  <a:pt x="11" y="358"/>
                  <a:pt x="46" y="388"/>
                  <a:pt x="87" y="386"/>
                </a:cubicBezTo>
                <a:cubicBezTo>
                  <a:pt x="95" y="386"/>
                  <a:pt x="95" y="386"/>
                  <a:pt x="95" y="386"/>
                </a:cubicBezTo>
                <a:cubicBezTo>
                  <a:pt x="102" y="438"/>
                  <a:pt x="102" y="438"/>
                  <a:pt x="102" y="438"/>
                </a:cubicBezTo>
                <a:cubicBezTo>
                  <a:pt x="138" y="490"/>
                  <a:pt x="198" y="524"/>
                  <a:pt x="266" y="524"/>
                </a:cubicBezTo>
                <a:cubicBezTo>
                  <a:pt x="351" y="524"/>
                  <a:pt x="423" y="470"/>
                  <a:pt x="452" y="396"/>
                </a:cubicBezTo>
                <a:cubicBezTo>
                  <a:pt x="514" y="362"/>
                  <a:pt x="556" y="296"/>
                  <a:pt x="556" y="220"/>
                </a:cubicBezTo>
                <a:cubicBezTo>
                  <a:pt x="556" y="208"/>
                  <a:pt x="555" y="196"/>
                  <a:pt x="553" y="184"/>
                </a:cubicBezTo>
                <a:cubicBezTo>
                  <a:pt x="562" y="166"/>
                  <a:pt x="567" y="146"/>
                  <a:pt x="567" y="124"/>
                </a:cubicBezTo>
                <a:close/>
              </a:path>
            </a:pathLst>
          </a:custGeom>
          <a:solidFill>
            <a:srgbClr val="A5A5A5"/>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latin typeface="Calibri" panose="020F0502020204030204"/>
            </a:endParaRPr>
          </a:p>
        </p:txBody>
      </p:sp>
      <p:sp>
        <p:nvSpPr>
          <p:cNvPr id="52" name="Freeform 33">
            <a:extLst>
              <a:ext uri="{FF2B5EF4-FFF2-40B4-BE49-F238E27FC236}">
                <a16:creationId xmlns:a16="http://schemas.microsoft.com/office/drawing/2014/main" xmlns="" id="{BF7A0B61-0EA3-41E3-ABA1-62952C1AB874}"/>
              </a:ext>
            </a:extLst>
          </p:cNvPr>
          <p:cNvSpPr>
            <a:spLocks/>
          </p:cNvSpPr>
          <p:nvPr/>
        </p:nvSpPr>
        <p:spPr bwMode="auto">
          <a:xfrm flipH="1">
            <a:off x="4316348" y="2175847"/>
            <a:ext cx="1768741" cy="1370775"/>
          </a:xfrm>
          <a:custGeom>
            <a:avLst/>
            <a:gdLst>
              <a:gd name="T0" fmla="*/ 2 w 524"/>
              <a:gd name="T1" fmla="*/ 21 h 406"/>
              <a:gd name="T2" fmla="*/ 60 w 524"/>
              <a:gd name="T3" fmla="*/ 43 h 406"/>
              <a:gd name="T4" fmla="*/ 94 w 524"/>
              <a:gd name="T5" fmla="*/ 104 h 406"/>
              <a:gd name="T6" fmla="*/ 77 w 524"/>
              <a:gd name="T7" fmla="*/ 172 h 406"/>
              <a:gd name="T8" fmla="*/ 27 w 524"/>
              <a:gd name="T9" fmla="*/ 209 h 406"/>
              <a:gd name="T10" fmla="*/ 46 w 524"/>
              <a:gd name="T11" fmla="*/ 353 h 406"/>
              <a:gd name="T12" fmla="*/ 210 w 524"/>
              <a:gd name="T13" fmla="*/ 332 h 406"/>
              <a:gd name="T14" fmla="*/ 212 w 524"/>
              <a:gd name="T15" fmla="*/ 339 h 406"/>
              <a:gd name="T16" fmla="*/ 300 w 524"/>
              <a:gd name="T17" fmla="*/ 401 h 406"/>
              <a:gd name="T18" fmla="*/ 369 w 524"/>
              <a:gd name="T19" fmla="*/ 319 h 406"/>
              <a:gd name="T20" fmla="*/ 369 w 524"/>
              <a:gd name="T21" fmla="*/ 311 h 406"/>
              <a:gd name="T22" fmla="*/ 524 w 524"/>
              <a:gd name="T23" fmla="*/ 291 h 406"/>
              <a:gd name="T24" fmla="*/ 446 w 524"/>
              <a:gd name="T25" fmla="*/ 194 h 406"/>
              <a:gd name="T26" fmla="*/ 214 w 524"/>
              <a:gd name="T27" fmla="*/ 37 h 406"/>
              <a:gd name="T28" fmla="*/ 137 w 524"/>
              <a:gd name="T29" fmla="*/ 8 h 406"/>
              <a:gd name="T30" fmla="*/ 87 w 524"/>
              <a:gd name="T31" fmla="*/ 19 h 406"/>
              <a:gd name="T32" fmla="*/ 31 w 524"/>
              <a:gd name="T33" fmla="*/ 0 h 406"/>
              <a:gd name="T34" fmla="*/ 0 w 524"/>
              <a:gd name="T35" fmla="*/ 5 h 406"/>
              <a:gd name="T36" fmla="*/ 2 w 524"/>
              <a:gd name="T37" fmla="*/ 21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4" h="406">
                <a:moveTo>
                  <a:pt x="2" y="21"/>
                </a:moveTo>
                <a:cubicBezTo>
                  <a:pt x="23" y="21"/>
                  <a:pt x="44" y="29"/>
                  <a:pt x="60" y="43"/>
                </a:cubicBezTo>
                <a:cubicBezTo>
                  <a:pt x="78" y="59"/>
                  <a:pt x="90" y="80"/>
                  <a:pt x="94" y="104"/>
                </a:cubicBezTo>
                <a:cubicBezTo>
                  <a:pt x="97" y="128"/>
                  <a:pt x="91" y="152"/>
                  <a:pt x="77" y="172"/>
                </a:cubicBezTo>
                <a:cubicBezTo>
                  <a:pt x="65" y="190"/>
                  <a:pt x="47" y="203"/>
                  <a:pt x="27" y="209"/>
                </a:cubicBezTo>
                <a:cubicBezTo>
                  <a:pt x="46" y="353"/>
                  <a:pt x="46" y="353"/>
                  <a:pt x="46" y="353"/>
                </a:cubicBezTo>
                <a:cubicBezTo>
                  <a:pt x="210" y="332"/>
                  <a:pt x="210" y="332"/>
                  <a:pt x="210" y="332"/>
                </a:cubicBezTo>
                <a:cubicBezTo>
                  <a:pt x="212" y="339"/>
                  <a:pt x="212" y="339"/>
                  <a:pt x="212" y="339"/>
                </a:cubicBezTo>
                <a:cubicBezTo>
                  <a:pt x="221" y="380"/>
                  <a:pt x="259" y="406"/>
                  <a:pt x="300" y="401"/>
                </a:cubicBezTo>
                <a:cubicBezTo>
                  <a:pt x="341" y="395"/>
                  <a:pt x="371" y="360"/>
                  <a:pt x="369" y="319"/>
                </a:cubicBezTo>
                <a:cubicBezTo>
                  <a:pt x="369" y="311"/>
                  <a:pt x="369" y="311"/>
                  <a:pt x="369" y="311"/>
                </a:cubicBezTo>
                <a:cubicBezTo>
                  <a:pt x="524" y="291"/>
                  <a:pt x="524" y="291"/>
                  <a:pt x="524" y="291"/>
                </a:cubicBezTo>
                <a:cubicBezTo>
                  <a:pt x="515" y="247"/>
                  <a:pt x="485" y="212"/>
                  <a:pt x="446" y="194"/>
                </a:cubicBezTo>
                <a:cubicBezTo>
                  <a:pt x="407" y="103"/>
                  <a:pt x="319" y="39"/>
                  <a:pt x="214" y="37"/>
                </a:cubicBezTo>
                <a:cubicBezTo>
                  <a:pt x="194" y="19"/>
                  <a:pt x="167" y="8"/>
                  <a:pt x="137" y="8"/>
                </a:cubicBezTo>
                <a:cubicBezTo>
                  <a:pt x="119" y="8"/>
                  <a:pt x="102" y="12"/>
                  <a:pt x="87" y="19"/>
                </a:cubicBezTo>
                <a:cubicBezTo>
                  <a:pt x="71" y="7"/>
                  <a:pt x="52" y="0"/>
                  <a:pt x="31" y="0"/>
                </a:cubicBezTo>
                <a:cubicBezTo>
                  <a:pt x="20" y="0"/>
                  <a:pt x="10" y="2"/>
                  <a:pt x="0" y="5"/>
                </a:cubicBezTo>
                <a:lnTo>
                  <a:pt x="2" y="21"/>
                </a:lnTo>
                <a:close/>
              </a:path>
            </a:pathLst>
          </a:custGeom>
          <a:solidFill>
            <a:srgbClr val="F5BA3D"/>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latin typeface="Calibri" panose="020F0502020204030204"/>
            </a:endParaRPr>
          </a:p>
        </p:txBody>
      </p:sp>
      <p:grpSp>
        <p:nvGrpSpPr>
          <p:cNvPr id="53" name="Group 36">
            <a:extLst>
              <a:ext uri="{FF2B5EF4-FFF2-40B4-BE49-F238E27FC236}">
                <a16:creationId xmlns:a16="http://schemas.microsoft.com/office/drawing/2014/main" xmlns="" id="{1D0557DB-6A1F-40BC-9427-6E2470AB147C}"/>
              </a:ext>
            </a:extLst>
          </p:cNvPr>
          <p:cNvGrpSpPr/>
          <p:nvPr/>
        </p:nvGrpSpPr>
        <p:grpSpPr>
          <a:xfrm>
            <a:off x="4832332" y="3823888"/>
            <a:ext cx="551742" cy="447053"/>
            <a:chOff x="10360026" y="5013325"/>
            <a:chExt cx="309562" cy="250825"/>
          </a:xfrm>
          <a:solidFill>
            <a:sysClr val="window" lastClr="FFFFFF"/>
          </a:solidFill>
        </p:grpSpPr>
        <p:sp>
          <p:nvSpPr>
            <p:cNvPr id="54" name="Freeform 308">
              <a:extLst>
                <a:ext uri="{FF2B5EF4-FFF2-40B4-BE49-F238E27FC236}">
                  <a16:creationId xmlns:a16="http://schemas.microsoft.com/office/drawing/2014/main" xmlns="" id="{2F1C2705-5BF9-4C49-B0AF-804993464AB9}"/>
                </a:ext>
              </a:extLst>
            </p:cNvPr>
            <p:cNvSpPr>
              <a:spLocks noEditPoints="1"/>
            </p:cNvSpPr>
            <p:nvPr/>
          </p:nvSpPr>
          <p:spPr bwMode="auto">
            <a:xfrm>
              <a:off x="10450513" y="5200650"/>
              <a:ext cx="65088" cy="63500"/>
            </a:xfrm>
            <a:custGeom>
              <a:avLst/>
              <a:gdLst>
                <a:gd name="T0" fmla="*/ 12 w 24"/>
                <a:gd name="T1" fmla="*/ 24 h 24"/>
                <a:gd name="T2" fmla="*/ 0 w 24"/>
                <a:gd name="T3" fmla="*/ 12 h 24"/>
                <a:gd name="T4" fmla="*/ 12 w 24"/>
                <a:gd name="T5" fmla="*/ 0 h 24"/>
                <a:gd name="T6" fmla="*/ 24 w 24"/>
                <a:gd name="T7" fmla="*/ 12 h 24"/>
                <a:gd name="T8" fmla="*/ 12 w 24"/>
                <a:gd name="T9" fmla="*/ 24 h 24"/>
                <a:gd name="T10" fmla="*/ 12 w 24"/>
                <a:gd name="T11" fmla="*/ 8 h 24"/>
                <a:gd name="T12" fmla="*/ 8 w 24"/>
                <a:gd name="T13" fmla="*/ 12 h 24"/>
                <a:gd name="T14" fmla="*/ 12 w 24"/>
                <a:gd name="T15" fmla="*/ 16 h 24"/>
                <a:gd name="T16" fmla="*/ 16 w 24"/>
                <a:gd name="T17" fmla="*/ 12 h 24"/>
                <a:gd name="T18" fmla="*/ 12 w 24"/>
                <a:gd name="T19" fmla="*/ 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5" y="24"/>
                    <a:pt x="0" y="19"/>
                    <a:pt x="0" y="12"/>
                  </a:cubicBezTo>
                  <a:cubicBezTo>
                    <a:pt x="0" y="5"/>
                    <a:pt x="5" y="0"/>
                    <a:pt x="12" y="0"/>
                  </a:cubicBezTo>
                  <a:cubicBezTo>
                    <a:pt x="19" y="0"/>
                    <a:pt x="24" y="5"/>
                    <a:pt x="24" y="12"/>
                  </a:cubicBezTo>
                  <a:cubicBezTo>
                    <a:pt x="24" y="19"/>
                    <a:pt x="19" y="24"/>
                    <a:pt x="12" y="24"/>
                  </a:cubicBezTo>
                  <a:close/>
                  <a:moveTo>
                    <a:pt x="12" y="8"/>
                  </a:moveTo>
                  <a:cubicBezTo>
                    <a:pt x="10" y="8"/>
                    <a:pt x="8" y="10"/>
                    <a:pt x="8" y="12"/>
                  </a:cubicBezTo>
                  <a:cubicBezTo>
                    <a:pt x="8" y="14"/>
                    <a:pt x="10" y="16"/>
                    <a:pt x="12" y="16"/>
                  </a:cubicBezTo>
                  <a:cubicBezTo>
                    <a:pt x="14" y="16"/>
                    <a:pt x="16" y="14"/>
                    <a:pt x="16" y="12"/>
                  </a:cubicBezTo>
                  <a:cubicBezTo>
                    <a:pt x="16" y="10"/>
                    <a:pt x="14" y="8"/>
                    <a:pt x="1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Calibri" panose="020F0502020204030204"/>
              </a:endParaRPr>
            </a:p>
          </p:txBody>
        </p:sp>
        <p:sp>
          <p:nvSpPr>
            <p:cNvPr id="55" name="Freeform 309">
              <a:extLst>
                <a:ext uri="{FF2B5EF4-FFF2-40B4-BE49-F238E27FC236}">
                  <a16:creationId xmlns:a16="http://schemas.microsoft.com/office/drawing/2014/main" xmlns="" id="{6D7DDA16-61C7-4A4A-82FB-07C9413223D4}"/>
                </a:ext>
              </a:extLst>
            </p:cNvPr>
            <p:cNvSpPr>
              <a:spLocks noEditPoints="1"/>
            </p:cNvSpPr>
            <p:nvPr/>
          </p:nvSpPr>
          <p:spPr bwMode="auto">
            <a:xfrm>
              <a:off x="10558463" y="5200650"/>
              <a:ext cx="63500" cy="63500"/>
            </a:xfrm>
            <a:custGeom>
              <a:avLst/>
              <a:gdLst>
                <a:gd name="T0" fmla="*/ 12 w 24"/>
                <a:gd name="T1" fmla="*/ 8 h 24"/>
                <a:gd name="T2" fmla="*/ 16 w 24"/>
                <a:gd name="T3" fmla="*/ 12 h 24"/>
                <a:gd name="T4" fmla="*/ 12 w 24"/>
                <a:gd name="T5" fmla="*/ 16 h 24"/>
                <a:gd name="T6" fmla="*/ 8 w 24"/>
                <a:gd name="T7" fmla="*/ 12 h 24"/>
                <a:gd name="T8" fmla="*/ 12 w 24"/>
                <a:gd name="T9" fmla="*/ 8 h 24"/>
                <a:gd name="T10" fmla="*/ 12 w 24"/>
                <a:gd name="T11" fmla="*/ 0 h 24"/>
                <a:gd name="T12" fmla="*/ 0 w 24"/>
                <a:gd name="T13" fmla="*/ 12 h 24"/>
                <a:gd name="T14" fmla="*/ 12 w 24"/>
                <a:gd name="T15" fmla="*/ 24 h 24"/>
                <a:gd name="T16" fmla="*/ 24 w 24"/>
                <a:gd name="T17" fmla="*/ 12 h 24"/>
                <a:gd name="T18" fmla="*/ 12 w 24"/>
                <a:gd name="T1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8"/>
                  </a:moveTo>
                  <a:cubicBezTo>
                    <a:pt x="14" y="8"/>
                    <a:pt x="16" y="10"/>
                    <a:pt x="16" y="12"/>
                  </a:cubicBezTo>
                  <a:cubicBezTo>
                    <a:pt x="16" y="14"/>
                    <a:pt x="14" y="16"/>
                    <a:pt x="12" y="16"/>
                  </a:cubicBezTo>
                  <a:cubicBezTo>
                    <a:pt x="10" y="16"/>
                    <a:pt x="8" y="14"/>
                    <a:pt x="8" y="12"/>
                  </a:cubicBezTo>
                  <a:cubicBezTo>
                    <a:pt x="8" y="10"/>
                    <a:pt x="10" y="8"/>
                    <a:pt x="12" y="8"/>
                  </a:cubicBezTo>
                  <a:moveTo>
                    <a:pt x="12" y="0"/>
                  </a:moveTo>
                  <a:cubicBezTo>
                    <a:pt x="5" y="0"/>
                    <a:pt x="0" y="5"/>
                    <a:pt x="0" y="12"/>
                  </a:cubicBezTo>
                  <a:cubicBezTo>
                    <a:pt x="0" y="19"/>
                    <a:pt x="5" y="24"/>
                    <a:pt x="12" y="24"/>
                  </a:cubicBezTo>
                  <a:cubicBezTo>
                    <a:pt x="19" y="24"/>
                    <a:pt x="24" y="19"/>
                    <a:pt x="24" y="12"/>
                  </a:cubicBezTo>
                  <a:cubicBezTo>
                    <a:pt x="24" y="5"/>
                    <a:pt x="19" y="0"/>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Calibri" panose="020F0502020204030204"/>
              </a:endParaRPr>
            </a:p>
          </p:txBody>
        </p:sp>
        <p:sp>
          <p:nvSpPr>
            <p:cNvPr id="56" name="Freeform 310">
              <a:extLst>
                <a:ext uri="{FF2B5EF4-FFF2-40B4-BE49-F238E27FC236}">
                  <a16:creationId xmlns:a16="http://schemas.microsoft.com/office/drawing/2014/main" xmlns="" id="{0D4AB740-1FFB-4A7F-82CE-0C523EDA8A3E}"/>
                </a:ext>
              </a:extLst>
            </p:cNvPr>
            <p:cNvSpPr>
              <a:spLocks/>
            </p:cNvSpPr>
            <p:nvPr/>
          </p:nvSpPr>
          <p:spPr bwMode="auto">
            <a:xfrm>
              <a:off x="10360026" y="5013325"/>
              <a:ext cx="288925" cy="171450"/>
            </a:xfrm>
            <a:custGeom>
              <a:avLst/>
              <a:gdLst>
                <a:gd name="T0" fmla="*/ 37 w 108"/>
                <a:gd name="T1" fmla="*/ 56 h 64"/>
                <a:gd name="T2" fmla="*/ 26 w 108"/>
                <a:gd name="T3" fmla="*/ 0 h 64"/>
                <a:gd name="T4" fmla="*/ 16 w 108"/>
                <a:gd name="T5" fmla="*/ 0 h 64"/>
                <a:gd name="T6" fmla="*/ 4 w 108"/>
                <a:gd name="T7" fmla="*/ 0 h 64"/>
                <a:gd name="T8" fmla="*/ 4 w 108"/>
                <a:gd name="T9" fmla="*/ 0 h 64"/>
                <a:gd name="T10" fmla="*/ 0 w 108"/>
                <a:gd name="T11" fmla="*/ 4 h 64"/>
                <a:gd name="T12" fmla="*/ 4 w 108"/>
                <a:gd name="T13" fmla="*/ 8 h 64"/>
                <a:gd name="T14" fmla="*/ 4 w 108"/>
                <a:gd name="T15" fmla="*/ 8 h 64"/>
                <a:gd name="T16" fmla="*/ 19 w 108"/>
                <a:gd name="T17" fmla="*/ 8 h 64"/>
                <a:gd name="T18" fmla="*/ 30 w 108"/>
                <a:gd name="T19" fmla="*/ 64 h 64"/>
                <a:gd name="T20" fmla="*/ 42 w 108"/>
                <a:gd name="T21" fmla="*/ 64 h 64"/>
                <a:gd name="T22" fmla="*/ 104 w 108"/>
                <a:gd name="T23" fmla="*/ 64 h 64"/>
                <a:gd name="T24" fmla="*/ 104 w 108"/>
                <a:gd name="T25" fmla="*/ 64 h 64"/>
                <a:gd name="T26" fmla="*/ 104 w 108"/>
                <a:gd name="T27" fmla="*/ 64 h 64"/>
                <a:gd name="T28" fmla="*/ 104 w 108"/>
                <a:gd name="T29" fmla="*/ 64 h 64"/>
                <a:gd name="T30" fmla="*/ 104 w 108"/>
                <a:gd name="T31" fmla="*/ 64 h 64"/>
                <a:gd name="T32" fmla="*/ 108 w 108"/>
                <a:gd name="T33" fmla="*/ 60 h 64"/>
                <a:gd name="T34" fmla="*/ 104 w 108"/>
                <a:gd name="T35" fmla="*/ 56 h 64"/>
                <a:gd name="T36" fmla="*/ 37 w 108"/>
                <a:gd name="T37" fmla="*/ 5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8" h="64">
                  <a:moveTo>
                    <a:pt x="37" y="56"/>
                  </a:moveTo>
                  <a:cubicBezTo>
                    <a:pt x="26" y="0"/>
                    <a:pt x="26" y="0"/>
                    <a:pt x="26" y="0"/>
                  </a:cubicBezTo>
                  <a:cubicBezTo>
                    <a:pt x="16" y="0"/>
                    <a:pt x="16" y="0"/>
                    <a:pt x="16" y="0"/>
                  </a:cubicBezTo>
                  <a:cubicBezTo>
                    <a:pt x="4" y="0"/>
                    <a:pt x="4" y="0"/>
                    <a:pt x="4" y="0"/>
                  </a:cubicBezTo>
                  <a:cubicBezTo>
                    <a:pt x="4" y="0"/>
                    <a:pt x="4" y="0"/>
                    <a:pt x="4" y="0"/>
                  </a:cubicBezTo>
                  <a:cubicBezTo>
                    <a:pt x="2" y="0"/>
                    <a:pt x="0" y="2"/>
                    <a:pt x="0" y="4"/>
                  </a:cubicBezTo>
                  <a:cubicBezTo>
                    <a:pt x="0" y="6"/>
                    <a:pt x="2" y="8"/>
                    <a:pt x="4" y="8"/>
                  </a:cubicBezTo>
                  <a:cubicBezTo>
                    <a:pt x="4" y="8"/>
                    <a:pt x="4" y="8"/>
                    <a:pt x="4" y="8"/>
                  </a:cubicBezTo>
                  <a:cubicBezTo>
                    <a:pt x="19" y="8"/>
                    <a:pt x="19" y="8"/>
                    <a:pt x="19" y="8"/>
                  </a:cubicBezTo>
                  <a:cubicBezTo>
                    <a:pt x="30" y="64"/>
                    <a:pt x="30" y="64"/>
                    <a:pt x="30" y="64"/>
                  </a:cubicBezTo>
                  <a:cubicBezTo>
                    <a:pt x="42" y="64"/>
                    <a:pt x="42" y="64"/>
                    <a:pt x="42" y="64"/>
                  </a:cubicBezTo>
                  <a:cubicBezTo>
                    <a:pt x="104" y="64"/>
                    <a:pt x="104" y="64"/>
                    <a:pt x="104" y="64"/>
                  </a:cubicBezTo>
                  <a:cubicBezTo>
                    <a:pt x="104" y="64"/>
                    <a:pt x="104" y="64"/>
                    <a:pt x="104" y="64"/>
                  </a:cubicBezTo>
                  <a:cubicBezTo>
                    <a:pt x="104" y="64"/>
                    <a:pt x="104" y="64"/>
                    <a:pt x="104" y="64"/>
                  </a:cubicBezTo>
                  <a:cubicBezTo>
                    <a:pt x="104" y="64"/>
                    <a:pt x="104" y="64"/>
                    <a:pt x="104" y="64"/>
                  </a:cubicBezTo>
                  <a:cubicBezTo>
                    <a:pt x="104" y="64"/>
                    <a:pt x="104" y="64"/>
                    <a:pt x="104" y="64"/>
                  </a:cubicBezTo>
                  <a:cubicBezTo>
                    <a:pt x="106" y="64"/>
                    <a:pt x="108" y="62"/>
                    <a:pt x="108" y="60"/>
                  </a:cubicBezTo>
                  <a:cubicBezTo>
                    <a:pt x="108" y="58"/>
                    <a:pt x="106" y="56"/>
                    <a:pt x="104" y="56"/>
                  </a:cubicBezTo>
                  <a:lnTo>
                    <a:pt x="37"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Calibri" panose="020F0502020204030204"/>
              </a:endParaRPr>
            </a:p>
          </p:txBody>
        </p:sp>
        <p:sp>
          <p:nvSpPr>
            <p:cNvPr id="57" name="Freeform 311">
              <a:extLst>
                <a:ext uri="{FF2B5EF4-FFF2-40B4-BE49-F238E27FC236}">
                  <a16:creationId xmlns:a16="http://schemas.microsoft.com/office/drawing/2014/main" xmlns="" id="{B9E567E7-A524-43B9-A4D8-2AAFBD60C410}"/>
                </a:ext>
              </a:extLst>
            </p:cNvPr>
            <p:cNvSpPr>
              <a:spLocks noEditPoints="1"/>
            </p:cNvSpPr>
            <p:nvPr/>
          </p:nvSpPr>
          <p:spPr bwMode="auto">
            <a:xfrm>
              <a:off x="10456863" y="5035550"/>
              <a:ext cx="212725" cy="106363"/>
            </a:xfrm>
            <a:custGeom>
              <a:avLst/>
              <a:gdLst>
                <a:gd name="T0" fmla="*/ 68 w 80"/>
                <a:gd name="T1" fmla="*/ 32 h 40"/>
                <a:gd name="T2" fmla="*/ 12 w 80"/>
                <a:gd name="T3" fmla="*/ 32 h 40"/>
                <a:gd name="T4" fmla="*/ 8 w 80"/>
                <a:gd name="T5" fmla="*/ 36 h 40"/>
                <a:gd name="T6" fmla="*/ 12 w 80"/>
                <a:gd name="T7" fmla="*/ 40 h 40"/>
                <a:gd name="T8" fmla="*/ 68 w 80"/>
                <a:gd name="T9" fmla="*/ 40 h 40"/>
                <a:gd name="T10" fmla="*/ 72 w 80"/>
                <a:gd name="T11" fmla="*/ 36 h 40"/>
                <a:gd name="T12" fmla="*/ 68 w 80"/>
                <a:gd name="T13" fmla="*/ 32 h 40"/>
                <a:gd name="T14" fmla="*/ 72 w 80"/>
                <a:gd name="T15" fmla="*/ 16 h 40"/>
                <a:gd name="T16" fmla="*/ 8 w 80"/>
                <a:gd name="T17" fmla="*/ 16 h 40"/>
                <a:gd name="T18" fmla="*/ 4 w 80"/>
                <a:gd name="T19" fmla="*/ 20 h 40"/>
                <a:gd name="T20" fmla="*/ 8 w 80"/>
                <a:gd name="T21" fmla="*/ 24 h 40"/>
                <a:gd name="T22" fmla="*/ 72 w 80"/>
                <a:gd name="T23" fmla="*/ 24 h 40"/>
                <a:gd name="T24" fmla="*/ 76 w 80"/>
                <a:gd name="T25" fmla="*/ 20 h 40"/>
                <a:gd name="T26" fmla="*/ 72 w 80"/>
                <a:gd name="T27" fmla="*/ 16 h 40"/>
                <a:gd name="T28" fmla="*/ 76 w 80"/>
                <a:gd name="T29" fmla="*/ 0 h 40"/>
                <a:gd name="T30" fmla="*/ 4 w 80"/>
                <a:gd name="T31" fmla="*/ 0 h 40"/>
                <a:gd name="T32" fmla="*/ 0 w 80"/>
                <a:gd name="T33" fmla="*/ 4 h 40"/>
                <a:gd name="T34" fmla="*/ 4 w 80"/>
                <a:gd name="T35" fmla="*/ 8 h 40"/>
                <a:gd name="T36" fmla="*/ 76 w 80"/>
                <a:gd name="T37" fmla="*/ 8 h 40"/>
                <a:gd name="T38" fmla="*/ 80 w 80"/>
                <a:gd name="T39" fmla="*/ 4 h 40"/>
                <a:gd name="T40" fmla="*/ 76 w 80"/>
                <a:gd name="T4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0" h="40">
                  <a:moveTo>
                    <a:pt x="68" y="32"/>
                  </a:moveTo>
                  <a:cubicBezTo>
                    <a:pt x="12" y="32"/>
                    <a:pt x="12" y="32"/>
                    <a:pt x="12" y="32"/>
                  </a:cubicBezTo>
                  <a:cubicBezTo>
                    <a:pt x="10" y="32"/>
                    <a:pt x="8" y="34"/>
                    <a:pt x="8" y="36"/>
                  </a:cubicBezTo>
                  <a:cubicBezTo>
                    <a:pt x="8" y="38"/>
                    <a:pt x="10" y="40"/>
                    <a:pt x="12" y="40"/>
                  </a:cubicBezTo>
                  <a:cubicBezTo>
                    <a:pt x="68" y="40"/>
                    <a:pt x="68" y="40"/>
                    <a:pt x="68" y="40"/>
                  </a:cubicBezTo>
                  <a:cubicBezTo>
                    <a:pt x="70" y="40"/>
                    <a:pt x="72" y="38"/>
                    <a:pt x="72" y="36"/>
                  </a:cubicBezTo>
                  <a:cubicBezTo>
                    <a:pt x="72" y="34"/>
                    <a:pt x="70" y="32"/>
                    <a:pt x="68" y="32"/>
                  </a:cubicBezTo>
                  <a:close/>
                  <a:moveTo>
                    <a:pt x="72" y="16"/>
                  </a:moveTo>
                  <a:cubicBezTo>
                    <a:pt x="8" y="16"/>
                    <a:pt x="8" y="16"/>
                    <a:pt x="8" y="16"/>
                  </a:cubicBezTo>
                  <a:cubicBezTo>
                    <a:pt x="6" y="16"/>
                    <a:pt x="4" y="18"/>
                    <a:pt x="4" y="20"/>
                  </a:cubicBezTo>
                  <a:cubicBezTo>
                    <a:pt x="4" y="22"/>
                    <a:pt x="6" y="24"/>
                    <a:pt x="8" y="24"/>
                  </a:cubicBezTo>
                  <a:cubicBezTo>
                    <a:pt x="72" y="24"/>
                    <a:pt x="72" y="24"/>
                    <a:pt x="72" y="24"/>
                  </a:cubicBezTo>
                  <a:cubicBezTo>
                    <a:pt x="74" y="24"/>
                    <a:pt x="76" y="22"/>
                    <a:pt x="76" y="20"/>
                  </a:cubicBezTo>
                  <a:cubicBezTo>
                    <a:pt x="76" y="18"/>
                    <a:pt x="74" y="16"/>
                    <a:pt x="72" y="16"/>
                  </a:cubicBezTo>
                  <a:close/>
                  <a:moveTo>
                    <a:pt x="76" y="0"/>
                  </a:moveTo>
                  <a:cubicBezTo>
                    <a:pt x="4" y="0"/>
                    <a:pt x="4" y="0"/>
                    <a:pt x="4" y="0"/>
                  </a:cubicBezTo>
                  <a:cubicBezTo>
                    <a:pt x="2" y="0"/>
                    <a:pt x="0" y="2"/>
                    <a:pt x="0" y="4"/>
                  </a:cubicBezTo>
                  <a:cubicBezTo>
                    <a:pt x="0" y="6"/>
                    <a:pt x="2" y="8"/>
                    <a:pt x="4" y="8"/>
                  </a:cubicBezTo>
                  <a:cubicBezTo>
                    <a:pt x="76" y="8"/>
                    <a:pt x="76" y="8"/>
                    <a:pt x="76" y="8"/>
                  </a:cubicBezTo>
                  <a:cubicBezTo>
                    <a:pt x="78" y="8"/>
                    <a:pt x="80" y="6"/>
                    <a:pt x="80" y="4"/>
                  </a:cubicBezTo>
                  <a:cubicBezTo>
                    <a:pt x="80" y="2"/>
                    <a:pt x="78" y="0"/>
                    <a:pt x="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Calibri" panose="020F0502020204030204"/>
              </a:endParaRPr>
            </a:p>
          </p:txBody>
        </p:sp>
      </p:grpSp>
      <p:sp>
        <p:nvSpPr>
          <p:cNvPr id="58" name="Freeform 52">
            <a:extLst>
              <a:ext uri="{FF2B5EF4-FFF2-40B4-BE49-F238E27FC236}">
                <a16:creationId xmlns:a16="http://schemas.microsoft.com/office/drawing/2014/main" xmlns="" id="{80AAA06E-7C53-472A-BE7D-C0251E5A6F42}"/>
              </a:ext>
            </a:extLst>
          </p:cNvPr>
          <p:cNvSpPr>
            <a:spLocks noEditPoints="1"/>
          </p:cNvSpPr>
          <p:nvPr/>
        </p:nvSpPr>
        <p:spPr bwMode="auto">
          <a:xfrm>
            <a:off x="6466128" y="3630441"/>
            <a:ext cx="510018" cy="391409"/>
          </a:xfrm>
          <a:custGeom>
            <a:avLst/>
            <a:gdLst>
              <a:gd name="T0" fmla="*/ 113 w 128"/>
              <a:gd name="T1" fmla="*/ 0 h 98"/>
              <a:gd name="T2" fmla="*/ 98 w 128"/>
              <a:gd name="T3" fmla="*/ 15 h 98"/>
              <a:gd name="T4" fmla="*/ 103 w 128"/>
              <a:gd name="T5" fmla="*/ 26 h 98"/>
              <a:gd name="T6" fmla="*/ 84 w 128"/>
              <a:gd name="T7" fmla="*/ 54 h 98"/>
              <a:gd name="T8" fmla="*/ 79 w 128"/>
              <a:gd name="T9" fmla="*/ 52 h 98"/>
              <a:gd name="T10" fmla="*/ 66 w 128"/>
              <a:gd name="T11" fmla="*/ 60 h 98"/>
              <a:gd name="T12" fmla="*/ 55 w 128"/>
              <a:gd name="T13" fmla="*/ 54 h 98"/>
              <a:gd name="T14" fmla="*/ 56 w 128"/>
              <a:gd name="T15" fmla="*/ 49 h 98"/>
              <a:gd name="T16" fmla="*/ 41 w 128"/>
              <a:gd name="T17" fmla="*/ 34 h 98"/>
              <a:gd name="T18" fmla="*/ 26 w 128"/>
              <a:gd name="T19" fmla="*/ 49 h 98"/>
              <a:gd name="T20" fmla="*/ 31 w 128"/>
              <a:gd name="T21" fmla="*/ 60 h 98"/>
              <a:gd name="T22" fmla="*/ 23 w 128"/>
              <a:gd name="T23" fmla="*/ 70 h 98"/>
              <a:gd name="T24" fmla="*/ 15 w 128"/>
              <a:gd name="T25" fmla="*/ 68 h 98"/>
              <a:gd name="T26" fmla="*/ 0 w 128"/>
              <a:gd name="T27" fmla="*/ 83 h 98"/>
              <a:gd name="T28" fmla="*/ 15 w 128"/>
              <a:gd name="T29" fmla="*/ 98 h 98"/>
              <a:gd name="T30" fmla="*/ 30 w 128"/>
              <a:gd name="T31" fmla="*/ 83 h 98"/>
              <a:gd name="T32" fmla="*/ 26 w 128"/>
              <a:gd name="T33" fmla="*/ 73 h 98"/>
              <a:gd name="T34" fmla="*/ 34 w 128"/>
              <a:gd name="T35" fmla="*/ 62 h 98"/>
              <a:gd name="T36" fmla="*/ 41 w 128"/>
              <a:gd name="T37" fmla="*/ 64 h 98"/>
              <a:gd name="T38" fmla="*/ 53 w 128"/>
              <a:gd name="T39" fmla="*/ 57 h 98"/>
              <a:gd name="T40" fmla="*/ 64 w 128"/>
              <a:gd name="T41" fmla="*/ 64 h 98"/>
              <a:gd name="T42" fmla="*/ 64 w 128"/>
              <a:gd name="T43" fmla="*/ 68 h 98"/>
              <a:gd name="T44" fmla="*/ 79 w 128"/>
              <a:gd name="T45" fmla="*/ 83 h 98"/>
              <a:gd name="T46" fmla="*/ 94 w 128"/>
              <a:gd name="T47" fmla="*/ 68 h 98"/>
              <a:gd name="T48" fmla="*/ 88 w 128"/>
              <a:gd name="T49" fmla="*/ 56 h 98"/>
              <a:gd name="T50" fmla="*/ 106 w 128"/>
              <a:gd name="T51" fmla="*/ 28 h 98"/>
              <a:gd name="T52" fmla="*/ 113 w 128"/>
              <a:gd name="T53" fmla="*/ 30 h 98"/>
              <a:gd name="T54" fmla="*/ 128 w 128"/>
              <a:gd name="T55" fmla="*/ 15 h 98"/>
              <a:gd name="T56" fmla="*/ 113 w 128"/>
              <a:gd name="T57" fmla="*/ 0 h 98"/>
              <a:gd name="T58" fmla="*/ 15 w 128"/>
              <a:gd name="T59" fmla="*/ 90 h 98"/>
              <a:gd name="T60" fmla="*/ 7 w 128"/>
              <a:gd name="T61" fmla="*/ 83 h 98"/>
              <a:gd name="T62" fmla="*/ 15 w 128"/>
              <a:gd name="T63" fmla="*/ 75 h 98"/>
              <a:gd name="T64" fmla="*/ 22 w 128"/>
              <a:gd name="T65" fmla="*/ 83 h 98"/>
              <a:gd name="T66" fmla="*/ 15 w 128"/>
              <a:gd name="T67" fmla="*/ 90 h 98"/>
              <a:gd name="T68" fmla="*/ 41 w 128"/>
              <a:gd name="T69" fmla="*/ 56 h 98"/>
              <a:gd name="T70" fmla="*/ 34 w 128"/>
              <a:gd name="T71" fmla="*/ 49 h 98"/>
              <a:gd name="T72" fmla="*/ 41 w 128"/>
              <a:gd name="T73" fmla="*/ 41 h 98"/>
              <a:gd name="T74" fmla="*/ 49 w 128"/>
              <a:gd name="T75" fmla="*/ 49 h 98"/>
              <a:gd name="T76" fmla="*/ 41 w 128"/>
              <a:gd name="T77" fmla="*/ 56 h 98"/>
              <a:gd name="T78" fmla="*/ 79 w 128"/>
              <a:gd name="T79" fmla="*/ 75 h 98"/>
              <a:gd name="T80" fmla="*/ 71 w 128"/>
              <a:gd name="T81" fmla="*/ 68 h 98"/>
              <a:gd name="T82" fmla="*/ 79 w 128"/>
              <a:gd name="T83" fmla="*/ 60 h 98"/>
              <a:gd name="T84" fmla="*/ 86 w 128"/>
              <a:gd name="T85" fmla="*/ 68 h 98"/>
              <a:gd name="T86" fmla="*/ 79 w 128"/>
              <a:gd name="T87" fmla="*/ 75 h 98"/>
              <a:gd name="T88" fmla="*/ 113 w 128"/>
              <a:gd name="T89" fmla="*/ 22 h 98"/>
              <a:gd name="T90" fmla="*/ 105 w 128"/>
              <a:gd name="T91" fmla="*/ 15 h 98"/>
              <a:gd name="T92" fmla="*/ 113 w 128"/>
              <a:gd name="T93" fmla="*/ 7 h 98"/>
              <a:gd name="T94" fmla="*/ 120 w 128"/>
              <a:gd name="T95" fmla="*/ 15 h 98"/>
              <a:gd name="T96" fmla="*/ 113 w 128"/>
              <a:gd name="T97" fmla="*/ 2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98">
                <a:moveTo>
                  <a:pt x="113" y="0"/>
                </a:moveTo>
                <a:cubicBezTo>
                  <a:pt x="104" y="0"/>
                  <a:pt x="98" y="7"/>
                  <a:pt x="98" y="15"/>
                </a:cubicBezTo>
                <a:cubicBezTo>
                  <a:pt x="98" y="19"/>
                  <a:pt x="100" y="23"/>
                  <a:pt x="103" y="26"/>
                </a:cubicBezTo>
                <a:cubicBezTo>
                  <a:pt x="84" y="54"/>
                  <a:pt x="84" y="54"/>
                  <a:pt x="84" y="54"/>
                </a:cubicBezTo>
                <a:cubicBezTo>
                  <a:pt x="83" y="53"/>
                  <a:pt x="81" y="52"/>
                  <a:pt x="79" y="52"/>
                </a:cubicBezTo>
                <a:cubicBezTo>
                  <a:pt x="73" y="52"/>
                  <a:pt x="68" y="56"/>
                  <a:pt x="66" y="60"/>
                </a:cubicBezTo>
                <a:cubicBezTo>
                  <a:pt x="55" y="54"/>
                  <a:pt x="55" y="54"/>
                  <a:pt x="55" y="54"/>
                </a:cubicBezTo>
                <a:cubicBezTo>
                  <a:pt x="56" y="53"/>
                  <a:pt x="56" y="51"/>
                  <a:pt x="56" y="49"/>
                </a:cubicBezTo>
                <a:cubicBezTo>
                  <a:pt x="56" y="40"/>
                  <a:pt x="49" y="34"/>
                  <a:pt x="41" y="34"/>
                </a:cubicBezTo>
                <a:cubicBezTo>
                  <a:pt x="33" y="34"/>
                  <a:pt x="26" y="40"/>
                  <a:pt x="26" y="49"/>
                </a:cubicBezTo>
                <a:cubicBezTo>
                  <a:pt x="26" y="53"/>
                  <a:pt x="28" y="57"/>
                  <a:pt x="31" y="60"/>
                </a:cubicBezTo>
                <a:cubicBezTo>
                  <a:pt x="23" y="70"/>
                  <a:pt x="23" y="70"/>
                  <a:pt x="23" y="70"/>
                </a:cubicBezTo>
                <a:cubicBezTo>
                  <a:pt x="21" y="69"/>
                  <a:pt x="18" y="68"/>
                  <a:pt x="15" y="68"/>
                </a:cubicBezTo>
                <a:cubicBezTo>
                  <a:pt x="6" y="68"/>
                  <a:pt x="0" y="74"/>
                  <a:pt x="0" y="83"/>
                </a:cubicBezTo>
                <a:cubicBezTo>
                  <a:pt x="0" y="91"/>
                  <a:pt x="6" y="98"/>
                  <a:pt x="15" y="98"/>
                </a:cubicBezTo>
                <a:cubicBezTo>
                  <a:pt x="23" y="98"/>
                  <a:pt x="30" y="91"/>
                  <a:pt x="30" y="83"/>
                </a:cubicBezTo>
                <a:cubicBezTo>
                  <a:pt x="30" y="79"/>
                  <a:pt x="28" y="76"/>
                  <a:pt x="26" y="73"/>
                </a:cubicBezTo>
                <a:cubicBezTo>
                  <a:pt x="34" y="62"/>
                  <a:pt x="34" y="62"/>
                  <a:pt x="34" y="62"/>
                </a:cubicBezTo>
                <a:cubicBezTo>
                  <a:pt x="36" y="63"/>
                  <a:pt x="39" y="64"/>
                  <a:pt x="41" y="64"/>
                </a:cubicBezTo>
                <a:cubicBezTo>
                  <a:pt x="46" y="64"/>
                  <a:pt x="51" y="61"/>
                  <a:pt x="53" y="57"/>
                </a:cubicBezTo>
                <a:cubicBezTo>
                  <a:pt x="64" y="64"/>
                  <a:pt x="64" y="64"/>
                  <a:pt x="64" y="64"/>
                </a:cubicBezTo>
                <a:cubicBezTo>
                  <a:pt x="64" y="65"/>
                  <a:pt x="64" y="66"/>
                  <a:pt x="64" y="68"/>
                </a:cubicBezTo>
                <a:cubicBezTo>
                  <a:pt x="64" y="76"/>
                  <a:pt x="70" y="83"/>
                  <a:pt x="79" y="83"/>
                </a:cubicBezTo>
                <a:cubicBezTo>
                  <a:pt x="87" y="83"/>
                  <a:pt x="94" y="76"/>
                  <a:pt x="94" y="68"/>
                </a:cubicBezTo>
                <a:cubicBezTo>
                  <a:pt x="94" y="63"/>
                  <a:pt x="91" y="58"/>
                  <a:pt x="88" y="56"/>
                </a:cubicBezTo>
                <a:cubicBezTo>
                  <a:pt x="106" y="28"/>
                  <a:pt x="106" y="28"/>
                  <a:pt x="106" y="28"/>
                </a:cubicBezTo>
                <a:cubicBezTo>
                  <a:pt x="108" y="29"/>
                  <a:pt x="110" y="30"/>
                  <a:pt x="113" y="30"/>
                </a:cubicBezTo>
                <a:cubicBezTo>
                  <a:pt x="121" y="30"/>
                  <a:pt x="128" y="23"/>
                  <a:pt x="128" y="15"/>
                </a:cubicBezTo>
                <a:cubicBezTo>
                  <a:pt x="128" y="7"/>
                  <a:pt x="121" y="0"/>
                  <a:pt x="113" y="0"/>
                </a:cubicBezTo>
                <a:close/>
                <a:moveTo>
                  <a:pt x="15" y="90"/>
                </a:moveTo>
                <a:cubicBezTo>
                  <a:pt x="11" y="90"/>
                  <a:pt x="7" y="87"/>
                  <a:pt x="7" y="83"/>
                </a:cubicBezTo>
                <a:cubicBezTo>
                  <a:pt x="7" y="78"/>
                  <a:pt x="11" y="75"/>
                  <a:pt x="15" y="75"/>
                </a:cubicBezTo>
                <a:cubicBezTo>
                  <a:pt x="19" y="75"/>
                  <a:pt x="22" y="78"/>
                  <a:pt x="22" y="83"/>
                </a:cubicBezTo>
                <a:cubicBezTo>
                  <a:pt x="22" y="87"/>
                  <a:pt x="19" y="90"/>
                  <a:pt x="15" y="90"/>
                </a:cubicBezTo>
                <a:close/>
                <a:moveTo>
                  <a:pt x="41" y="56"/>
                </a:moveTo>
                <a:cubicBezTo>
                  <a:pt x="37" y="56"/>
                  <a:pt x="34" y="53"/>
                  <a:pt x="34" y="49"/>
                </a:cubicBezTo>
                <a:cubicBezTo>
                  <a:pt x="34" y="45"/>
                  <a:pt x="37" y="41"/>
                  <a:pt x="41" y="41"/>
                </a:cubicBezTo>
                <a:cubicBezTo>
                  <a:pt x="45" y="41"/>
                  <a:pt x="49" y="45"/>
                  <a:pt x="49" y="49"/>
                </a:cubicBezTo>
                <a:cubicBezTo>
                  <a:pt x="49" y="53"/>
                  <a:pt x="45" y="56"/>
                  <a:pt x="41" y="56"/>
                </a:cubicBezTo>
                <a:close/>
                <a:moveTo>
                  <a:pt x="79" y="75"/>
                </a:moveTo>
                <a:cubicBezTo>
                  <a:pt x="75" y="75"/>
                  <a:pt x="71" y="72"/>
                  <a:pt x="71" y="68"/>
                </a:cubicBezTo>
                <a:cubicBezTo>
                  <a:pt x="71" y="63"/>
                  <a:pt x="75" y="60"/>
                  <a:pt x="79" y="60"/>
                </a:cubicBezTo>
                <a:cubicBezTo>
                  <a:pt x="83" y="60"/>
                  <a:pt x="86" y="63"/>
                  <a:pt x="86" y="68"/>
                </a:cubicBezTo>
                <a:cubicBezTo>
                  <a:pt x="86" y="72"/>
                  <a:pt x="83" y="75"/>
                  <a:pt x="79" y="75"/>
                </a:cubicBezTo>
                <a:close/>
                <a:moveTo>
                  <a:pt x="113" y="22"/>
                </a:moveTo>
                <a:cubicBezTo>
                  <a:pt x="108" y="22"/>
                  <a:pt x="105" y="19"/>
                  <a:pt x="105" y="15"/>
                </a:cubicBezTo>
                <a:cubicBezTo>
                  <a:pt x="105" y="11"/>
                  <a:pt x="108" y="7"/>
                  <a:pt x="113" y="7"/>
                </a:cubicBezTo>
                <a:cubicBezTo>
                  <a:pt x="117" y="7"/>
                  <a:pt x="120" y="11"/>
                  <a:pt x="120" y="15"/>
                </a:cubicBezTo>
                <a:cubicBezTo>
                  <a:pt x="120" y="19"/>
                  <a:pt x="117" y="22"/>
                  <a:pt x="113" y="22"/>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Calibri" panose="020F0502020204030204"/>
            </a:endParaRPr>
          </a:p>
        </p:txBody>
      </p:sp>
      <p:grpSp>
        <p:nvGrpSpPr>
          <p:cNvPr id="59" name="Group 42">
            <a:extLst>
              <a:ext uri="{FF2B5EF4-FFF2-40B4-BE49-F238E27FC236}">
                <a16:creationId xmlns:a16="http://schemas.microsoft.com/office/drawing/2014/main" xmlns="" id="{CF973F2A-836A-44BC-ACD7-FE4AE1E23F72}"/>
              </a:ext>
            </a:extLst>
          </p:cNvPr>
          <p:cNvGrpSpPr/>
          <p:nvPr/>
        </p:nvGrpSpPr>
        <p:grpSpPr>
          <a:xfrm>
            <a:off x="6540101" y="2627061"/>
            <a:ext cx="404975" cy="404975"/>
            <a:chOff x="1493839" y="2932113"/>
            <a:chExt cx="298450" cy="298450"/>
          </a:xfrm>
          <a:solidFill>
            <a:sysClr val="window" lastClr="FFFFFF"/>
          </a:solidFill>
        </p:grpSpPr>
        <p:sp>
          <p:nvSpPr>
            <p:cNvPr id="60" name="Freeform 93">
              <a:extLst>
                <a:ext uri="{FF2B5EF4-FFF2-40B4-BE49-F238E27FC236}">
                  <a16:creationId xmlns:a16="http://schemas.microsoft.com/office/drawing/2014/main" xmlns="" id="{2ABD9E15-7AFF-4FD3-97E2-0EE6CC336185}"/>
                </a:ext>
              </a:extLst>
            </p:cNvPr>
            <p:cNvSpPr>
              <a:spLocks noEditPoints="1"/>
            </p:cNvSpPr>
            <p:nvPr/>
          </p:nvSpPr>
          <p:spPr bwMode="auto">
            <a:xfrm>
              <a:off x="1493839" y="2932113"/>
              <a:ext cx="298450" cy="298450"/>
            </a:xfrm>
            <a:custGeom>
              <a:avLst/>
              <a:gdLst>
                <a:gd name="T0" fmla="*/ 64 w 112"/>
                <a:gd name="T1" fmla="*/ 12 h 112"/>
                <a:gd name="T2" fmla="*/ 78 w 112"/>
                <a:gd name="T3" fmla="*/ 23 h 112"/>
                <a:gd name="T4" fmla="*/ 84 w 112"/>
                <a:gd name="T5" fmla="*/ 18 h 112"/>
                <a:gd name="T6" fmla="*/ 93 w 112"/>
                <a:gd name="T7" fmla="*/ 25 h 112"/>
                <a:gd name="T8" fmla="*/ 89 w 112"/>
                <a:gd name="T9" fmla="*/ 34 h 112"/>
                <a:gd name="T10" fmla="*/ 100 w 112"/>
                <a:gd name="T11" fmla="*/ 48 h 112"/>
                <a:gd name="T12" fmla="*/ 104 w 112"/>
                <a:gd name="T13" fmla="*/ 60 h 112"/>
                <a:gd name="T14" fmla="*/ 95 w 112"/>
                <a:gd name="T15" fmla="*/ 64 h 112"/>
                <a:gd name="T16" fmla="*/ 93 w 112"/>
                <a:gd name="T17" fmla="*/ 81 h 112"/>
                <a:gd name="T18" fmla="*/ 87 w 112"/>
                <a:gd name="T19" fmla="*/ 93 h 112"/>
                <a:gd name="T20" fmla="*/ 81 w 112"/>
                <a:gd name="T21" fmla="*/ 93 h 112"/>
                <a:gd name="T22" fmla="*/ 64 w 112"/>
                <a:gd name="T23" fmla="*/ 95 h 112"/>
                <a:gd name="T24" fmla="*/ 60 w 112"/>
                <a:gd name="T25" fmla="*/ 104 h 112"/>
                <a:gd name="T26" fmla="*/ 48 w 112"/>
                <a:gd name="T27" fmla="*/ 100 h 112"/>
                <a:gd name="T28" fmla="*/ 34 w 112"/>
                <a:gd name="T29" fmla="*/ 89 h 112"/>
                <a:gd name="T30" fmla="*/ 28 w 112"/>
                <a:gd name="T31" fmla="*/ 94 h 112"/>
                <a:gd name="T32" fmla="*/ 19 w 112"/>
                <a:gd name="T33" fmla="*/ 87 h 112"/>
                <a:gd name="T34" fmla="*/ 23 w 112"/>
                <a:gd name="T35" fmla="*/ 78 h 112"/>
                <a:gd name="T36" fmla="*/ 12 w 112"/>
                <a:gd name="T37" fmla="*/ 64 h 112"/>
                <a:gd name="T38" fmla="*/ 8 w 112"/>
                <a:gd name="T39" fmla="*/ 52 h 112"/>
                <a:gd name="T40" fmla="*/ 17 w 112"/>
                <a:gd name="T41" fmla="*/ 48 h 112"/>
                <a:gd name="T42" fmla="*/ 19 w 112"/>
                <a:gd name="T43" fmla="*/ 31 h 112"/>
                <a:gd name="T44" fmla="*/ 25 w 112"/>
                <a:gd name="T45" fmla="*/ 19 h 112"/>
                <a:gd name="T46" fmla="*/ 31 w 112"/>
                <a:gd name="T47" fmla="*/ 19 h 112"/>
                <a:gd name="T48" fmla="*/ 48 w 112"/>
                <a:gd name="T49" fmla="*/ 17 h 112"/>
                <a:gd name="T50" fmla="*/ 52 w 112"/>
                <a:gd name="T51" fmla="*/ 8 h 112"/>
                <a:gd name="T52" fmla="*/ 60 w 112"/>
                <a:gd name="T53" fmla="*/ 0 h 112"/>
                <a:gd name="T54" fmla="*/ 40 w 112"/>
                <a:gd name="T55" fmla="*/ 11 h 112"/>
                <a:gd name="T56" fmla="*/ 28 w 112"/>
                <a:gd name="T57" fmla="*/ 10 h 112"/>
                <a:gd name="T58" fmla="*/ 14 w 112"/>
                <a:gd name="T59" fmla="*/ 19 h 112"/>
                <a:gd name="T60" fmla="*/ 13 w 112"/>
                <a:gd name="T61" fmla="*/ 35 h 112"/>
                <a:gd name="T62" fmla="*/ 0 w 112"/>
                <a:gd name="T63" fmla="*/ 52 h 112"/>
                <a:gd name="T64" fmla="*/ 11 w 112"/>
                <a:gd name="T65" fmla="*/ 72 h 112"/>
                <a:gd name="T66" fmla="*/ 10 w 112"/>
                <a:gd name="T67" fmla="*/ 84 h 112"/>
                <a:gd name="T68" fmla="*/ 19 w 112"/>
                <a:gd name="T69" fmla="*/ 98 h 112"/>
                <a:gd name="T70" fmla="*/ 35 w 112"/>
                <a:gd name="T71" fmla="*/ 99 h 112"/>
                <a:gd name="T72" fmla="*/ 52 w 112"/>
                <a:gd name="T73" fmla="*/ 112 h 112"/>
                <a:gd name="T74" fmla="*/ 72 w 112"/>
                <a:gd name="T75" fmla="*/ 101 h 112"/>
                <a:gd name="T76" fmla="*/ 84 w 112"/>
                <a:gd name="T77" fmla="*/ 102 h 112"/>
                <a:gd name="T78" fmla="*/ 98 w 112"/>
                <a:gd name="T79" fmla="*/ 93 h 112"/>
                <a:gd name="T80" fmla="*/ 99 w 112"/>
                <a:gd name="T81" fmla="*/ 77 h 112"/>
                <a:gd name="T82" fmla="*/ 112 w 112"/>
                <a:gd name="T83" fmla="*/ 60 h 112"/>
                <a:gd name="T84" fmla="*/ 101 w 112"/>
                <a:gd name="T85" fmla="*/ 40 h 112"/>
                <a:gd name="T86" fmla="*/ 102 w 112"/>
                <a:gd name="T87" fmla="*/ 28 h 112"/>
                <a:gd name="T88" fmla="*/ 93 w 112"/>
                <a:gd name="T89" fmla="*/ 14 h 112"/>
                <a:gd name="T90" fmla="*/ 77 w 112"/>
                <a:gd name="T91" fmla="*/ 13 h 112"/>
                <a:gd name="T92" fmla="*/ 60 w 112"/>
                <a:gd name="T93"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2" h="112">
                  <a:moveTo>
                    <a:pt x="60" y="8"/>
                  </a:moveTo>
                  <a:cubicBezTo>
                    <a:pt x="62" y="8"/>
                    <a:pt x="64" y="10"/>
                    <a:pt x="64" y="12"/>
                  </a:cubicBezTo>
                  <a:cubicBezTo>
                    <a:pt x="64" y="17"/>
                    <a:pt x="64" y="17"/>
                    <a:pt x="64" y="17"/>
                  </a:cubicBezTo>
                  <a:cubicBezTo>
                    <a:pt x="69" y="18"/>
                    <a:pt x="74" y="20"/>
                    <a:pt x="78" y="23"/>
                  </a:cubicBezTo>
                  <a:cubicBezTo>
                    <a:pt x="81" y="19"/>
                    <a:pt x="81" y="19"/>
                    <a:pt x="81" y="19"/>
                  </a:cubicBezTo>
                  <a:cubicBezTo>
                    <a:pt x="82" y="18"/>
                    <a:pt x="83" y="18"/>
                    <a:pt x="84" y="18"/>
                  </a:cubicBezTo>
                  <a:cubicBezTo>
                    <a:pt x="85" y="18"/>
                    <a:pt x="86" y="18"/>
                    <a:pt x="87" y="19"/>
                  </a:cubicBezTo>
                  <a:cubicBezTo>
                    <a:pt x="93" y="25"/>
                    <a:pt x="93" y="25"/>
                    <a:pt x="93" y="25"/>
                  </a:cubicBezTo>
                  <a:cubicBezTo>
                    <a:pt x="94" y="26"/>
                    <a:pt x="94" y="29"/>
                    <a:pt x="93" y="31"/>
                  </a:cubicBezTo>
                  <a:cubicBezTo>
                    <a:pt x="89" y="34"/>
                    <a:pt x="89" y="34"/>
                    <a:pt x="89" y="34"/>
                  </a:cubicBezTo>
                  <a:cubicBezTo>
                    <a:pt x="92" y="38"/>
                    <a:pt x="94" y="43"/>
                    <a:pt x="95" y="48"/>
                  </a:cubicBezTo>
                  <a:cubicBezTo>
                    <a:pt x="100" y="48"/>
                    <a:pt x="100" y="48"/>
                    <a:pt x="100" y="48"/>
                  </a:cubicBezTo>
                  <a:cubicBezTo>
                    <a:pt x="102" y="48"/>
                    <a:pt x="104" y="50"/>
                    <a:pt x="104" y="52"/>
                  </a:cubicBezTo>
                  <a:cubicBezTo>
                    <a:pt x="104" y="60"/>
                    <a:pt x="104" y="60"/>
                    <a:pt x="104" y="60"/>
                  </a:cubicBezTo>
                  <a:cubicBezTo>
                    <a:pt x="104" y="62"/>
                    <a:pt x="102" y="64"/>
                    <a:pt x="100" y="64"/>
                  </a:cubicBezTo>
                  <a:cubicBezTo>
                    <a:pt x="95" y="64"/>
                    <a:pt x="95" y="64"/>
                    <a:pt x="95" y="64"/>
                  </a:cubicBezTo>
                  <a:cubicBezTo>
                    <a:pt x="94" y="69"/>
                    <a:pt x="92" y="74"/>
                    <a:pt x="89" y="78"/>
                  </a:cubicBezTo>
                  <a:cubicBezTo>
                    <a:pt x="93" y="81"/>
                    <a:pt x="93" y="81"/>
                    <a:pt x="93" y="81"/>
                  </a:cubicBezTo>
                  <a:cubicBezTo>
                    <a:pt x="94" y="83"/>
                    <a:pt x="94" y="86"/>
                    <a:pt x="93" y="87"/>
                  </a:cubicBezTo>
                  <a:cubicBezTo>
                    <a:pt x="87" y="93"/>
                    <a:pt x="87" y="93"/>
                    <a:pt x="87" y="93"/>
                  </a:cubicBezTo>
                  <a:cubicBezTo>
                    <a:pt x="86" y="94"/>
                    <a:pt x="85" y="94"/>
                    <a:pt x="84" y="94"/>
                  </a:cubicBezTo>
                  <a:cubicBezTo>
                    <a:pt x="83" y="94"/>
                    <a:pt x="82" y="94"/>
                    <a:pt x="81" y="93"/>
                  </a:cubicBezTo>
                  <a:cubicBezTo>
                    <a:pt x="78" y="89"/>
                    <a:pt x="78" y="89"/>
                    <a:pt x="78" y="89"/>
                  </a:cubicBezTo>
                  <a:cubicBezTo>
                    <a:pt x="74" y="92"/>
                    <a:pt x="69" y="94"/>
                    <a:pt x="64" y="95"/>
                  </a:cubicBezTo>
                  <a:cubicBezTo>
                    <a:pt x="64" y="100"/>
                    <a:pt x="64" y="100"/>
                    <a:pt x="64" y="100"/>
                  </a:cubicBezTo>
                  <a:cubicBezTo>
                    <a:pt x="64" y="102"/>
                    <a:pt x="62" y="104"/>
                    <a:pt x="60" y="104"/>
                  </a:cubicBezTo>
                  <a:cubicBezTo>
                    <a:pt x="52" y="104"/>
                    <a:pt x="52" y="104"/>
                    <a:pt x="52" y="104"/>
                  </a:cubicBezTo>
                  <a:cubicBezTo>
                    <a:pt x="50" y="104"/>
                    <a:pt x="48" y="102"/>
                    <a:pt x="48" y="100"/>
                  </a:cubicBezTo>
                  <a:cubicBezTo>
                    <a:pt x="48" y="95"/>
                    <a:pt x="48" y="95"/>
                    <a:pt x="48" y="95"/>
                  </a:cubicBezTo>
                  <a:cubicBezTo>
                    <a:pt x="43" y="94"/>
                    <a:pt x="38" y="92"/>
                    <a:pt x="34" y="89"/>
                  </a:cubicBezTo>
                  <a:cubicBezTo>
                    <a:pt x="31" y="93"/>
                    <a:pt x="31" y="93"/>
                    <a:pt x="31" y="93"/>
                  </a:cubicBezTo>
                  <a:cubicBezTo>
                    <a:pt x="30" y="94"/>
                    <a:pt x="29" y="94"/>
                    <a:pt x="28" y="94"/>
                  </a:cubicBezTo>
                  <a:cubicBezTo>
                    <a:pt x="27" y="94"/>
                    <a:pt x="26" y="94"/>
                    <a:pt x="25" y="93"/>
                  </a:cubicBezTo>
                  <a:cubicBezTo>
                    <a:pt x="19" y="87"/>
                    <a:pt x="19" y="87"/>
                    <a:pt x="19" y="87"/>
                  </a:cubicBezTo>
                  <a:cubicBezTo>
                    <a:pt x="18" y="86"/>
                    <a:pt x="18" y="83"/>
                    <a:pt x="19" y="81"/>
                  </a:cubicBezTo>
                  <a:cubicBezTo>
                    <a:pt x="23" y="78"/>
                    <a:pt x="23" y="78"/>
                    <a:pt x="23" y="78"/>
                  </a:cubicBezTo>
                  <a:cubicBezTo>
                    <a:pt x="20" y="74"/>
                    <a:pt x="18" y="69"/>
                    <a:pt x="17" y="64"/>
                  </a:cubicBezTo>
                  <a:cubicBezTo>
                    <a:pt x="12" y="64"/>
                    <a:pt x="12" y="64"/>
                    <a:pt x="12" y="64"/>
                  </a:cubicBezTo>
                  <a:cubicBezTo>
                    <a:pt x="10" y="64"/>
                    <a:pt x="8" y="62"/>
                    <a:pt x="8" y="60"/>
                  </a:cubicBezTo>
                  <a:cubicBezTo>
                    <a:pt x="8" y="52"/>
                    <a:pt x="8" y="52"/>
                    <a:pt x="8" y="52"/>
                  </a:cubicBezTo>
                  <a:cubicBezTo>
                    <a:pt x="8" y="50"/>
                    <a:pt x="10" y="48"/>
                    <a:pt x="12" y="48"/>
                  </a:cubicBezTo>
                  <a:cubicBezTo>
                    <a:pt x="17" y="48"/>
                    <a:pt x="17" y="48"/>
                    <a:pt x="17" y="48"/>
                  </a:cubicBezTo>
                  <a:cubicBezTo>
                    <a:pt x="18" y="43"/>
                    <a:pt x="20" y="38"/>
                    <a:pt x="23" y="34"/>
                  </a:cubicBezTo>
                  <a:cubicBezTo>
                    <a:pt x="19" y="31"/>
                    <a:pt x="19" y="31"/>
                    <a:pt x="19" y="31"/>
                  </a:cubicBezTo>
                  <a:cubicBezTo>
                    <a:pt x="18" y="29"/>
                    <a:pt x="18" y="26"/>
                    <a:pt x="19" y="25"/>
                  </a:cubicBezTo>
                  <a:cubicBezTo>
                    <a:pt x="25" y="19"/>
                    <a:pt x="25" y="19"/>
                    <a:pt x="25" y="19"/>
                  </a:cubicBezTo>
                  <a:cubicBezTo>
                    <a:pt x="26" y="18"/>
                    <a:pt x="27" y="18"/>
                    <a:pt x="28" y="18"/>
                  </a:cubicBezTo>
                  <a:cubicBezTo>
                    <a:pt x="29" y="18"/>
                    <a:pt x="30" y="18"/>
                    <a:pt x="31" y="19"/>
                  </a:cubicBezTo>
                  <a:cubicBezTo>
                    <a:pt x="34" y="23"/>
                    <a:pt x="34" y="23"/>
                    <a:pt x="34" y="23"/>
                  </a:cubicBezTo>
                  <a:cubicBezTo>
                    <a:pt x="38" y="20"/>
                    <a:pt x="43" y="18"/>
                    <a:pt x="48" y="17"/>
                  </a:cubicBezTo>
                  <a:cubicBezTo>
                    <a:pt x="48" y="12"/>
                    <a:pt x="48" y="12"/>
                    <a:pt x="48" y="12"/>
                  </a:cubicBezTo>
                  <a:cubicBezTo>
                    <a:pt x="48" y="10"/>
                    <a:pt x="50" y="8"/>
                    <a:pt x="52" y="8"/>
                  </a:cubicBezTo>
                  <a:cubicBezTo>
                    <a:pt x="60" y="8"/>
                    <a:pt x="60" y="8"/>
                    <a:pt x="60" y="8"/>
                  </a:cubicBezTo>
                  <a:moveTo>
                    <a:pt x="60" y="0"/>
                  </a:moveTo>
                  <a:cubicBezTo>
                    <a:pt x="52" y="0"/>
                    <a:pt x="52" y="0"/>
                    <a:pt x="52" y="0"/>
                  </a:cubicBezTo>
                  <a:cubicBezTo>
                    <a:pt x="46" y="0"/>
                    <a:pt x="41" y="5"/>
                    <a:pt x="40" y="11"/>
                  </a:cubicBezTo>
                  <a:cubicBezTo>
                    <a:pt x="38" y="11"/>
                    <a:pt x="37" y="12"/>
                    <a:pt x="35" y="13"/>
                  </a:cubicBezTo>
                  <a:cubicBezTo>
                    <a:pt x="33" y="11"/>
                    <a:pt x="31" y="10"/>
                    <a:pt x="28" y="10"/>
                  </a:cubicBezTo>
                  <a:cubicBezTo>
                    <a:pt x="25" y="10"/>
                    <a:pt x="21" y="11"/>
                    <a:pt x="19" y="14"/>
                  </a:cubicBezTo>
                  <a:cubicBezTo>
                    <a:pt x="14" y="19"/>
                    <a:pt x="14" y="19"/>
                    <a:pt x="14" y="19"/>
                  </a:cubicBezTo>
                  <a:cubicBezTo>
                    <a:pt x="11" y="22"/>
                    <a:pt x="10" y="25"/>
                    <a:pt x="10" y="28"/>
                  </a:cubicBezTo>
                  <a:cubicBezTo>
                    <a:pt x="10" y="31"/>
                    <a:pt x="11" y="33"/>
                    <a:pt x="13" y="35"/>
                  </a:cubicBezTo>
                  <a:cubicBezTo>
                    <a:pt x="12" y="37"/>
                    <a:pt x="11" y="38"/>
                    <a:pt x="11" y="40"/>
                  </a:cubicBezTo>
                  <a:cubicBezTo>
                    <a:pt x="5" y="41"/>
                    <a:pt x="0" y="46"/>
                    <a:pt x="0" y="52"/>
                  </a:cubicBezTo>
                  <a:cubicBezTo>
                    <a:pt x="0" y="60"/>
                    <a:pt x="0" y="60"/>
                    <a:pt x="0" y="60"/>
                  </a:cubicBezTo>
                  <a:cubicBezTo>
                    <a:pt x="0" y="66"/>
                    <a:pt x="5" y="71"/>
                    <a:pt x="11" y="72"/>
                  </a:cubicBezTo>
                  <a:cubicBezTo>
                    <a:pt x="11" y="74"/>
                    <a:pt x="12" y="75"/>
                    <a:pt x="13" y="77"/>
                  </a:cubicBezTo>
                  <a:cubicBezTo>
                    <a:pt x="11" y="79"/>
                    <a:pt x="10" y="81"/>
                    <a:pt x="10" y="84"/>
                  </a:cubicBezTo>
                  <a:cubicBezTo>
                    <a:pt x="10" y="87"/>
                    <a:pt x="11" y="91"/>
                    <a:pt x="14" y="93"/>
                  </a:cubicBezTo>
                  <a:cubicBezTo>
                    <a:pt x="19" y="98"/>
                    <a:pt x="19" y="98"/>
                    <a:pt x="19" y="98"/>
                  </a:cubicBezTo>
                  <a:cubicBezTo>
                    <a:pt x="21" y="101"/>
                    <a:pt x="25" y="102"/>
                    <a:pt x="28" y="102"/>
                  </a:cubicBezTo>
                  <a:cubicBezTo>
                    <a:pt x="31" y="102"/>
                    <a:pt x="33" y="101"/>
                    <a:pt x="35" y="99"/>
                  </a:cubicBezTo>
                  <a:cubicBezTo>
                    <a:pt x="37" y="100"/>
                    <a:pt x="38" y="101"/>
                    <a:pt x="40" y="101"/>
                  </a:cubicBezTo>
                  <a:cubicBezTo>
                    <a:pt x="41" y="107"/>
                    <a:pt x="46" y="112"/>
                    <a:pt x="52" y="112"/>
                  </a:cubicBezTo>
                  <a:cubicBezTo>
                    <a:pt x="60" y="112"/>
                    <a:pt x="60" y="112"/>
                    <a:pt x="60" y="112"/>
                  </a:cubicBezTo>
                  <a:cubicBezTo>
                    <a:pt x="66" y="112"/>
                    <a:pt x="71" y="107"/>
                    <a:pt x="72" y="101"/>
                  </a:cubicBezTo>
                  <a:cubicBezTo>
                    <a:pt x="74" y="101"/>
                    <a:pt x="75" y="100"/>
                    <a:pt x="77" y="99"/>
                  </a:cubicBezTo>
                  <a:cubicBezTo>
                    <a:pt x="79" y="101"/>
                    <a:pt x="81" y="102"/>
                    <a:pt x="84" y="102"/>
                  </a:cubicBezTo>
                  <a:cubicBezTo>
                    <a:pt x="87" y="102"/>
                    <a:pt x="91" y="101"/>
                    <a:pt x="93" y="98"/>
                  </a:cubicBezTo>
                  <a:cubicBezTo>
                    <a:pt x="98" y="93"/>
                    <a:pt x="98" y="93"/>
                    <a:pt x="98" y="93"/>
                  </a:cubicBezTo>
                  <a:cubicBezTo>
                    <a:pt x="101" y="91"/>
                    <a:pt x="102" y="87"/>
                    <a:pt x="102" y="84"/>
                  </a:cubicBezTo>
                  <a:cubicBezTo>
                    <a:pt x="102" y="81"/>
                    <a:pt x="101" y="79"/>
                    <a:pt x="99" y="77"/>
                  </a:cubicBezTo>
                  <a:cubicBezTo>
                    <a:pt x="100" y="75"/>
                    <a:pt x="101" y="74"/>
                    <a:pt x="101" y="72"/>
                  </a:cubicBezTo>
                  <a:cubicBezTo>
                    <a:pt x="107" y="71"/>
                    <a:pt x="112" y="66"/>
                    <a:pt x="112" y="60"/>
                  </a:cubicBezTo>
                  <a:cubicBezTo>
                    <a:pt x="112" y="52"/>
                    <a:pt x="112" y="52"/>
                    <a:pt x="112" y="52"/>
                  </a:cubicBezTo>
                  <a:cubicBezTo>
                    <a:pt x="112" y="46"/>
                    <a:pt x="107" y="41"/>
                    <a:pt x="101" y="40"/>
                  </a:cubicBezTo>
                  <a:cubicBezTo>
                    <a:pt x="101" y="38"/>
                    <a:pt x="100" y="37"/>
                    <a:pt x="99" y="35"/>
                  </a:cubicBezTo>
                  <a:cubicBezTo>
                    <a:pt x="101" y="33"/>
                    <a:pt x="102" y="31"/>
                    <a:pt x="102" y="28"/>
                  </a:cubicBezTo>
                  <a:cubicBezTo>
                    <a:pt x="102" y="25"/>
                    <a:pt x="101" y="22"/>
                    <a:pt x="98" y="19"/>
                  </a:cubicBezTo>
                  <a:cubicBezTo>
                    <a:pt x="93" y="14"/>
                    <a:pt x="93" y="14"/>
                    <a:pt x="93" y="14"/>
                  </a:cubicBezTo>
                  <a:cubicBezTo>
                    <a:pt x="91" y="11"/>
                    <a:pt x="87" y="10"/>
                    <a:pt x="84" y="10"/>
                  </a:cubicBezTo>
                  <a:cubicBezTo>
                    <a:pt x="81" y="10"/>
                    <a:pt x="79" y="11"/>
                    <a:pt x="77" y="13"/>
                  </a:cubicBezTo>
                  <a:cubicBezTo>
                    <a:pt x="75" y="12"/>
                    <a:pt x="74" y="11"/>
                    <a:pt x="72" y="11"/>
                  </a:cubicBezTo>
                  <a:cubicBezTo>
                    <a:pt x="71" y="5"/>
                    <a:pt x="66" y="0"/>
                    <a:pt x="6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Calibri" panose="020F0502020204030204"/>
              </a:endParaRPr>
            </a:p>
          </p:txBody>
        </p:sp>
        <p:sp>
          <p:nvSpPr>
            <p:cNvPr id="61" name="Freeform 94">
              <a:extLst>
                <a:ext uri="{FF2B5EF4-FFF2-40B4-BE49-F238E27FC236}">
                  <a16:creationId xmlns:a16="http://schemas.microsoft.com/office/drawing/2014/main" xmlns="" id="{83BE15F5-50F1-4547-87A4-CB046F01EBFE}"/>
                </a:ext>
              </a:extLst>
            </p:cNvPr>
            <p:cNvSpPr>
              <a:spLocks noEditPoints="1"/>
            </p:cNvSpPr>
            <p:nvPr/>
          </p:nvSpPr>
          <p:spPr bwMode="auto">
            <a:xfrm>
              <a:off x="1573214" y="3011488"/>
              <a:ext cx="138113" cy="139700"/>
            </a:xfrm>
            <a:custGeom>
              <a:avLst/>
              <a:gdLst>
                <a:gd name="T0" fmla="*/ 26 w 52"/>
                <a:gd name="T1" fmla="*/ 52 h 52"/>
                <a:gd name="T2" fmla="*/ 0 w 52"/>
                <a:gd name="T3" fmla="*/ 26 h 52"/>
                <a:gd name="T4" fmla="*/ 26 w 52"/>
                <a:gd name="T5" fmla="*/ 0 h 52"/>
                <a:gd name="T6" fmla="*/ 52 w 52"/>
                <a:gd name="T7" fmla="*/ 26 h 52"/>
                <a:gd name="T8" fmla="*/ 26 w 52"/>
                <a:gd name="T9" fmla="*/ 52 h 52"/>
                <a:gd name="T10" fmla="*/ 26 w 52"/>
                <a:gd name="T11" fmla="*/ 4 h 52"/>
                <a:gd name="T12" fmla="*/ 4 w 52"/>
                <a:gd name="T13" fmla="*/ 26 h 52"/>
                <a:gd name="T14" fmla="*/ 26 w 52"/>
                <a:gd name="T15" fmla="*/ 48 h 52"/>
                <a:gd name="T16" fmla="*/ 48 w 52"/>
                <a:gd name="T17" fmla="*/ 26 h 52"/>
                <a:gd name="T18" fmla="*/ 26 w 52"/>
                <a:gd name="T19"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52">
                  <a:moveTo>
                    <a:pt x="26" y="52"/>
                  </a:moveTo>
                  <a:cubicBezTo>
                    <a:pt x="12" y="52"/>
                    <a:pt x="0" y="40"/>
                    <a:pt x="0" y="26"/>
                  </a:cubicBezTo>
                  <a:cubicBezTo>
                    <a:pt x="0" y="12"/>
                    <a:pt x="12" y="0"/>
                    <a:pt x="26" y="0"/>
                  </a:cubicBezTo>
                  <a:cubicBezTo>
                    <a:pt x="40" y="0"/>
                    <a:pt x="52" y="12"/>
                    <a:pt x="52" y="26"/>
                  </a:cubicBezTo>
                  <a:cubicBezTo>
                    <a:pt x="52" y="40"/>
                    <a:pt x="40" y="52"/>
                    <a:pt x="26" y="52"/>
                  </a:cubicBezTo>
                  <a:close/>
                  <a:moveTo>
                    <a:pt x="26" y="4"/>
                  </a:moveTo>
                  <a:cubicBezTo>
                    <a:pt x="14" y="4"/>
                    <a:pt x="4" y="14"/>
                    <a:pt x="4" y="26"/>
                  </a:cubicBezTo>
                  <a:cubicBezTo>
                    <a:pt x="4" y="38"/>
                    <a:pt x="14" y="48"/>
                    <a:pt x="26" y="48"/>
                  </a:cubicBezTo>
                  <a:cubicBezTo>
                    <a:pt x="38" y="48"/>
                    <a:pt x="48" y="38"/>
                    <a:pt x="48" y="26"/>
                  </a:cubicBezTo>
                  <a:cubicBezTo>
                    <a:pt x="48" y="14"/>
                    <a:pt x="38" y="4"/>
                    <a:pt x="2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Calibri" panose="020F0502020204030204"/>
              </a:endParaRPr>
            </a:p>
          </p:txBody>
        </p:sp>
        <p:sp>
          <p:nvSpPr>
            <p:cNvPr id="62" name="Freeform 95">
              <a:extLst>
                <a:ext uri="{FF2B5EF4-FFF2-40B4-BE49-F238E27FC236}">
                  <a16:creationId xmlns:a16="http://schemas.microsoft.com/office/drawing/2014/main" xmlns="" id="{9DDCA06F-6C49-4E85-9DDA-09492D21BFBC}"/>
                </a:ext>
              </a:extLst>
            </p:cNvPr>
            <p:cNvSpPr>
              <a:spLocks noEditPoints="1"/>
            </p:cNvSpPr>
            <p:nvPr/>
          </p:nvSpPr>
          <p:spPr bwMode="auto">
            <a:xfrm>
              <a:off x="1604964" y="3043238"/>
              <a:ext cx="74613" cy="74613"/>
            </a:xfrm>
            <a:custGeom>
              <a:avLst/>
              <a:gdLst>
                <a:gd name="T0" fmla="*/ 14 w 28"/>
                <a:gd name="T1" fmla="*/ 28 h 28"/>
                <a:gd name="T2" fmla="*/ 0 w 28"/>
                <a:gd name="T3" fmla="*/ 14 h 28"/>
                <a:gd name="T4" fmla="*/ 14 w 28"/>
                <a:gd name="T5" fmla="*/ 0 h 28"/>
                <a:gd name="T6" fmla="*/ 28 w 28"/>
                <a:gd name="T7" fmla="*/ 14 h 28"/>
                <a:gd name="T8" fmla="*/ 14 w 28"/>
                <a:gd name="T9" fmla="*/ 28 h 28"/>
                <a:gd name="T10" fmla="*/ 14 w 28"/>
                <a:gd name="T11" fmla="*/ 4 h 28"/>
                <a:gd name="T12" fmla="*/ 4 w 28"/>
                <a:gd name="T13" fmla="*/ 14 h 28"/>
                <a:gd name="T14" fmla="*/ 14 w 28"/>
                <a:gd name="T15" fmla="*/ 24 h 28"/>
                <a:gd name="T16" fmla="*/ 24 w 28"/>
                <a:gd name="T17" fmla="*/ 14 h 28"/>
                <a:gd name="T18" fmla="*/ 14 w 28"/>
                <a:gd name="T19" fmla="*/ 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8">
                  <a:moveTo>
                    <a:pt x="14" y="28"/>
                  </a:moveTo>
                  <a:cubicBezTo>
                    <a:pt x="6" y="28"/>
                    <a:pt x="0" y="22"/>
                    <a:pt x="0" y="14"/>
                  </a:cubicBezTo>
                  <a:cubicBezTo>
                    <a:pt x="0" y="6"/>
                    <a:pt x="6" y="0"/>
                    <a:pt x="14" y="0"/>
                  </a:cubicBezTo>
                  <a:cubicBezTo>
                    <a:pt x="22" y="0"/>
                    <a:pt x="28" y="6"/>
                    <a:pt x="28" y="14"/>
                  </a:cubicBezTo>
                  <a:cubicBezTo>
                    <a:pt x="28" y="22"/>
                    <a:pt x="22" y="28"/>
                    <a:pt x="14" y="28"/>
                  </a:cubicBezTo>
                  <a:close/>
                  <a:moveTo>
                    <a:pt x="14" y="4"/>
                  </a:moveTo>
                  <a:cubicBezTo>
                    <a:pt x="8" y="4"/>
                    <a:pt x="4" y="8"/>
                    <a:pt x="4" y="14"/>
                  </a:cubicBezTo>
                  <a:cubicBezTo>
                    <a:pt x="4" y="20"/>
                    <a:pt x="8" y="24"/>
                    <a:pt x="14" y="24"/>
                  </a:cubicBezTo>
                  <a:cubicBezTo>
                    <a:pt x="20" y="24"/>
                    <a:pt x="24" y="20"/>
                    <a:pt x="24" y="14"/>
                  </a:cubicBezTo>
                  <a:cubicBezTo>
                    <a:pt x="24" y="8"/>
                    <a:pt x="20" y="4"/>
                    <a:pt x="1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Calibri" panose="020F0502020204030204"/>
              </a:endParaRPr>
            </a:p>
          </p:txBody>
        </p:sp>
      </p:grpSp>
      <p:grpSp>
        <p:nvGrpSpPr>
          <p:cNvPr id="63" name="Group 46">
            <a:extLst>
              <a:ext uri="{FF2B5EF4-FFF2-40B4-BE49-F238E27FC236}">
                <a16:creationId xmlns:a16="http://schemas.microsoft.com/office/drawing/2014/main" xmlns="" id="{0907029A-F5C7-4C7A-A486-308C0AEBCB39}"/>
              </a:ext>
            </a:extLst>
          </p:cNvPr>
          <p:cNvGrpSpPr/>
          <p:nvPr/>
        </p:nvGrpSpPr>
        <p:grpSpPr>
          <a:xfrm>
            <a:off x="4982128" y="2654965"/>
            <a:ext cx="516620" cy="463274"/>
            <a:chOff x="8321676" y="2266950"/>
            <a:chExt cx="292100" cy="261938"/>
          </a:xfrm>
          <a:solidFill>
            <a:sysClr val="window" lastClr="FFFFFF"/>
          </a:solidFill>
        </p:grpSpPr>
        <p:sp>
          <p:nvSpPr>
            <p:cNvPr id="64" name="Freeform 77">
              <a:extLst>
                <a:ext uri="{FF2B5EF4-FFF2-40B4-BE49-F238E27FC236}">
                  <a16:creationId xmlns:a16="http://schemas.microsoft.com/office/drawing/2014/main" xmlns="" id="{C27AE2F7-0423-4DD9-8B81-EF1413FD6C31}"/>
                </a:ext>
              </a:extLst>
            </p:cNvPr>
            <p:cNvSpPr>
              <a:spLocks noEditPoints="1"/>
            </p:cNvSpPr>
            <p:nvPr/>
          </p:nvSpPr>
          <p:spPr bwMode="auto">
            <a:xfrm>
              <a:off x="8321676" y="2266950"/>
              <a:ext cx="292100" cy="261938"/>
            </a:xfrm>
            <a:custGeom>
              <a:avLst/>
              <a:gdLst>
                <a:gd name="T0" fmla="*/ 86 w 110"/>
                <a:gd name="T1" fmla="*/ 98 h 98"/>
                <a:gd name="T2" fmla="*/ 84 w 110"/>
                <a:gd name="T3" fmla="*/ 98 h 98"/>
                <a:gd name="T4" fmla="*/ 71 w 110"/>
                <a:gd name="T5" fmla="*/ 90 h 98"/>
                <a:gd name="T6" fmla="*/ 52 w 110"/>
                <a:gd name="T7" fmla="*/ 92 h 98"/>
                <a:gd name="T8" fmla="*/ 0 w 110"/>
                <a:gd name="T9" fmla="*/ 46 h 98"/>
                <a:gd name="T10" fmla="*/ 52 w 110"/>
                <a:gd name="T11" fmla="*/ 0 h 98"/>
                <a:gd name="T12" fmla="*/ 110 w 110"/>
                <a:gd name="T13" fmla="*/ 46 h 98"/>
                <a:gd name="T14" fmla="*/ 90 w 110"/>
                <a:gd name="T15" fmla="*/ 81 h 98"/>
                <a:gd name="T16" fmla="*/ 90 w 110"/>
                <a:gd name="T17" fmla="*/ 93 h 98"/>
                <a:gd name="T18" fmla="*/ 90 w 110"/>
                <a:gd name="T19" fmla="*/ 94 h 98"/>
                <a:gd name="T20" fmla="*/ 86 w 110"/>
                <a:gd name="T21" fmla="*/ 98 h 98"/>
                <a:gd name="T22" fmla="*/ 86 w 110"/>
                <a:gd name="T23" fmla="*/ 98 h 98"/>
                <a:gd name="T24" fmla="*/ 71 w 110"/>
                <a:gd name="T25" fmla="*/ 81 h 98"/>
                <a:gd name="T26" fmla="*/ 73 w 110"/>
                <a:gd name="T27" fmla="*/ 82 h 98"/>
                <a:gd name="T28" fmla="*/ 82 w 110"/>
                <a:gd name="T29" fmla="*/ 87 h 98"/>
                <a:gd name="T30" fmla="*/ 82 w 110"/>
                <a:gd name="T31" fmla="*/ 79 h 98"/>
                <a:gd name="T32" fmla="*/ 84 w 110"/>
                <a:gd name="T33" fmla="*/ 76 h 98"/>
                <a:gd name="T34" fmla="*/ 102 w 110"/>
                <a:gd name="T35" fmla="*/ 46 h 98"/>
                <a:gd name="T36" fmla="*/ 52 w 110"/>
                <a:gd name="T37" fmla="*/ 8 h 98"/>
                <a:gd name="T38" fmla="*/ 8 w 110"/>
                <a:gd name="T39" fmla="*/ 46 h 98"/>
                <a:gd name="T40" fmla="*/ 52 w 110"/>
                <a:gd name="T41" fmla="*/ 84 h 98"/>
                <a:gd name="T42" fmla="*/ 70 w 110"/>
                <a:gd name="T43" fmla="*/ 82 h 98"/>
                <a:gd name="T44" fmla="*/ 71 w 110"/>
                <a:gd name="T45" fmla="*/ 81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0" h="98">
                  <a:moveTo>
                    <a:pt x="86" y="98"/>
                  </a:moveTo>
                  <a:cubicBezTo>
                    <a:pt x="85" y="98"/>
                    <a:pt x="85" y="98"/>
                    <a:pt x="84" y="98"/>
                  </a:cubicBezTo>
                  <a:cubicBezTo>
                    <a:pt x="71" y="90"/>
                    <a:pt x="71" y="90"/>
                    <a:pt x="71" y="90"/>
                  </a:cubicBezTo>
                  <a:cubicBezTo>
                    <a:pt x="65" y="91"/>
                    <a:pt x="59" y="92"/>
                    <a:pt x="52" y="92"/>
                  </a:cubicBezTo>
                  <a:cubicBezTo>
                    <a:pt x="21" y="92"/>
                    <a:pt x="0" y="73"/>
                    <a:pt x="0" y="46"/>
                  </a:cubicBezTo>
                  <a:cubicBezTo>
                    <a:pt x="0" y="19"/>
                    <a:pt x="22" y="0"/>
                    <a:pt x="52" y="0"/>
                  </a:cubicBezTo>
                  <a:cubicBezTo>
                    <a:pt x="85" y="0"/>
                    <a:pt x="110" y="20"/>
                    <a:pt x="110" y="46"/>
                  </a:cubicBezTo>
                  <a:cubicBezTo>
                    <a:pt x="110" y="60"/>
                    <a:pt x="103" y="72"/>
                    <a:pt x="90" y="81"/>
                  </a:cubicBezTo>
                  <a:cubicBezTo>
                    <a:pt x="90" y="93"/>
                    <a:pt x="90" y="93"/>
                    <a:pt x="90" y="93"/>
                  </a:cubicBezTo>
                  <a:cubicBezTo>
                    <a:pt x="90" y="94"/>
                    <a:pt x="90" y="94"/>
                    <a:pt x="90" y="94"/>
                  </a:cubicBezTo>
                  <a:cubicBezTo>
                    <a:pt x="90" y="96"/>
                    <a:pt x="88" y="98"/>
                    <a:pt x="86" y="98"/>
                  </a:cubicBezTo>
                  <a:cubicBezTo>
                    <a:pt x="86" y="98"/>
                    <a:pt x="86" y="98"/>
                    <a:pt x="86" y="98"/>
                  </a:cubicBezTo>
                  <a:close/>
                  <a:moveTo>
                    <a:pt x="71" y="81"/>
                  </a:moveTo>
                  <a:cubicBezTo>
                    <a:pt x="72" y="81"/>
                    <a:pt x="73" y="82"/>
                    <a:pt x="73" y="82"/>
                  </a:cubicBezTo>
                  <a:cubicBezTo>
                    <a:pt x="82" y="87"/>
                    <a:pt x="82" y="87"/>
                    <a:pt x="82" y="87"/>
                  </a:cubicBezTo>
                  <a:cubicBezTo>
                    <a:pt x="82" y="79"/>
                    <a:pt x="82" y="79"/>
                    <a:pt x="82" y="79"/>
                  </a:cubicBezTo>
                  <a:cubicBezTo>
                    <a:pt x="82" y="78"/>
                    <a:pt x="83" y="76"/>
                    <a:pt x="84" y="76"/>
                  </a:cubicBezTo>
                  <a:cubicBezTo>
                    <a:pt x="96" y="68"/>
                    <a:pt x="102" y="58"/>
                    <a:pt x="102" y="46"/>
                  </a:cubicBezTo>
                  <a:cubicBezTo>
                    <a:pt x="102" y="25"/>
                    <a:pt x="80" y="8"/>
                    <a:pt x="52" y="8"/>
                  </a:cubicBezTo>
                  <a:cubicBezTo>
                    <a:pt x="26" y="8"/>
                    <a:pt x="8" y="24"/>
                    <a:pt x="8" y="46"/>
                  </a:cubicBezTo>
                  <a:cubicBezTo>
                    <a:pt x="8" y="68"/>
                    <a:pt x="26" y="84"/>
                    <a:pt x="52" y="84"/>
                  </a:cubicBezTo>
                  <a:cubicBezTo>
                    <a:pt x="58" y="84"/>
                    <a:pt x="64" y="83"/>
                    <a:pt x="70" y="82"/>
                  </a:cubicBezTo>
                  <a:cubicBezTo>
                    <a:pt x="70" y="82"/>
                    <a:pt x="71" y="81"/>
                    <a:pt x="71"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Calibri" panose="020F0502020204030204"/>
              </a:endParaRPr>
            </a:p>
          </p:txBody>
        </p:sp>
        <p:sp>
          <p:nvSpPr>
            <p:cNvPr id="65" name="Freeform 78">
              <a:extLst>
                <a:ext uri="{FF2B5EF4-FFF2-40B4-BE49-F238E27FC236}">
                  <a16:creationId xmlns:a16="http://schemas.microsoft.com/office/drawing/2014/main" xmlns="" id="{C288D0F0-BF99-49CA-9041-AC36193520E5}"/>
                </a:ext>
              </a:extLst>
            </p:cNvPr>
            <p:cNvSpPr>
              <a:spLocks noEditPoints="1"/>
            </p:cNvSpPr>
            <p:nvPr/>
          </p:nvSpPr>
          <p:spPr bwMode="auto">
            <a:xfrm>
              <a:off x="8378826" y="2368550"/>
              <a:ext cx="46038" cy="47625"/>
            </a:xfrm>
            <a:custGeom>
              <a:avLst/>
              <a:gdLst>
                <a:gd name="T0" fmla="*/ 9 w 17"/>
                <a:gd name="T1" fmla="*/ 18 h 18"/>
                <a:gd name="T2" fmla="*/ 0 w 17"/>
                <a:gd name="T3" fmla="*/ 9 h 18"/>
                <a:gd name="T4" fmla="*/ 9 w 17"/>
                <a:gd name="T5" fmla="*/ 0 h 18"/>
                <a:gd name="T6" fmla="*/ 17 w 17"/>
                <a:gd name="T7" fmla="*/ 9 h 18"/>
                <a:gd name="T8" fmla="*/ 9 w 17"/>
                <a:gd name="T9" fmla="*/ 18 h 18"/>
                <a:gd name="T10" fmla="*/ 9 w 17"/>
                <a:gd name="T11" fmla="*/ 4 h 18"/>
                <a:gd name="T12" fmla="*/ 4 w 17"/>
                <a:gd name="T13" fmla="*/ 9 h 18"/>
                <a:gd name="T14" fmla="*/ 9 w 17"/>
                <a:gd name="T15" fmla="*/ 14 h 18"/>
                <a:gd name="T16" fmla="*/ 13 w 17"/>
                <a:gd name="T17" fmla="*/ 9 h 18"/>
                <a:gd name="T18" fmla="*/ 9 w 17"/>
                <a:gd name="T19"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8">
                  <a:moveTo>
                    <a:pt x="9" y="18"/>
                  </a:moveTo>
                  <a:cubicBezTo>
                    <a:pt x="4" y="18"/>
                    <a:pt x="0" y="14"/>
                    <a:pt x="0" y="9"/>
                  </a:cubicBezTo>
                  <a:cubicBezTo>
                    <a:pt x="0" y="4"/>
                    <a:pt x="4" y="0"/>
                    <a:pt x="9" y="0"/>
                  </a:cubicBezTo>
                  <a:cubicBezTo>
                    <a:pt x="13" y="0"/>
                    <a:pt x="17" y="4"/>
                    <a:pt x="17" y="9"/>
                  </a:cubicBezTo>
                  <a:cubicBezTo>
                    <a:pt x="17" y="14"/>
                    <a:pt x="13" y="18"/>
                    <a:pt x="9" y="18"/>
                  </a:cubicBezTo>
                  <a:close/>
                  <a:moveTo>
                    <a:pt x="9" y="4"/>
                  </a:moveTo>
                  <a:cubicBezTo>
                    <a:pt x="6" y="4"/>
                    <a:pt x="4" y="6"/>
                    <a:pt x="4" y="9"/>
                  </a:cubicBezTo>
                  <a:cubicBezTo>
                    <a:pt x="4" y="12"/>
                    <a:pt x="6" y="14"/>
                    <a:pt x="9" y="14"/>
                  </a:cubicBezTo>
                  <a:cubicBezTo>
                    <a:pt x="11" y="14"/>
                    <a:pt x="13" y="12"/>
                    <a:pt x="13" y="9"/>
                  </a:cubicBezTo>
                  <a:cubicBezTo>
                    <a:pt x="13" y="6"/>
                    <a:pt x="11" y="4"/>
                    <a:pt x="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Calibri" panose="020F0502020204030204"/>
              </a:endParaRPr>
            </a:p>
          </p:txBody>
        </p:sp>
        <p:sp>
          <p:nvSpPr>
            <p:cNvPr id="66" name="Freeform 79">
              <a:extLst>
                <a:ext uri="{FF2B5EF4-FFF2-40B4-BE49-F238E27FC236}">
                  <a16:creationId xmlns:a16="http://schemas.microsoft.com/office/drawing/2014/main" xmlns="" id="{CF37337A-D666-48E8-ABEA-3290E854C204}"/>
                </a:ext>
              </a:extLst>
            </p:cNvPr>
            <p:cNvSpPr>
              <a:spLocks noEditPoints="1"/>
            </p:cNvSpPr>
            <p:nvPr/>
          </p:nvSpPr>
          <p:spPr bwMode="auto">
            <a:xfrm>
              <a:off x="8440739" y="2368550"/>
              <a:ext cx="47625" cy="47625"/>
            </a:xfrm>
            <a:custGeom>
              <a:avLst/>
              <a:gdLst>
                <a:gd name="T0" fmla="*/ 9 w 18"/>
                <a:gd name="T1" fmla="*/ 18 h 18"/>
                <a:gd name="T2" fmla="*/ 0 w 18"/>
                <a:gd name="T3" fmla="*/ 9 h 18"/>
                <a:gd name="T4" fmla="*/ 9 w 18"/>
                <a:gd name="T5" fmla="*/ 0 h 18"/>
                <a:gd name="T6" fmla="*/ 18 w 18"/>
                <a:gd name="T7" fmla="*/ 9 h 18"/>
                <a:gd name="T8" fmla="*/ 9 w 18"/>
                <a:gd name="T9" fmla="*/ 18 h 18"/>
                <a:gd name="T10" fmla="*/ 9 w 18"/>
                <a:gd name="T11" fmla="*/ 4 h 18"/>
                <a:gd name="T12" fmla="*/ 4 w 18"/>
                <a:gd name="T13" fmla="*/ 9 h 18"/>
                <a:gd name="T14" fmla="*/ 9 w 18"/>
                <a:gd name="T15" fmla="*/ 14 h 18"/>
                <a:gd name="T16" fmla="*/ 14 w 18"/>
                <a:gd name="T17" fmla="*/ 9 h 18"/>
                <a:gd name="T18" fmla="*/ 9 w 18"/>
                <a:gd name="T19"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8">
                  <a:moveTo>
                    <a:pt x="9" y="18"/>
                  </a:moveTo>
                  <a:cubicBezTo>
                    <a:pt x="4" y="18"/>
                    <a:pt x="0" y="14"/>
                    <a:pt x="0" y="9"/>
                  </a:cubicBezTo>
                  <a:cubicBezTo>
                    <a:pt x="0" y="4"/>
                    <a:pt x="4" y="0"/>
                    <a:pt x="9" y="0"/>
                  </a:cubicBezTo>
                  <a:cubicBezTo>
                    <a:pt x="14" y="0"/>
                    <a:pt x="18" y="4"/>
                    <a:pt x="18" y="9"/>
                  </a:cubicBezTo>
                  <a:cubicBezTo>
                    <a:pt x="18" y="14"/>
                    <a:pt x="14" y="18"/>
                    <a:pt x="9" y="18"/>
                  </a:cubicBezTo>
                  <a:close/>
                  <a:moveTo>
                    <a:pt x="9" y="4"/>
                  </a:moveTo>
                  <a:cubicBezTo>
                    <a:pt x="6" y="4"/>
                    <a:pt x="4" y="6"/>
                    <a:pt x="4" y="9"/>
                  </a:cubicBezTo>
                  <a:cubicBezTo>
                    <a:pt x="4" y="12"/>
                    <a:pt x="6" y="14"/>
                    <a:pt x="9" y="14"/>
                  </a:cubicBezTo>
                  <a:cubicBezTo>
                    <a:pt x="11" y="14"/>
                    <a:pt x="14" y="12"/>
                    <a:pt x="14" y="9"/>
                  </a:cubicBezTo>
                  <a:cubicBezTo>
                    <a:pt x="14" y="6"/>
                    <a:pt x="11" y="4"/>
                    <a:pt x="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Calibri" panose="020F0502020204030204"/>
              </a:endParaRPr>
            </a:p>
          </p:txBody>
        </p:sp>
        <p:sp>
          <p:nvSpPr>
            <p:cNvPr id="67" name="Freeform 80">
              <a:extLst>
                <a:ext uri="{FF2B5EF4-FFF2-40B4-BE49-F238E27FC236}">
                  <a16:creationId xmlns:a16="http://schemas.microsoft.com/office/drawing/2014/main" xmlns="" id="{8D24CBD5-B79E-48A4-8ACF-46C05EC8506E}"/>
                </a:ext>
              </a:extLst>
            </p:cNvPr>
            <p:cNvSpPr>
              <a:spLocks noEditPoints="1"/>
            </p:cNvSpPr>
            <p:nvPr/>
          </p:nvSpPr>
          <p:spPr bwMode="auto">
            <a:xfrm>
              <a:off x="8502651" y="2368550"/>
              <a:ext cx="47625" cy="47625"/>
            </a:xfrm>
            <a:custGeom>
              <a:avLst/>
              <a:gdLst>
                <a:gd name="T0" fmla="*/ 9 w 18"/>
                <a:gd name="T1" fmla="*/ 18 h 18"/>
                <a:gd name="T2" fmla="*/ 0 w 18"/>
                <a:gd name="T3" fmla="*/ 9 h 18"/>
                <a:gd name="T4" fmla="*/ 9 w 18"/>
                <a:gd name="T5" fmla="*/ 0 h 18"/>
                <a:gd name="T6" fmla="*/ 18 w 18"/>
                <a:gd name="T7" fmla="*/ 9 h 18"/>
                <a:gd name="T8" fmla="*/ 9 w 18"/>
                <a:gd name="T9" fmla="*/ 18 h 18"/>
                <a:gd name="T10" fmla="*/ 9 w 18"/>
                <a:gd name="T11" fmla="*/ 4 h 18"/>
                <a:gd name="T12" fmla="*/ 4 w 18"/>
                <a:gd name="T13" fmla="*/ 9 h 18"/>
                <a:gd name="T14" fmla="*/ 9 w 18"/>
                <a:gd name="T15" fmla="*/ 14 h 18"/>
                <a:gd name="T16" fmla="*/ 14 w 18"/>
                <a:gd name="T17" fmla="*/ 9 h 18"/>
                <a:gd name="T18" fmla="*/ 9 w 18"/>
                <a:gd name="T19"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8">
                  <a:moveTo>
                    <a:pt x="9" y="18"/>
                  </a:moveTo>
                  <a:cubicBezTo>
                    <a:pt x="4" y="18"/>
                    <a:pt x="0" y="14"/>
                    <a:pt x="0" y="9"/>
                  </a:cubicBezTo>
                  <a:cubicBezTo>
                    <a:pt x="0" y="4"/>
                    <a:pt x="4" y="0"/>
                    <a:pt x="9" y="0"/>
                  </a:cubicBezTo>
                  <a:cubicBezTo>
                    <a:pt x="14" y="0"/>
                    <a:pt x="18" y="4"/>
                    <a:pt x="18" y="9"/>
                  </a:cubicBezTo>
                  <a:cubicBezTo>
                    <a:pt x="18" y="14"/>
                    <a:pt x="14" y="18"/>
                    <a:pt x="9" y="18"/>
                  </a:cubicBezTo>
                  <a:close/>
                  <a:moveTo>
                    <a:pt x="9" y="4"/>
                  </a:moveTo>
                  <a:cubicBezTo>
                    <a:pt x="6" y="4"/>
                    <a:pt x="4" y="6"/>
                    <a:pt x="4" y="9"/>
                  </a:cubicBezTo>
                  <a:cubicBezTo>
                    <a:pt x="4" y="12"/>
                    <a:pt x="6" y="14"/>
                    <a:pt x="9" y="14"/>
                  </a:cubicBezTo>
                  <a:cubicBezTo>
                    <a:pt x="11" y="14"/>
                    <a:pt x="14" y="12"/>
                    <a:pt x="14" y="9"/>
                  </a:cubicBezTo>
                  <a:cubicBezTo>
                    <a:pt x="14" y="6"/>
                    <a:pt x="11" y="4"/>
                    <a:pt x="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Calibri" panose="020F0502020204030204"/>
              </a:endParaRPr>
            </a:p>
          </p:txBody>
        </p:sp>
      </p:grpSp>
      <p:grpSp>
        <p:nvGrpSpPr>
          <p:cNvPr id="68" name="组合 67">
            <a:extLst>
              <a:ext uri="{FF2B5EF4-FFF2-40B4-BE49-F238E27FC236}">
                <a16:creationId xmlns:a16="http://schemas.microsoft.com/office/drawing/2014/main" xmlns="" id="{7FA32208-5B48-4469-8E34-B7B58E45EFB5}"/>
              </a:ext>
            </a:extLst>
          </p:cNvPr>
          <p:cNvGrpSpPr/>
          <p:nvPr/>
        </p:nvGrpSpPr>
        <p:grpSpPr>
          <a:xfrm>
            <a:off x="6758513" y="2219926"/>
            <a:ext cx="1288207" cy="293637"/>
            <a:chOff x="6925274" y="2110198"/>
            <a:chExt cx="1288207" cy="293637"/>
          </a:xfrm>
        </p:grpSpPr>
        <p:cxnSp>
          <p:nvCxnSpPr>
            <p:cNvPr id="69" name="Straight Connector 52">
              <a:extLst>
                <a:ext uri="{FF2B5EF4-FFF2-40B4-BE49-F238E27FC236}">
                  <a16:creationId xmlns:a16="http://schemas.microsoft.com/office/drawing/2014/main" xmlns="" id="{C5B24306-9C46-4372-B1A5-42071BEC2716}"/>
                </a:ext>
              </a:extLst>
            </p:cNvPr>
            <p:cNvCxnSpPr/>
            <p:nvPr/>
          </p:nvCxnSpPr>
          <p:spPr>
            <a:xfrm flipV="1">
              <a:off x="6925274" y="2110198"/>
              <a:ext cx="293638" cy="293637"/>
            </a:xfrm>
            <a:prstGeom prst="line">
              <a:avLst/>
            </a:prstGeom>
            <a:noFill/>
            <a:ln w="19050" cap="flat" cmpd="sng" algn="ctr">
              <a:solidFill>
                <a:srgbClr val="797979"/>
              </a:solidFill>
              <a:prstDash val="solid"/>
              <a:miter lim="800000"/>
              <a:headEnd type="oval"/>
            </a:ln>
            <a:effectLst/>
          </p:spPr>
        </p:cxnSp>
        <p:cxnSp>
          <p:nvCxnSpPr>
            <p:cNvPr id="70" name="Straight Arrow Connector 53">
              <a:extLst>
                <a:ext uri="{FF2B5EF4-FFF2-40B4-BE49-F238E27FC236}">
                  <a16:creationId xmlns:a16="http://schemas.microsoft.com/office/drawing/2014/main" xmlns="" id="{0EB80998-7A06-4A11-8D8E-5FB1606C3EC0}"/>
                </a:ext>
              </a:extLst>
            </p:cNvPr>
            <p:cNvCxnSpPr/>
            <p:nvPr/>
          </p:nvCxnSpPr>
          <p:spPr>
            <a:xfrm>
              <a:off x="7214149" y="2111459"/>
              <a:ext cx="999332" cy="0"/>
            </a:xfrm>
            <a:prstGeom prst="straightConnector1">
              <a:avLst/>
            </a:prstGeom>
            <a:noFill/>
            <a:ln w="19050" cap="flat" cmpd="sng" algn="ctr">
              <a:solidFill>
                <a:srgbClr val="797979"/>
              </a:solidFill>
              <a:prstDash val="solid"/>
              <a:miter lim="800000"/>
              <a:tailEnd type="diamond"/>
            </a:ln>
            <a:effectLst/>
          </p:spPr>
        </p:cxnSp>
      </p:grpSp>
      <p:grpSp>
        <p:nvGrpSpPr>
          <p:cNvPr id="71" name="组合 70">
            <a:extLst>
              <a:ext uri="{FF2B5EF4-FFF2-40B4-BE49-F238E27FC236}">
                <a16:creationId xmlns:a16="http://schemas.microsoft.com/office/drawing/2014/main" xmlns="" id="{4735FCB4-3B52-4F55-800F-C299216CB8A3}"/>
              </a:ext>
            </a:extLst>
          </p:cNvPr>
          <p:cNvGrpSpPr/>
          <p:nvPr/>
        </p:nvGrpSpPr>
        <p:grpSpPr>
          <a:xfrm>
            <a:off x="3691830" y="4417777"/>
            <a:ext cx="992439" cy="800526"/>
            <a:chOff x="3858591" y="4308049"/>
            <a:chExt cx="992439" cy="800526"/>
          </a:xfrm>
        </p:grpSpPr>
        <p:cxnSp>
          <p:nvCxnSpPr>
            <p:cNvPr id="72" name="Straight Connector 54">
              <a:extLst>
                <a:ext uri="{FF2B5EF4-FFF2-40B4-BE49-F238E27FC236}">
                  <a16:creationId xmlns:a16="http://schemas.microsoft.com/office/drawing/2014/main" xmlns="" id="{D894DEAA-AFB2-4A1D-A2D9-F239716A3007}"/>
                </a:ext>
              </a:extLst>
            </p:cNvPr>
            <p:cNvCxnSpPr/>
            <p:nvPr/>
          </p:nvCxnSpPr>
          <p:spPr>
            <a:xfrm flipH="1">
              <a:off x="4189499" y="4308049"/>
              <a:ext cx="661531" cy="661532"/>
            </a:xfrm>
            <a:prstGeom prst="line">
              <a:avLst/>
            </a:prstGeom>
            <a:noFill/>
            <a:ln w="19050" cap="flat" cmpd="sng" algn="ctr">
              <a:solidFill>
                <a:srgbClr val="797979"/>
              </a:solidFill>
              <a:prstDash val="solid"/>
              <a:miter lim="800000"/>
              <a:headEnd type="oval"/>
            </a:ln>
            <a:effectLst/>
          </p:spPr>
        </p:cxnSp>
        <p:cxnSp>
          <p:nvCxnSpPr>
            <p:cNvPr id="73" name="Straight Arrow Connector 55">
              <a:extLst>
                <a:ext uri="{FF2B5EF4-FFF2-40B4-BE49-F238E27FC236}">
                  <a16:creationId xmlns:a16="http://schemas.microsoft.com/office/drawing/2014/main" xmlns="" id="{057B3C34-15E0-4A90-B8A1-4E899CE635D5}"/>
                </a:ext>
              </a:extLst>
            </p:cNvPr>
            <p:cNvCxnSpPr/>
            <p:nvPr/>
          </p:nvCxnSpPr>
          <p:spPr>
            <a:xfrm rot="8100000">
              <a:off x="3858591" y="4828062"/>
              <a:ext cx="280513" cy="280513"/>
            </a:xfrm>
            <a:prstGeom prst="straightConnector1">
              <a:avLst/>
            </a:prstGeom>
            <a:noFill/>
            <a:ln w="19050" cap="flat" cmpd="sng" algn="ctr">
              <a:solidFill>
                <a:srgbClr val="797979"/>
              </a:solidFill>
              <a:prstDash val="solid"/>
              <a:miter lim="800000"/>
              <a:tailEnd type="diamond"/>
            </a:ln>
            <a:effectLst/>
          </p:spPr>
        </p:cxnSp>
      </p:grpSp>
      <p:grpSp>
        <p:nvGrpSpPr>
          <p:cNvPr id="74" name="组合 73">
            <a:extLst>
              <a:ext uri="{FF2B5EF4-FFF2-40B4-BE49-F238E27FC236}">
                <a16:creationId xmlns:a16="http://schemas.microsoft.com/office/drawing/2014/main" xmlns="" id="{65263058-1B11-4C4A-9BFF-B9711DAC5E09}"/>
              </a:ext>
            </a:extLst>
          </p:cNvPr>
          <p:cNvGrpSpPr/>
          <p:nvPr/>
        </p:nvGrpSpPr>
        <p:grpSpPr>
          <a:xfrm>
            <a:off x="3669948" y="2247266"/>
            <a:ext cx="1414021" cy="314111"/>
            <a:chOff x="3836709" y="2137538"/>
            <a:chExt cx="1414021" cy="314111"/>
          </a:xfrm>
        </p:grpSpPr>
        <p:cxnSp>
          <p:nvCxnSpPr>
            <p:cNvPr id="75" name="Straight Connector 56">
              <a:extLst>
                <a:ext uri="{FF2B5EF4-FFF2-40B4-BE49-F238E27FC236}">
                  <a16:creationId xmlns:a16="http://schemas.microsoft.com/office/drawing/2014/main" xmlns="" id="{AEDE48EF-221E-4741-B1FA-B893DEA00806}"/>
                </a:ext>
              </a:extLst>
            </p:cNvPr>
            <p:cNvCxnSpPr/>
            <p:nvPr/>
          </p:nvCxnSpPr>
          <p:spPr>
            <a:xfrm flipH="1" flipV="1">
              <a:off x="4936619" y="2137538"/>
              <a:ext cx="314111" cy="314111"/>
            </a:xfrm>
            <a:prstGeom prst="line">
              <a:avLst/>
            </a:prstGeom>
            <a:noFill/>
            <a:ln w="19050" cap="flat" cmpd="sng" algn="ctr">
              <a:solidFill>
                <a:srgbClr val="797979"/>
              </a:solidFill>
              <a:prstDash val="solid"/>
              <a:miter lim="800000"/>
              <a:headEnd type="oval"/>
            </a:ln>
            <a:effectLst/>
          </p:spPr>
        </p:cxnSp>
        <p:cxnSp>
          <p:nvCxnSpPr>
            <p:cNvPr id="76" name="Straight Arrow Connector 57">
              <a:extLst>
                <a:ext uri="{FF2B5EF4-FFF2-40B4-BE49-F238E27FC236}">
                  <a16:creationId xmlns:a16="http://schemas.microsoft.com/office/drawing/2014/main" xmlns="" id="{BFE5EF7E-6D0E-42E5-8C50-108BE07256E5}"/>
                </a:ext>
              </a:extLst>
            </p:cNvPr>
            <p:cNvCxnSpPr/>
            <p:nvPr/>
          </p:nvCxnSpPr>
          <p:spPr>
            <a:xfrm flipH="1">
              <a:off x="3836709" y="2139267"/>
              <a:ext cx="1106441" cy="0"/>
            </a:xfrm>
            <a:prstGeom prst="straightConnector1">
              <a:avLst/>
            </a:prstGeom>
            <a:noFill/>
            <a:ln w="19050" cap="flat" cmpd="sng" algn="ctr">
              <a:solidFill>
                <a:srgbClr val="797979"/>
              </a:solidFill>
              <a:prstDash val="solid"/>
              <a:miter lim="800000"/>
              <a:tailEnd type="diamond"/>
            </a:ln>
            <a:effectLst/>
          </p:spPr>
        </p:cxnSp>
      </p:grpSp>
      <p:grpSp>
        <p:nvGrpSpPr>
          <p:cNvPr id="77" name="组合 76">
            <a:extLst>
              <a:ext uri="{FF2B5EF4-FFF2-40B4-BE49-F238E27FC236}">
                <a16:creationId xmlns:a16="http://schemas.microsoft.com/office/drawing/2014/main" xmlns="" id="{91C1E98E-558D-4925-9A6B-0D45F8D85C3F}"/>
              </a:ext>
            </a:extLst>
          </p:cNvPr>
          <p:cNvGrpSpPr/>
          <p:nvPr/>
        </p:nvGrpSpPr>
        <p:grpSpPr>
          <a:xfrm>
            <a:off x="6738967" y="4040705"/>
            <a:ext cx="1885286" cy="892614"/>
            <a:chOff x="6905728" y="3930977"/>
            <a:chExt cx="1885286" cy="892614"/>
          </a:xfrm>
        </p:grpSpPr>
        <p:cxnSp>
          <p:nvCxnSpPr>
            <p:cNvPr id="78" name="Straight Connector 58">
              <a:extLst>
                <a:ext uri="{FF2B5EF4-FFF2-40B4-BE49-F238E27FC236}">
                  <a16:creationId xmlns:a16="http://schemas.microsoft.com/office/drawing/2014/main" xmlns="" id="{993C9F9E-89B4-4E42-BE1B-D03E499C9539}"/>
                </a:ext>
              </a:extLst>
            </p:cNvPr>
            <p:cNvCxnSpPr/>
            <p:nvPr/>
          </p:nvCxnSpPr>
          <p:spPr>
            <a:xfrm>
              <a:off x="6905728" y="3930977"/>
              <a:ext cx="892614" cy="892614"/>
            </a:xfrm>
            <a:prstGeom prst="line">
              <a:avLst/>
            </a:prstGeom>
            <a:noFill/>
            <a:ln w="19050" cap="flat" cmpd="sng" algn="ctr">
              <a:solidFill>
                <a:srgbClr val="797979"/>
              </a:solidFill>
              <a:prstDash val="solid"/>
              <a:miter lim="800000"/>
              <a:headEnd type="oval"/>
            </a:ln>
            <a:effectLst/>
          </p:spPr>
        </p:cxnSp>
        <p:cxnSp>
          <p:nvCxnSpPr>
            <p:cNvPr id="79" name="Straight Arrow Connector 59">
              <a:extLst>
                <a:ext uri="{FF2B5EF4-FFF2-40B4-BE49-F238E27FC236}">
                  <a16:creationId xmlns:a16="http://schemas.microsoft.com/office/drawing/2014/main" xmlns="" id="{AB99BA26-ABFB-4DAB-89EB-72158C4DDF59}"/>
                </a:ext>
              </a:extLst>
            </p:cNvPr>
            <p:cNvCxnSpPr/>
            <p:nvPr/>
          </p:nvCxnSpPr>
          <p:spPr>
            <a:xfrm>
              <a:off x="7790640" y="4822329"/>
              <a:ext cx="1000374" cy="0"/>
            </a:xfrm>
            <a:prstGeom prst="straightConnector1">
              <a:avLst/>
            </a:prstGeom>
            <a:noFill/>
            <a:ln w="19050" cap="flat" cmpd="sng" algn="ctr">
              <a:solidFill>
                <a:srgbClr val="797979"/>
              </a:solidFill>
              <a:prstDash val="solid"/>
              <a:miter lim="800000"/>
              <a:tailEnd type="diamond"/>
            </a:ln>
            <a:effectLst/>
          </p:spPr>
        </p:cxnSp>
      </p:grpSp>
      <p:sp>
        <p:nvSpPr>
          <p:cNvPr id="80" name="TextBox 13">
            <a:extLst>
              <a:ext uri="{FF2B5EF4-FFF2-40B4-BE49-F238E27FC236}">
                <a16:creationId xmlns:a16="http://schemas.microsoft.com/office/drawing/2014/main" xmlns="" id="{29351CB5-0D2A-434D-8AD4-5EC213E6C6E5}"/>
              </a:ext>
            </a:extLst>
          </p:cNvPr>
          <p:cNvSpPr txBox="1"/>
          <p:nvPr/>
        </p:nvSpPr>
        <p:spPr>
          <a:xfrm>
            <a:off x="8316146" y="1864758"/>
            <a:ext cx="1295287" cy="236219"/>
          </a:xfrm>
          <a:prstGeom prst="rect">
            <a:avLst/>
          </a:prstGeom>
          <a:noFill/>
        </p:spPr>
        <p:txBody>
          <a:bodyPr wrap="square" lIns="0" tIns="0" rIns="0" bIns="0" rtlCol="0" anchor="t" anchorCtr="0">
            <a:spAutoFit/>
          </a:bodyPr>
          <a:lstStyle/>
          <a:p>
            <a:pPr defTabSz="1216817">
              <a:lnSpc>
                <a:spcPct val="120000"/>
              </a:lnSpc>
              <a:spcBef>
                <a:spcPct val="20000"/>
              </a:spcBef>
              <a:defRPr/>
            </a:pPr>
            <a:r>
              <a:rPr lang="zh-CN" altLang="en-US" sz="1400" b="1" dirty="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400" b="1" dirty="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1" name="TextBox 13">
            <a:extLst>
              <a:ext uri="{FF2B5EF4-FFF2-40B4-BE49-F238E27FC236}">
                <a16:creationId xmlns:a16="http://schemas.microsoft.com/office/drawing/2014/main" xmlns="" id="{A17AED05-1A42-499D-A728-079B73C5B9C1}"/>
              </a:ext>
            </a:extLst>
          </p:cNvPr>
          <p:cNvSpPr txBox="1"/>
          <p:nvPr/>
        </p:nvSpPr>
        <p:spPr>
          <a:xfrm>
            <a:off x="8316146" y="2168829"/>
            <a:ext cx="1931907" cy="388761"/>
          </a:xfrm>
          <a:prstGeom prst="rect">
            <a:avLst/>
          </a:prstGeom>
          <a:noFill/>
        </p:spPr>
        <p:txBody>
          <a:bodyPr wrap="square" lIns="0" tIns="0" rIns="0" bIns="0" rtlCol="0" anchor="t" anchorCtr="0">
            <a:spAutoFit/>
          </a:bodyPr>
          <a:lstStyle/>
          <a:p>
            <a:pPr defTabSz="1216817">
              <a:lnSpc>
                <a:spcPct val="120000"/>
              </a:lnSpc>
              <a:spcBef>
                <a:spcPct val="20000"/>
              </a:spcBef>
              <a:defRPr/>
            </a:pPr>
            <a:r>
              <a:rPr lang="zh-CN" altLang="en-US" sz="1100"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100"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2" name="TextBox 13">
            <a:extLst>
              <a:ext uri="{FF2B5EF4-FFF2-40B4-BE49-F238E27FC236}">
                <a16:creationId xmlns:a16="http://schemas.microsoft.com/office/drawing/2014/main" xmlns="" id="{EA3EB9AA-AC06-40CB-8FD3-8F2AD36F9460}"/>
              </a:ext>
            </a:extLst>
          </p:cNvPr>
          <p:cNvSpPr txBox="1"/>
          <p:nvPr/>
        </p:nvSpPr>
        <p:spPr>
          <a:xfrm>
            <a:off x="9053152" y="4673022"/>
            <a:ext cx="1295287" cy="236219"/>
          </a:xfrm>
          <a:prstGeom prst="rect">
            <a:avLst/>
          </a:prstGeom>
          <a:noFill/>
        </p:spPr>
        <p:txBody>
          <a:bodyPr wrap="square" lIns="0" tIns="0" rIns="0" bIns="0" rtlCol="0" anchor="t" anchorCtr="0">
            <a:spAutoFit/>
          </a:bodyPr>
          <a:lstStyle/>
          <a:p>
            <a:pPr defTabSz="1216817">
              <a:lnSpc>
                <a:spcPct val="120000"/>
              </a:lnSpc>
              <a:spcBef>
                <a:spcPct val="20000"/>
              </a:spcBef>
              <a:defRPr/>
            </a:pPr>
            <a:r>
              <a:rPr lang="zh-CN" altLang="en-US" sz="1400" b="1" dirty="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400" b="1" dirty="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3" name="TextBox 13">
            <a:extLst>
              <a:ext uri="{FF2B5EF4-FFF2-40B4-BE49-F238E27FC236}">
                <a16:creationId xmlns:a16="http://schemas.microsoft.com/office/drawing/2014/main" xmlns="" id="{FD167490-AD4C-47D7-8439-436DA759A45C}"/>
              </a:ext>
            </a:extLst>
          </p:cNvPr>
          <p:cNvSpPr txBox="1"/>
          <p:nvPr/>
        </p:nvSpPr>
        <p:spPr>
          <a:xfrm>
            <a:off x="9053152" y="4977093"/>
            <a:ext cx="1931907" cy="388761"/>
          </a:xfrm>
          <a:prstGeom prst="rect">
            <a:avLst/>
          </a:prstGeom>
          <a:noFill/>
        </p:spPr>
        <p:txBody>
          <a:bodyPr wrap="square" lIns="0" tIns="0" rIns="0" bIns="0" rtlCol="0" anchor="t" anchorCtr="0">
            <a:spAutoFit/>
          </a:bodyPr>
          <a:lstStyle/>
          <a:p>
            <a:pPr defTabSz="1216817">
              <a:lnSpc>
                <a:spcPct val="120000"/>
              </a:lnSpc>
              <a:spcBef>
                <a:spcPct val="20000"/>
              </a:spcBef>
              <a:defRPr/>
            </a:pPr>
            <a:r>
              <a:rPr lang="zh-CN" altLang="en-US" sz="1100"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100"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4" name="TextBox 13">
            <a:extLst>
              <a:ext uri="{FF2B5EF4-FFF2-40B4-BE49-F238E27FC236}">
                <a16:creationId xmlns:a16="http://schemas.microsoft.com/office/drawing/2014/main" xmlns="" id="{09FD516B-3D2B-47F7-97ED-E241A20F5CD7}"/>
              </a:ext>
            </a:extLst>
          </p:cNvPr>
          <p:cNvSpPr txBox="1"/>
          <p:nvPr/>
        </p:nvSpPr>
        <p:spPr>
          <a:xfrm>
            <a:off x="2102654" y="1900850"/>
            <a:ext cx="1295287" cy="236219"/>
          </a:xfrm>
          <a:prstGeom prst="rect">
            <a:avLst/>
          </a:prstGeom>
          <a:noFill/>
        </p:spPr>
        <p:txBody>
          <a:bodyPr wrap="square" lIns="0" tIns="0" rIns="0" bIns="0" rtlCol="0" anchor="t" anchorCtr="0">
            <a:spAutoFit/>
          </a:bodyPr>
          <a:lstStyle/>
          <a:p>
            <a:pPr algn="r" defTabSz="1216817">
              <a:lnSpc>
                <a:spcPct val="120000"/>
              </a:lnSpc>
              <a:spcBef>
                <a:spcPct val="20000"/>
              </a:spcBef>
              <a:defRPr/>
            </a:pPr>
            <a:r>
              <a:rPr lang="zh-CN" altLang="en-US" sz="1400" b="1" dirty="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400" b="1" dirty="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5" name="TextBox 13">
            <a:extLst>
              <a:ext uri="{FF2B5EF4-FFF2-40B4-BE49-F238E27FC236}">
                <a16:creationId xmlns:a16="http://schemas.microsoft.com/office/drawing/2014/main" xmlns="" id="{E5E7A88E-8790-4CF9-8E11-0A3E7A00BA3F}"/>
              </a:ext>
            </a:extLst>
          </p:cNvPr>
          <p:cNvSpPr txBox="1"/>
          <p:nvPr/>
        </p:nvSpPr>
        <p:spPr>
          <a:xfrm>
            <a:off x="1466034" y="2204921"/>
            <a:ext cx="1931907" cy="388761"/>
          </a:xfrm>
          <a:prstGeom prst="rect">
            <a:avLst/>
          </a:prstGeom>
          <a:noFill/>
        </p:spPr>
        <p:txBody>
          <a:bodyPr wrap="square" lIns="0" tIns="0" rIns="0" bIns="0" rtlCol="0" anchor="t" anchorCtr="0">
            <a:spAutoFit/>
          </a:bodyPr>
          <a:lstStyle/>
          <a:p>
            <a:pPr algn="r" defTabSz="1216817">
              <a:lnSpc>
                <a:spcPct val="120000"/>
              </a:lnSpc>
              <a:spcBef>
                <a:spcPct val="20000"/>
              </a:spcBef>
              <a:defRPr/>
            </a:pPr>
            <a:r>
              <a:rPr lang="zh-CN" altLang="en-US" sz="1100"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100"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6" name="TextBox 13">
            <a:extLst>
              <a:ext uri="{FF2B5EF4-FFF2-40B4-BE49-F238E27FC236}">
                <a16:creationId xmlns:a16="http://schemas.microsoft.com/office/drawing/2014/main" xmlns="" id="{4A86117A-9541-42A8-8E81-2735893FB408}"/>
              </a:ext>
            </a:extLst>
          </p:cNvPr>
          <p:cNvSpPr txBox="1"/>
          <p:nvPr/>
        </p:nvSpPr>
        <p:spPr>
          <a:xfrm>
            <a:off x="1909547" y="4731630"/>
            <a:ext cx="1295287" cy="236219"/>
          </a:xfrm>
          <a:prstGeom prst="rect">
            <a:avLst/>
          </a:prstGeom>
          <a:noFill/>
        </p:spPr>
        <p:txBody>
          <a:bodyPr wrap="square" lIns="0" tIns="0" rIns="0" bIns="0" rtlCol="0" anchor="t" anchorCtr="0">
            <a:spAutoFit/>
          </a:bodyPr>
          <a:lstStyle/>
          <a:p>
            <a:pPr algn="r" defTabSz="1216817">
              <a:lnSpc>
                <a:spcPct val="120000"/>
              </a:lnSpc>
              <a:spcBef>
                <a:spcPct val="20000"/>
              </a:spcBef>
              <a:defRPr/>
            </a:pPr>
            <a:r>
              <a:rPr lang="zh-CN" altLang="en-US" sz="1400" b="1" dirty="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400" b="1" dirty="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7" name="TextBox 13">
            <a:extLst>
              <a:ext uri="{FF2B5EF4-FFF2-40B4-BE49-F238E27FC236}">
                <a16:creationId xmlns:a16="http://schemas.microsoft.com/office/drawing/2014/main" xmlns="" id="{4526B67D-016A-4EAE-9BE1-28B97F8B926A}"/>
              </a:ext>
            </a:extLst>
          </p:cNvPr>
          <p:cNvSpPr txBox="1"/>
          <p:nvPr/>
        </p:nvSpPr>
        <p:spPr>
          <a:xfrm>
            <a:off x="1272927" y="5035701"/>
            <a:ext cx="1931907" cy="388761"/>
          </a:xfrm>
          <a:prstGeom prst="rect">
            <a:avLst/>
          </a:prstGeom>
          <a:noFill/>
        </p:spPr>
        <p:txBody>
          <a:bodyPr wrap="square" lIns="0" tIns="0" rIns="0" bIns="0" rtlCol="0" anchor="t" anchorCtr="0">
            <a:spAutoFit/>
          </a:bodyPr>
          <a:lstStyle/>
          <a:p>
            <a:pPr algn="r" defTabSz="1216817">
              <a:lnSpc>
                <a:spcPct val="120000"/>
              </a:lnSpc>
              <a:spcBef>
                <a:spcPct val="20000"/>
              </a:spcBef>
              <a:defRPr/>
            </a:pPr>
            <a:r>
              <a:rPr lang="zh-CN" altLang="en-US" sz="1100"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100"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8" name="矩形 87">
            <a:extLst>
              <a:ext uri="{FF2B5EF4-FFF2-40B4-BE49-F238E27FC236}">
                <a16:creationId xmlns:a16="http://schemas.microsoft.com/office/drawing/2014/main" xmlns="" id="{66CC7394-0C73-4BB9-BE19-0D02F7818F93}"/>
              </a:ext>
            </a:extLst>
          </p:cNvPr>
          <p:cNvSpPr/>
          <p:nvPr/>
        </p:nvSpPr>
        <p:spPr>
          <a:xfrm>
            <a:off x="683430" y="1259360"/>
            <a:ext cx="9564623" cy="307777"/>
          </a:xfrm>
          <a:prstGeom prst="rect">
            <a:avLst/>
          </a:prstGeom>
        </p:spPr>
        <p:txBody>
          <a:bodyPr wrap="square">
            <a:spAutoFit/>
          </a:bodyPr>
          <a:lstStyle/>
          <a:p>
            <a:r>
              <a:rPr lang="zh-CN" altLang="en-US" sz="1400" dirty="0">
                <a:solidFill>
                  <a:schemeClr val="bg2">
                    <a:lumMod val="25000"/>
                  </a:schemeClr>
                </a:solidFill>
                <a:latin typeface="微软雅黑" panose="020B0503020204020204" pitchFamily="34" charset="-122"/>
                <a:ea typeface="微软雅黑" panose="020B0503020204020204" pitchFamily="34" charset="-122"/>
              </a:rPr>
              <a:t>附项目部办公设备配置计划表和现场临建设施计划表。具体按照</a:t>
            </a:r>
            <a:r>
              <a:rPr lang="en-US" altLang="zh-CN" sz="1400" dirty="0">
                <a:solidFill>
                  <a:schemeClr val="bg2">
                    <a:lumMod val="25000"/>
                  </a:schemeClr>
                </a:solidFill>
                <a:latin typeface="微软雅黑" panose="020B0503020204020204" pitchFamily="34" charset="-122"/>
                <a:ea typeface="微软雅黑" panose="020B0503020204020204" pitchFamily="34" charset="-122"/>
              </a:rPr>
              <a:t>《</a:t>
            </a:r>
            <a:r>
              <a:rPr lang="zh-CN" altLang="en-US" sz="1400" dirty="0">
                <a:solidFill>
                  <a:schemeClr val="bg2">
                    <a:lumMod val="25000"/>
                  </a:schemeClr>
                </a:solidFill>
                <a:latin typeface="微软雅黑" panose="020B0503020204020204" pitchFamily="34" charset="-122"/>
                <a:ea typeface="微软雅黑" panose="020B0503020204020204" pitchFamily="34" charset="-122"/>
              </a:rPr>
              <a:t>分公司项目策划管理办法</a:t>
            </a:r>
            <a:r>
              <a:rPr lang="en-US" altLang="zh-CN" sz="1400" dirty="0">
                <a:solidFill>
                  <a:schemeClr val="bg2">
                    <a:lumMod val="25000"/>
                  </a:schemeClr>
                </a:solidFill>
                <a:latin typeface="微软雅黑" panose="020B0503020204020204" pitchFamily="34" charset="-122"/>
                <a:ea typeface="微软雅黑" panose="020B0503020204020204" pitchFamily="34" charset="-122"/>
              </a:rPr>
              <a:t>》</a:t>
            </a:r>
            <a:r>
              <a:rPr lang="zh-CN" altLang="en-US" sz="1400" dirty="0">
                <a:solidFill>
                  <a:schemeClr val="bg2">
                    <a:lumMod val="25000"/>
                  </a:schemeClr>
                </a:solidFill>
                <a:latin typeface="微软雅黑" panose="020B0503020204020204" pitchFamily="34" charset="-122"/>
                <a:ea typeface="微软雅黑" panose="020B0503020204020204" pitchFamily="34" charset="-122"/>
              </a:rPr>
              <a:t>中相关要求填写。） </a:t>
            </a:r>
          </a:p>
        </p:txBody>
      </p:sp>
    </p:spTree>
    <p:extLst>
      <p:ext uri="{BB962C8B-B14F-4D97-AF65-F5344CB8AC3E}">
        <p14:creationId xmlns:p14="http://schemas.microsoft.com/office/powerpoint/2010/main" val="54479694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1000"/>
                                        <p:tgtEl>
                                          <p:spTgt spid="88"/>
                                        </p:tgtEl>
                                      </p:cBhvr>
                                    </p:animEffect>
                                    <p:anim calcmode="lin" valueType="num">
                                      <p:cBhvr>
                                        <p:cTn id="8" dur="1000" fill="hold"/>
                                        <p:tgtEl>
                                          <p:spTgt spid="88"/>
                                        </p:tgtEl>
                                        <p:attrNameLst>
                                          <p:attrName>ppt_x</p:attrName>
                                        </p:attrNameLst>
                                      </p:cBhvr>
                                      <p:tavLst>
                                        <p:tav tm="0">
                                          <p:val>
                                            <p:strVal val="#ppt_x"/>
                                          </p:val>
                                        </p:tav>
                                        <p:tav tm="100000">
                                          <p:val>
                                            <p:strVal val="#ppt_x"/>
                                          </p:val>
                                        </p:tav>
                                      </p:tavLst>
                                    </p:anim>
                                    <p:anim calcmode="lin" valueType="num">
                                      <p:cBhvr>
                                        <p:cTn id="9" dur="1000" fill="hold"/>
                                        <p:tgtEl>
                                          <p:spTgt spid="8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63"/>
                                        </p:tgtEl>
                                        <p:attrNameLst>
                                          <p:attrName>style.visibility</p:attrName>
                                        </p:attrNameLst>
                                      </p:cBhvr>
                                      <p:to>
                                        <p:strVal val="visible"/>
                                      </p:to>
                                    </p:set>
                                    <p:animEffect transition="in" filter="fade">
                                      <p:cBhvr>
                                        <p:cTn id="13" dur="1000"/>
                                        <p:tgtEl>
                                          <p:spTgt spid="63"/>
                                        </p:tgtEl>
                                      </p:cBhvr>
                                    </p:animEffect>
                                    <p:anim calcmode="lin" valueType="num">
                                      <p:cBhvr>
                                        <p:cTn id="14" dur="1000" fill="hold"/>
                                        <p:tgtEl>
                                          <p:spTgt spid="63"/>
                                        </p:tgtEl>
                                        <p:attrNameLst>
                                          <p:attrName>ppt_x</p:attrName>
                                        </p:attrNameLst>
                                      </p:cBhvr>
                                      <p:tavLst>
                                        <p:tav tm="0">
                                          <p:val>
                                            <p:strVal val="#ppt_x"/>
                                          </p:val>
                                        </p:tav>
                                        <p:tav tm="100000">
                                          <p:val>
                                            <p:strVal val="#ppt_x"/>
                                          </p:val>
                                        </p:tav>
                                      </p:tavLst>
                                    </p:anim>
                                    <p:anim calcmode="lin" valueType="num">
                                      <p:cBhvr>
                                        <p:cTn id="15" dur="1000" fill="hold"/>
                                        <p:tgtEl>
                                          <p:spTgt spid="63"/>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52"/>
                                        </p:tgtEl>
                                        <p:attrNameLst>
                                          <p:attrName>style.visibility</p:attrName>
                                        </p:attrNameLst>
                                      </p:cBhvr>
                                      <p:to>
                                        <p:strVal val="visible"/>
                                      </p:to>
                                    </p:set>
                                    <p:animEffect transition="in" filter="fade">
                                      <p:cBhvr>
                                        <p:cTn id="18" dur="1000"/>
                                        <p:tgtEl>
                                          <p:spTgt spid="52"/>
                                        </p:tgtEl>
                                      </p:cBhvr>
                                    </p:animEffect>
                                    <p:anim calcmode="lin" valueType="num">
                                      <p:cBhvr>
                                        <p:cTn id="19" dur="1000" fill="hold"/>
                                        <p:tgtEl>
                                          <p:spTgt spid="52"/>
                                        </p:tgtEl>
                                        <p:attrNameLst>
                                          <p:attrName>ppt_x</p:attrName>
                                        </p:attrNameLst>
                                      </p:cBhvr>
                                      <p:tavLst>
                                        <p:tav tm="0">
                                          <p:val>
                                            <p:strVal val="#ppt_x"/>
                                          </p:val>
                                        </p:tav>
                                        <p:tav tm="100000">
                                          <p:val>
                                            <p:strVal val="#ppt_x"/>
                                          </p:val>
                                        </p:tav>
                                      </p:tavLst>
                                    </p:anim>
                                    <p:anim calcmode="lin" valueType="num">
                                      <p:cBhvr>
                                        <p:cTn id="20" dur="1000" fill="hold"/>
                                        <p:tgtEl>
                                          <p:spTgt spid="52"/>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42" presetClass="entr" presetSubtype="0" fill="hold" nodeType="afterEffect">
                                  <p:stCondLst>
                                    <p:cond delay="0"/>
                                  </p:stCondLst>
                                  <p:childTnLst>
                                    <p:set>
                                      <p:cBhvr>
                                        <p:cTn id="23" dur="1" fill="hold">
                                          <p:stCondLst>
                                            <p:cond delay="0"/>
                                          </p:stCondLst>
                                        </p:cTn>
                                        <p:tgtEl>
                                          <p:spTgt spid="74"/>
                                        </p:tgtEl>
                                        <p:attrNameLst>
                                          <p:attrName>style.visibility</p:attrName>
                                        </p:attrNameLst>
                                      </p:cBhvr>
                                      <p:to>
                                        <p:strVal val="visible"/>
                                      </p:to>
                                    </p:set>
                                    <p:animEffect transition="in" filter="fade">
                                      <p:cBhvr>
                                        <p:cTn id="24" dur="1000"/>
                                        <p:tgtEl>
                                          <p:spTgt spid="74"/>
                                        </p:tgtEl>
                                      </p:cBhvr>
                                    </p:animEffect>
                                    <p:anim calcmode="lin" valueType="num">
                                      <p:cBhvr>
                                        <p:cTn id="25" dur="1000" fill="hold"/>
                                        <p:tgtEl>
                                          <p:spTgt spid="74"/>
                                        </p:tgtEl>
                                        <p:attrNameLst>
                                          <p:attrName>ppt_x</p:attrName>
                                        </p:attrNameLst>
                                      </p:cBhvr>
                                      <p:tavLst>
                                        <p:tav tm="0">
                                          <p:val>
                                            <p:strVal val="#ppt_x"/>
                                          </p:val>
                                        </p:tav>
                                        <p:tav tm="100000">
                                          <p:val>
                                            <p:strVal val="#ppt_x"/>
                                          </p:val>
                                        </p:tav>
                                      </p:tavLst>
                                    </p:anim>
                                    <p:anim calcmode="lin" valueType="num">
                                      <p:cBhvr>
                                        <p:cTn id="26" dur="1000" fill="hold"/>
                                        <p:tgtEl>
                                          <p:spTgt spid="74"/>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14" presetClass="entr" presetSubtype="10" fill="hold" grpId="0" nodeType="afterEffect">
                                  <p:stCondLst>
                                    <p:cond delay="0"/>
                                  </p:stCondLst>
                                  <p:childTnLst>
                                    <p:set>
                                      <p:cBhvr>
                                        <p:cTn id="29" dur="1" fill="hold">
                                          <p:stCondLst>
                                            <p:cond delay="0"/>
                                          </p:stCondLst>
                                        </p:cTn>
                                        <p:tgtEl>
                                          <p:spTgt spid="85"/>
                                        </p:tgtEl>
                                        <p:attrNameLst>
                                          <p:attrName>style.visibility</p:attrName>
                                        </p:attrNameLst>
                                      </p:cBhvr>
                                      <p:to>
                                        <p:strVal val="visible"/>
                                      </p:to>
                                    </p:set>
                                    <p:animEffect transition="in" filter="randombar(horizontal)">
                                      <p:cBhvr>
                                        <p:cTn id="30" dur="500"/>
                                        <p:tgtEl>
                                          <p:spTgt spid="85"/>
                                        </p:tgtEl>
                                      </p:cBhvr>
                                    </p:animEffect>
                                  </p:childTnLst>
                                </p:cTn>
                              </p:par>
                              <p:par>
                                <p:cTn id="31" presetID="14" presetClass="entr" presetSubtype="10" fill="hold" grpId="0" nodeType="withEffect">
                                  <p:stCondLst>
                                    <p:cond delay="0"/>
                                  </p:stCondLst>
                                  <p:childTnLst>
                                    <p:set>
                                      <p:cBhvr>
                                        <p:cTn id="32" dur="1" fill="hold">
                                          <p:stCondLst>
                                            <p:cond delay="0"/>
                                          </p:stCondLst>
                                        </p:cTn>
                                        <p:tgtEl>
                                          <p:spTgt spid="84"/>
                                        </p:tgtEl>
                                        <p:attrNameLst>
                                          <p:attrName>style.visibility</p:attrName>
                                        </p:attrNameLst>
                                      </p:cBhvr>
                                      <p:to>
                                        <p:strVal val="visible"/>
                                      </p:to>
                                    </p:set>
                                    <p:animEffect transition="in" filter="randombar(horizontal)">
                                      <p:cBhvr>
                                        <p:cTn id="33" dur="500"/>
                                        <p:tgtEl>
                                          <p:spTgt spid="84"/>
                                        </p:tgtEl>
                                      </p:cBhvr>
                                    </p:animEffect>
                                  </p:childTnLst>
                                </p:cTn>
                              </p:par>
                            </p:childTnLst>
                          </p:cTn>
                        </p:par>
                        <p:par>
                          <p:cTn id="34" fill="hold">
                            <p:stCondLst>
                              <p:cond delay="3500"/>
                            </p:stCondLst>
                            <p:childTnLst>
                              <p:par>
                                <p:cTn id="35" presetID="42" presetClass="entr" presetSubtype="0" fill="hold" nodeType="afterEffect">
                                  <p:stCondLst>
                                    <p:cond delay="0"/>
                                  </p:stCondLst>
                                  <p:childTnLst>
                                    <p:set>
                                      <p:cBhvr>
                                        <p:cTn id="36" dur="1" fill="hold">
                                          <p:stCondLst>
                                            <p:cond delay="0"/>
                                          </p:stCondLst>
                                        </p:cTn>
                                        <p:tgtEl>
                                          <p:spTgt spid="59"/>
                                        </p:tgtEl>
                                        <p:attrNameLst>
                                          <p:attrName>style.visibility</p:attrName>
                                        </p:attrNameLst>
                                      </p:cBhvr>
                                      <p:to>
                                        <p:strVal val="visible"/>
                                      </p:to>
                                    </p:set>
                                    <p:animEffect transition="in" filter="fade">
                                      <p:cBhvr>
                                        <p:cTn id="37" dur="1000"/>
                                        <p:tgtEl>
                                          <p:spTgt spid="59"/>
                                        </p:tgtEl>
                                      </p:cBhvr>
                                    </p:animEffect>
                                    <p:anim calcmode="lin" valueType="num">
                                      <p:cBhvr>
                                        <p:cTn id="38" dur="1000" fill="hold"/>
                                        <p:tgtEl>
                                          <p:spTgt spid="59"/>
                                        </p:tgtEl>
                                        <p:attrNameLst>
                                          <p:attrName>ppt_x</p:attrName>
                                        </p:attrNameLst>
                                      </p:cBhvr>
                                      <p:tavLst>
                                        <p:tav tm="0">
                                          <p:val>
                                            <p:strVal val="#ppt_x"/>
                                          </p:val>
                                        </p:tav>
                                        <p:tav tm="100000">
                                          <p:val>
                                            <p:strVal val="#ppt_x"/>
                                          </p:val>
                                        </p:tav>
                                      </p:tavLst>
                                    </p:anim>
                                    <p:anim calcmode="lin" valueType="num">
                                      <p:cBhvr>
                                        <p:cTn id="39" dur="1000" fill="hold"/>
                                        <p:tgtEl>
                                          <p:spTgt spid="59"/>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49"/>
                                        </p:tgtEl>
                                        <p:attrNameLst>
                                          <p:attrName>style.visibility</p:attrName>
                                        </p:attrNameLst>
                                      </p:cBhvr>
                                      <p:to>
                                        <p:strVal val="visible"/>
                                      </p:to>
                                    </p:set>
                                    <p:animEffect transition="in" filter="fade">
                                      <p:cBhvr>
                                        <p:cTn id="42" dur="1000"/>
                                        <p:tgtEl>
                                          <p:spTgt spid="49"/>
                                        </p:tgtEl>
                                      </p:cBhvr>
                                    </p:animEffect>
                                    <p:anim calcmode="lin" valueType="num">
                                      <p:cBhvr>
                                        <p:cTn id="43" dur="1000" fill="hold"/>
                                        <p:tgtEl>
                                          <p:spTgt spid="49"/>
                                        </p:tgtEl>
                                        <p:attrNameLst>
                                          <p:attrName>ppt_x</p:attrName>
                                        </p:attrNameLst>
                                      </p:cBhvr>
                                      <p:tavLst>
                                        <p:tav tm="0">
                                          <p:val>
                                            <p:strVal val="#ppt_x"/>
                                          </p:val>
                                        </p:tav>
                                        <p:tav tm="100000">
                                          <p:val>
                                            <p:strVal val="#ppt_x"/>
                                          </p:val>
                                        </p:tav>
                                      </p:tavLst>
                                    </p:anim>
                                    <p:anim calcmode="lin" valueType="num">
                                      <p:cBhvr>
                                        <p:cTn id="44" dur="1000" fill="hold"/>
                                        <p:tgtEl>
                                          <p:spTgt spid="49"/>
                                        </p:tgtEl>
                                        <p:attrNameLst>
                                          <p:attrName>ppt_y</p:attrName>
                                        </p:attrNameLst>
                                      </p:cBhvr>
                                      <p:tavLst>
                                        <p:tav tm="0">
                                          <p:val>
                                            <p:strVal val="#ppt_y+.1"/>
                                          </p:val>
                                        </p:tav>
                                        <p:tav tm="100000">
                                          <p:val>
                                            <p:strVal val="#ppt_y"/>
                                          </p:val>
                                        </p:tav>
                                      </p:tavLst>
                                    </p:anim>
                                  </p:childTnLst>
                                </p:cTn>
                              </p:par>
                            </p:childTnLst>
                          </p:cTn>
                        </p:par>
                        <p:par>
                          <p:cTn id="45" fill="hold">
                            <p:stCondLst>
                              <p:cond delay="4500"/>
                            </p:stCondLst>
                            <p:childTnLst>
                              <p:par>
                                <p:cTn id="46" presetID="42" presetClass="entr" presetSubtype="0" fill="hold" grpId="0" nodeType="afterEffect">
                                  <p:stCondLst>
                                    <p:cond delay="0"/>
                                  </p:stCondLst>
                                  <p:childTnLst>
                                    <p:set>
                                      <p:cBhvr>
                                        <p:cTn id="47" dur="1" fill="hold">
                                          <p:stCondLst>
                                            <p:cond delay="0"/>
                                          </p:stCondLst>
                                        </p:cTn>
                                        <p:tgtEl>
                                          <p:spTgt spid="51"/>
                                        </p:tgtEl>
                                        <p:attrNameLst>
                                          <p:attrName>style.visibility</p:attrName>
                                        </p:attrNameLst>
                                      </p:cBhvr>
                                      <p:to>
                                        <p:strVal val="visible"/>
                                      </p:to>
                                    </p:set>
                                    <p:animEffect transition="in" filter="fade">
                                      <p:cBhvr>
                                        <p:cTn id="48" dur="1000"/>
                                        <p:tgtEl>
                                          <p:spTgt spid="51"/>
                                        </p:tgtEl>
                                      </p:cBhvr>
                                    </p:animEffect>
                                    <p:anim calcmode="lin" valueType="num">
                                      <p:cBhvr>
                                        <p:cTn id="49" dur="1000" fill="hold"/>
                                        <p:tgtEl>
                                          <p:spTgt spid="51"/>
                                        </p:tgtEl>
                                        <p:attrNameLst>
                                          <p:attrName>ppt_x</p:attrName>
                                        </p:attrNameLst>
                                      </p:cBhvr>
                                      <p:tavLst>
                                        <p:tav tm="0">
                                          <p:val>
                                            <p:strVal val="#ppt_x"/>
                                          </p:val>
                                        </p:tav>
                                        <p:tav tm="100000">
                                          <p:val>
                                            <p:strVal val="#ppt_x"/>
                                          </p:val>
                                        </p:tav>
                                      </p:tavLst>
                                    </p:anim>
                                    <p:anim calcmode="lin" valueType="num">
                                      <p:cBhvr>
                                        <p:cTn id="50" dur="1000" fill="hold"/>
                                        <p:tgtEl>
                                          <p:spTgt spid="51"/>
                                        </p:tgtEl>
                                        <p:attrNameLst>
                                          <p:attrName>ppt_y</p:attrName>
                                        </p:attrNameLst>
                                      </p:cBhvr>
                                      <p:tavLst>
                                        <p:tav tm="0">
                                          <p:val>
                                            <p:strVal val="#ppt_y+.1"/>
                                          </p:val>
                                        </p:tav>
                                        <p:tav tm="100000">
                                          <p:val>
                                            <p:strVal val="#ppt_y"/>
                                          </p:val>
                                        </p:tav>
                                      </p:tavLst>
                                    </p:anim>
                                  </p:childTnLst>
                                </p:cTn>
                              </p:par>
                            </p:childTnLst>
                          </p:cTn>
                        </p:par>
                        <p:par>
                          <p:cTn id="51" fill="hold">
                            <p:stCondLst>
                              <p:cond delay="5500"/>
                            </p:stCondLst>
                            <p:childTnLst>
                              <p:par>
                                <p:cTn id="52" presetID="42" presetClass="entr" presetSubtype="0" fill="hold" nodeType="afterEffect">
                                  <p:stCondLst>
                                    <p:cond delay="0"/>
                                  </p:stCondLst>
                                  <p:childTnLst>
                                    <p:set>
                                      <p:cBhvr>
                                        <p:cTn id="53" dur="1" fill="hold">
                                          <p:stCondLst>
                                            <p:cond delay="0"/>
                                          </p:stCondLst>
                                        </p:cTn>
                                        <p:tgtEl>
                                          <p:spTgt spid="53"/>
                                        </p:tgtEl>
                                        <p:attrNameLst>
                                          <p:attrName>style.visibility</p:attrName>
                                        </p:attrNameLst>
                                      </p:cBhvr>
                                      <p:to>
                                        <p:strVal val="visible"/>
                                      </p:to>
                                    </p:set>
                                    <p:animEffect transition="in" filter="fade">
                                      <p:cBhvr>
                                        <p:cTn id="54" dur="1000"/>
                                        <p:tgtEl>
                                          <p:spTgt spid="53"/>
                                        </p:tgtEl>
                                      </p:cBhvr>
                                    </p:animEffect>
                                    <p:anim calcmode="lin" valueType="num">
                                      <p:cBhvr>
                                        <p:cTn id="55" dur="1000" fill="hold"/>
                                        <p:tgtEl>
                                          <p:spTgt spid="53"/>
                                        </p:tgtEl>
                                        <p:attrNameLst>
                                          <p:attrName>ppt_x</p:attrName>
                                        </p:attrNameLst>
                                      </p:cBhvr>
                                      <p:tavLst>
                                        <p:tav tm="0">
                                          <p:val>
                                            <p:strVal val="#ppt_x"/>
                                          </p:val>
                                        </p:tav>
                                        <p:tav tm="100000">
                                          <p:val>
                                            <p:strVal val="#ppt_x"/>
                                          </p:val>
                                        </p:tav>
                                      </p:tavLst>
                                    </p:anim>
                                    <p:anim calcmode="lin" valueType="num">
                                      <p:cBhvr>
                                        <p:cTn id="56" dur="1000" fill="hold"/>
                                        <p:tgtEl>
                                          <p:spTgt spid="53"/>
                                        </p:tgtEl>
                                        <p:attrNameLst>
                                          <p:attrName>ppt_y</p:attrName>
                                        </p:attrNameLst>
                                      </p:cBhvr>
                                      <p:tavLst>
                                        <p:tav tm="0">
                                          <p:val>
                                            <p:strVal val="#ppt_y+.1"/>
                                          </p:val>
                                        </p:tav>
                                        <p:tav tm="100000">
                                          <p:val>
                                            <p:strVal val="#ppt_y"/>
                                          </p:val>
                                        </p:tav>
                                      </p:tavLst>
                                    </p:anim>
                                  </p:childTnLst>
                                </p:cTn>
                              </p:par>
                            </p:childTnLst>
                          </p:cTn>
                        </p:par>
                        <p:par>
                          <p:cTn id="57" fill="hold">
                            <p:stCondLst>
                              <p:cond delay="6500"/>
                            </p:stCondLst>
                            <p:childTnLst>
                              <p:par>
                                <p:cTn id="58" presetID="42" presetClass="entr" presetSubtype="0" fill="hold" nodeType="afterEffect">
                                  <p:stCondLst>
                                    <p:cond delay="0"/>
                                  </p:stCondLst>
                                  <p:childTnLst>
                                    <p:set>
                                      <p:cBhvr>
                                        <p:cTn id="59" dur="1" fill="hold">
                                          <p:stCondLst>
                                            <p:cond delay="0"/>
                                          </p:stCondLst>
                                        </p:cTn>
                                        <p:tgtEl>
                                          <p:spTgt spid="68"/>
                                        </p:tgtEl>
                                        <p:attrNameLst>
                                          <p:attrName>style.visibility</p:attrName>
                                        </p:attrNameLst>
                                      </p:cBhvr>
                                      <p:to>
                                        <p:strVal val="visible"/>
                                      </p:to>
                                    </p:set>
                                    <p:animEffect transition="in" filter="fade">
                                      <p:cBhvr>
                                        <p:cTn id="60" dur="1000"/>
                                        <p:tgtEl>
                                          <p:spTgt spid="68"/>
                                        </p:tgtEl>
                                      </p:cBhvr>
                                    </p:animEffect>
                                    <p:anim calcmode="lin" valueType="num">
                                      <p:cBhvr>
                                        <p:cTn id="61" dur="1000" fill="hold"/>
                                        <p:tgtEl>
                                          <p:spTgt spid="68"/>
                                        </p:tgtEl>
                                        <p:attrNameLst>
                                          <p:attrName>ppt_x</p:attrName>
                                        </p:attrNameLst>
                                      </p:cBhvr>
                                      <p:tavLst>
                                        <p:tav tm="0">
                                          <p:val>
                                            <p:strVal val="#ppt_x"/>
                                          </p:val>
                                        </p:tav>
                                        <p:tav tm="100000">
                                          <p:val>
                                            <p:strVal val="#ppt_x"/>
                                          </p:val>
                                        </p:tav>
                                      </p:tavLst>
                                    </p:anim>
                                    <p:anim calcmode="lin" valueType="num">
                                      <p:cBhvr>
                                        <p:cTn id="62" dur="1000" fill="hold"/>
                                        <p:tgtEl>
                                          <p:spTgt spid="68"/>
                                        </p:tgtEl>
                                        <p:attrNameLst>
                                          <p:attrName>ppt_y</p:attrName>
                                        </p:attrNameLst>
                                      </p:cBhvr>
                                      <p:tavLst>
                                        <p:tav tm="0">
                                          <p:val>
                                            <p:strVal val="#ppt_y+.1"/>
                                          </p:val>
                                        </p:tav>
                                        <p:tav tm="100000">
                                          <p:val>
                                            <p:strVal val="#ppt_y"/>
                                          </p:val>
                                        </p:tav>
                                      </p:tavLst>
                                    </p:anim>
                                  </p:childTnLst>
                                </p:cTn>
                              </p:par>
                            </p:childTnLst>
                          </p:cTn>
                        </p:par>
                        <p:par>
                          <p:cTn id="63" fill="hold">
                            <p:stCondLst>
                              <p:cond delay="7500"/>
                            </p:stCondLst>
                            <p:childTnLst>
                              <p:par>
                                <p:cTn id="64" presetID="14" presetClass="entr" presetSubtype="10" fill="hold" grpId="0" nodeType="afterEffect">
                                  <p:stCondLst>
                                    <p:cond delay="0"/>
                                  </p:stCondLst>
                                  <p:childTnLst>
                                    <p:set>
                                      <p:cBhvr>
                                        <p:cTn id="65" dur="1" fill="hold">
                                          <p:stCondLst>
                                            <p:cond delay="0"/>
                                          </p:stCondLst>
                                        </p:cTn>
                                        <p:tgtEl>
                                          <p:spTgt spid="80"/>
                                        </p:tgtEl>
                                        <p:attrNameLst>
                                          <p:attrName>style.visibility</p:attrName>
                                        </p:attrNameLst>
                                      </p:cBhvr>
                                      <p:to>
                                        <p:strVal val="visible"/>
                                      </p:to>
                                    </p:set>
                                    <p:animEffect transition="in" filter="randombar(horizontal)">
                                      <p:cBhvr>
                                        <p:cTn id="66" dur="500"/>
                                        <p:tgtEl>
                                          <p:spTgt spid="80"/>
                                        </p:tgtEl>
                                      </p:cBhvr>
                                    </p:animEffect>
                                  </p:childTnLst>
                                </p:cTn>
                              </p:par>
                              <p:par>
                                <p:cTn id="67" presetID="14" presetClass="entr" presetSubtype="10" fill="hold" grpId="0" nodeType="withEffect">
                                  <p:stCondLst>
                                    <p:cond delay="0"/>
                                  </p:stCondLst>
                                  <p:childTnLst>
                                    <p:set>
                                      <p:cBhvr>
                                        <p:cTn id="68" dur="1" fill="hold">
                                          <p:stCondLst>
                                            <p:cond delay="0"/>
                                          </p:stCondLst>
                                        </p:cTn>
                                        <p:tgtEl>
                                          <p:spTgt spid="81"/>
                                        </p:tgtEl>
                                        <p:attrNameLst>
                                          <p:attrName>style.visibility</p:attrName>
                                        </p:attrNameLst>
                                      </p:cBhvr>
                                      <p:to>
                                        <p:strVal val="visible"/>
                                      </p:to>
                                    </p:set>
                                    <p:animEffect transition="in" filter="randombar(horizontal)">
                                      <p:cBhvr>
                                        <p:cTn id="69" dur="500"/>
                                        <p:tgtEl>
                                          <p:spTgt spid="81"/>
                                        </p:tgtEl>
                                      </p:cBhvr>
                                    </p:animEffect>
                                  </p:childTnLst>
                                </p:cTn>
                              </p:par>
                            </p:childTnLst>
                          </p:cTn>
                        </p:par>
                        <p:par>
                          <p:cTn id="70" fill="hold">
                            <p:stCondLst>
                              <p:cond delay="8000"/>
                            </p:stCondLst>
                            <p:childTnLst>
                              <p:par>
                                <p:cTn id="71" presetID="42" presetClass="entr" presetSubtype="0" fill="hold" nodeType="afterEffect">
                                  <p:stCondLst>
                                    <p:cond delay="0"/>
                                  </p:stCondLst>
                                  <p:childTnLst>
                                    <p:set>
                                      <p:cBhvr>
                                        <p:cTn id="72" dur="1" fill="hold">
                                          <p:stCondLst>
                                            <p:cond delay="0"/>
                                          </p:stCondLst>
                                        </p:cTn>
                                        <p:tgtEl>
                                          <p:spTgt spid="71"/>
                                        </p:tgtEl>
                                        <p:attrNameLst>
                                          <p:attrName>style.visibility</p:attrName>
                                        </p:attrNameLst>
                                      </p:cBhvr>
                                      <p:to>
                                        <p:strVal val="visible"/>
                                      </p:to>
                                    </p:set>
                                    <p:animEffect transition="in" filter="fade">
                                      <p:cBhvr>
                                        <p:cTn id="73" dur="1000"/>
                                        <p:tgtEl>
                                          <p:spTgt spid="71"/>
                                        </p:tgtEl>
                                      </p:cBhvr>
                                    </p:animEffect>
                                    <p:anim calcmode="lin" valueType="num">
                                      <p:cBhvr>
                                        <p:cTn id="74" dur="1000" fill="hold"/>
                                        <p:tgtEl>
                                          <p:spTgt spid="71"/>
                                        </p:tgtEl>
                                        <p:attrNameLst>
                                          <p:attrName>ppt_x</p:attrName>
                                        </p:attrNameLst>
                                      </p:cBhvr>
                                      <p:tavLst>
                                        <p:tav tm="0">
                                          <p:val>
                                            <p:strVal val="#ppt_x"/>
                                          </p:val>
                                        </p:tav>
                                        <p:tav tm="100000">
                                          <p:val>
                                            <p:strVal val="#ppt_x"/>
                                          </p:val>
                                        </p:tav>
                                      </p:tavLst>
                                    </p:anim>
                                    <p:anim calcmode="lin" valueType="num">
                                      <p:cBhvr>
                                        <p:cTn id="75" dur="1000" fill="hold"/>
                                        <p:tgtEl>
                                          <p:spTgt spid="71"/>
                                        </p:tgtEl>
                                        <p:attrNameLst>
                                          <p:attrName>ppt_y</p:attrName>
                                        </p:attrNameLst>
                                      </p:cBhvr>
                                      <p:tavLst>
                                        <p:tav tm="0">
                                          <p:val>
                                            <p:strVal val="#ppt_y+.1"/>
                                          </p:val>
                                        </p:tav>
                                        <p:tav tm="100000">
                                          <p:val>
                                            <p:strVal val="#ppt_y"/>
                                          </p:val>
                                        </p:tav>
                                      </p:tavLst>
                                    </p:anim>
                                  </p:childTnLst>
                                </p:cTn>
                              </p:par>
                            </p:childTnLst>
                          </p:cTn>
                        </p:par>
                        <p:par>
                          <p:cTn id="76" fill="hold">
                            <p:stCondLst>
                              <p:cond delay="9000"/>
                            </p:stCondLst>
                            <p:childTnLst>
                              <p:par>
                                <p:cTn id="77" presetID="14" presetClass="entr" presetSubtype="10" fill="hold" grpId="0" nodeType="afterEffect">
                                  <p:stCondLst>
                                    <p:cond delay="0"/>
                                  </p:stCondLst>
                                  <p:childTnLst>
                                    <p:set>
                                      <p:cBhvr>
                                        <p:cTn id="78" dur="1" fill="hold">
                                          <p:stCondLst>
                                            <p:cond delay="0"/>
                                          </p:stCondLst>
                                        </p:cTn>
                                        <p:tgtEl>
                                          <p:spTgt spid="86"/>
                                        </p:tgtEl>
                                        <p:attrNameLst>
                                          <p:attrName>style.visibility</p:attrName>
                                        </p:attrNameLst>
                                      </p:cBhvr>
                                      <p:to>
                                        <p:strVal val="visible"/>
                                      </p:to>
                                    </p:set>
                                    <p:animEffect transition="in" filter="randombar(horizontal)">
                                      <p:cBhvr>
                                        <p:cTn id="79" dur="500"/>
                                        <p:tgtEl>
                                          <p:spTgt spid="86"/>
                                        </p:tgtEl>
                                      </p:cBhvr>
                                    </p:animEffect>
                                  </p:childTnLst>
                                </p:cTn>
                              </p:par>
                              <p:par>
                                <p:cTn id="80" presetID="14" presetClass="entr" presetSubtype="10" fill="hold" grpId="0" nodeType="withEffect">
                                  <p:stCondLst>
                                    <p:cond delay="0"/>
                                  </p:stCondLst>
                                  <p:childTnLst>
                                    <p:set>
                                      <p:cBhvr>
                                        <p:cTn id="81" dur="1" fill="hold">
                                          <p:stCondLst>
                                            <p:cond delay="0"/>
                                          </p:stCondLst>
                                        </p:cTn>
                                        <p:tgtEl>
                                          <p:spTgt spid="87"/>
                                        </p:tgtEl>
                                        <p:attrNameLst>
                                          <p:attrName>style.visibility</p:attrName>
                                        </p:attrNameLst>
                                      </p:cBhvr>
                                      <p:to>
                                        <p:strVal val="visible"/>
                                      </p:to>
                                    </p:set>
                                    <p:animEffect transition="in" filter="randombar(horizontal)">
                                      <p:cBhvr>
                                        <p:cTn id="82" dur="500"/>
                                        <p:tgtEl>
                                          <p:spTgt spid="87"/>
                                        </p:tgtEl>
                                      </p:cBhvr>
                                    </p:animEffect>
                                  </p:childTnLst>
                                </p:cTn>
                              </p:par>
                            </p:childTnLst>
                          </p:cTn>
                        </p:par>
                        <p:par>
                          <p:cTn id="83" fill="hold">
                            <p:stCondLst>
                              <p:cond delay="9500"/>
                            </p:stCondLst>
                            <p:childTnLst>
                              <p:par>
                                <p:cTn id="84" presetID="42" presetClass="entr" presetSubtype="0" fill="hold" grpId="0" nodeType="afterEffect">
                                  <p:stCondLst>
                                    <p:cond delay="0"/>
                                  </p:stCondLst>
                                  <p:childTnLst>
                                    <p:set>
                                      <p:cBhvr>
                                        <p:cTn id="85" dur="1" fill="hold">
                                          <p:stCondLst>
                                            <p:cond delay="0"/>
                                          </p:stCondLst>
                                        </p:cTn>
                                        <p:tgtEl>
                                          <p:spTgt spid="58"/>
                                        </p:tgtEl>
                                        <p:attrNameLst>
                                          <p:attrName>style.visibility</p:attrName>
                                        </p:attrNameLst>
                                      </p:cBhvr>
                                      <p:to>
                                        <p:strVal val="visible"/>
                                      </p:to>
                                    </p:set>
                                    <p:animEffect transition="in" filter="fade">
                                      <p:cBhvr>
                                        <p:cTn id="86" dur="1000"/>
                                        <p:tgtEl>
                                          <p:spTgt spid="58"/>
                                        </p:tgtEl>
                                      </p:cBhvr>
                                    </p:animEffect>
                                    <p:anim calcmode="lin" valueType="num">
                                      <p:cBhvr>
                                        <p:cTn id="87" dur="1000" fill="hold"/>
                                        <p:tgtEl>
                                          <p:spTgt spid="58"/>
                                        </p:tgtEl>
                                        <p:attrNameLst>
                                          <p:attrName>ppt_x</p:attrName>
                                        </p:attrNameLst>
                                      </p:cBhvr>
                                      <p:tavLst>
                                        <p:tav tm="0">
                                          <p:val>
                                            <p:strVal val="#ppt_x"/>
                                          </p:val>
                                        </p:tav>
                                        <p:tav tm="100000">
                                          <p:val>
                                            <p:strVal val="#ppt_x"/>
                                          </p:val>
                                        </p:tav>
                                      </p:tavLst>
                                    </p:anim>
                                    <p:anim calcmode="lin" valueType="num">
                                      <p:cBhvr>
                                        <p:cTn id="88" dur="1000" fill="hold"/>
                                        <p:tgtEl>
                                          <p:spTgt spid="58"/>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50"/>
                                        </p:tgtEl>
                                        <p:attrNameLst>
                                          <p:attrName>style.visibility</p:attrName>
                                        </p:attrNameLst>
                                      </p:cBhvr>
                                      <p:to>
                                        <p:strVal val="visible"/>
                                      </p:to>
                                    </p:set>
                                    <p:animEffect transition="in" filter="fade">
                                      <p:cBhvr>
                                        <p:cTn id="91" dur="1000"/>
                                        <p:tgtEl>
                                          <p:spTgt spid="50"/>
                                        </p:tgtEl>
                                      </p:cBhvr>
                                    </p:animEffect>
                                    <p:anim calcmode="lin" valueType="num">
                                      <p:cBhvr>
                                        <p:cTn id="92" dur="1000" fill="hold"/>
                                        <p:tgtEl>
                                          <p:spTgt spid="50"/>
                                        </p:tgtEl>
                                        <p:attrNameLst>
                                          <p:attrName>ppt_x</p:attrName>
                                        </p:attrNameLst>
                                      </p:cBhvr>
                                      <p:tavLst>
                                        <p:tav tm="0">
                                          <p:val>
                                            <p:strVal val="#ppt_x"/>
                                          </p:val>
                                        </p:tav>
                                        <p:tav tm="100000">
                                          <p:val>
                                            <p:strVal val="#ppt_x"/>
                                          </p:val>
                                        </p:tav>
                                      </p:tavLst>
                                    </p:anim>
                                    <p:anim calcmode="lin" valueType="num">
                                      <p:cBhvr>
                                        <p:cTn id="93" dur="1000" fill="hold"/>
                                        <p:tgtEl>
                                          <p:spTgt spid="50"/>
                                        </p:tgtEl>
                                        <p:attrNameLst>
                                          <p:attrName>ppt_y</p:attrName>
                                        </p:attrNameLst>
                                      </p:cBhvr>
                                      <p:tavLst>
                                        <p:tav tm="0">
                                          <p:val>
                                            <p:strVal val="#ppt_y+.1"/>
                                          </p:val>
                                        </p:tav>
                                        <p:tav tm="100000">
                                          <p:val>
                                            <p:strVal val="#ppt_y"/>
                                          </p:val>
                                        </p:tav>
                                      </p:tavLst>
                                    </p:anim>
                                  </p:childTnLst>
                                </p:cTn>
                              </p:par>
                            </p:childTnLst>
                          </p:cTn>
                        </p:par>
                        <p:par>
                          <p:cTn id="94" fill="hold">
                            <p:stCondLst>
                              <p:cond delay="10500"/>
                            </p:stCondLst>
                            <p:childTnLst>
                              <p:par>
                                <p:cTn id="95" presetID="42" presetClass="entr" presetSubtype="0" fill="hold" nodeType="afterEffect">
                                  <p:stCondLst>
                                    <p:cond delay="0"/>
                                  </p:stCondLst>
                                  <p:childTnLst>
                                    <p:set>
                                      <p:cBhvr>
                                        <p:cTn id="96" dur="1" fill="hold">
                                          <p:stCondLst>
                                            <p:cond delay="0"/>
                                          </p:stCondLst>
                                        </p:cTn>
                                        <p:tgtEl>
                                          <p:spTgt spid="77"/>
                                        </p:tgtEl>
                                        <p:attrNameLst>
                                          <p:attrName>style.visibility</p:attrName>
                                        </p:attrNameLst>
                                      </p:cBhvr>
                                      <p:to>
                                        <p:strVal val="visible"/>
                                      </p:to>
                                    </p:set>
                                    <p:animEffect transition="in" filter="fade">
                                      <p:cBhvr>
                                        <p:cTn id="97" dur="1000"/>
                                        <p:tgtEl>
                                          <p:spTgt spid="77"/>
                                        </p:tgtEl>
                                      </p:cBhvr>
                                    </p:animEffect>
                                    <p:anim calcmode="lin" valueType="num">
                                      <p:cBhvr>
                                        <p:cTn id="98" dur="1000" fill="hold"/>
                                        <p:tgtEl>
                                          <p:spTgt spid="77"/>
                                        </p:tgtEl>
                                        <p:attrNameLst>
                                          <p:attrName>ppt_x</p:attrName>
                                        </p:attrNameLst>
                                      </p:cBhvr>
                                      <p:tavLst>
                                        <p:tav tm="0">
                                          <p:val>
                                            <p:strVal val="#ppt_x"/>
                                          </p:val>
                                        </p:tav>
                                        <p:tav tm="100000">
                                          <p:val>
                                            <p:strVal val="#ppt_x"/>
                                          </p:val>
                                        </p:tav>
                                      </p:tavLst>
                                    </p:anim>
                                    <p:anim calcmode="lin" valueType="num">
                                      <p:cBhvr>
                                        <p:cTn id="99" dur="1000" fill="hold"/>
                                        <p:tgtEl>
                                          <p:spTgt spid="77"/>
                                        </p:tgtEl>
                                        <p:attrNameLst>
                                          <p:attrName>ppt_y</p:attrName>
                                        </p:attrNameLst>
                                      </p:cBhvr>
                                      <p:tavLst>
                                        <p:tav tm="0">
                                          <p:val>
                                            <p:strVal val="#ppt_y+.1"/>
                                          </p:val>
                                        </p:tav>
                                        <p:tav tm="100000">
                                          <p:val>
                                            <p:strVal val="#ppt_y"/>
                                          </p:val>
                                        </p:tav>
                                      </p:tavLst>
                                    </p:anim>
                                  </p:childTnLst>
                                </p:cTn>
                              </p:par>
                            </p:childTnLst>
                          </p:cTn>
                        </p:par>
                        <p:par>
                          <p:cTn id="100" fill="hold">
                            <p:stCondLst>
                              <p:cond delay="11500"/>
                            </p:stCondLst>
                            <p:childTnLst>
                              <p:par>
                                <p:cTn id="101" presetID="14" presetClass="entr" presetSubtype="10" fill="hold" grpId="0" nodeType="afterEffect">
                                  <p:stCondLst>
                                    <p:cond delay="0"/>
                                  </p:stCondLst>
                                  <p:childTnLst>
                                    <p:set>
                                      <p:cBhvr>
                                        <p:cTn id="102" dur="1" fill="hold">
                                          <p:stCondLst>
                                            <p:cond delay="0"/>
                                          </p:stCondLst>
                                        </p:cTn>
                                        <p:tgtEl>
                                          <p:spTgt spid="82"/>
                                        </p:tgtEl>
                                        <p:attrNameLst>
                                          <p:attrName>style.visibility</p:attrName>
                                        </p:attrNameLst>
                                      </p:cBhvr>
                                      <p:to>
                                        <p:strVal val="visible"/>
                                      </p:to>
                                    </p:set>
                                    <p:animEffect transition="in" filter="randombar(horizontal)">
                                      <p:cBhvr>
                                        <p:cTn id="103" dur="500"/>
                                        <p:tgtEl>
                                          <p:spTgt spid="82"/>
                                        </p:tgtEl>
                                      </p:cBhvr>
                                    </p:animEffect>
                                  </p:childTnLst>
                                </p:cTn>
                              </p:par>
                              <p:par>
                                <p:cTn id="104" presetID="14" presetClass="entr" presetSubtype="10" fill="hold" grpId="0" nodeType="withEffect">
                                  <p:stCondLst>
                                    <p:cond delay="0"/>
                                  </p:stCondLst>
                                  <p:childTnLst>
                                    <p:set>
                                      <p:cBhvr>
                                        <p:cTn id="105" dur="1" fill="hold">
                                          <p:stCondLst>
                                            <p:cond delay="0"/>
                                          </p:stCondLst>
                                        </p:cTn>
                                        <p:tgtEl>
                                          <p:spTgt spid="83"/>
                                        </p:tgtEl>
                                        <p:attrNameLst>
                                          <p:attrName>style.visibility</p:attrName>
                                        </p:attrNameLst>
                                      </p:cBhvr>
                                      <p:to>
                                        <p:strVal val="visible"/>
                                      </p:to>
                                    </p:set>
                                    <p:animEffect transition="in" filter="randombar(horizontal)">
                                      <p:cBhvr>
                                        <p:cTn id="106"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P spid="51" grpId="0" animBg="1"/>
      <p:bldP spid="52" grpId="0" animBg="1"/>
      <p:bldP spid="58" grpId="0" animBg="1"/>
      <p:bldP spid="80" grpId="0"/>
      <p:bldP spid="81" grpId="0"/>
      <p:bldP spid="82" grpId="0"/>
      <p:bldP spid="83" grpId="0"/>
      <p:bldP spid="84" grpId="0"/>
      <p:bldP spid="85" grpId="0"/>
      <p:bldP spid="86" grpId="0"/>
      <p:bldP spid="87" grpId="0"/>
      <p:bldP spid="8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xmlns="" id="{6C2BFFDB-E5F5-40F3-8ACF-F4D62B19D32C}"/>
              </a:ext>
            </a:extLst>
          </p:cNvPr>
          <p:cNvSpPr/>
          <p:nvPr/>
        </p:nvSpPr>
        <p:spPr>
          <a:xfrm>
            <a:off x="587693" y="480915"/>
            <a:ext cx="2954655" cy="646331"/>
          </a:xfrm>
          <a:prstGeom prst="rect">
            <a:avLst/>
          </a:prstGeom>
        </p:spPr>
        <p:txBody>
          <a:bodyPr wrap="none">
            <a:spAutoFit/>
          </a:bodyPr>
          <a:lstStyle/>
          <a:p>
            <a:pPr algn="r" fontAlgn="base">
              <a:spcBef>
                <a:spcPct val="0"/>
              </a:spcBef>
              <a:spcAft>
                <a:spcPct val="0"/>
              </a:spcAft>
            </a:pPr>
            <a:r>
              <a:rPr lang="zh-CN" altLang="en-US" sz="3600" b="1" dirty="0">
                <a:solidFill>
                  <a:srgbClr val="FF9E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资源配备计划</a:t>
            </a:r>
          </a:p>
        </p:txBody>
      </p:sp>
      <p:sp>
        <p:nvSpPr>
          <p:cNvPr id="5" name="矩形 4">
            <a:extLst>
              <a:ext uri="{FF2B5EF4-FFF2-40B4-BE49-F238E27FC236}">
                <a16:creationId xmlns:a16="http://schemas.microsoft.com/office/drawing/2014/main" xmlns="" id="{9DCCA683-5F31-4606-8595-C41C4DEB2E80}"/>
              </a:ext>
            </a:extLst>
          </p:cNvPr>
          <p:cNvSpPr/>
          <p:nvPr/>
        </p:nvSpPr>
        <p:spPr>
          <a:xfrm>
            <a:off x="0" y="510757"/>
            <a:ext cx="225016" cy="586648"/>
          </a:xfrm>
          <a:prstGeom prst="rect">
            <a:avLst/>
          </a:prstGeom>
          <a:solidFill>
            <a:srgbClr val="FF9E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6434" tIns="48217" rIns="96434" bIns="48217" rtlCol="0" anchor="ctr"/>
          <a:lstStyle/>
          <a:p>
            <a:pPr algn="ctr" defTabSz="964278"/>
            <a:endParaRPr lang="zh-CN" altLang="en-US" sz="1969">
              <a:solidFill>
                <a:srgbClr val="E7E6E6">
                  <a:lumMod val="50000"/>
                </a:srgbClr>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 name="组合 5">
            <a:extLst>
              <a:ext uri="{FF2B5EF4-FFF2-40B4-BE49-F238E27FC236}">
                <a16:creationId xmlns:a16="http://schemas.microsoft.com/office/drawing/2014/main" xmlns="" id="{3CD2125F-6C79-4290-AE53-057956AF179F}"/>
              </a:ext>
            </a:extLst>
          </p:cNvPr>
          <p:cNvGrpSpPr/>
          <p:nvPr/>
        </p:nvGrpSpPr>
        <p:grpSpPr>
          <a:xfrm>
            <a:off x="-15239" y="5928359"/>
            <a:ext cx="12222479" cy="929641"/>
            <a:chOff x="-15239" y="5928359"/>
            <a:chExt cx="12222479" cy="929641"/>
          </a:xfrm>
        </p:grpSpPr>
        <p:pic>
          <p:nvPicPr>
            <p:cNvPr id="7" name="图片 6">
              <a:extLst>
                <a:ext uri="{FF2B5EF4-FFF2-40B4-BE49-F238E27FC236}">
                  <a16:creationId xmlns:a16="http://schemas.microsoft.com/office/drawing/2014/main" xmlns="" id="{DAE8074B-B639-4911-AFF4-D45B3086D00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46720" y="5928359"/>
              <a:ext cx="4160520" cy="929640"/>
            </a:xfrm>
            <a:prstGeom prst="rect">
              <a:avLst/>
            </a:prstGeom>
          </p:spPr>
        </p:pic>
        <p:pic>
          <p:nvPicPr>
            <p:cNvPr id="8" name="图片 7">
              <a:extLst>
                <a:ext uri="{FF2B5EF4-FFF2-40B4-BE49-F238E27FC236}">
                  <a16:creationId xmlns:a16="http://schemas.microsoft.com/office/drawing/2014/main" xmlns="" id="{BCAADF9C-38ED-4D7E-8D5B-780DCB0D7A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86200" y="5928360"/>
              <a:ext cx="4160520" cy="929640"/>
            </a:xfrm>
            <a:prstGeom prst="rect">
              <a:avLst/>
            </a:prstGeom>
          </p:spPr>
        </p:pic>
        <p:pic>
          <p:nvPicPr>
            <p:cNvPr id="9" name="图片 8">
              <a:extLst>
                <a:ext uri="{FF2B5EF4-FFF2-40B4-BE49-F238E27FC236}">
                  <a16:creationId xmlns:a16="http://schemas.microsoft.com/office/drawing/2014/main" xmlns="" id="{0F3979A0-6264-4666-963B-D73E0E53456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39" y="5928360"/>
              <a:ext cx="4160520" cy="929640"/>
            </a:xfrm>
            <a:prstGeom prst="rect">
              <a:avLst/>
            </a:prstGeom>
          </p:spPr>
        </p:pic>
      </p:grpSp>
      <p:sp>
        <p:nvSpPr>
          <p:cNvPr id="11" name="Text Box 52">
            <a:extLst>
              <a:ext uri="{FF2B5EF4-FFF2-40B4-BE49-F238E27FC236}">
                <a16:creationId xmlns:a16="http://schemas.microsoft.com/office/drawing/2014/main" xmlns="" id="{77E19D8D-7622-4018-8993-580449782495}"/>
              </a:ext>
            </a:extLst>
          </p:cNvPr>
          <p:cNvSpPr txBox="1">
            <a:spLocks noChangeArrowheads="1"/>
          </p:cNvSpPr>
          <p:nvPr/>
        </p:nvSpPr>
        <p:spPr bwMode="auto">
          <a:xfrm>
            <a:off x="792213" y="1462581"/>
            <a:ext cx="8208963" cy="4016484"/>
          </a:xfrm>
          <a:prstGeom prst="rect">
            <a:avLst/>
          </a:prstGeom>
          <a:noFill/>
          <a:ln>
            <a:noFill/>
          </a:ln>
          <a:effectLst/>
          <a:extLst>
            <a:ext uri="{909E8E84-426E-40DD-AFC4-6F175D3DCCD1}">
              <a14:hiddenFill xmlns:a14="http://schemas.microsoft.com/office/drawing/2010/main">
                <a:solidFill>
                  <a:srgbClr val="5E9E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spcBef>
                <a:spcPct val="50000"/>
              </a:spcBef>
              <a:spcAft>
                <a:spcPct val="0"/>
              </a:spcAft>
            </a:pPr>
            <a:r>
              <a:rPr lang="en-US" altLang="zh-CN" sz="1600" b="1" dirty="0">
                <a:solidFill>
                  <a:srgbClr val="ED7D31"/>
                </a:solidFill>
                <a:latin typeface="微软雅黑" panose="020B0503020204020204" pitchFamily="34" charset="-122"/>
                <a:ea typeface="微软雅黑" panose="020B0503020204020204" pitchFamily="34" charset="-122"/>
              </a:rPr>
              <a:t>1</a:t>
            </a:r>
            <a:r>
              <a:rPr lang="zh-CN" altLang="en-US" sz="1600" b="1" dirty="0">
                <a:solidFill>
                  <a:srgbClr val="ED7D31"/>
                </a:solidFill>
                <a:latin typeface="微软雅黑" panose="020B0503020204020204" pitchFamily="34" charset="-122"/>
                <a:ea typeface="微软雅黑" panose="020B0503020204020204" pitchFamily="34" charset="-122"/>
              </a:rPr>
              <a:t>）专业分包管理计划</a:t>
            </a:r>
            <a:r>
              <a:rPr lang="zh-CN" altLang="en-US" sz="1600" b="1" dirty="0">
                <a:solidFill>
                  <a:srgbClr val="ED7D31"/>
                </a:solidFill>
                <a:latin typeface="微软雅黑" panose="020B0503020204020204" pitchFamily="34" charset="-122"/>
                <a:ea typeface="微软雅黑" panose="020B0503020204020204" pitchFamily="34" charset="-122"/>
                <a:sym typeface="Wingdings" panose="05000000000000000000" pitchFamily="2" charset="2"/>
              </a:rPr>
              <a:t>：</a:t>
            </a:r>
            <a:endParaRPr lang="en-US" altLang="zh-CN" sz="1600" b="1" dirty="0">
              <a:solidFill>
                <a:srgbClr val="ED7D31"/>
              </a:solidFill>
              <a:latin typeface="微软雅黑" panose="020B0503020204020204" pitchFamily="34" charset="-122"/>
              <a:ea typeface="微软雅黑" panose="020B0503020204020204" pitchFamily="34" charset="-122"/>
              <a:sym typeface="Wingdings" panose="05000000000000000000" pitchFamily="2" charset="2"/>
            </a:endParaRPr>
          </a:p>
          <a:p>
            <a:pPr fontAlgn="base">
              <a:spcBef>
                <a:spcPct val="50000"/>
              </a:spcBef>
              <a:spcAft>
                <a:spcPct val="0"/>
              </a:spcAft>
            </a:pPr>
            <a:r>
              <a:rPr lang="zh-CN" altLang="en-US" sz="1400" dirty="0">
                <a:solidFill>
                  <a:schemeClr val="bg2">
                    <a:lumMod val="50000"/>
                  </a:schemeClr>
                </a:solidFill>
                <a:latin typeface="微软雅黑" panose="020B0503020204020204" pitchFamily="34" charset="-122"/>
                <a:ea typeface="微软雅黑" panose="020B0503020204020204" pitchFamily="34" charset="-122"/>
                <a:sym typeface="Wingdings" panose="05000000000000000000" pitchFamily="2" charset="2"/>
              </a:rPr>
              <a:t>（按表格形式列出哪些分项工程准备专业分包、拟选择几个分包队伍等，包括分包队伍进场时间计划）</a:t>
            </a:r>
            <a:endParaRPr lang="en-US" altLang="zh-CN" sz="1600" b="1" dirty="0">
              <a:solidFill>
                <a:schemeClr val="bg2">
                  <a:lumMod val="50000"/>
                </a:schemeClr>
              </a:solidFill>
              <a:latin typeface="微软雅黑" panose="020B0503020204020204" pitchFamily="34" charset="-122"/>
              <a:ea typeface="微软雅黑" panose="020B0503020204020204" pitchFamily="34" charset="-122"/>
              <a:sym typeface="Wingdings" panose="05000000000000000000" pitchFamily="2" charset="2"/>
            </a:endParaRPr>
          </a:p>
          <a:p>
            <a:pPr fontAlgn="base">
              <a:spcBef>
                <a:spcPct val="50000"/>
              </a:spcBef>
              <a:spcAft>
                <a:spcPct val="0"/>
              </a:spcAft>
            </a:pPr>
            <a:r>
              <a:rPr lang="en-US" altLang="zh-CN" sz="1600" b="1" dirty="0">
                <a:solidFill>
                  <a:srgbClr val="ED7D31"/>
                </a:solidFill>
                <a:latin typeface="微软雅黑" panose="020B0503020204020204" pitchFamily="34" charset="-122"/>
                <a:ea typeface="微软雅黑" panose="020B0503020204020204" pitchFamily="34" charset="-122"/>
              </a:rPr>
              <a:t>2</a:t>
            </a:r>
            <a:r>
              <a:rPr lang="zh-CN" altLang="en-US" sz="1600" b="1" dirty="0">
                <a:solidFill>
                  <a:srgbClr val="ED7D31"/>
                </a:solidFill>
                <a:latin typeface="微软雅黑" panose="020B0503020204020204" pitchFamily="34" charset="-122"/>
                <a:ea typeface="微软雅黑" panose="020B0503020204020204" pitchFamily="34" charset="-122"/>
              </a:rPr>
              <a:t>）劳务分包管理计划</a:t>
            </a:r>
            <a:endParaRPr lang="en-US" altLang="zh-CN" sz="1600" b="1" dirty="0">
              <a:solidFill>
                <a:srgbClr val="ED7D31"/>
              </a:solidFill>
              <a:latin typeface="微软雅黑" panose="020B0503020204020204" pitchFamily="34" charset="-122"/>
              <a:ea typeface="微软雅黑" panose="020B0503020204020204" pitchFamily="34" charset="-122"/>
            </a:endParaRPr>
          </a:p>
          <a:p>
            <a:pPr fontAlgn="base">
              <a:lnSpc>
                <a:spcPct val="150000"/>
              </a:lnSpc>
              <a:spcBef>
                <a:spcPct val="0"/>
              </a:spcBef>
              <a:spcAft>
                <a:spcPct val="0"/>
              </a:spcAft>
            </a:pPr>
            <a:r>
              <a:rPr lang="zh-CN" altLang="en-US" sz="1400" dirty="0">
                <a:solidFill>
                  <a:schemeClr val="bg2">
                    <a:lumMod val="50000"/>
                  </a:schemeClr>
                </a:solidFill>
                <a:latin typeface="微软雅黑" panose="020B0503020204020204" pitchFamily="34" charset="-122"/>
                <a:ea typeface="微软雅黑" panose="020B0503020204020204" pitchFamily="34" charset="-122"/>
                <a:sym typeface="Arial" panose="020B0604020202020204" pitchFamily="34" charset="0"/>
              </a:rPr>
              <a:t>本项目采用成建制劳务队或采用班组负责制，劳务队拟定多少个，班组拟定多少人，以及其负责内容。</a:t>
            </a:r>
            <a:r>
              <a:rPr lang="zh-CN" altLang="en-US" sz="1400" dirty="0">
                <a:solidFill>
                  <a:srgbClr val="FFFFFF">
                    <a:lumMod val="65000"/>
                  </a:srgbClr>
                </a:solidFill>
                <a:latin typeface="微软雅黑" panose="020B0503020204020204" pitchFamily="34" charset="-122"/>
                <a:ea typeface="微软雅黑" panose="020B0503020204020204" pitchFamily="34" charset="-122"/>
                <a:sym typeface="Arial" panose="020B0604020202020204" pitchFamily="34" charset="0"/>
              </a:rPr>
              <a:t> </a:t>
            </a:r>
            <a:endParaRPr lang="en-US" altLang="zh-CN" sz="1600" dirty="0">
              <a:solidFill>
                <a:srgbClr val="FFFFFF">
                  <a:lumMod val="65000"/>
                </a:srgbClr>
              </a:solidFill>
              <a:latin typeface="微软雅黑" panose="020B0503020204020204" pitchFamily="34" charset="-122"/>
              <a:ea typeface="微软雅黑" panose="020B0503020204020204" pitchFamily="34" charset="-122"/>
              <a:sym typeface="Arial" panose="020B0604020202020204" pitchFamily="34" charset="0"/>
            </a:endParaRPr>
          </a:p>
          <a:p>
            <a:pPr fontAlgn="base">
              <a:lnSpc>
                <a:spcPct val="150000"/>
              </a:lnSpc>
              <a:spcBef>
                <a:spcPct val="0"/>
              </a:spcBef>
              <a:spcAft>
                <a:spcPct val="0"/>
              </a:spcAft>
            </a:pPr>
            <a:r>
              <a:rPr lang="en-US" altLang="zh-CN" sz="1600" b="1" dirty="0">
                <a:solidFill>
                  <a:srgbClr val="ED7D31"/>
                </a:solidFill>
                <a:latin typeface="微软雅黑" panose="020B0503020204020204" pitchFamily="34" charset="-122"/>
                <a:ea typeface="微软雅黑" panose="020B0503020204020204" pitchFamily="34" charset="-122"/>
              </a:rPr>
              <a:t>3</a:t>
            </a:r>
            <a:r>
              <a:rPr lang="zh-CN" altLang="en-US" sz="1600" b="1" dirty="0">
                <a:solidFill>
                  <a:srgbClr val="ED7D31"/>
                </a:solidFill>
                <a:latin typeface="微软雅黑" panose="020B0503020204020204" pitchFamily="34" charset="-122"/>
                <a:ea typeface="微软雅黑" panose="020B0503020204020204" pitchFamily="34" charset="-122"/>
              </a:rPr>
              <a:t>）机械设备管理计划</a:t>
            </a:r>
            <a:endParaRPr lang="en-US" altLang="zh-CN" sz="1600" dirty="0">
              <a:solidFill>
                <a:srgbClr val="ED7D31"/>
              </a:solidFill>
              <a:latin typeface="微软雅黑" panose="020B0503020204020204" pitchFamily="34" charset="-122"/>
              <a:ea typeface="微软雅黑" panose="020B0503020204020204" pitchFamily="34" charset="-122"/>
            </a:endParaRPr>
          </a:p>
          <a:p>
            <a:pPr fontAlgn="base">
              <a:spcBef>
                <a:spcPct val="50000"/>
              </a:spcBef>
              <a:spcAft>
                <a:spcPct val="0"/>
              </a:spcAft>
            </a:pPr>
            <a:r>
              <a:rPr lang="en-US" altLang="zh-CN" sz="1600" b="1" dirty="0">
                <a:solidFill>
                  <a:srgbClr val="ED7D31"/>
                </a:solidFill>
                <a:latin typeface="微软雅黑" panose="020B0503020204020204" pitchFamily="34" charset="-122"/>
                <a:ea typeface="微软雅黑" panose="020B0503020204020204" pitchFamily="34" charset="-122"/>
              </a:rPr>
              <a:t>4</a:t>
            </a:r>
            <a:r>
              <a:rPr lang="zh-CN" altLang="en-US" sz="1600" b="1" dirty="0">
                <a:solidFill>
                  <a:srgbClr val="ED7D31"/>
                </a:solidFill>
                <a:latin typeface="微软雅黑" panose="020B0503020204020204" pitchFamily="34" charset="-122"/>
                <a:ea typeface="微软雅黑" panose="020B0503020204020204" pitchFamily="34" charset="-122"/>
              </a:rPr>
              <a:t>）实体材料计划：</a:t>
            </a:r>
          </a:p>
          <a:p>
            <a:pPr fontAlgn="base">
              <a:lnSpc>
                <a:spcPct val="150000"/>
              </a:lnSpc>
              <a:spcBef>
                <a:spcPct val="50000"/>
              </a:spcBef>
              <a:spcAft>
                <a:spcPct val="0"/>
              </a:spcAft>
            </a:pPr>
            <a:r>
              <a:rPr lang="zh-CN" altLang="en-US" sz="1400" dirty="0">
                <a:solidFill>
                  <a:schemeClr val="bg2">
                    <a:lumMod val="50000"/>
                  </a:schemeClr>
                </a:solidFill>
                <a:latin typeface="微软雅黑" panose="020B0503020204020204" pitchFamily="34" charset="-122"/>
                <a:ea typeface="微软雅黑" panose="020B0503020204020204" pitchFamily="34" charset="-122"/>
              </a:rPr>
              <a:t>工程本体材料采购计划（注明：如钢筋、混凝土、水泥、砌块、砂、石、防水材料、外墙面砖、涂料等的主要工程量，是项目自购、分公司集采还是集团集采等，用表格说明）</a:t>
            </a:r>
          </a:p>
          <a:p>
            <a:pPr lvl="0" fontAlgn="base">
              <a:spcBef>
                <a:spcPct val="50000"/>
              </a:spcBef>
              <a:spcAft>
                <a:spcPct val="0"/>
              </a:spcAft>
            </a:pPr>
            <a:r>
              <a:rPr lang="en-US" altLang="zh-CN" sz="1600" b="1" dirty="0">
                <a:solidFill>
                  <a:srgbClr val="ED7D31"/>
                </a:solidFill>
                <a:latin typeface="微软雅黑" panose="020B0503020204020204" pitchFamily="34" charset="-122"/>
                <a:ea typeface="微软雅黑" panose="020B0503020204020204" pitchFamily="34" charset="-122"/>
              </a:rPr>
              <a:t>5</a:t>
            </a:r>
            <a:r>
              <a:rPr lang="zh-CN" altLang="en-US" sz="1600" b="1" dirty="0">
                <a:solidFill>
                  <a:srgbClr val="ED7D31"/>
                </a:solidFill>
                <a:latin typeface="微软雅黑" panose="020B0503020204020204" pitchFamily="34" charset="-122"/>
                <a:ea typeface="微软雅黑" panose="020B0503020204020204" pitchFamily="34" charset="-122"/>
              </a:rPr>
              <a:t>）周转材料计划：</a:t>
            </a:r>
            <a:endParaRPr lang="en-US" altLang="zh-CN" sz="1600" b="1" dirty="0">
              <a:solidFill>
                <a:srgbClr val="ED7D31"/>
              </a:solidFill>
              <a:latin typeface="微软雅黑" panose="020B0503020204020204" pitchFamily="34" charset="-122"/>
              <a:ea typeface="微软雅黑" panose="020B0503020204020204" pitchFamily="34" charset="-122"/>
            </a:endParaRPr>
          </a:p>
          <a:p>
            <a:pPr fontAlgn="base">
              <a:lnSpc>
                <a:spcPct val="150000"/>
              </a:lnSpc>
              <a:spcBef>
                <a:spcPct val="50000"/>
              </a:spcBef>
              <a:spcAft>
                <a:spcPct val="0"/>
              </a:spcAft>
            </a:pPr>
            <a:r>
              <a:rPr lang="zh-CN" altLang="en-US" sz="1400" dirty="0">
                <a:solidFill>
                  <a:schemeClr val="bg2">
                    <a:lumMod val="50000"/>
                  </a:schemeClr>
                </a:solidFill>
                <a:latin typeface="微软雅黑" panose="020B0503020204020204" pitchFamily="34" charset="-122"/>
                <a:ea typeface="微软雅黑" panose="020B0503020204020204" pitchFamily="34" charset="-122"/>
                <a:sym typeface="Arial" panose="020B0604020202020204" pitchFamily="34" charset="0"/>
              </a:rPr>
              <a:t>主要脚手架工程方案的确定</a:t>
            </a:r>
            <a:endParaRPr lang="en-US" altLang="zh-CN" sz="1400" dirty="0">
              <a:solidFill>
                <a:schemeClr val="bg2">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a:p>
            <a:pPr fontAlgn="base">
              <a:spcBef>
                <a:spcPct val="50000"/>
              </a:spcBef>
              <a:spcAft>
                <a:spcPct val="0"/>
              </a:spcAft>
            </a:pPr>
            <a:r>
              <a:rPr lang="en-US" altLang="zh-CN" sz="1600" b="1" dirty="0">
                <a:solidFill>
                  <a:srgbClr val="ED7D31"/>
                </a:solidFill>
                <a:latin typeface="微软雅黑" panose="020B0503020204020204" pitchFamily="34" charset="-122"/>
                <a:ea typeface="微软雅黑" panose="020B0503020204020204" pitchFamily="34" charset="-122"/>
              </a:rPr>
              <a:t>6</a:t>
            </a:r>
            <a:r>
              <a:rPr lang="zh-CN" altLang="en-US" sz="1600" b="1" dirty="0">
                <a:solidFill>
                  <a:srgbClr val="ED7D31"/>
                </a:solidFill>
                <a:latin typeface="微软雅黑" panose="020B0503020204020204" pitchFamily="34" charset="-122"/>
                <a:ea typeface="微软雅黑" panose="020B0503020204020204" pitchFamily="34" charset="-122"/>
              </a:rPr>
              <a:t>）其他资源配备计划</a:t>
            </a:r>
            <a:endParaRPr lang="zh-CN" altLang="en-US" sz="1400" dirty="0">
              <a:solidFill>
                <a:srgbClr val="ED7D31"/>
              </a:solidFill>
              <a:latin typeface="微软雅黑" panose="020B0503020204020204" pitchFamily="34" charset="-122"/>
              <a:ea typeface="微软雅黑" panose="020B0503020204020204" pitchFamily="34" charset="-122"/>
            </a:endParaRPr>
          </a:p>
        </p:txBody>
      </p:sp>
      <p:pic>
        <p:nvPicPr>
          <p:cNvPr id="3" name="图片 2">
            <a:extLst>
              <a:ext uri="{FF2B5EF4-FFF2-40B4-BE49-F238E27FC236}">
                <a16:creationId xmlns:a16="http://schemas.microsoft.com/office/drawing/2014/main" xmlns="" id="{5EAE9F1A-D49C-44BF-9109-6F38CCC2324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74308" y="1065951"/>
            <a:ext cx="1896170" cy="4809744"/>
          </a:xfrm>
          <a:prstGeom prst="rect">
            <a:avLst/>
          </a:prstGeom>
        </p:spPr>
      </p:pic>
    </p:spTree>
    <p:extLst>
      <p:ext uri="{BB962C8B-B14F-4D97-AF65-F5344CB8AC3E}">
        <p14:creationId xmlns:p14="http://schemas.microsoft.com/office/powerpoint/2010/main" val="73519477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700"/>
                                        <p:tgtEl>
                                          <p:spTgt spid="11"/>
                                        </p:tgtEl>
                                      </p:cBhvr>
                                    </p:animEffect>
                                    <p:anim calcmode="lin" valueType="num">
                                      <p:cBhvr>
                                        <p:cTn id="8" dur="1700" fill="hold"/>
                                        <p:tgtEl>
                                          <p:spTgt spid="11"/>
                                        </p:tgtEl>
                                        <p:attrNameLst>
                                          <p:attrName>ppt_x</p:attrName>
                                        </p:attrNameLst>
                                      </p:cBhvr>
                                      <p:tavLst>
                                        <p:tav tm="0">
                                          <p:val>
                                            <p:strVal val="#ppt_x"/>
                                          </p:val>
                                        </p:tav>
                                        <p:tav tm="100000">
                                          <p:val>
                                            <p:strVal val="#ppt_x"/>
                                          </p:val>
                                        </p:tav>
                                      </p:tavLst>
                                    </p:anim>
                                    <p:anim calcmode="lin" valueType="num">
                                      <p:cBhvr>
                                        <p:cTn id="9" dur="1530" decel="100000" fill="hold"/>
                                        <p:tgtEl>
                                          <p:spTgt spid="11"/>
                                        </p:tgtEl>
                                        <p:attrNameLst>
                                          <p:attrName>ppt_y</p:attrName>
                                        </p:attrNameLst>
                                      </p:cBhvr>
                                      <p:tavLst>
                                        <p:tav tm="0">
                                          <p:val>
                                            <p:strVal val="#ppt_y+1"/>
                                          </p:val>
                                        </p:tav>
                                        <p:tav tm="100000">
                                          <p:val>
                                            <p:strVal val="#ppt_y-.03"/>
                                          </p:val>
                                        </p:tav>
                                      </p:tavLst>
                                    </p:anim>
                                    <p:anim calcmode="lin" valueType="num">
                                      <p:cBhvr>
                                        <p:cTn id="10" dur="170" accel="100000" fill="hold">
                                          <p:stCondLst>
                                            <p:cond delay="1530"/>
                                          </p:stCondLst>
                                        </p:cTn>
                                        <p:tgtEl>
                                          <p:spTgt spid="11"/>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xmlns="" id="{0819A003-C9F4-4DB8-8BF4-2DE93F9E2351}"/>
              </a:ext>
            </a:extLst>
          </p:cNvPr>
          <p:cNvSpPr/>
          <p:nvPr/>
        </p:nvSpPr>
        <p:spPr>
          <a:xfrm>
            <a:off x="409706" y="451074"/>
            <a:ext cx="4339650" cy="646331"/>
          </a:xfrm>
          <a:prstGeom prst="rect">
            <a:avLst/>
          </a:prstGeom>
        </p:spPr>
        <p:txBody>
          <a:bodyPr wrap="none">
            <a:spAutoFit/>
          </a:bodyPr>
          <a:lstStyle/>
          <a:p>
            <a:pPr algn="r" fontAlgn="base">
              <a:spcBef>
                <a:spcPct val="0"/>
              </a:spcBef>
              <a:spcAft>
                <a:spcPct val="0"/>
              </a:spcAft>
            </a:pPr>
            <a:r>
              <a:rPr lang="zh-CN" altLang="en-US" sz="3600" b="1" dirty="0">
                <a:solidFill>
                  <a:srgbClr val="FF9E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现场施工总平面策划</a:t>
            </a:r>
          </a:p>
        </p:txBody>
      </p:sp>
      <p:sp>
        <p:nvSpPr>
          <p:cNvPr id="5" name="矩形 4">
            <a:extLst>
              <a:ext uri="{FF2B5EF4-FFF2-40B4-BE49-F238E27FC236}">
                <a16:creationId xmlns:a16="http://schemas.microsoft.com/office/drawing/2014/main" xmlns="" id="{C7C35B16-12D9-48D0-AFA6-FC6E9D0B2FAC}"/>
              </a:ext>
            </a:extLst>
          </p:cNvPr>
          <p:cNvSpPr/>
          <p:nvPr/>
        </p:nvSpPr>
        <p:spPr>
          <a:xfrm>
            <a:off x="0" y="510757"/>
            <a:ext cx="225016" cy="586648"/>
          </a:xfrm>
          <a:prstGeom prst="rect">
            <a:avLst/>
          </a:prstGeom>
          <a:solidFill>
            <a:srgbClr val="FF9E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6434" tIns="48217" rIns="96434" bIns="48217" rtlCol="0" anchor="ctr"/>
          <a:lstStyle/>
          <a:p>
            <a:pPr algn="ctr" defTabSz="964278"/>
            <a:endParaRPr lang="zh-CN" altLang="en-US" sz="1969">
              <a:solidFill>
                <a:srgbClr val="E7E6E6">
                  <a:lumMod val="50000"/>
                </a:srgbClr>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 name="组合 5">
            <a:extLst>
              <a:ext uri="{FF2B5EF4-FFF2-40B4-BE49-F238E27FC236}">
                <a16:creationId xmlns:a16="http://schemas.microsoft.com/office/drawing/2014/main" xmlns="" id="{46CD9657-78D7-4729-AB77-F300E99BC7AB}"/>
              </a:ext>
            </a:extLst>
          </p:cNvPr>
          <p:cNvGrpSpPr/>
          <p:nvPr/>
        </p:nvGrpSpPr>
        <p:grpSpPr>
          <a:xfrm>
            <a:off x="-15239" y="5928359"/>
            <a:ext cx="12222479" cy="929641"/>
            <a:chOff x="-15239" y="5928359"/>
            <a:chExt cx="12222479" cy="929641"/>
          </a:xfrm>
        </p:grpSpPr>
        <p:pic>
          <p:nvPicPr>
            <p:cNvPr id="7" name="图片 6">
              <a:extLst>
                <a:ext uri="{FF2B5EF4-FFF2-40B4-BE49-F238E27FC236}">
                  <a16:creationId xmlns:a16="http://schemas.microsoft.com/office/drawing/2014/main" xmlns="" id="{C0439CB9-855E-45FF-95C4-799D31F1CD9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46720" y="5928359"/>
              <a:ext cx="4160520" cy="929640"/>
            </a:xfrm>
            <a:prstGeom prst="rect">
              <a:avLst/>
            </a:prstGeom>
          </p:spPr>
        </p:pic>
        <p:pic>
          <p:nvPicPr>
            <p:cNvPr id="8" name="图片 7">
              <a:extLst>
                <a:ext uri="{FF2B5EF4-FFF2-40B4-BE49-F238E27FC236}">
                  <a16:creationId xmlns:a16="http://schemas.microsoft.com/office/drawing/2014/main" xmlns="" id="{B311D15F-5066-43B0-9C5C-3B02AC03EE6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86200" y="5928360"/>
              <a:ext cx="4160520" cy="929640"/>
            </a:xfrm>
            <a:prstGeom prst="rect">
              <a:avLst/>
            </a:prstGeom>
          </p:spPr>
        </p:pic>
        <p:pic>
          <p:nvPicPr>
            <p:cNvPr id="9" name="图片 8">
              <a:extLst>
                <a:ext uri="{FF2B5EF4-FFF2-40B4-BE49-F238E27FC236}">
                  <a16:creationId xmlns:a16="http://schemas.microsoft.com/office/drawing/2014/main" xmlns="" id="{24958763-9E31-43CA-A54F-DAE32E5E510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39" y="5928360"/>
              <a:ext cx="4160520" cy="929640"/>
            </a:xfrm>
            <a:prstGeom prst="rect">
              <a:avLst/>
            </a:prstGeom>
          </p:spPr>
        </p:pic>
      </p:grpSp>
      <p:sp>
        <p:nvSpPr>
          <p:cNvPr id="22" name="AutoShape 8">
            <a:extLst>
              <a:ext uri="{FF2B5EF4-FFF2-40B4-BE49-F238E27FC236}">
                <a16:creationId xmlns:a16="http://schemas.microsoft.com/office/drawing/2014/main" xmlns="" id="{52FFEE38-C345-4BF0-88D0-ED351B8A857E}"/>
              </a:ext>
            </a:extLst>
          </p:cNvPr>
          <p:cNvSpPr>
            <a:spLocks/>
          </p:cNvSpPr>
          <p:nvPr/>
        </p:nvSpPr>
        <p:spPr bwMode="auto">
          <a:xfrm>
            <a:off x="1138202" y="4778829"/>
            <a:ext cx="3111547" cy="5909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fontAlgn="base">
              <a:lnSpc>
                <a:spcPct val="120000"/>
              </a:lnSpc>
              <a:spcBef>
                <a:spcPts val="896"/>
              </a:spcBef>
              <a:spcAft>
                <a:spcPct val="0"/>
              </a:spcAft>
            </a:pPr>
            <a:r>
              <a:rPr lang="zh-CN" altLang="en-US" sz="800" b="0" dirty="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a:t>
            </a:r>
            <a:endParaRPr lang="es-ES" altLang="zh-CN" sz="800" b="0" dirty="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AutoShape 9">
            <a:extLst>
              <a:ext uri="{FF2B5EF4-FFF2-40B4-BE49-F238E27FC236}">
                <a16:creationId xmlns:a16="http://schemas.microsoft.com/office/drawing/2014/main" xmlns="" id="{844369FA-06E9-4113-AFD1-B46B66348F2C}"/>
              </a:ext>
            </a:extLst>
          </p:cNvPr>
          <p:cNvSpPr>
            <a:spLocks/>
          </p:cNvSpPr>
          <p:nvPr/>
        </p:nvSpPr>
        <p:spPr bwMode="auto">
          <a:xfrm>
            <a:off x="4553620" y="4778829"/>
            <a:ext cx="3111547" cy="5909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fontAlgn="base">
              <a:lnSpc>
                <a:spcPct val="120000"/>
              </a:lnSpc>
              <a:spcBef>
                <a:spcPts val="896"/>
              </a:spcBef>
              <a:spcAft>
                <a:spcPct val="0"/>
              </a:spcAft>
            </a:pPr>
            <a:r>
              <a:rPr lang="zh-CN" altLang="en-US" sz="800" b="0" dirty="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a:t>
            </a:r>
            <a:endParaRPr lang="es-ES" altLang="zh-CN" sz="800" b="0" dirty="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AutoShape 10">
            <a:extLst>
              <a:ext uri="{FF2B5EF4-FFF2-40B4-BE49-F238E27FC236}">
                <a16:creationId xmlns:a16="http://schemas.microsoft.com/office/drawing/2014/main" xmlns="" id="{2C69CD44-7FFA-4993-9783-78C93BF29000}"/>
              </a:ext>
            </a:extLst>
          </p:cNvPr>
          <p:cNvSpPr>
            <a:spLocks/>
          </p:cNvSpPr>
          <p:nvPr/>
        </p:nvSpPr>
        <p:spPr bwMode="auto">
          <a:xfrm>
            <a:off x="7942250" y="4778829"/>
            <a:ext cx="3111547" cy="5909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fontAlgn="base">
              <a:lnSpc>
                <a:spcPct val="120000"/>
              </a:lnSpc>
              <a:spcBef>
                <a:spcPts val="896"/>
              </a:spcBef>
              <a:spcAft>
                <a:spcPct val="0"/>
              </a:spcAft>
            </a:pPr>
            <a:r>
              <a:rPr lang="zh-CN" altLang="en-US" sz="800" b="0" dirty="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a:t>
            </a:r>
            <a:endParaRPr lang="es-ES" altLang="zh-CN" sz="800" b="0" dirty="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AutoShape 11">
            <a:extLst>
              <a:ext uri="{FF2B5EF4-FFF2-40B4-BE49-F238E27FC236}">
                <a16:creationId xmlns:a16="http://schemas.microsoft.com/office/drawing/2014/main" xmlns="" id="{1F15F2E4-F37C-4D1C-A328-93E21BD2290B}"/>
              </a:ext>
            </a:extLst>
          </p:cNvPr>
          <p:cNvSpPr>
            <a:spLocks/>
          </p:cNvSpPr>
          <p:nvPr/>
        </p:nvSpPr>
        <p:spPr bwMode="auto">
          <a:xfrm>
            <a:off x="1151596" y="4207081"/>
            <a:ext cx="3098153" cy="38842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21599"/>
                </a:lnTo>
                <a:lnTo>
                  <a:pt x="0" y="21599"/>
                </a:lnTo>
                <a:lnTo>
                  <a:pt x="0" y="0"/>
                </a:lnTo>
                <a:close/>
              </a:path>
            </a:pathLst>
          </a:custGeom>
          <a:solidFill>
            <a:srgbClr val="ED7D31">
              <a:alpha val="79999"/>
            </a:srgbClr>
          </a:solidFill>
          <a:ln>
            <a:noFill/>
          </a:ln>
          <a:extLst/>
        </p:spPr>
        <p:txBody>
          <a:bodyPr lIns="24108" tIns="24108" rIns="24108" bIns="24108"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6" name="AutoShape 12">
            <a:extLst>
              <a:ext uri="{FF2B5EF4-FFF2-40B4-BE49-F238E27FC236}">
                <a16:creationId xmlns:a16="http://schemas.microsoft.com/office/drawing/2014/main" xmlns="" id="{2735F492-8D7E-4306-B802-9D78D3F22A36}"/>
              </a:ext>
            </a:extLst>
          </p:cNvPr>
          <p:cNvSpPr>
            <a:spLocks/>
          </p:cNvSpPr>
          <p:nvPr/>
        </p:nvSpPr>
        <p:spPr bwMode="auto">
          <a:xfrm>
            <a:off x="4542738" y="4207081"/>
            <a:ext cx="3110709" cy="38842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solidFill>
            <a:srgbClr val="ED7D31">
              <a:alpha val="79999"/>
            </a:srgbClr>
          </a:solidFill>
          <a:ln>
            <a:noFill/>
          </a:ln>
          <a:effectLst/>
        </p:spPr>
        <p:txBody>
          <a:bodyPr lIns="24108" tIns="24108" rIns="24108" bIns="24108" anchor="ctr"/>
          <a:lstStyle/>
          <a:p>
            <a:pPr marL="0" marR="0" lvl="0" indent="0" algn="ctr" defTabSz="482163" eaLnBrk="1" fontAlgn="base" latinLnBrk="0" hangingPunct="1">
              <a:lnSpc>
                <a:spcPct val="100000"/>
              </a:lnSpc>
              <a:spcBef>
                <a:spcPct val="0"/>
              </a:spcBef>
              <a:spcAft>
                <a:spcPct val="0"/>
              </a:spcAft>
              <a:buClrTx/>
              <a:buSzTx/>
              <a:buFontTx/>
              <a:buNone/>
              <a:tabLst/>
              <a:defRPr/>
            </a:pPr>
            <a:endParaRPr kumimoji="0" lang="es-ES" sz="1400"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Lato" charset="0"/>
              <a:sym typeface="Arial" panose="020B0604020202020204" pitchFamily="34" charset="0"/>
            </a:endParaRPr>
          </a:p>
        </p:txBody>
      </p:sp>
      <p:sp>
        <p:nvSpPr>
          <p:cNvPr id="27" name="AutoShape 13">
            <a:extLst>
              <a:ext uri="{FF2B5EF4-FFF2-40B4-BE49-F238E27FC236}">
                <a16:creationId xmlns:a16="http://schemas.microsoft.com/office/drawing/2014/main" xmlns="" id="{E16CD633-2314-4160-B149-83F923FD6C24}"/>
              </a:ext>
            </a:extLst>
          </p:cNvPr>
          <p:cNvSpPr>
            <a:spLocks/>
          </p:cNvSpPr>
          <p:nvPr/>
        </p:nvSpPr>
        <p:spPr bwMode="auto">
          <a:xfrm>
            <a:off x="7917137" y="4207081"/>
            <a:ext cx="3110709" cy="38842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solidFill>
            <a:srgbClr val="ED7D31">
              <a:alpha val="79999"/>
            </a:srgbClr>
          </a:solidFill>
          <a:ln>
            <a:noFill/>
          </a:ln>
          <a:effectLst/>
        </p:spPr>
        <p:txBody>
          <a:bodyPr lIns="24108" tIns="24108" rIns="24108" bIns="24108" anchor="ctr"/>
          <a:lstStyle/>
          <a:p>
            <a:pPr marL="0" marR="0" lvl="0" indent="0" algn="ctr" defTabSz="482163" eaLnBrk="1" fontAlgn="base" latinLnBrk="0" hangingPunct="1">
              <a:lnSpc>
                <a:spcPct val="100000"/>
              </a:lnSpc>
              <a:spcBef>
                <a:spcPct val="0"/>
              </a:spcBef>
              <a:spcAft>
                <a:spcPct val="0"/>
              </a:spcAft>
              <a:buClrTx/>
              <a:buSzTx/>
              <a:buFontTx/>
              <a:buNone/>
              <a:tabLst/>
              <a:defRPr/>
            </a:pPr>
            <a:endParaRPr kumimoji="0" lang="es-ES" sz="1400"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Lato" charset="0"/>
              <a:sym typeface="Arial" panose="020B0604020202020204" pitchFamily="34" charset="0"/>
            </a:endParaRPr>
          </a:p>
        </p:txBody>
      </p:sp>
      <p:sp>
        <p:nvSpPr>
          <p:cNvPr id="28" name="AutoShape 14">
            <a:extLst>
              <a:ext uri="{FF2B5EF4-FFF2-40B4-BE49-F238E27FC236}">
                <a16:creationId xmlns:a16="http://schemas.microsoft.com/office/drawing/2014/main" xmlns="" id="{50B6A9D7-0C58-4A27-83CF-FA684602AA19}"/>
              </a:ext>
            </a:extLst>
          </p:cNvPr>
          <p:cNvSpPr>
            <a:spLocks/>
          </p:cNvSpPr>
          <p:nvPr/>
        </p:nvSpPr>
        <p:spPr bwMode="auto">
          <a:xfrm>
            <a:off x="1382085" y="4298171"/>
            <a:ext cx="2475501"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b">
            <a:spAutoFit/>
          </a:bodyPr>
          <a:lstStyle/>
          <a:p>
            <a:pPr algn="ctr" fontAlgn="base">
              <a:spcBef>
                <a:spcPct val="0"/>
              </a:spcBef>
              <a:spcAft>
                <a:spcPct val="0"/>
              </a:spcAft>
              <a:defRPr/>
            </a:pPr>
            <a:r>
              <a:rPr lang="zh-CN" altLang="en-US" sz="1400" dirty="0">
                <a:solidFill>
                  <a:srgbClr val="FFFFFF"/>
                </a:solidFill>
                <a:latin typeface="Arial" panose="020B0604020202020204" pitchFamily="34" charset="0"/>
                <a:ea typeface="微软雅黑" panose="020B0503020204020204" pitchFamily="34" charset="-122"/>
                <a:cs typeface="Lato" charset="0"/>
                <a:sym typeface="Arial" panose="020B0604020202020204" pitchFamily="34" charset="0"/>
              </a:rPr>
              <a:t>请替换文字内容</a:t>
            </a:r>
            <a:endParaRPr lang="es-ES" sz="1400" dirty="0">
              <a:solidFill>
                <a:srgbClr val="FFFFFF"/>
              </a:solidFill>
              <a:latin typeface="Arial" panose="020B0604020202020204" pitchFamily="34" charset="0"/>
              <a:ea typeface="微软雅黑" panose="020B0503020204020204" pitchFamily="34" charset="-122"/>
              <a:cs typeface="Lato" charset="0"/>
              <a:sym typeface="Arial" panose="020B0604020202020204" pitchFamily="34" charset="0"/>
            </a:endParaRPr>
          </a:p>
        </p:txBody>
      </p:sp>
      <p:sp>
        <p:nvSpPr>
          <p:cNvPr id="29" name="AutoShape 15">
            <a:extLst>
              <a:ext uri="{FF2B5EF4-FFF2-40B4-BE49-F238E27FC236}">
                <a16:creationId xmlns:a16="http://schemas.microsoft.com/office/drawing/2014/main" xmlns="" id="{944E3E60-2F10-4F42-A38C-5AF0A1D5EDD8}"/>
              </a:ext>
            </a:extLst>
          </p:cNvPr>
          <p:cNvSpPr>
            <a:spLocks/>
          </p:cNvSpPr>
          <p:nvPr/>
        </p:nvSpPr>
        <p:spPr bwMode="auto">
          <a:xfrm>
            <a:off x="4797503" y="4298171"/>
            <a:ext cx="2475501"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b">
            <a:spAutoFit/>
          </a:bodyPr>
          <a:lstStyle/>
          <a:p>
            <a:pPr algn="ctr" fontAlgn="base">
              <a:spcBef>
                <a:spcPct val="0"/>
              </a:spcBef>
              <a:spcAft>
                <a:spcPct val="0"/>
              </a:spcAft>
              <a:defRPr/>
            </a:pPr>
            <a:r>
              <a:rPr lang="zh-CN" altLang="en-US" sz="1400">
                <a:solidFill>
                  <a:srgbClr val="FFFFFF"/>
                </a:solidFill>
                <a:latin typeface="Arial" panose="020B0604020202020204" pitchFamily="34" charset="0"/>
                <a:ea typeface="微软雅黑" panose="020B0503020204020204" pitchFamily="34" charset="-122"/>
                <a:cs typeface="Lato" charset="0"/>
                <a:sym typeface="Arial" panose="020B0604020202020204" pitchFamily="34" charset="0"/>
              </a:rPr>
              <a:t>请替换文字内容</a:t>
            </a:r>
            <a:endParaRPr lang="es-ES" sz="1400" dirty="0">
              <a:solidFill>
                <a:srgbClr val="FFFFFF"/>
              </a:solidFill>
              <a:latin typeface="Arial" panose="020B0604020202020204" pitchFamily="34" charset="0"/>
              <a:ea typeface="微软雅黑" panose="020B0503020204020204" pitchFamily="34" charset="-122"/>
              <a:cs typeface="Lato" charset="0"/>
              <a:sym typeface="Arial" panose="020B0604020202020204" pitchFamily="34" charset="0"/>
            </a:endParaRPr>
          </a:p>
        </p:txBody>
      </p:sp>
      <p:sp>
        <p:nvSpPr>
          <p:cNvPr id="30" name="AutoShape 16">
            <a:extLst>
              <a:ext uri="{FF2B5EF4-FFF2-40B4-BE49-F238E27FC236}">
                <a16:creationId xmlns:a16="http://schemas.microsoft.com/office/drawing/2014/main" xmlns="" id="{8E7B6491-26EC-4A21-A5D9-DDFB4E51B2D9}"/>
              </a:ext>
            </a:extLst>
          </p:cNvPr>
          <p:cNvSpPr>
            <a:spLocks/>
          </p:cNvSpPr>
          <p:nvPr/>
        </p:nvSpPr>
        <p:spPr bwMode="auto">
          <a:xfrm>
            <a:off x="8186133" y="4298171"/>
            <a:ext cx="2475501"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b">
            <a:spAutoFit/>
          </a:bodyPr>
          <a:lstStyle/>
          <a:p>
            <a:pPr algn="ctr" fontAlgn="base">
              <a:spcBef>
                <a:spcPct val="0"/>
              </a:spcBef>
              <a:spcAft>
                <a:spcPct val="0"/>
              </a:spcAft>
              <a:defRPr/>
            </a:pPr>
            <a:r>
              <a:rPr lang="zh-CN" altLang="en-US" sz="1400">
                <a:solidFill>
                  <a:srgbClr val="FFFFFF"/>
                </a:solidFill>
                <a:latin typeface="Arial" panose="020B0604020202020204" pitchFamily="34" charset="0"/>
                <a:ea typeface="微软雅黑" panose="020B0503020204020204" pitchFamily="34" charset="-122"/>
                <a:cs typeface="Lato" charset="0"/>
                <a:sym typeface="Arial" panose="020B0604020202020204" pitchFamily="34" charset="0"/>
              </a:rPr>
              <a:t>请替换文字内容</a:t>
            </a:r>
            <a:endParaRPr lang="es-ES" sz="1400" dirty="0">
              <a:solidFill>
                <a:srgbClr val="FFFFFF"/>
              </a:solidFill>
              <a:latin typeface="Arial" panose="020B0604020202020204" pitchFamily="34" charset="0"/>
              <a:ea typeface="微软雅黑" panose="020B0503020204020204" pitchFamily="34" charset="-122"/>
              <a:cs typeface="Lato" charset="0"/>
              <a:sym typeface="Arial" panose="020B0604020202020204" pitchFamily="34" charset="0"/>
            </a:endParaRPr>
          </a:p>
        </p:txBody>
      </p:sp>
      <p:sp>
        <p:nvSpPr>
          <p:cNvPr id="31" name="矩形 30">
            <a:extLst>
              <a:ext uri="{FF2B5EF4-FFF2-40B4-BE49-F238E27FC236}">
                <a16:creationId xmlns:a16="http://schemas.microsoft.com/office/drawing/2014/main" xmlns="" id="{9A5AD578-D59D-49CC-B372-F71667B91E18}"/>
              </a:ext>
            </a:extLst>
          </p:cNvPr>
          <p:cNvSpPr/>
          <p:nvPr/>
        </p:nvSpPr>
        <p:spPr bwMode="auto">
          <a:xfrm>
            <a:off x="1151596" y="1927205"/>
            <a:ext cx="3106850" cy="2279876"/>
          </a:xfrm>
          <a:prstGeom prst="rect">
            <a:avLst/>
          </a:prstGeom>
          <a:blipFill dpi="0" rotWithShape="1">
            <a:blip r:embed="rId4" cstate="screen">
              <a:duotone>
                <a:schemeClr val="accent3">
                  <a:shade val="45000"/>
                  <a:satMod val="135000"/>
                </a:schemeClr>
                <a:prstClr val="white"/>
              </a:duotone>
              <a:extLst>
                <a:ext uri="{28A0092B-C50C-407E-A947-70E740481C1C}">
                  <a14:useLocalDpi xmlns:a14="http://schemas.microsoft.com/office/drawing/2010/main"/>
                </a:ext>
              </a:extLst>
            </a:blip>
            <a:srcRect/>
            <a:stretch>
              <a:fillRect/>
            </a:stretch>
          </a:blipFill>
          <a:ln w="25400" cap="flat" cmpd="sng" algn="ctr">
            <a:noFill/>
            <a:prstDash val="solid"/>
            <a:miter lim="0"/>
            <a:headEnd type="none" w="med" len="med"/>
            <a:tailEnd type="none" w="med" len="med"/>
          </a:ln>
          <a:effectLst/>
        </p:spPr>
        <p:txBody>
          <a:bodyPr vert="horz" wrap="square" lIns="26788" tIns="26788" rIns="26788" bIns="26788" numCol="1" rtlCol="0" anchor="ctr" anchorCtr="0" compatLnSpc="1">
            <a:prstTxWarp prst="textNoShape">
              <a:avLst/>
            </a:prstTxWarp>
          </a:bodyPr>
          <a:lstStyle/>
          <a:p>
            <a:pPr marL="120541" algn="ctr" defTabSz="435286" fontAlgn="base" hangingPunct="0">
              <a:lnSpc>
                <a:spcPct val="130000"/>
              </a:lnSpc>
              <a:spcBef>
                <a:spcPct val="0"/>
              </a:spcBef>
              <a:spcAft>
                <a:spcPct val="0"/>
              </a:spcAft>
            </a:pPr>
            <a:endParaRPr lang="zh-CN" altLang="en-US" sz="1318" b="1">
              <a:solidFill>
                <a:srgbClr val="FFFFFF"/>
              </a:solidFill>
              <a:latin typeface="Arial" panose="020B0604020202020204" pitchFamily="34" charset="0"/>
              <a:ea typeface="微软雅黑" panose="020B0503020204020204" pitchFamily="34" charset="-122"/>
              <a:cs typeface="Lato" charset="0"/>
              <a:sym typeface="Arial" panose="020B0604020202020204" pitchFamily="34" charset="0"/>
            </a:endParaRPr>
          </a:p>
        </p:txBody>
      </p:sp>
      <p:sp>
        <p:nvSpPr>
          <p:cNvPr id="32" name="矩形 31">
            <a:extLst>
              <a:ext uri="{FF2B5EF4-FFF2-40B4-BE49-F238E27FC236}">
                <a16:creationId xmlns:a16="http://schemas.microsoft.com/office/drawing/2014/main" xmlns="" id="{611C0C77-6776-4FC2-BAFD-F766DD44B5F9}"/>
              </a:ext>
            </a:extLst>
          </p:cNvPr>
          <p:cNvSpPr/>
          <p:nvPr/>
        </p:nvSpPr>
        <p:spPr bwMode="auto">
          <a:xfrm>
            <a:off x="4538552" y="1927205"/>
            <a:ext cx="3114895" cy="2279876"/>
          </a:xfrm>
          <a:prstGeom prst="rect">
            <a:avLst/>
          </a:prstGeom>
          <a:blipFill dpi="0" rotWithShape="1">
            <a:blip r:embed="rId5" cstate="screen">
              <a:duotone>
                <a:schemeClr val="accent3">
                  <a:shade val="45000"/>
                  <a:satMod val="135000"/>
                </a:schemeClr>
                <a:prstClr val="white"/>
              </a:duotone>
              <a:extLst>
                <a:ext uri="{28A0092B-C50C-407E-A947-70E740481C1C}">
                  <a14:useLocalDpi xmlns:a14="http://schemas.microsoft.com/office/drawing/2010/main"/>
                </a:ext>
              </a:extLst>
            </a:blip>
            <a:srcRect/>
            <a:stretch>
              <a:fillRect/>
            </a:stretch>
          </a:blipFill>
          <a:ln w="25400" cap="flat" cmpd="sng" algn="ctr">
            <a:noFill/>
            <a:prstDash val="solid"/>
            <a:miter lim="0"/>
            <a:headEnd type="none" w="med" len="med"/>
            <a:tailEnd type="none" w="med" len="med"/>
          </a:ln>
          <a:effectLst/>
        </p:spPr>
        <p:txBody>
          <a:bodyPr vert="horz" wrap="square" lIns="26788" tIns="26788" rIns="26788" bIns="26788" numCol="1" rtlCol="0" anchor="ctr" anchorCtr="0" compatLnSpc="1">
            <a:prstTxWarp prst="textNoShape">
              <a:avLst/>
            </a:prstTxWarp>
          </a:bodyPr>
          <a:lstStyle/>
          <a:p>
            <a:pPr marL="120541" algn="ctr" defTabSz="435286" fontAlgn="base" hangingPunct="0">
              <a:lnSpc>
                <a:spcPct val="130000"/>
              </a:lnSpc>
              <a:spcBef>
                <a:spcPct val="0"/>
              </a:spcBef>
              <a:spcAft>
                <a:spcPct val="0"/>
              </a:spcAft>
            </a:pPr>
            <a:endParaRPr lang="zh-CN" altLang="en-US" sz="1318" b="1">
              <a:solidFill>
                <a:srgbClr val="FFFFFF"/>
              </a:solidFill>
              <a:latin typeface="Arial" panose="020B0604020202020204" pitchFamily="34" charset="0"/>
              <a:ea typeface="微软雅黑" panose="020B0503020204020204" pitchFamily="34" charset="-122"/>
              <a:cs typeface="Lato" charset="0"/>
              <a:sym typeface="Arial" panose="020B0604020202020204" pitchFamily="34" charset="0"/>
            </a:endParaRPr>
          </a:p>
        </p:txBody>
      </p:sp>
      <p:sp>
        <p:nvSpPr>
          <p:cNvPr id="33" name="矩形 32">
            <a:extLst>
              <a:ext uri="{FF2B5EF4-FFF2-40B4-BE49-F238E27FC236}">
                <a16:creationId xmlns:a16="http://schemas.microsoft.com/office/drawing/2014/main" xmlns="" id="{6BE31EB8-1A9D-487D-978D-ACC7B03D3049}"/>
              </a:ext>
            </a:extLst>
          </p:cNvPr>
          <p:cNvSpPr/>
          <p:nvPr/>
        </p:nvSpPr>
        <p:spPr bwMode="auto">
          <a:xfrm>
            <a:off x="7917137" y="1927205"/>
            <a:ext cx="3110709" cy="2279876"/>
          </a:xfrm>
          <a:prstGeom prst="rect">
            <a:avLst/>
          </a:prstGeom>
          <a:blipFill dpi="0" rotWithShape="1">
            <a:blip r:embed="rId6" cstate="screen">
              <a:duotone>
                <a:schemeClr val="accent3">
                  <a:shade val="45000"/>
                  <a:satMod val="135000"/>
                </a:schemeClr>
                <a:prstClr val="white"/>
              </a:duotone>
              <a:extLst>
                <a:ext uri="{28A0092B-C50C-407E-A947-70E740481C1C}">
                  <a14:useLocalDpi xmlns:a14="http://schemas.microsoft.com/office/drawing/2010/main"/>
                </a:ext>
              </a:extLst>
            </a:blip>
            <a:srcRect/>
            <a:stretch>
              <a:fillRect/>
            </a:stretch>
          </a:blipFill>
          <a:ln w="25400" cap="flat" cmpd="sng" algn="ctr">
            <a:noFill/>
            <a:prstDash val="solid"/>
            <a:miter lim="0"/>
            <a:headEnd type="none" w="med" len="med"/>
            <a:tailEnd type="none" w="med" len="med"/>
          </a:ln>
          <a:effectLst/>
        </p:spPr>
        <p:txBody>
          <a:bodyPr vert="horz" wrap="square" lIns="26788" tIns="26788" rIns="26788" bIns="26788" numCol="1" rtlCol="0" anchor="ctr" anchorCtr="0" compatLnSpc="1">
            <a:prstTxWarp prst="textNoShape">
              <a:avLst/>
            </a:prstTxWarp>
          </a:bodyPr>
          <a:lstStyle/>
          <a:p>
            <a:pPr marL="120541" algn="ctr" defTabSz="435286" fontAlgn="base" hangingPunct="0">
              <a:lnSpc>
                <a:spcPct val="130000"/>
              </a:lnSpc>
              <a:spcBef>
                <a:spcPct val="0"/>
              </a:spcBef>
              <a:spcAft>
                <a:spcPct val="0"/>
              </a:spcAft>
            </a:pPr>
            <a:endParaRPr lang="zh-CN" altLang="en-US" sz="1318" b="1">
              <a:solidFill>
                <a:srgbClr val="FFFFFF"/>
              </a:solidFill>
              <a:latin typeface="Arial" panose="020B0604020202020204" pitchFamily="34" charset="0"/>
              <a:ea typeface="微软雅黑" panose="020B0503020204020204" pitchFamily="34" charset="-122"/>
              <a:cs typeface="Lato" charset="0"/>
              <a:sym typeface="Arial" panose="020B0604020202020204" pitchFamily="34" charset="0"/>
            </a:endParaRPr>
          </a:p>
        </p:txBody>
      </p:sp>
    </p:spTree>
    <p:extLst>
      <p:ext uri="{BB962C8B-B14F-4D97-AF65-F5344CB8AC3E}">
        <p14:creationId xmlns:p14="http://schemas.microsoft.com/office/powerpoint/2010/main" val="124878991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ox(out)">
                                      <p:cBhvr>
                                        <p:cTn id="7" dur="500"/>
                                        <p:tgtEl>
                                          <p:spTgt spid="31"/>
                                        </p:tgtEl>
                                      </p:cBhvr>
                                    </p:animEffect>
                                  </p:childTnLst>
                                </p:cTn>
                              </p:par>
                            </p:childTnLst>
                          </p:cTn>
                        </p:par>
                        <p:par>
                          <p:cTn id="8" fill="hold">
                            <p:stCondLst>
                              <p:cond delay="500"/>
                            </p:stCondLst>
                            <p:childTnLst>
                              <p:par>
                                <p:cTn id="9" presetID="4" presetClass="entr" presetSubtype="32"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box(out)">
                                      <p:cBhvr>
                                        <p:cTn id="11" dur="500"/>
                                        <p:tgtEl>
                                          <p:spTgt spid="32"/>
                                        </p:tgtEl>
                                      </p:cBhvr>
                                    </p:animEffect>
                                  </p:childTnLst>
                                </p:cTn>
                              </p:par>
                            </p:childTnLst>
                          </p:cTn>
                        </p:par>
                        <p:par>
                          <p:cTn id="12" fill="hold">
                            <p:stCondLst>
                              <p:cond delay="1000"/>
                            </p:stCondLst>
                            <p:childTnLst>
                              <p:par>
                                <p:cTn id="13" presetID="4" presetClass="entr" presetSubtype="32"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box(out)">
                                      <p:cBhvr>
                                        <p:cTn id="15" dur="500"/>
                                        <p:tgtEl>
                                          <p:spTgt spid="33"/>
                                        </p:tgtEl>
                                      </p:cBhvr>
                                    </p:animEffect>
                                  </p:childTnLst>
                                </p:cTn>
                              </p:par>
                            </p:childTnLst>
                          </p:cTn>
                        </p:par>
                        <p:par>
                          <p:cTn id="16" fill="hold">
                            <p:stCondLst>
                              <p:cond delay="1500"/>
                            </p:stCondLst>
                            <p:childTnLst>
                              <p:par>
                                <p:cTn id="17" presetID="22" presetClass="entr" presetSubtype="8" fill="hold" grpId="0" nodeType="afterEffect">
                                  <p:stCondLst>
                                    <p:cond delay="200"/>
                                  </p:stCondLst>
                                  <p:childTnLst>
                                    <p:set>
                                      <p:cBhvr>
                                        <p:cTn id="18" dur="1" fill="hold">
                                          <p:stCondLst>
                                            <p:cond delay="0"/>
                                          </p:stCondLst>
                                        </p:cTn>
                                        <p:tgtEl>
                                          <p:spTgt spid="25"/>
                                        </p:tgtEl>
                                        <p:attrNameLst>
                                          <p:attrName>style.visibility</p:attrName>
                                        </p:attrNameLst>
                                      </p:cBhvr>
                                      <p:to>
                                        <p:strVal val="visible"/>
                                      </p:to>
                                    </p:set>
                                    <p:animEffect transition="in" filter="wipe(left)">
                                      <p:cBhvr>
                                        <p:cTn id="19" dur="500"/>
                                        <p:tgtEl>
                                          <p:spTgt spid="25"/>
                                        </p:tgtEl>
                                      </p:cBhvr>
                                    </p:animEffect>
                                  </p:childTnLst>
                                </p:cTn>
                              </p:par>
                            </p:childTnLst>
                          </p:cTn>
                        </p:par>
                        <p:par>
                          <p:cTn id="20" fill="hold">
                            <p:stCondLst>
                              <p:cond delay="2200"/>
                            </p:stCondLst>
                            <p:childTnLst>
                              <p:par>
                                <p:cTn id="21" presetID="2" presetClass="entr" presetSubtype="4" fill="hold" grpId="0" nodeType="afterEffect">
                                  <p:stCondLst>
                                    <p:cond delay="100"/>
                                  </p:stCondLst>
                                  <p:childTnLst>
                                    <p:set>
                                      <p:cBhvr>
                                        <p:cTn id="22" dur="1" fill="hold">
                                          <p:stCondLst>
                                            <p:cond delay="0"/>
                                          </p:stCondLst>
                                        </p:cTn>
                                        <p:tgtEl>
                                          <p:spTgt spid="28"/>
                                        </p:tgtEl>
                                        <p:attrNameLst>
                                          <p:attrName>style.visibility</p:attrName>
                                        </p:attrNameLst>
                                      </p:cBhvr>
                                      <p:to>
                                        <p:strVal val="visible"/>
                                      </p:to>
                                    </p:set>
                                    <p:anim calcmode="lin" valueType="num">
                                      <p:cBhvr additive="base">
                                        <p:cTn id="23" dur="500" fill="hold"/>
                                        <p:tgtEl>
                                          <p:spTgt spid="28"/>
                                        </p:tgtEl>
                                        <p:attrNameLst>
                                          <p:attrName>ppt_x</p:attrName>
                                        </p:attrNameLst>
                                      </p:cBhvr>
                                      <p:tavLst>
                                        <p:tav tm="0">
                                          <p:val>
                                            <p:strVal val="#ppt_x"/>
                                          </p:val>
                                        </p:tav>
                                        <p:tav tm="100000">
                                          <p:val>
                                            <p:strVal val="#ppt_x"/>
                                          </p:val>
                                        </p:tav>
                                      </p:tavLst>
                                    </p:anim>
                                    <p:anim calcmode="lin" valueType="num">
                                      <p:cBhvr additive="base">
                                        <p:cTn id="24" dur="500" fill="hold"/>
                                        <p:tgtEl>
                                          <p:spTgt spid="28"/>
                                        </p:tgtEl>
                                        <p:attrNameLst>
                                          <p:attrName>ppt_y</p:attrName>
                                        </p:attrNameLst>
                                      </p:cBhvr>
                                      <p:tavLst>
                                        <p:tav tm="0">
                                          <p:val>
                                            <p:strVal val="1+#ppt_h/2"/>
                                          </p:val>
                                        </p:tav>
                                        <p:tav tm="100000">
                                          <p:val>
                                            <p:strVal val="#ppt_y"/>
                                          </p:val>
                                        </p:tav>
                                      </p:tavLst>
                                    </p:anim>
                                  </p:childTnLst>
                                </p:cTn>
                              </p:par>
                            </p:childTnLst>
                          </p:cTn>
                        </p:par>
                        <p:par>
                          <p:cTn id="25" fill="hold">
                            <p:stCondLst>
                              <p:cond delay="2800"/>
                            </p:stCondLst>
                            <p:childTnLst>
                              <p:par>
                                <p:cTn id="26" presetID="22" presetClass="entr" presetSubtype="8" fill="hold" nodeType="afterEffect">
                                  <p:stCondLst>
                                    <p:cond delay="100"/>
                                  </p:stCondLst>
                                  <p:childTnLst>
                                    <p:set>
                                      <p:cBhvr>
                                        <p:cTn id="27" dur="1" fill="hold">
                                          <p:stCondLst>
                                            <p:cond delay="0"/>
                                          </p:stCondLst>
                                        </p:cTn>
                                        <p:tgtEl>
                                          <p:spTgt spid="26"/>
                                        </p:tgtEl>
                                        <p:attrNameLst>
                                          <p:attrName>style.visibility</p:attrName>
                                        </p:attrNameLst>
                                      </p:cBhvr>
                                      <p:to>
                                        <p:strVal val="visible"/>
                                      </p:to>
                                    </p:set>
                                    <p:animEffect transition="in" filter="wipe(left)">
                                      <p:cBhvr>
                                        <p:cTn id="28" dur="500"/>
                                        <p:tgtEl>
                                          <p:spTgt spid="26"/>
                                        </p:tgtEl>
                                      </p:cBhvr>
                                    </p:animEffect>
                                  </p:childTnLst>
                                </p:cTn>
                              </p:par>
                            </p:childTnLst>
                          </p:cTn>
                        </p:par>
                        <p:par>
                          <p:cTn id="29" fill="hold">
                            <p:stCondLst>
                              <p:cond delay="3400"/>
                            </p:stCondLst>
                            <p:childTnLst>
                              <p:par>
                                <p:cTn id="30" presetID="2" presetClass="entr" presetSubtype="4" fill="hold" grpId="0" nodeType="afterEffect">
                                  <p:stCondLst>
                                    <p:cond delay="100"/>
                                  </p:stCondLst>
                                  <p:childTnLst>
                                    <p:set>
                                      <p:cBhvr>
                                        <p:cTn id="31" dur="1" fill="hold">
                                          <p:stCondLst>
                                            <p:cond delay="0"/>
                                          </p:stCondLst>
                                        </p:cTn>
                                        <p:tgtEl>
                                          <p:spTgt spid="29"/>
                                        </p:tgtEl>
                                        <p:attrNameLst>
                                          <p:attrName>style.visibility</p:attrName>
                                        </p:attrNameLst>
                                      </p:cBhvr>
                                      <p:to>
                                        <p:strVal val="visible"/>
                                      </p:to>
                                    </p:set>
                                    <p:anim calcmode="lin" valueType="num">
                                      <p:cBhvr additive="base">
                                        <p:cTn id="32" dur="500" fill="hold"/>
                                        <p:tgtEl>
                                          <p:spTgt spid="29"/>
                                        </p:tgtEl>
                                        <p:attrNameLst>
                                          <p:attrName>ppt_x</p:attrName>
                                        </p:attrNameLst>
                                      </p:cBhvr>
                                      <p:tavLst>
                                        <p:tav tm="0">
                                          <p:val>
                                            <p:strVal val="#ppt_x"/>
                                          </p:val>
                                        </p:tav>
                                        <p:tav tm="100000">
                                          <p:val>
                                            <p:strVal val="#ppt_x"/>
                                          </p:val>
                                        </p:tav>
                                      </p:tavLst>
                                    </p:anim>
                                    <p:anim calcmode="lin" valueType="num">
                                      <p:cBhvr additive="base">
                                        <p:cTn id="33" dur="500" fill="hold"/>
                                        <p:tgtEl>
                                          <p:spTgt spid="29"/>
                                        </p:tgtEl>
                                        <p:attrNameLst>
                                          <p:attrName>ppt_y</p:attrName>
                                        </p:attrNameLst>
                                      </p:cBhvr>
                                      <p:tavLst>
                                        <p:tav tm="0">
                                          <p:val>
                                            <p:strVal val="1+#ppt_h/2"/>
                                          </p:val>
                                        </p:tav>
                                        <p:tav tm="100000">
                                          <p:val>
                                            <p:strVal val="#ppt_y"/>
                                          </p:val>
                                        </p:tav>
                                      </p:tavLst>
                                    </p:anim>
                                  </p:childTnLst>
                                </p:cTn>
                              </p:par>
                            </p:childTnLst>
                          </p:cTn>
                        </p:par>
                        <p:par>
                          <p:cTn id="34" fill="hold">
                            <p:stCondLst>
                              <p:cond delay="4000"/>
                            </p:stCondLst>
                            <p:childTnLst>
                              <p:par>
                                <p:cTn id="35" presetID="22" presetClass="entr" presetSubtype="8" fill="hold" nodeType="afterEffect">
                                  <p:stCondLst>
                                    <p:cond delay="100"/>
                                  </p:stCondLst>
                                  <p:childTnLst>
                                    <p:set>
                                      <p:cBhvr>
                                        <p:cTn id="36" dur="1" fill="hold">
                                          <p:stCondLst>
                                            <p:cond delay="0"/>
                                          </p:stCondLst>
                                        </p:cTn>
                                        <p:tgtEl>
                                          <p:spTgt spid="27"/>
                                        </p:tgtEl>
                                        <p:attrNameLst>
                                          <p:attrName>style.visibility</p:attrName>
                                        </p:attrNameLst>
                                      </p:cBhvr>
                                      <p:to>
                                        <p:strVal val="visible"/>
                                      </p:to>
                                    </p:set>
                                    <p:animEffect transition="in" filter="wipe(left)">
                                      <p:cBhvr>
                                        <p:cTn id="37" dur="500"/>
                                        <p:tgtEl>
                                          <p:spTgt spid="27"/>
                                        </p:tgtEl>
                                      </p:cBhvr>
                                    </p:animEffect>
                                  </p:childTnLst>
                                </p:cTn>
                              </p:par>
                            </p:childTnLst>
                          </p:cTn>
                        </p:par>
                        <p:par>
                          <p:cTn id="38" fill="hold">
                            <p:stCondLst>
                              <p:cond delay="4600"/>
                            </p:stCondLst>
                            <p:childTnLst>
                              <p:par>
                                <p:cTn id="39" presetID="2" presetClass="entr" presetSubtype="4" fill="hold" grpId="0" nodeType="afterEffect">
                                  <p:stCondLst>
                                    <p:cond delay="100"/>
                                  </p:stCondLst>
                                  <p:childTnLst>
                                    <p:set>
                                      <p:cBhvr>
                                        <p:cTn id="40" dur="1" fill="hold">
                                          <p:stCondLst>
                                            <p:cond delay="0"/>
                                          </p:stCondLst>
                                        </p:cTn>
                                        <p:tgtEl>
                                          <p:spTgt spid="30"/>
                                        </p:tgtEl>
                                        <p:attrNameLst>
                                          <p:attrName>style.visibility</p:attrName>
                                        </p:attrNameLst>
                                      </p:cBhvr>
                                      <p:to>
                                        <p:strVal val="visible"/>
                                      </p:to>
                                    </p:set>
                                    <p:anim calcmode="lin" valueType="num">
                                      <p:cBhvr additive="base">
                                        <p:cTn id="41" dur="500" fill="hold"/>
                                        <p:tgtEl>
                                          <p:spTgt spid="30"/>
                                        </p:tgtEl>
                                        <p:attrNameLst>
                                          <p:attrName>ppt_x</p:attrName>
                                        </p:attrNameLst>
                                      </p:cBhvr>
                                      <p:tavLst>
                                        <p:tav tm="0">
                                          <p:val>
                                            <p:strVal val="#ppt_x"/>
                                          </p:val>
                                        </p:tav>
                                        <p:tav tm="100000">
                                          <p:val>
                                            <p:strVal val="#ppt_x"/>
                                          </p:val>
                                        </p:tav>
                                      </p:tavLst>
                                    </p:anim>
                                    <p:anim calcmode="lin" valueType="num">
                                      <p:cBhvr additive="base">
                                        <p:cTn id="42" dur="500" fill="hold"/>
                                        <p:tgtEl>
                                          <p:spTgt spid="30"/>
                                        </p:tgtEl>
                                        <p:attrNameLst>
                                          <p:attrName>ppt_y</p:attrName>
                                        </p:attrNameLst>
                                      </p:cBhvr>
                                      <p:tavLst>
                                        <p:tav tm="0">
                                          <p:val>
                                            <p:strVal val="1+#ppt_h/2"/>
                                          </p:val>
                                        </p:tav>
                                        <p:tav tm="100000">
                                          <p:val>
                                            <p:strVal val="#ppt_y"/>
                                          </p:val>
                                        </p:tav>
                                      </p:tavLst>
                                    </p:anim>
                                  </p:childTnLst>
                                </p:cTn>
                              </p:par>
                            </p:childTnLst>
                          </p:cTn>
                        </p:par>
                        <p:par>
                          <p:cTn id="43" fill="hold">
                            <p:stCondLst>
                              <p:cond delay="5200"/>
                            </p:stCondLst>
                            <p:childTnLst>
                              <p:par>
                                <p:cTn id="44" presetID="2" presetClass="entr" presetSubtype="2" fill="hold" grpId="0" nodeType="afterEffect">
                                  <p:stCondLst>
                                    <p:cond delay="100"/>
                                  </p:stCondLst>
                                  <p:childTnLst>
                                    <p:set>
                                      <p:cBhvr>
                                        <p:cTn id="45" dur="1" fill="hold">
                                          <p:stCondLst>
                                            <p:cond delay="0"/>
                                          </p:stCondLst>
                                        </p:cTn>
                                        <p:tgtEl>
                                          <p:spTgt spid="22"/>
                                        </p:tgtEl>
                                        <p:attrNameLst>
                                          <p:attrName>style.visibility</p:attrName>
                                        </p:attrNameLst>
                                      </p:cBhvr>
                                      <p:to>
                                        <p:strVal val="visible"/>
                                      </p:to>
                                    </p:set>
                                    <p:anim calcmode="lin" valueType="num">
                                      <p:cBhvr additive="base">
                                        <p:cTn id="46" dur="500" fill="hold"/>
                                        <p:tgtEl>
                                          <p:spTgt spid="22"/>
                                        </p:tgtEl>
                                        <p:attrNameLst>
                                          <p:attrName>ppt_x</p:attrName>
                                        </p:attrNameLst>
                                      </p:cBhvr>
                                      <p:tavLst>
                                        <p:tav tm="0">
                                          <p:val>
                                            <p:strVal val="1+#ppt_w/2"/>
                                          </p:val>
                                        </p:tav>
                                        <p:tav tm="100000">
                                          <p:val>
                                            <p:strVal val="#ppt_x"/>
                                          </p:val>
                                        </p:tav>
                                      </p:tavLst>
                                    </p:anim>
                                    <p:anim calcmode="lin" valueType="num">
                                      <p:cBhvr additive="base">
                                        <p:cTn id="47" dur="500" fill="hold"/>
                                        <p:tgtEl>
                                          <p:spTgt spid="22"/>
                                        </p:tgtEl>
                                        <p:attrNameLst>
                                          <p:attrName>ppt_y</p:attrName>
                                        </p:attrNameLst>
                                      </p:cBhvr>
                                      <p:tavLst>
                                        <p:tav tm="0">
                                          <p:val>
                                            <p:strVal val="#ppt_y"/>
                                          </p:val>
                                        </p:tav>
                                        <p:tav tm="100000">
                                          <p:val>
                                            <p:strVal val="#ppt_y"/>
                                          </p:val>
                                        </p:tav>
                                      </p:tavLst>
                                    </p:anim>
                                  </p:childTnLst>
                                </p:cTn>
                              </p:par>
                            </p:childTnLst>
                          </p:cTn>
                        </p:par>
                        <p:par>
                          <p:cTn id="48" fill="hold">
                            <p:stCondLst>
                              <p:cond delay="5800"/>
                            </p:stCondLst>
                            <p:childTnLst>
                              <p:par>
                                <p:cTn id="49" presetID="2" presetClass="entr" presetSubtype="2" fill="hold" grpId="0" nodeType="afterEffect">
                                  <p:stCondLst>
                                    <p:cond delay="100"/>
                                  </p:stCondLst>
                                  <p:childTnLst>
                                    <p:set>
                                      <p:cBhvr>
                                        <p:cTn id="50" dur="1" fill="hold">
                                          <p:stCondLst>
                                            <p:cond delay="0"/>
                                          </p:stCondLst>
                                        </p:cTn>
                                        <p:tgtEl>
                                          <p:spTgt spid="23"/>
                                        </p:tgtEl>
                                        <p:attrNameLst>
                                          <p:attrName>style.visibility</p:attrName>
                                        </p:attrNameLst>
                                      </p:cBhvr>
                                      <p:to>
                                        <p:strVal val="visible"/>
                                      </p:to>
                                    </p:set>
                                    <p:anim calcmode="lin" valueType="num">
                                      <p:cBhvr additive="base">
                                        <p:cTn id="51" dur="500" fill="hold"/>
                                        <p:tgtEl>
                                          <p:spTgt spid="23"/>
                                        </p:tgtEl>
                                        <p:attrNameLst>
                                          <p:attrName>ppt_x</p:attrName>
                                        </p:attrNameLst>
                                      </p:cBhvr>
                                      <p:tavLst>
                                        <p:tav tm="0">
                                          <p:val>
                                            <p:strVal val="1+#ppt_w/2"/>
                                          </p:val>
                                        </p:tav>
                                        <p:tav tm="100000">
                                          <p:val>
                                            <p:strVal val="#ppt_x"/>
                                          </p:val>
                                        </p:tav>
                                      </p:tavLst>
                                    </p:anim>
                                    <p:anim calcmode="lin" valueType="num">
                                      <p:cBhvr additive="base">
                                        <p:cTn id="52" dur="500" fill="hold"/>
                                        <p:tgtEl>
                                          <p:spTgt spid="23"/>
                                        </p:tgtEl>
                                        <p:attrNameLst>
                                          <p:attrName>ppt_y</p:attrName>
                                        </p:attrNameLst>
                                      </p:cBhvr>
                                      <p:tavLst>
                                        <p:tav tm="0">
                                          <p:val>
                                            <p:strVal val="#ppt_y"/>
                                          </p:val>
                                        </p:tav>
                                        <p:tav tm="100000">
                                          <p:val>
                                            <p:strVal val="#ppt_y"/>
                                          </p:val>
                                        </p:tav>
                                      </p:tavLst>
                                    </p:anim>
                                  </p:childTnLst>
                                </p:cTn>
                              </p:par>
                            </p:childTnLst>
                          </p:cTn>
                        </p:par>
                        <p:par>
                          <p:cTn id="53" fill="hold">
                            <p:stCondLst>
                              <p:cond delay="6400"/>
                            </p:stCondLst>
                            <p:childTnLst>
                              <p:par>
                                <p:cTn id="54" presetID="2" presetClass="entr" presetSubtype="2" fill="hold" grpId="0" nodeType="afterEffect">
                                  <p:stCondLst>
                                    <p:cond delay="100"/>
                                  </p:stCondLst>
                                  <p:childTnLst>
                                    <p:set>
                                      <p:cBhvr>
                                        <p:cTn id="55" dur="1" fill="hold">
                                          <p:stCondLst>
                                            <p:cond delay="0"/>
                                          </p:stCondLst>
                                        </p:cTn>
                                        <p:tgtEl>
                                          <p:spTgt spid="24"/>
                                        </p:tgtEl>
                                        <p:attrNameLst>
                                          <p:attrName>style.visibility</p:attrName>
                                        </p:attrNameLst>
                                      </p:cBhvr>
                                      <p:to>
                                        <p:strVal val="visible"/>
                                      </p:to>
                                    </p:set>
                                    <p:anim calcmode="lin" valueType="num">
                                      <p:cBhvr additive="base">
                                        <p:cTn id="56" dur="500" fill="hold"/>
                                        <p:tgtEl>
                                          <p:spTgt spid="24"/>
                                        </p:tgtEl>
                                        <p:attrNameLst>
                                          <p:attrName>ppt_x</p:attrName>
                                        </p:attrNameLst>
                                      </p:cBhvr>
                                      <p:tavLst>
                                        <p:tav tm="0">
                                          <p:val>
                                            <p:strVal val="1+#ppt_w/2"/>
                                          </p:val>
                                        </p:tav>
                                        <p:tav tm="100000">
                                          <p:val>
                                            <p:strVal val="#ppt_x"/>
                                          </p:val>
                                        </p:tav>
                                      </p:tavLst>
                                    </p:anim>
                                    <p:anim calcmode="lin" valueType="num">
                                      <p:cBhvr additive="base">
                                        <p:cTn id="57"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utoUpdateAnimBg="0"/>
      <p:bldP spid="23" grpId="0" autoUpdateAnimBg="0"/>
      <p:bldP spid="24" grpId="0" autoUpdateAnimBg="0"/>
      <p:bldP spid="25" grpId="0" animBg="1"/>
      <p:bldP spid="28" grpId="0" autoUpdateAnimBg="0"/>
      <p:bldP spid="29" grpId="0" autoUpdateAnimBg="0"/>
      <p:bldP spid="30" grpId="0" autoUpdateAnimBg="0"/>
      <p:bldP spid="31" grpId="0" animBg="1"/>
      <p:bldP spid="32" grpId="0" animBg="1"/>
      <p:bldP spid="3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xmlns="" id="{C91E7159-F982-42FF-8547-068493AB9659}"/>
              </a:ext>
            </a:extLst>
          </p:cNvPr>
          <p:cNvSpPr/>
          <p:nvPr/>
        </p:nvSpPr>
        <p:spPr>
          <a:xfrm>
            <a:off x="514970" y="480915"/>
            <a:ext cx="4801314" cy="646331"/>
          </a:xfrm>
          <a:prstGeom prst="rect">
            <a:avLst/>
          </a:prstGeom>
        </p:spPr>
        <p:txBody>
          <a:bodyPr wrap="none">
            <a:spAutoFit/>
          </a:bodyPr>
          <a:lstStyle/>
          <a:p>
            <a:pPr algn="r" fontAlgn="base">
              <a:spcBef>
                <a:spcPct val="0"/>
              </a:spcBef>
              <a:spcAft>
                <a:spcPct val="0"/>
              </a:spcAft>
            </a:pPr>
            <a:r>
              <a:rPr lang="zh-CN" altLang="en-US" sz="3600" b="1" dirty="0">
                <a:solidFill>
                  <a:srgbClr val="FF9E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现场临水临电施工策划</a:t>
            </a:r>
          </a:p>
        </p:txBody>
      </p:sp>
      <p:sp>
        <p:nvSpPr>
          <p:cNvPr id="5" name="矩形 4">
            <a:extLst>
              <a:ext uri="{FF2B5EF4-FFF2-40B4-BE49-F238E27FC236}">
                <a16:creationId xmlns:a16="http://schemas.microsoft.com/office/drawing/2014/main" xmlns="" id="{0109CCB8-31C5-40E4-85B9-4DB1E59D58B6}"/>
              </a:ext>
            </a:extLst>
          </p:cNvPr>
          <p:cNvSpPr/>
          <p:nvPr/>
        </p:nvSpPr>
        <p:spPr>
          <a:xfrm>
            <a:off x="0" y="510757"/>
            <a:ext cx="225016" cy="586648"/>
          </a:xfrm>
          <a:prstGeom prst="rect">
            <a:avLst/>
          </a:prstGeom>
          <a:solidFill>
            <a:srgbClr val="FF9E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6434" tIns="48217" rIns="96434" bIns="48217" rtlCol="0" anchor="ctr"/>
          <a:lstStyle/>
          <a:p>
            <a:pPr algn="ctr" defTabSz="964278"/>
            <a:endParaRPr lang="zh-CN" altLang="en-US" sz="1969">
              <a:solidFill>
                <a:srgbClr val="E7E6E6">
                  <a:lumMod val="50000"/>
                </a:srgbClr>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 name="组合 5">
            <a:extLst>
              <a:ext uri="{FF2B5EF4-FFF2-40B4-BE49-F238E27FC236}">
                <a16:creationId xmlns:a16="http://schemas.microsoft.com/office/drawing/2014/main" xmlns="" id="{75B704DA-1FA6-4847-8A80-48BF248F156D}"/>
              </a:ext>
            </a:extLst>
          </p:cNvPr>
          <p:cNvGrpSpPr/>
          <p:nvPr/>
        </p:nvGrpSpPr>
        <p:grpSpPr>
          <a:xfrm>
            <a:off x="-15239" y="5928359"/>
            <a:ext cx="12222479" cy="929641"/>
            <a:chOff x="-15239" y="5928359"/>
            <a:chExt cx="12222479" cy="929641"/>
          </a:xfrm>
        </p:grpSpPr>
        <p:pic>
          <p:nvPicPr>
            <p:cNvPr id="7" name="图片 6">
              <a:extLst>
                <a:ext uri="{FF2B5EF4-FFF2-40B4-BE49-F238E27FC236}">
                  <a16:creationId xmlns:a16="http://schemas.microsoft.com/office/drawing/2014/main" xmlns="" id="{01E6BC84-1378-495F-BF30-176EE243667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46720" y="5928359"/>
              <a:ext cx="4160520" cy="929640"/>
            </a:xfrm>
            <a:prstGeom prst="rect">
              <a:avLst/>
            </a:prstGeom>
          </p:spPr>
        </p:pic>
        <p:pic>
          <p:nvPicPr>
            <p:cNvPr id="8" name="图片 7">
              <a:extLst>
                <a:ext uri="{FF2B5EF4-FFF2-40B4-BE49-F238E27FC236}">
                  <a16:creationId xmlns:a16="http://schemas.microsoft.com/office/drawing/2014/main" xmlns="" id="{ACA57DE4-E7BF-45A3-BD31-78C81CA7DCD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86200" y="5928360"/>
              <a:ext cx="4160520" cy="929640"/>
            </a:xfrm>
            <a:prstGeom prst="rect">
              <a:avLst/>
            </a:prstGeom>
          </p:spPr>
        </p:pic>
        <p:pic>
          <p:nvPicPr>
            <p:cNvPr id="9" name="图片 8">
              <a:extLst>
                <a:ext uri="{FF2B5EF4-FFF2-40B4-BE49-F238E27FC236}">
                  <a16:creationId xmlns:a16="http://schemas.microsoft.com/office/drawing/2014/main" xmlns="" id="{BBD3D95F-CBC4-474B-8EBE-800BB2753D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39" y="5928360"/>
              <a:ext cx="4160520" cy="929640"/>
            </a:xfrm>
            <a:prstGeom prst="rect">
              <a:avLst/>
            </a:prstGeom>
          </p:spPr>
        </p:pic>
      </p:grpSp>
      <p:sp>
        <p:nvSpPr>
          <p:cNvPr id="38" name="AutoShape 5">
            <a:extLst>
              <a:ext uri="{FF2B5EF4-FFF2-40B4-BE49-F238E27FC236}">
                <a16:creationId xmlns:a16="http://schemas.microsoft.com/office/drawing/2014/main" xmlns="" id="{3D09E447-2D94-4706-9495-9A118A8A3373}"/>
              </a:ext>
            </a:extLst>
          </p:cNvPr>
          <p:cNvSpPr>
            <a:spLocks/>
          </p:cNvSpPr>
          <p:nvPr/>
        </p:nvSpPr>
        <p:spPr bwMode="auto">
          <a:xfrm>
            <a:off x="1365231" y="2994980"/>
            <a:ext cx="2366517" cy="870597"/>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846" y="0"/>
                </a:moveTo>
                <a:lnTo>
                  <a:pt x="2625" y="4984"/>
                </a:lnTo>
                <a:lnTo>
                  <a:pt x="305" y="4984"/>
                </a:lnTo>
                <a:cubicBezTo>
                  <a:pt x="136" y="4984"/>
                  <a:pt x="0" y="5356"/>
                  <a:pt x="0" y="5815"/>
                </a:cubicBezTo>
                <a:lnTo>
                  <a:pt x="0" y="20769"/>
                </a:lnTo>
                <a:cubicBezTo>
                  <a:pt x="0" y="21228"/>
                  <a:pt x="136" y="21599"/>
                  <a:pt x="305" y="21599"/>
                </a:cubicBezTo>
                <a:lnTo>
                  <a:pt x="21294" y="21599"/>
                </a:lnTo>
                <a:cubicBezTo>
                  <a:pt x="21463" y="21599"/>
                  <a:pt x="21599" y="21228"/>
                  <a:pt x="21599" y="20769"/>
                </a:cubicBezTo>
                <a:lnTo>
                  <a:pt x="21599" y="5815"/>
                </a:lnTo>
                <a:cubicBezTo>
                  <a:pt x="21600" y="5356"/>
                  <a:pt x="21463" y="4984"/>
                  <a:pt x="21294" y="4984"/>
                </a:cubicBezTo>
                <a:lnTo>
                  <a:pt x="5068" y="4984"/>
                </a:lnTo>
                <a:lnTo>
                  <a:pt x="3846" y="0"/>
                </a:lnTo>
                <a:close/>
              </a:path>
            </a:pathLst>
          </a:custGeom>
          <a:solidFill>
            <a:srgbClr val="FF9E00"/>
          </a:solidFill>
          <a:ln>
            <a:noFill/>
          </a:ln>
          <a:extLst/>
        </p:spPr>
        <p:txBody>
          <a:bodyPr lIns="0" tIns="0" rIns="0" bIns="0"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39" name="Group 6">
            <a:extLst>
              <a:ext uri="{FF2B5EF4-FFF2-40B4-BE49-F238E27FC236}">
                <a16:creationId xmlns:a16="http://schemas.microsoft.com/office/drawing/2014/main" xmlns="" id="{318188BB-3924-4CEC-9AB7-977F50FCFEBF}"/>
              </a:ext>
            </a:extLst>
          </p:cNvPr>
          <p:cNvGrpSpPr>
            <a:grpSpLocks/>
          </p:cNvGrpSpPr>
          <p:nvPr/>
        </p:nvGrpSpPr>
        <p:grpSpPr bwMode="auto">
          <a:xfrm>
            <a:off x="1365232" y="2022256"/>
            <a:ext cx="838786" cy="838786"/>
            <a:chOff x="0" y="0"/>
            <a:chExt cx="1591420" cy="1591420"/>
          </a:xfrm>
          <a:solidFill>
            <a:srgbClr val="FF9E00"/>
          </a:solidFill>
        </p:grpSpPr>
        <p:sp>
          <p:nvSpPr>
            <p:cNvPr id="40" name="AutoShape 7">
              <a:extLst>
                <a:ext uri="{FF2B5EF4-FFF2-40B4-BE49-F238E27FC236}">
                  <a16:creationId xmlns:a16="http://schemas.microsoft.com/office/drawing/2014/main" xmlns="" id="{7294D977-A7DE-4F76-8DE3-6D8F146C17C7}"/>
                </a:ext>
              </a:extLst>
            </p:cNvPr>
            <p:cNvSpPr>
              <a:spLocks/>
            </p:cNvSpPr>
            <p:nvPr/>
          </p:nvSpPr>
          <p:spPr bwMode="auto">
            <a:xfrm>
              <a:off x="0" y="0"/>
              <a:ext cx="1591420" cy="1591420"/>
            </a:xfrm>
            <a:custGeom>
              <a:avLst/>
              <a:gdLst>
                <a:gd name="T0" fmla="*/ 795670 w 19679"/>
                <a:gd name="T1" fmla="*/ 873385 h 19679"/>
                <a:gd name="T2" fmla="*/ 795670 w 19679"/>
                <a:gd name="T3" fmla="*/ 873385 h 19679"/>
                <a:gd name="T4" fmla="*/ 795670 w 19679"/>
                <a:gd name="T5" fmla="*/ 873385 h 19679"/>
                <a:gd name="T6" fmla="*/ 795670 w 19679"/>
                <a:gd name="T7" fmla="*/ 873385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1" name="AutoShape 8">
              <a:extLst>
                <a:ext uri="{FF2B5EF4-FFF2-40B4-BE49-F238E27FC236}">
                  <a16:creationId xmlns:a16="http://schemas.microsoft.com/office/drawing/2014/main" xmlns="" id="{FE02ABA1-C98C-4074-924D-2D4E5CA83406}"/>
                </a:ext>
              </a:extLst>
            </p:cNvPr>
            <p:cNvSpPr>
              <a:spLocks/>
            </p:cNvSpPr>
            <p:nvPr/>
          </p:nvSpPr>
          <p:spPr bwMode="auto">
            <a:xfrm>
              <a:off x="174704" y="547947"/>
              <a:ext cx="1286480" cy="4891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8" tIns="26788" rIns="26788" bIns="26788"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marL="0" marR="0" lvl="0" indent="0" algn="ctr" defTabSz="914400" eaLnBrk="1" fontAlgn="base" latinLnBrk="0" hangingPunct="1">
                <a:lnSpc>
                  <a:spcPct val="120000"/>
                </a:lnSpc>
                <a:spcBef>
                  <a:spcPct val="0"/>
                </a:spcBef>
                <a:spcAft>
                  <a:spcPct val="0"/>
                </a:spcAft>
                <a:buClrTx/>
                <a:buSzTx/>
                <a:buFontTx/>
                <a:buNone/>
                <a:tabLst/>
                <a:defRPr/>
              </a:pPr>
              <a:r>
                <a:rPr kumimoji="0" lang="es-ES" altLang="zh-CN" sz="1400" b="0"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sym typeface="Arial" panose="020B0604020202020204" pitchFamily="34" charset="0"/>
                </a:rPr>
                <a:t>2017</a:t>
              </a:r>
            </a:p>
          </p:txBody>
        </p:sp>
      </p:grpSp>
      <p:sp>
        <p:nvSpPr>
          <p:cNvPr id="42" name="AutoShape 9">
            <a:extLst>
              <a:ext uri="{FF2B5EF4-FFF2-40B4-BE49-F238E27FC236}">
                <a16:creationId xmlns:a16="http://schemas.microsoft.com/office/drawing/2014/main" xmlns="" id="{E9466F1A-6078-49BD-B685-8DFCE639D13C}"/>
              </a:ext>
            </a:extLst>
          </p:cNvPr>
          <p:cNvSpPr>
            <a:spLocks/>
          </p:cNvSpPr>
          <p:nvPr/>
        </p:nvSpPr>
        <p:spPr bwMode="auto">
          <a:xfrm>
            <a:off x="1681660" y="3400209"/>
            <a:ext cx="1675899" cy="2434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defTabSz="482163" eaLnBrk="1" fontAlgn="base">
              <a:spcBef>
                <a:spcPct val="0"/>
              </a:spcBef>
              <a:spcAft>
                <a:spcPct val="0"/>
              </a:spcAft>
            </a:pPr>
            <a:r>
              <a:rPr lang="zh-CN" altLang="en-US" sz="1582" b="0" dirty="0">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318" b="0" dirty="0">
              <a:latin typeface="Arial" panose="020B0604020202020204" pitchFamily="34" charset="0"/>
              <a:ea typeface="微软雅黑" panose="020B0503020204020204" pitchFamily="34" charset="-122"/>
              <a:sym typeface="Arial" panose="020B0604020202020204" pitchFamily="34" charset="0"/>
            </a:endParaRPr>
          </a:p>
        </p:txBody>
      </p:sp>
      <p:sp>
        <p:nvSpPr>
          <p:cNvPr id="43" name="AutoShape 10">
            <a:extLst>
              <a:ext uri="{FF2B5EF4-FFF2-40B4-BE49-F238E27FC236}">
                <a16:creationId xmlns:a16="http://schemas.microsoft.com/office/drawing/2014/main" xmlns="" id="{89D9848E-51D6-4341-AE80-2974E6C9BAF7}"/>
              </a:ext>
            </a:extLst>
          </p:cNvPr>
          <p:cNvSpPr>
            <a:spLocks/>
          </p:cNvSpPr>
          <p:nvPr/>
        </p:nvSpPr>
        <p:spPr bwMode="auto">
          <a:xfrm>
            <a:off x="3899171" y="3189190"/>
            <a:ext cx="2367353" cy="870597"/>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05" y="0"/>
                </a:moveTo>
                <a:cubicBezTo>
                  <a:pt x="136" y="0"/>
                  <a:pt x="0" y="371"/>
                  <a:pt x="0" y="830"/>
                </a:cubicBezTo>
                <a:lnTo>
                  <a:pt x="0" y="15784"/>
                </a:lnTo>
                <a:cubicBezTo>
                  <a:pt x="0" y="16243"/>
                  <a:pt x="136" y="16615"/>
                  <a:pt x="305" y="16615"/>
                </a:cubicBezTo>
                <a:lnTo>
                  <a:pt x="2627" y="16615"/>
                </a:lnTo>
                <a:lnTo>
                  <a:pt x="3849" y="21599"/>
                </a:lnTo>
                <a:lnTo>
                  <a:pt x="5072" y="16615"/>
                </a:lnTo>
                <a:lnTo>
                  <a:pt x="21294" y="16615"/>
                </a:lnTo>
                <a:cubicBezTo>
                  <a:pt x="21463" y="16615"/>
                  <a:pt x="21599" y="16243"/>
                  <a:pt x="21599" y="15784"/>
                </a:cubicBezTo>
                <a:lnTo>
                  <a:pt x="21599" y="830"/>
                </a:lnTo>
                <a:cubicBezTo>
                  <a:pt x="21600" y="371"/>
                  <a:pt x="21463" y="0"/>
                  <a:pt x="21294" y="0"/>
                </a:cubicBezTo>
                <a:lnTo>
                  <a:pt x="305" y="0"/>
                </a:lnTo>
                <a:close/>
              </a:path>
            </a:pathLst>
          </a:custGeom>
          <a:solidFill>
            <a:srgbClr val="A5A5A5"/>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44" name="Group 11">
            <a:extLst>
              <a:ext uri="{FF2B5EF4-FFF2-40B4-BE49-F238E27FC236}">
                <a16:creationId xmlns:a16="http://schemas.microsoft.com/office/drawing/2014/main" xmlns="" id="{8B864C2C-A0D5-46A9-9FD9-6C315F8A9D2A}"/>
              </a:ext>
            </a:extLst>
          </p:cNvPr>
          <p:cNvGrpSpPr>
            <a:grpSpLocks/>
          </p:cNvGrpSpPr>
          <p:nvPr/>
        </p:nvGrpSpPr>
        <p:grpSpPr bwMode="auto">
          <a:xfrm>
            <a:off x="3899170" y="4193725"/>
            <a:ext cx="839623" cy="839624"/>
            <a:chOff x="0" y="0"/>
            <a:chExt cx="1591420" cy="1591420"/>
          </a:xfrm>
        </p:grpSpPr>
        <p:sp>
          <p:nvSpPr>
            <p:cNvPr id="45" name="AutoShape 12">
              <a:extLst>
                <a:ext uri="{FF2B5EF4-FFF2-40B4-BE49-F238E27FC236}">
                  <a16:creationId xmlns:a16="http://schemas.microsoft.com/office/drawing/2014/main" xmlns="" id="{3A149C2B-A4C3-4807-910E-C1319476669F}"/>
                </a:ext>
              </a:extLst>
            </p:cNvPr>
            <p:cNvSpPr>
              <a:spLocks/>
            </p:cNvSpPr>
            <p:nvPr/>
          </p:nvSpPr>
          <p:spPr bwMode="auto">
            <a:xfrm>
              <a:off x="0" y="0"/>
              <a:ext cx="1591420" cy="1591420"/>
            </a:xfrm>
            <a:custGeom>
              <a:avLst/>
              <a:gdLst>
                <a:gd name="T0" fmla="*/ 795670 w 19679"/>
                <a:gd name="T1" fmla="*/ 873385 h 19679"/>
                <a:gd name="T2" fmla="*/ 795670 w 19679"/>
                <a:gd name="T3" fmla="*/ 873385 h 19679"/>
                <a:gd name="T4" fmla="*/ 795670 w 19679"/>
                <a:gd name="T5" fmla="*/ 873385 h 19679"/>
                <a:gd name="T6" fmla="*/ 795670 w 19679"/>
                <a:gd name="T7" fmla="*/ 873385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A5A5A5"/>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6" name="AutoShape 13">
              <a:extLst>
                <a:ext uri="{FF2B5EF4-FFF2-40B4-BE49-F238E27FC236}">
                  <a16:creationId xmlns:a16="http://schemas.microsoft.com/office/drawing/2014/main" xmlns="" id="{567D7AEC-9537-4E8B-8637-2B31F5AF1DF0}"/>
                </a:ext>
              </a:extLst>
            </p:cNvPr>
            <p:cNvSpPr>
              <a:spLocks/>
            </p:cNvSpPr>
            <p:nvPr/>
          </p:nvSpPr>
          <p:spPr bwMode="auto">
            <a:xfrm>
              <a:off x="0" y="553745"/>
              <a:ext cx="1591420" cy="4839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8" tIns="26788" rIns="26788" bIns="26788" anchor="ctr"/>
            <a:lstStyle/>
            <a:p>
              <a:pPr marL="0" marR="0" lvl="0" indent="0" algn="ctr" defTabSz="914400" eaLnBrk="1" fontAlgn="base" latinLnBrk="0" hangingPunct="1">
                <a:lnSpc>
                  <a:spcPct val="120000"/>
                </a:lnSpc>
                <a:spcBef>
                  <a:spcPct val="0"/>
                </a:spcBef>
                <a:spcAft>
                  <a:spcPct val="0"/>
                </a:spcAft>
                <a:buClrTx/>
                <a:buSzTx/>
                <a:buFontTx/>
                <a:buNone/>
                <a:tabLst/>
                <a:defRPr/>
              </a:pPr>
              <a:r>
                <a:rPr kumimoji="0" lang="es-ES" sz="1400" b="0"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Lato" charset="0"/>
                  <a:sym typeface="Arial" panose="020B0604020202020204" pitchFamily="34" charset="0"/>
                </a:rPr>
                <a:t>2018</a:t>
              </a:r>
            </a:p>
          </p:txBody>
        </p:sp>
      </p:grpSp>
      <p:sp>
        <p:nvSpPr>
          <p:cNvPr id="47" name="AutoShape 14">
            <a:extLst>
              <a:ext uri="{FF2B5EF4-FFF2-40B4-BE49-F238E27FC236}">
                <a16:creationId xmlns:a16="http://schemas.microsoft.com/office/drawing/2014/main" xmlns="" id="{A78AB0D3-4FF6-4E70-AE5E-C51A2B513CF2}"/>
              </a:ext>
            </a:extLst>
          </p:cNvPr>
          <p:cNvSpPr>
            <a:spLocks/>
          </p:cNvSpPr>
          <p:nvPr/>
        </p:nvSpPr>
        <p:spPr bwMode="auto">
          <a:xfrm>
            <a:off x="4231504" y="3400209"/>
            <a:ext cx="1675899" cy="2434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defTabSz="482163" eaLnBrk="1" fontAlgn="base">
              <a:spcBef>
                <a:spcPct val="0"/>
              </a:spcBef>
              <a:spcAft>
                <a:spcPct val="0"/>
              </a:spcAft>
            </a:pPr>
            <a:r>
              <a:rPr lang="zh-CN" altLang="en-US" sz="1582" b="0" dirty="0">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318" b="0" dirty="0">
              <a:latin typeface="Arial" panose="020B0604020202020204" pitchFamily="34" charset="0"/>
              <a:ea typeface="微软雅黑" panose="020B0503020204020204" pitchFamily="34" charset="-122"/>
              <a:sym typeface="Arial" panose="020B0604020202020204" pitchFamily="34" charset="0"/>
            </a:endParaRPr>
          </a:p>
        </p:txBody>
      </p:sp>
      <p:sp>
        <p:nvSpPr>
          <p:cNvPr id="48" name="AutoShape 15">
            <a:extLst>
              <a:ext uri="{FF2B5EF4-FFF2-40B4-BE49-F238E27FC236}">
                <a16:creationId xmlns:a16="http://schemas.microsoft.com/office/drawing/2014/main" xmlns="" id="{5E511CBE-E661-4A0B-8288-7C9A6531BB85}"/>
              </a:ext>
            </a:extLst>
          </p:cNvPr>
          <p:cNvSpPr>
            <a:spLocks/>
          </p:cNvSpPr>
          <p:nvPr/>
        </p:nvSpPr>
        <p:spPr bwMode="auto">
          <a:xfrm>
            <a:off x="6407159" y="2994980"/>
            <a:ext cx="2366516" cy="870597"/>
          </a:xfrm>
          <a:custGeom>
            <a:avLst/>
            <a:gdLst>
              <a:gd name="T0" fmla="*/ 2243931 w 21600"/>
              <a:gd name="T1" fmla="*/ 825500 h 21600"/>
              <a:gd name="T2" fmla="*/ 2243931 w 21600"/>
              <a:gd name="T3" fmla="*/ 825500 h 21600"/>
              <a:gd name="T4" fmla="*/ 2243931 w 21600"/>
              <a:gd name="T5" fmla="*/ 825500 h 21600"/>
              <a:gd name="T6" fmla="*/ 2243931 w 21600"/>
              <a:gd name="T7" fmla="*/ 8255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846" y="0"/>
                </a:moveTo>
                <a:lnTo>
                  <a:pt x="2625" y="4984"/>
                </a:lnTo>
                <a:lnTo>
                  <a:pt x="305" y="4984"/>
                </a:lnTo>
                <a:cubicBezTo>
                  <a:pt x="136" y="4984"/>
                  <a:pt x="0" y="5356"/>
                  <a:pt x="0" y="5815"/>
                </a:cubicBezTo>
                <a:lnTo>
                  <a:pt x="0" y="20769"/>
                </a:lnTo>
                <a:cubicBezTo>
                  <a:pt x="0" y="21228"/>
                  <a:pt x="136" y="21599"/>
                  <a:pt x="305" y="21599"/>
                </a:cubicBezTo>
                <a:lnTo>
                  <a:pt x="21294" y="21599"/>
                </a:lnTo>
                <a:cubicBezTo>
                  <a:pt x="21463" y="21599"/>
                  <a:pt x="21599" y="21228"/>
                  <a:pt x="21599" y="20769"/>
                </a:cubicBezTo>
                <a:lnTo>
                  <a:pt x="21599" y="5815"/>
                </a:lnTo>
                <a:cubicBezTo>
                  <a:pt x="21600" y="5356"/>
                  <a:pt x="21463" y="4984"/>
                  <a:pt x="21294" y="4984"/>
                </a:cubicBezTo>
                <a:lnTo>
                  <a:pt x="5068" y="4984"/>
                </a:lnTo>
                <a:lnTo>
                  <a:pt x="3846" y="0"/>
                </a:lnTo>
                <a:close/>
              </a:path>
            </a:pathLst>
          </a:custGeom>
          <a:solidFill>
            <a:srgbClr val="FF9E00"/>
          </a:solidFill>
          <a:ln>
            <a:noFill/>
          </a:ln>
        </p:spPr>
        <p:txBody>
          <a:bodyPr lIns="0" tIns="0" rIns="0" bIns="0"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s-ES" sz="1800"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ＭＳ Ｐゴシック" charset="0"/>
              <a:sym typeface="Arial" panose="020B0604020202020204" pitchFamily="34" charset="0"/>
            </a:endParaRPr>
          </a:p>
        </p:txBody>
      </p:sp>
      <p:grpSp>
        <p:nvGrpSpPr>
          <p:cNvPr id="49" name="Group 16">
            <a:extLst>
              <a:ext uri="{FF2B5EF4-FFF2-40B4-BE49-F238E27FC236}">
                <a16:creationId xmlns:a16="http://schemas.microsoft.com/office/drawing/2014/main" xmlns="" id="{9BFF28D9-D8A5-46F8-A011-3F70C7FD64E4}"/>
              </a:ext>
            </a:extLst>
          </p:cNvPr>
          <p:cNvGrpSpPr>
            <a:grpSpLocks/>
          </p:cNvGrpSpPr>
          <p:nvPr/>
        </p:nvGrpSpPr>
        <p:grpSpPr bwMode="auto">
          <a:xfrm>
            <a:off x="6407159" y="2022256"/>
            <a:ext cx="838786" cy="838786"/>
            <a:chOff x="0" y="0"/>
            <a:chExt cx="1591420" cy="1591420"/>
          </a:xfrm>
          <a:solidFill>
            <a:srgbClr val="FF9E00"/>
          </a:solidFill>
        </p:grpSpPr>
        <p:sp>
          <p:nvSpPr>
            <p:cNvPr id="50" name="AutoShape 17">
              <a:extLst>
                <a:ext uri="{FF2B5EF4-FFF2-40B4-BE49-F238E27FC236}">
                  <a16:creationId xmlns:a16="http://schemas.microsoft.com/office/drawing/2014/main" xmlns="" id="{9627AB4D-35D8-42B6-B59F-C0D35998D6B2}"/>
                </a:ext>
              </a:extLst>
            </p:cNvPr>
            <p:cNvSpPr>
              <a:spLocks/>
            </p:cNvSpPr>
            <p:nvPr/>
          </p:nvSpPr>
          <p:spPr bwMode="auto">
            <a:xfrm>
              <a:off x="0" y="0"/>
              <a:ext cx="1591420" cy="1591420"/>
            </a:xfrm>
            <a:custGeom>
              <a:avLst/>
              <a:gdLst>
                <a:gd name="T0" fmla="*/ 795670 w 19679"/>
                <a:gd name="T1" fmla="*/ 873385 h 19679"/>
                <a:gd name="T2" fmla="*/ 795670 w 19679"/>
                <a:gd name="T3" fmla="*/ 873385 h 19679"/>
                <a:gd name="T4" fmla="*/ 795670 w 19679"/>
                <a:gd name="T5" fmla="*/ 873385 h 19679"/>
                <a:gd name="T6" fmla="*/ 795670 w 19679"/>
                <a:gd name="T7" fmla="*/ 873385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1" name="AutoShape 18">
              <a:extLst>
                <a:ext uri="{FF2B5EF4-FFF2-40B4-BE49-F238E27FC236}">
                  <a16:creationId xmlns:a16="http://schemas.microsoft.com/office/drawing/2014/main" xmlns="" id="{306A7FAA-51C5-46E9-B839-E1CD4BFED4F1}"/>
                </a:ext>
              </a:extLst>
            </p:cNvPr>
            <p:cNvSpPr>
              <a:spLocks/>
            </p:cNvSpPr>
            <p:nvPr/>
          </p:nvSpPr>
          <p:spPr bwMode="auto">
            <a:xfrm>
              <a:off x="281740" y="421948"/>
              <a:ext cx="1130035" cy="582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8" tIns="26788" rIns="26788" bIns="26788" anchor="ctr"/>
            <a:lstStyle/>
            <a:p>
              <a:pPr marL="0" marR="0" lvl="0" indent="0" algn="ctr" defTabSz="914400" eaLnBrk="1" fontAlgn="base" latinLnBrk="0" hangingPunct="1">
                <a:lnSpc>
                  <a:spcPct val="120000"/>
                </a:lnSpc>
                <a:spcBef>
                  <a:spcPct val="0"/>
                </a:spcBef>
                <a:spcAft>
                  <a:spcPct val="0"/>
                </a:spcAft>
                <a:buClrTx/>
                <a:buSzTx/>
                <a:buFontTx/>
                <a:buNone/>
                <a:tabLst/>
                <a:defRPr/>
              </a:pPr>
              <a:r>
                <a:rPr kumimoji="0" lang="es-ES" sz="1400" b="0"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Lato" charset="0"/>
                  <a:sym typeface="Arial" panose="020B0604020202020204" pitchFamily="34" charset="0"/>
                </a:rPr>
                <a:t>2019</a:t>
              </a:r>
            </a:p>
          </p:txBody>
        </p:sp>
      </p:grpSp>
      <p:sp>
        <p:nvSpPr>
          <p:cNvPr id="52" name="AutoShape 19">
            <a:extLst>
              <a:ext uri="{FF2B5EF4-FFF2-40B4-BE49-F238E27FC236}">
                <a16:creationId xmlns:a16="http://schemas.microsoft.com/office/drawing/2014/main" xmlns="" id="{C71063BC-DE40-4B84-8BAC-C023834EBA13}"/>
              </a:ext>
            </a:extLst>
          </p:cNvPr>
          <p:cNvSpPr>
            <a:spLocks/>
          </p:cNvSpPr>
          <p:nvPr/>
        </p:nvSpPr>
        <p:spPr bwMode="auto">
          <a:xfrm>
            <a:off x="6766279" y="3408385"/>
            <a:ext cx="1675062" cy="227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lvl1pPr defTabSz="876300" eaLnBrk="0">
              <a:defRPr sz="2500" b="1">
                <a:solidFill>
                  <a:srgbClr val="FFFFFF"/>
                </a:solidFill>
                <a:latin typeface="Lato" charset="0"/>
                <a:ea typeface="MS PGothic" panose="020B0600070205080204" pitchFamily="34" charset="-128"/>
                <a:sym typeface="Lato" charset="0"/>
              </a:defRPr>
            </a:lvl1pPr>
            <a:lvl2pPr marL="742950" indent="-285750" defTabSz="876300" eaLnBrk="0">
              <a:defRPr sz="2500" b="1">
                <a:solidFill>
                  <a:srgbClr val="FFFFFF"/>
                </a:solidFill>
                <a:latin typeface="Lato" charset="0"/>
                <a:ea typeface="MS PGothic" panose="020B0600070205080204" pitchFamily="34" charset="-128"/>
                <a:sym typeface="Lato" charset="0"/>
              </a:defRPr>
            </a:lvl2pPr>
            <a:lvl3pPr marL="1143000" indent="-228600" defTabSz="876300" eaLnBrk="0">
              <a:defRPr sz="2500" b="1">
                <a:solidFill>
                  <a:srgbClr val="FFFFFF"/>
                </a:solidFill>
                <a:latin typeface="Lato" charset="0"/>
                <a:ea typeface="MS PGothic" panose="020B0600070205080204" pitchFamily="34" charset="-128"/>
                <a:sym typeface="Lato" charset="0"/>
              </a:defRPr>
            </a:lvl3pPr>
            <a:lvl4pPr marL="1600200" indent="-228600" defTabSz="876300" eaLnBrk="0">
              <a:defRPr sz="2500" b="1">
                <a:solidFill>
                  <a:srgbClr val="FFFFFF"/>
                </a:solidFill>
                <a:latin typeface="Lato" charset="0"/>
                <a:ea typeface="MS PGothic" panose="020B0600070205080204" pitchFamily="34" charset="-128"/>
                <a:sym typeface="Lato" charset="0"/>
              </a:defRPr>
            </a:lvl4pPr>
            <a:lvl5pPr marL="2057400" indent="-228600" defTabSz="876300" eaLnBrk="0">
              <a:defRPr sz="2500" b="1">
                <a:solidFill>
                  <a:srgbClr val="FFFFFF"/>
                </a:solidFill>
                <a:latin typeface="Lato" charset="0"/>
                <a:ea typeface="MS PGothic" panose="020B0600070205080204" pitchFamily="34" charset="-128"/>
                <a:sym typeface="Lato" charset="0"/>
              </a:defRPr>
            </a:lvl5pPr>
            <a:lvl6pPr marL="2514600" indent="-228600" algn="ctr" defTabSz="8763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763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763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763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fontAlgn="base">
              <a:spcBef>
                <a:spcPct val="0"/>
              </a:spcBef>
              <a:spcAft>
                <a:spcPct val="0"/>
              </a:spcAft>
            </a:pPr>
            <a:r>
              <a:rPr lang="zh-CN" altLang="en-US" sz="1476" b="0" dirty="0">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318" b="0" dirty="0">
              <a:latin typeface="Arial" panose="020B0604020202020204" pitchFamily="34" charset="0"/>
              <a:ea typeface="微软雅黑" panose="020B0503020204020204" pitchFamily="34" charset="-122"/>
              <a:sym typeface="Arial" panose="020B0604020202020204" pitchFamily="34" charset="0"/>
            </a:endParaRPr>
          </a:p>
        </p:txBody>
      </p:sp>
      <p:sp>
        <p:nvSpPr>
          <p:cNvPr id="53" name="AutoShape 20">
            <a:extLst>
              <a:ext uri="{FF2B5EF4-FFF2-40B4-BE49-F238E27FC236}">
                <a16:creationId xmlns:a16="http://schemas.microsoft.com/office/drawing/2014/main" xmlns="" id="{D1025320-D965-4905-8CF7-201D87968715}"/>
              </a:ext>
            </a:extLst>
          </p:cNvPr>
          <p:cNvSpPr>
            <a:spLocks/>
          </p:cNvSpPr>
          <p:nvPr/>
        </p:nvSpPr>
        <p:spPr bwMode="auto">
          <a:xfrm>
            <a:off x="8941097" y="3189190"/>
            <a:ext cx="2367353" cy="870597"/>
          </a:xfrm>
          <a:custGeom>
            <a:avLst/>
            <a:gdLst>
              <a:gd name="T0" fmla="*/ 2244725 w 21600"/>
              <a:gd name="T1" fmla="*/ 825500 h 21600"/>
              <a:gd name="T2" fmla="*/ 2244725 w 21600"/>
              <a:gd name="T3" fmla="*/ 825500 h 21600"/>
              <a:gd name="T4" fmla="*/ 2244725 w 21600"/>
              <a:gd name="T5" fmla="*/ 825500 h 21600"/>
              <a:gd name="T6" fmla="*/ 2244725 w 21600"/>
              <a:gd name="T7" fmla="*/ 8255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05" y="0"/>
                </a:moveTo>
                <a:cubicBezTo>
                  <a:pt x="136" y="0"/>
                  <a:pt x="0" y="371"/>
                  <a:pt x="0" y="830"/>
                </a:cubicBezTo>
                <a:lnTo>
                  <a:pt x="0" y="15784"/>
                </a:lnTo>
                <a:cubicBezTo>
                  <a:pt x="0" y="16243"/>
                  <a:pt x="136" y="16615"/>
                  <a:pt x="305" y="16615"/>
                </a:cubicBezTo>
                <a:lnTo>
                  <a:pt x="2627" y="16615"/>
                </a:lnTo>
                <a:lnTo>
                  <a:pt x="3849" y="21599"/>
                </a:lnTo>
                <a:lnTo>
                  <a:pt x="5072" y="16615"/>
                </a:lnTo>
                <a:lnTo>
                  <a:pt x="21294" y="16615"/>
                </a:lnTo>
                <a:cubicBezTo>
                  <a:pt x="21463" y="16615"/>
                  <a:pt x="21599" y="16243"/>
                  <a:pt x="21599" y="15784"/>
                </a:cubicBezTo>
                <a:lnTo>
                  <a:pt x="21599" y="830"/>
                </a:lnTo>
                <a:cubicBezTo>
                  <a:pt x="21600" y="371"/>
                  <a:pt x="21463" y="0"/>
                  <a:pt x="21294" y="0"/>
                </a:cubicBezTo>
                <a:lnTo>
                  <a:pt x="305" y="0"/>
                </a:lnTo>
                <a:close/>
              </a:path>
            </a:pathLst>
          </a:custGeom>
          <a:solidFill>
            <a:srgbClr val="A5A5A5"/>
          </a:solidFill>
          <a:ln>
            <a:noFill/>
          </a:ln>
        </p:spPr>
        <p:txBody>
          <a:bodyPr lIns="0" tIns="0" rIns="0" bIns="0"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s-ES" sz="1800"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ＭＳ Ｐゴシック" charset="0"/>
              <a:sym typeface="Arial" panose="020B0604020202020204" pitchFamily="34" charset="0"/>
            </a:endParaRPr>
          </a:p>
        </p:txBody>
      </p:sp>
      <p:grpSp>
        <p:nvGrpSpPr>
          <p:cNvPr id="54" name="Group 21">
            <a:extLst>
              <a:ext uri="{FF2B5EF4-FFF2-40B4-BE49-F238E27FC236}">
                <a16:creationId xmlns:a16="http://schemas.microsoft.com/office/drawing/2014/main" xmlns="" id="{D00E8B9B-F62A-432E-8301-39EE674086BB}"/>
              </a:ext>
            </a:extLst>
          </p:cNvPr>
          <p:cNvGrpSpPr>
            <a:grpSpLocks/>
          </p:cNvGrpSpPr>
          <p:nvPr/>
        </p:nvGrpSpPr>
        <p:grpSpPr bwMode="auto">
          <a:xfrm>
            <a:off x="8941098" y="4193725"/>
            <a:ext cx="838786" cy="839624"/>
            <a:chOff x="0" y="0"/>
            <a:chExt cx="1591420" cy="1591420"/>
          </a:xfrm>
        </p:grpSpPr>
        <p:sp>
          <p:nvSpPr>
            <p:cNvPr id="55" name="AutoShape 22">
              <a:extLst>
                <a:ext uri="{FF2B5EF4-FFF2-40B4-BE49-F238E27FC236}">
                  <a16:creationId xmlns:a16="http://schemas.microsoft.com/office/drawing/2014/main" xmlns="" id="{291633CB-6B5C-4AD2-A371-84A183BDAF38}"/>
                </a:ext>
              </a:extLst>
            </p:cNvPr>
            <p:cNvSpPr>
              <a:spLocks/>
            </p:cNvSpPr>
            <p:nvPr/>
          </p:nvSpPr>
          <p:spPr bwMode="auto">
            <a:xfrm>
              <a:off x="0" y="0"/>
              <a:ext cx="1591420" cy="1591420"/>
            </a:xfrm>
            <a:custGeom>
              <a:avLst/>
              <a:gdLst>
                <a:gd name="T0" fmla="*/ 795670 w 19679"/>
                <a:gd name="T1" fmla="*/ 873385 h 19679"/>
                <a:gd name="T2" fmla="*/ 795670 w 19679"/>
                <a:gd name="T3" fmla="*/ 873385 h 19679"/>
                <a:gd name="T4" fmla="*/ 795670 w 19679"/>
                <a:gd name="T5" fmla="*/ 873385 h 19679"/>
                <a:gd name="T6" fmla="*/ 795670 w 19679"/>
                <a:gd name="T7" fmla="*/ 873385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A5A5A5"/>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6" name="AutoShape 23">
              <a:extLst>
                <a:ext uri="{FF2B5EF4-FFF2-40B4-BE49-F238E27FC236}">
                  <a16:creationId xmlns:a16="http://schemas.microsoft.com/office/drawing/2014/main" xmlns="" id="{176AD6D3-D117-4494-8AA8-F1EF45F8DAC0}"/>
                </a:ext>
              </a:extLst>
            </p:cNvPr>
            <p:cNvSpPr>
              <a:spLocks/>
            </p:cNvSpPr>
            <p:nvPr/>
          </p:nvSpPr>
          <p:spPr bwMode="auto">
            <a:xfrm>
              <a:off x="0" y="553746"/>
              <a:ext cx="1591420" cy="4839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8" tIns="26788" rIns="26788" bIns="26788" anchor="ctr"/>
            <a:lstStyle/>
            <a:p>
              <a:pPr marL="0" marR="0" lvl="0" indent="0" algn="ctr" defTabSz="914400" eaLnBrk="1" fontAlgn="base" latinLnBrk="0" hangingPunct="1">
                <a:lnSpc>
                  <a:spcPct val="120000"/>
                </a:lnSpc>
                <a:spcBef>
                  <a:spcPct val="0"/>
                </a:spcBef>
                <a:spcAft>
                  <a:spcPct val="0"/>
                </a:spcAft>
                <a:buClrTx/>
                <a:buSzTx/>
                <a:buFontTx/>
                <a:buNone/>
                <a:tabLst/>
                <a:defRPr/>
              </a:pPr>
              <a:r>
                <a:rPr kumimoji="0" lang="es-ES" sz="1400" b="0"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Lato" charset="0"/>
                  <a:sym typeface="Arial" panose="020B0604020202020204" pitchFamily="34" charset="0"/>
                </a:rPr>
                <a:t>2020</a:t>
              </a:r>
            </a:p>
          </p:txBody>
        </p:sp>
      </p:grpSp>
      <p:sp>
        <p:nvSpPr>
          <p:cNvPr id="57" name="AutoShape 24">
            <a:extLst>
              <a:ext uri="{FF2B5EF4-FFF2-40B4-BE49-F238E27FC236}">
                <a16:creationId xmlns:a16="http://schemas.microsoft.com/office/drawing/2014/main" xmlns="" id="{53B55D58-A1BB-4783-B3D3-D89D41893A13}"/>
              </a:ext>
            </a:extLst>
          </p:cNvPr>
          <p:cNvSpPr>
            <a:spLocks/>
          </p:cNvSpPr>
          <p:nvPr/>
        </p:nvSpPr>
        <p:spPr bwMode="auto">
          <a:xfrm>
            <a:off x="9300219" y="3400209"/>
            <a:ext cx="1675899" cy="2434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defTabSz="482163" eaLnBrk="1" fontAlgn="base">
              <a:spcBef>
                <a:spcPct val="0"/>
              </a:spcBef>
              <a:spcAft>
                <a:spcPct val="0"/>
              </a:spcAft>
            </a:pPr>
            <a:r>
              <a:rPr lang="zh-CN" altLang="en-US" sz="1582" b="0" dirty="0">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318" b="0" dirty="0">
              <a:latin typeface="Arial" panose="020B0604020202020204" pitchFamily="34" charset="0"/>
              <a:ea typeface="微软雅黑" panose="020B0503020204020204" pitchFamily="34" charset="-122"/>
              <a:sym typeface="Arial" panose="020B0604020202020204" pitchFamily="34" charset="0"/>
            </a:endParaRPr>
          </a:p>
        </p:txBody>
      </p:sp>
      <p:sp>
        <p:nvSpPr>
          <p:cNvPr id="58" name="AutoShape 25">
            <a:extLst>
              <a:ext uri="{FF2B5EF4-FFF2-40B4-BE49-F238E27FC236}">
                <a16:creationId xmlns:a16="http://schemas.microsoft.com/office/drawing/2014/main" xmlns="" id="{511E88BA-10D6-4FBA-BC39-B09E712E65AD}"/>
              </a:ext>
            </a:extLst>
          </p:cNvPr>
          <p:cNvSpPr>
            <a:spLocks/>
          </p:cNvSpPr>
          <p:nvPr/>
        </p:nvSpPr>
        <p:spPr bwMode="auto">
          <a:xfrm>
            <a:off x="1441409" y="4078925"/>
            <a:ext cx="1279944"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fontAlgn="base">
              <a:spcBef>
                <a:spcPct val="0"/>
              </a:spcBef>
              <a:spcAft>
                <a:spcPct val="0"/>
              </a:spcAft>
            </a:pPr>
            <a:r>
              <a:rPr lang="zh-CN" altLang="en-US" sz="1400" dirty="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dirty="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AutoShape 26">
            <a:extLst>
              <a:ext uri="{FF2B5EF4-FFF2-40B4-BE49-F238E27FC236}">
                <a16:creationId xmlns:a16="http://schemas.microsoft.com/office/drawing/2014/main" xmlns="" id="{80E22446-4762-4D3B-958B-676F5B312D62}"/>
              </a:ext>
            </a:extLst>
          </p:cNvPr>
          <p:cNvSpPr>
            <a:spLocks/>
          </p:cNvSpPr>
          <p:nvPr/>
        </p:nvSpPr>
        <p:spPr bwMode="auto">
          <a:xfrm>
            <a:off x="1457313" y="4346916"/>
            <a:ext cx="2247647" cy="28277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fontAlgn="base">
              <a:lnSpc>
                <a:spcPct val="120000"/>
              </a:lnSpc>
              <a:spcBef>
                <a:spcPts val="896"/>
              </a:spcBef>
              <a:spcAft>
                <a:spcPct val="0"/>
              </a:spcAft>
            </a:pPr>
            <a:r>
              <a:rPr lang="zh-CN" altLang="en-US" sz="800" b="0" dirty="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a:t>
            </a:r>
            <a:endParaRPr lang="es-ES" altLang="zh-CN" sz="800" b="0" dirty="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AutoShape 27">
            <a:extLst>
              <a:ext uri="{FF2B5EF4-FFF2-40B4-BE49-F238E27FC236}">
                <a16:creationId xmlns:a16="http://schemas.microsoft.com/office/drawing/2014/main" xmlns="" id="{1C0AD8A3-0800-4AC6-BA9E-3FB6CE229B4D}"/>
              </a:ext>
            </a:extLst>
          </p:cNvPr>
          <p:cNvSpPr>
            <a:spLocks/>
          </p:cNvSpPr>
          <p:nvPr/>
        </p:nvSpPr>
        <p:spPr bwMode="auto">
          <a:xfrm>
            <a:off x="3961953" y="2274948"/>
            <a:ext cx="1279945"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fontAlgn="base">
              <a:spcBef>
                <a:spcPct val="0"/>
              </a:spcBef>
              <a:spcAft>
                <a:spcPct val="0"/>
              </a:spcAft>
            </a:pPr>
            <a:r>
              <a:rPr lang="zh-CN" altLang="en-US" sz="1400" dirty="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dirty="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AutoShape 28">
            <a:extLst>
              <a:ext uri="{FF2B5EF4-FFF2-40B4-BE49-F238E27FC236}">
                <a16:creationId xmlns:a16="http://schemas.microsoft.com/office/drawing/2014/main" xmlns="" id="{FA99F9C2-2EDA-43B0-A563-BEB2C4F81C9D}"/>
              </a:ext>
            </a:extLst>
          </p:cNvPr>
          <p:cNvSpPr>
            <a:spLocks/>
          </p:cNvSpPr>
          <p:nvPr/>
        </p:nvSpPr>
        <p:spPr bwMode="auto">
          <a:xfrm>
            <a:off x="3977859" y="2508618"/>
            <a:ext cx="2248484" cy="28277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fontAlgn="base">
              <a:lnSpc>
                <a:spcPct val="120000"/>
              </a:lnSpc>
              <a:spcBef>
                <a:spcPts val="896"/>
              </a:spcBef>
              <a:spcAft>
                <a:spcPct val="0"/>
              </a:spcAft>
            </a:pPr>
            <a:r>
              <a:rPr lang="zh-CN" altLang="en-US" sz="800" b="0" dirty="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a:t>
            </a:r>
            <a:endParaRPr lang="es-ES" altLang="zh-CN" sz="800" b="0" dirty="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AutoShape 29">
            <a:extLst>
              <a:ext uri="{FF2B5EF4-FFF2-40B4-BE49-F238E27FC236}">
                <a16:creationId xmlns:a16="http://schemas.microsoft.com/office/drawing/2014/main" xmlns="" id="{8D262406-8C78-4988-A5C5-6486617BD8D2}"/>
              </a:ext>
            </a:extLst>
          </p:cNvPr>
          <p:cNvSpPr>
            <a:spLocks/>
          </p:cNvSpPr>
          <p:nvPr/>
        </p:nvSpPr>
        <p:spPr bwMode="auto">
          <a:xfrm>
            <a:off x="6577092" y="4126641"/>
            <a:ext cx="1279945"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fontAlgn="base">
              <a:spcBef>
                <a:spcPct val="0"/>
              </a:spcBef>
              <a:spcAft>
                <a:spcPct val="0"/>
              </a:spcAft>
            </a:pPr>
            <a:r>
              <a:rPr lang="zh-CN" altLang="en-US" sz="140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dirty="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AutoShape 30">
            <a:extLst>
              <a:ext uri="{FF2B5EF4-FFF2-40B4-BE49-F238E27FC236}">
                <a16:creationId xmlns:a16="http://schemas.microsoft.com/office/drawing/2014/main" xmlns="" id="{D81DB5FE-4CB6-4D7A-A71E-3470C2521889}"/>
              </a:ext>
            </a:extLst>
          </p:cNvPr>
          <p:cNvSpPr>
            <a:spLocks/>
          </p:cNvSpPr>
          <p:nvPr/>
        </p:nvSpPr>
        <p:spPr bwMode="auto">
          <a:xfrm>
            <a:off x="6592998" y="4388772"/>
            <a:ext cx="2086921" cy="28277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fontAlgn="base">
              <a:lnSpc>
                <a:spcPct val="120000"/>
              </a:lnSpc>
              <a:spcBef>
                <a:spcPts val="896"/>
              </a:spcBef>
              <a:spcAft>
                <a:spcPct val="0"/>
              </a:spcAft>
            </a:pPr>
            <a:r>
              <a:rPr lang="zh-CN" altLang="en-US" sz="800" b="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b="0" dirty="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，点击添加相关标题文字，修改文字内容，也可以直接复制你的内容到此。</a:t>
            </a:r>
            <a:endParaRPr lang="es-ES" altLang="zh-CN" sz="800" b="0" dirty="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AutoShape 31">
            <a:extLst>
              <a:ext uri="{FF2B5EF4-FFF2-40B4-BE49-F238E27FC236}">
                <a16:creationId xmlns:a16="http://schemas.microsoft.com/office/drawing/2014/main" xmlns="" id="{8D76E550-5FB1-45A3-9F67-E42F390FE543}"/>
              </a:ext>
            </a:extLst>
          </p:cNvPr>
          <p:cNvSpPr>
            <a:spLocks/>
          </p:cNvSpPr>
          <p:nvPr/>
        </p:nvSpPr>
        <p:spPr bwMode="auto">
          <a:xfrm>
            <a:off x="9068338" y="2258206"/>
            <a:ext cx="2086921"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fontAlgn="base">
              <a:spcBef>
                <a:spcPct val="0"/>
              </a:spcBef>
              <a:spcAft>
                <a:spcPct val="0"/>
              </a:spcAft>
            </a:pPr>
            <a:r>
              <a:rPr lang="zh-CN" altLang="en-US" sz="140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dirty="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5" name="AutoShape 32">
            <a:extLst>
              <a:ext uri="{FF2B5EF4-FFF2-40B4-BE49-F238E27FC236}">
                <a16:creationId xmlns:a16="http://schemas.microsoft.com/office/drawing/2014/main" xmlns="" id="{09E860FB-5DE4-4D91-AF3F-1B64E7EB91D5}"/>
              </a:ext>
            </a:extLst>
          </p:cNvPr>
          <p:cNvSpPr>
            <a:spLocks/>
          </p:cNvSpPr>
          <p:nvPr/>
        </p:nvSpPr>
        <p:spPr bwMode="auto">
          <a:xfrm>
            <a:off x="9072524" y="2522012"/>
            <a:ext cx="2086921" cy="28277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fontAlgn="base">
              <a:lnSpc>
                <a:spcPct val="120000"/>
              </a:lnSpc>
              <a:spcBef>
                <a:spcPts val="896"/>
              </a:spcBef>
              <a:spcAft>
                <a:spcPct val="0"/>
              </a:spcAft>
            </a:pPr>
            <a:r>
              <a:rPr lang="zh-CN" altLang="en-US" sz="800" b="0" dirty="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a:t>
            </a:r>
            <a:endParaRPr lang="es-ES" altLang="zh-CN" sz="800" b="0" dirty="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23158455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100"/>
                                  </p:stCondLst>
                                  <p:childTnLst>
                                    <p:set>
                                      <p:cBhvr>
                                        <p:cTn id="6" dur="1" fill="hold">
                                          <p:stCondLst>
                                            <p:cond delay="0"/>
                                          </p:stCondLst>
                                        </p:cTn>
                                        <p:tgtEl>
                                          <p:spTgt spid="42"/>
                                        </p:tgtEl>
                                        <p:attrNameLst>
                                          <p:attrName>style.visibility</p:attrName>
                                        </p:attrNameLst>
                                      </p:cBhvr>
                                      <p:to>
                                        <p:strVal val="visible"/>
                                      </p:to>
                                    </p:set>
                                    <p:animEffect transition="in" filter="dissolve">
                                      <p:cBhvr>
                                        <p:cTn id="7" dur="500"/>
                                        <p:tgtEl>
                                          <p:spTgt spid="42"/>
                                        </p:tgtEl>
                                      </p:cBhvr>
                                    </p:animEffect>
                                  </p:childTnLst>
                                </p:cTn>
                              </p:par>
                            </p:childTnLst>
                          </p:cTn>
                        </p:par>
                        <p:par>
                          <p:cTn id="8" fill="hold">
                            <p:stCondLst>
                              <p:cond delay="600"/>
                            </p:stCondLst>
                            <p:childTnLst>
                              <p:par>
                                <p:cTn id="9" presetID="23" presetClass="entr" presetSubtype="16" fill="hold" nodeType="afterEffect">
                                  <p:stCondLst>
                                    <p:cond delay="100"/>
                                  </p:stCondLst>
                                  <p:childTnLst>
                                    <p:set>
                                      <p:cBhvr>
                                        <p:cTn id="10" dur="1" fill="hold">
                                          <p:stCondLst>
                                            <p:cond delay="0"/>
                                          </p:stCondLst>
                                        </p:cTn>
                                        <p:tgtEl>
                                          <p:spTgt spid="39"/>
                                        </p:tgtEl>
                                        <p:attrNameLst>
                                          <p:attrName>style.visibility</p:attrName>
                                        </p:attrNameLst>
                                      </p:cBhvr>
                                      <p:to>
                                        <p:strVal val="visible"/>
                                      </p:to>
                                    </p:set>
                                    <p:anim calcmode="lin" valueType="num">
                                      <p:cBhvr>
                                        <p:cTn id="11" dur="500" fill="hold"/>
                                        <p:tgtEl>
                                          <p:spTgt spid="39"/>
                                        </p:tgtEl>
                                        <p:attrNameLst>
                                          <p:attrName>ppt_w</p:attrName>
                                        </p:attrNameLst>
                                      </p:cBhvr>
                                      <p:tavLst>
                                        <p:tav tm="0">
                                          <p:val>
                                            <p:fltVal val="0"/>
                                          </p:val>
                                        </p:tav>
                                        <p:tav tm="100000">
                                          <p:val>
                                            <p:strVal val="#ppt_w"/>
                                          </p:val>
                                        </p:tav>
                                      </p:tavLst>
                                    </p:anim>
                                    <p:anim calcmode="lin" valueType="num">
                                      <p:cBhvr>
                                        <p:cTn id="12" dur="500" fill="hold"/>
                                        <p:tgtEl>
                                          <p:spTgt spid="39"/>
                                        </p:tgtEl>
                                        <p:attrNameLst>
                                          <p:attrName>ppt_h</p:attrName>
                                        </p:attrNameLst>
                                      </p:cBhvr>
                                      <p:tavLst>
                                        <p:tav tm="0">
                                          <p:val>
                                            <p:fltVal val="0"/>
                                          </p:val>
                                        </p:tav>
                                        <p:tav tm="100000">
                                          <p:val>
                                            <p:strVal val="#ppt_h"/>
                                          </p:val>
                                        </p:tav>
                                      </p:tavLst>
                                    </p:anim>
                                  </p:childTnLst>
                                </p:cTn>
                              </p:par>
                            </p:childTnLst>
                          </p:cTn>
                        </p:par>
                        <p:par>
                          <p:cTn id="13" fill="hold">
                            <p:stCondLst>
                              <p:cond delay="1200"/>
                            </p:stCondLst>
                            <p:childTnLst>
                              <p:par>
                                <p:cTn id="14" presetID="9" presetClass="entr" presetSubtype="0" fill="hold" grpId="0" nodeType="afterEffect">
                                  <p:stCondLst>
                                    <p:cond delay="100"/>
                                  </p:stCondLst>
                                  <p:childTnLst>
                                    <p:set>
                                      <p:cBhvr>
                                        <p:cTn id="15" dur="1" fill="hold">
                                          <p:stCondLst>
                                            <p:cond delay="0"/>
                                          </p:stCondLst>
                                        </p:cTn>
                                        <p:tgtEl>
                                          <p:spTgt spid="38"/>
                                        </p:tgtEl>
                                        <p:attrNameLst>
                                          <p:attrName>style.visibility</p:attrName>
                                        </p:attrNameLst>
                                      </p:cBhvr>
                                      <p:to>
                                        <p:strVal val="visible"/>
                                      </p:to>
                                    </p:set>
                                    <p:animEffect transition="in" filter="dissolve">
                                      <p:cBhvr>
                                        <p:cTn id="16" dur="500"/>
                                        <p:tgtEl>
                                          <p:spTgt spid="38"/>
                                        </p:tgtEl>
                                      </p:cBhvr>
                                    </p:animEffect>
                                  </p:childTnLst>
                                </p:cTn>
                              </p:par>
                            </p:childTnLst>
                          </p:cTn>
                        </p:par>
                        <p:par>
                          <p:cTn id="17" fill="hold">
                            <p:stCondLst>
                              <p:cond delay="1800"/>
                            </p:stCondLst>
                            <p:childTnLst>
                              <p:par>
                                <p:cTn id="18" presetID="9" presetClass="entr" presetSubtype="0" fill="hold" grpId="0" nodeType="afterEffect">
                                  <p:stCondLst>
                                    <p:cond delay="100"/>
                                  </p:stCondLst>
                                  <p:childTnLst>
                                    <p:set>
                                      <p:cBhvr>
                                        <p:cTn id="19" dur="1" fill="hold">
                                          <p:stCondLst>
                                            <p:cond delay="0"/>
                                          </p:stCondLst>
                                        </p:cTn>
                                        <p:tgtEl>
                                          <p:spTgt spid="47"/>
                                        </p:tgtEl>
                                        <p:attrNameLst>
                                          <p:attrName>style.visibility</p:attrName>
                                        </p:attrNameLst>
                                      </p:cBhvr>
                                      <p:to>
                                        <p:strVal val="visible"/>
                                      </p:to>
                                    </p:set>
                                    <p:animEffect transition="in" filter="dissolve">
                                      <p:cBhvr>
                                        <p:cTn id="20" dur="500"/>
                                        <p:tgtEl>
                                          <p:spTgt spid="47"/>
                                        </p:tgtEl>
                                      </p:cBhvr>
                                    </p:animEffect>
                                  </p:childTnLst>
                                </p:cTn>
                              </p:par>
                            </p:childTnLst>
                          </p:cTn>
                        </p:par>
                        <p:par>
                          <p:cTn id="21" fill="hold">
                            <p:stCondLst>
                              <p:cond delay="2400"/>
                            </p:stCondLst>
                            <p:childTnLst>
                              <p:par>
                                <p:cTn id="22" presetID="23" presetClass="entr" presetSubtype="16" fill="hold" nodeType="afterEffect">
                                  <p:stCondLst>
                                    <p:cond delay="100"/>
                                  </p:stCondLst>
                                  <p:childTnLst>
                                    <p:set>
                                      <p:cBhvr>
                                        <p:cTn id="23" dur="1" fill="hold">
                                          <p:stCondLst>
                                            <p:cond delay="0"/>
                                          </p:stCondLst>
                                        </p:cTn>
                                        <p:tgtEl>
                                          <p:spTgt spid="44"/>
                                        </p:tgtEl>
                                        <p:attrNameLst>
                                          <p:attrName>style.visibility</p:attrName>
                                        </p:attrNameLst>
                                      </p:cBhvr>
                                      <p:to>
                                        <p:strVal val="visible"/>
                                      </p:to>
                                    </p:set>
                                    <p:anim calcmode="lin" valueType="num">
                                      <p:cBhvr>
                                        <p:cTn id="24" dur="500" fill="hold"/>
                                        <p:tgtEl>
                                          <p:spTgt spid="44"/>
                                        </p:tgtEl>
                                        <p:attrNameLst>
                                          <p:attrName>ppt_w</p:attrName>
                                        </p:attrNameLst>
                                      </p:cBhvr>
                                      <p:tavLst>
                                        <p:tav tm="0">
                                          <p:val>
                                            <p:fltVal val="0"/>
                                          </p:val>
                                        </p:tav>
                                        <p:tav tm="100000">
                                          <p:val>
                                            <p:strVal val="#ppt_w"/>
                                          </p:val>
                                        </p:tav>
                                      </p:tavLst>
                                    </p:anim>
                                    <p:anim calcmode="lin" valueType="num">
                                      <p:cBhvr>
                                        <p:cTn id="25" dur="500" fill="hold"/>
                                        <p:tgtEl>
                                          <p:spTgt spid="44"/>
                                        </p:tgtEl>
                                        <p:attrNameLst>
                                          <p:attrName>ppt_h</p:attrName>
                                        </p:attrNameLst>
                                      </p:cBhvr>
                                      <p:tavLst>
                                        <p:tav tm="0">
                                          <p:val>
                                            <p:fltVal val="0"/>
                                          </p:val>
                                        </p:tav>
                                        <p:tav tm="100000">
                                          <p:val>
                                            <p:strVal val="#ppt_h"/>
                                          </p:val>
                                        </p:tav>
                                      </p:tavLst>
                                    </p:anim>
                                  </p:childTnLst>
                                </p:cTn>
                              </p:par>
                            </p:childTnLst>
                          </p:cTn>
                        </p:par>
                        <p:par>
                          <p:cTn id="26" fill="hold">
                            <p:stCondLst>
                              <p:cond delay="3000"/>
                            </p:stCondLst>
                            <p:childTnLst>
                              <p:par>
                                <p:cTn id="27" presetID="9" presetClass="entr" presetSubtype="0" fill="hold" grpId="0" nodeType="afterEffect">
                                  <p:stCondLst>
                                    <p:cond delay="100"/>
                                  </p:stCondLst>
                                  <p:childTnLst>
                                    <p:set>
                                      <p:cBhvr>
                                        <p:cTn id="28" dur="1" fill="hold">
                                          <p:stCondLst>
                                            <p:cond delay="0"/>
                                          </p:stCondLst>
                                        </p:cTn>
                                        <p:tgtEl>
                                          <p:spTgt spid="43"/>
                                        </p:tgtEl>
                                        <p:attrNameLst>
                                          <p:attrName>style.visibility</p:attrName>
                                        </p:attrNameLst>
                                      </p:cBhvr>
                                      <p:to>
                                        <p:strVal val="visible"/>
                                      </p:to>
                                    </p:set>
                                    <p:animEffect transition="in" filter="dissolve">
                                      <p:cBhvr>
                                        <p:cTn id="29" dur="500"/>
                                        <p:tgtEl>
                                          <p:spTgt spid="43"/>
                                        </p:tgtEl>
                                      </p:cBhvr>
                                    </p:animEffect>
                                  </p:childTnLst>
                                </p:cTn>
                              </p:par>
                            </p:childTnLst>
                          </p:cTn>
                        </p:par>
                        <p:par>
                          <p:cTn id="30" fill="hold">
                            <p:stCondLst>
                              <p:cond delay="3600"/>
                            </p:stCondLst>
                            <p:childTnLst>
                              <p:par>
                                <p:cTn id="31" presetID="9" presetClass="entr" presetSubtype="0" fill="hold" grpId="0" nodeType="afterEffect">
                                  <p:stCondLst>
                                    <p:cond delay="100"/>
                                  </p:stCondLst>
                                  <p:childTnLst>
                                    <p:set>
                                      <p:cBhvr>
                                        <p:cTn id="32" dur="1" fill="hold">
                                          <p:stCondLst>
                                            <p:cond delay="0"/>
                                          </p:stCondLst>
                                        </p:cTn>
                                        <p:tgtEl>
                                          <p:spTgt spid="52"/>
                                        </p:tgtEl>
                                        <p:attrNameLst>
                                          <p:attrName>style.visibility</p:attrName>
                                        </p:attrNameLst>
                                      </p:cBhvr>
                                      <p:to>
                                        <p:strVal val="visible"/>
                                      </p:to>
                                    </p:set>
                                    <p:animEffect transition="in" filter="dissolve">
                                      <p:cBhvr>
                                        <p:cTn id="33" dur="500"/>
                                        <p:tgtEl>
                                          <p:spTgt spid="52"/>
                                        </p:tgtEl>
                                      </p:cBhvr>
                                    </p:animEffect>
                                  </p:childTnLst>
                                </p:cTn>
                              </p:par>
                            </p:childTnLst>
                          </p:cTn>
                        </p:par>
                        <p:par>
                          <p:cTn id="34" fill="hold">
                            <p:stCondLst>
                              <p:cond delay="4200"/>
                            </p:stCondLst>
                            <p:childTnLst>
                              <p:par>
                                <p:cTn id="35" presetID="23" presetClass="entr" presetSubtype="16" fill="hold" nodeType="afterEffect">
                                  <p:stCondLst>
                                    <p:cond delay="100"/>
                                  </p:stCondLst>
                                  <p:childTnLst>
                                    <p:set>
                                      <p:cBhvr>
                                        <p:cTn id="36" dur="1" fill="hold">
                                          <p:stCondLst>
                                            <p:cond delay="0"/>
                                          </p:stCondLst>
                                        </p:cTn>
                                        <p:tgtEl>
                                          <p:spTgt spid="49"/>
                                        </p:tgtEl>
                                        <p:attrNameLst>
                                          <p:attrName>style.visibility</p:attrName>
                                        </p:attrNameLst>
                                      </p:cBhvr>
                                      <p:to>
                                        <p:strVal val="visible"/>
                                      </p:to>
                                    </p:set>
                                    <p:anim calcmode="lin" valueType="num">
                                      <p:cBhvr>
                                        <p:cTn id="37" dur="500" fill="hold"/>
                                        <p:tgtEl>
                                          <p:spTgt spid="49"/>
                                        </p:tgtEl>
                                        <p:attrNameLst>
                                          <p:attrName>ppt_w</p:attrName>
                                        </p:attrNameLst>
                                      </p:cBhvr>
                                      <p:tavLst>
                                        <p:tav tm="0">
                                          <p:val>
                                            <p:fltVal val="0"/>
                                          </p:val>
                                        </p:tav>
                                        <p:tav tm="100000">
                                          <p:val>
                                            <p:strVal val="#ppt_w"/>
                                          </p:val>
                                        </p:tav>
                                      </p:tavLst>
                                    </p:anim>
                                    <p:anim calcmode="lin" valueType="num">
                                      <p:cBhvr>
                                        <p:cTn id="38" dur="500" fill="hold"/>
                                        <p:tgtEl>
                                          <p:spTgt spid="49"/>
                                        </p:tgtEl>
                                        <p:attrNameLst>
                                          <p:attrName>ppt_h</p:attrName>
                                        </p:attrNameLst>
                                      </p:cBhvr>
                                      <p:tavLst>
                                        <p:tav tm="0">
                                          <p:val>
                                            <p:fltVal val="0"/>
                                          </p:val>
                                        </p:tav>
                                        <p:tav tm="100000">
                                          <p:val>
                                            <p:strVal val="#ppt_h"/>
                                          </p:val>
                                        </p:tav>
                                      </p:tavLst>
                                    </p:anim>
                                  </p:childTnLst>
                                </p:cTn>
                              </p:par>
                            </p:childTnLst>
                          </p:cTn>
                        </p:par>
                        <p:par>
                          <p:cTn id="39" fill="hold">
                            <p:stCondLst>
                              <p:cond delay="4800"/>
                            </p:stCondLst>
                            <p:childTnLst>
                              <p:par>
                                <p:cTn id="40" presetID="9" presetClass="entr" presetSubtype="0" fill="hold" nodeType="afterEffect">
                                  <p:stCondLst>
                                    <p:cond delay="100"/>
                                  </p:stCondLst>
                                  <p:childTnLst>
                                    <p:set>
                                      <p:cBhvr>
                                        <p:cTn id="41" dur="1" fill="hold">
                                          <p:stCondLst>
                                            <p:cond delay="0"/>
                                          </p:stCondLst>
                                        </p:cTn>
                                        <p:tgtEl>
                                          <p:spTgt spid="48"/>
                                        </p:tgtEl>
                                        <p:attrNameLst>
                                          <p:attrName>style.visibility</p:attrName>
                                        </p:attrNameLst>
                                      </p:cBhvr>
                                      <p:to>
                                        <p:strVal val="visible"/>
                                      </p:to>
                                    </p:set>
                                    <p:animEffect transition="in" filter="dissolve">
                                      <p:cBhvr>
                                        <p:cTn id="42" dur="500"/>
                                        <p:tgtEl>
                                          <p:spTgt spid="48"/>
                                        </p:tgtEl>
                                      </p:cBhvr>
                                    </p:animEffect>
                                  </p:childTnLst>
                                </p:cTn>
                              </p:par>
                            </p:childTnLst>
                          </p:cTn>
                        </p:par>
                        <p:par>
                          <p:cTn id="43" fill="hold">
                            <p:stCondLst>
                              <p:cond delay="5400"/>
                            </p:stCondLst>
                            <p:childTnLst>
                              <p:par>
                                <p:cTn id="44" presetID="9" presetClass="entr" presetSubtype="0" fill="hold" grpId="0" nodeType="afterEffect">
                                  <p:stCondLst>
                                    <p:cond delay="100"/>
                                  </p:stCondLst>
                                  <p:childTnLst>
                                    <p:set>
                                      <p:cBhvr>
                                        <p:cTn id="45" dur="1" fill="hold">
                                          <p:stCondLst>
                                            <p:cond delay="0"/>
                                          </p:stCondLst>
                                        </p:cTn>
                                        <p:tgtEl>
                                          <p:spTgt spid="57"/>
                                        </p:tgtEl>
                                        <p:attrNameLst>
                                          <p:attrName>style.visibility</p:attrName>
                                        </p:attrNameLst>
                                      </p:cBhvr>
                                      <p:to>
                                        <p:strVal val="visible"/>
                                      </p:to>
                                    </p:set>
                                    <p:animEffect transition="in" filter="dissolve">
                                      <p:cBhvr>
                                        <p:cTn id="46" dur="500"/>
                                        <p:tgtEl>
                                          <p:spTgt spid="57"/>
                                        </p:tgtEl>
                                      </p:cBhvr>
                                    </p:animEffect>
                                  </p:childTnLst>
                                </p:cTn>
                              </p:par>
                            </p:childTnLst>
                          </p:cTn>
                        </p:par>
                        <p:par>
                          <p:cTn id="47" fill="hold">
                            <p:stCondLst>
                              <p:cond delay="6000"/>
                            </p:stCondLst>
                            <p:childTnLst>
                              <p:par>
                                <p:cTn id="48" presetID="23" presetClass="entr" presetSubtype="16" fill="hold" nodeType="afterEffect">
                                  <p:stCondLst>
                                    <p:cond delay="100"/>
                                  </p:stCondLst>
                                  <p:childTnLst>
                                    <p:set>
                                      <p:cBhvr>
                                        <p:cTn id="49" dur="1" fill="hold">
                                          <p:stCondLst>
                                            <p:cond delay="0"/>
                                          </p:stCondLst>
                                        </p:cTn>
                                        <p:tgtEl>
                                          <p:spTgt spid="54"/>
                                        </p:tgtEl>
                                        <p:attrNameLst>
                                          <p:attrName>style.visibility</p:attrName>
                                        </p:attrNameLst>
                                      </p:cBhvr>
                                      <p:to>
                                        <p:strVal val="visible"/>
                                      </p:to>
                                    </p:set>
                                    <p:anim calcmode="lin" valueType="num">
                                      <p:cBhvr>
                                        <p:cTn id="50" dur="500" fill="hold"/>
                                        <p:tgtEl>
                                          <p:spTgt spid="54"/>
                                        </p:tgtEl>
                                        <p:attrNameLst>
                                          <p:attrName>ppt_w</p:attrName>
                                        </p:attrNameLst>
                                      </p:cBhvr>
                                      <p:tavLst>
                                        <p:tav tm="0">
                                          <p:val>
                                            <p:fltVal val="0"/>
                                          </p:val>
                                        </p:tav>
                                        <p:tav tm="100000">
                                          <p:val>
                                            <p:strVal val="#ppt_w"/>
                                          </p:val>
                                        </p:tav>
                                      </p:tavLst>
                                    </p:anim>
                                    <p:anim calcmode="lin" valueType="num">
                                      <p:cBhvr>
                                        <p:cTn id="51" dur="500" fill="hold"/>
                                        <p:tgtEl>
                                          <p:spTgt spid="54"/>
                                        </p:tgtEl>
                                        <p:attrNameLst>
                                          <p:attrName>ppt_h</p:attrName>
                                        </p:attrNameLst>
                                      </p:cBhvr>
                                      <p:tavLst>
                                        <p:tav tm="0">
                                          <p:val>
                                            <p:fltVal val="0"/>
                                          </p:val>
                                        </p:tav>
                                        <p:tav tm="100000">
                                          <p:val>
                                            <p:strVal val="#ppt_h"/>
                                          </p:val>
                                        </p:tav>
                                      </p:tavLst>
                                    </p:anim>
                                  </p:childTnLst>
                                </p:cTn>
                              </p:par>
                            </p:childTnLst>
                          </p:cTn>
                        </p:par>
                        <p:par>
                          <p:cTn id="52" fill="hold">
                            <p:stCondLst>
                              <p:cond delay="6600"/>
                            </p:stCondLst>
                            <p:childTnLst>
                              <p:par>
                                <p:cTn id="53" presetID="9" presetClass="entr" presetSubtype="0" fill="hold" nodeType="afterEffect">
                                  <p:stCondLst>
                                    <p:cond delay="100"/>
                                  </p:stCondLst>
                                  <p:childTnLst>
                                    <p:set>
                                      <p:cBhvr>
                                        <p:cTn id="54" dur="1" fill="hold">
                                          <p:stCondLst>
                                            <p:cond delay="0"/>
                                          </p:stCondLst>
                                        </p:cTn>
                                        <p:tgtEl>
                                          <p:spTgt spid="53"/>
                                        </p:tgtEl>
                                        <p:attrNameLst>
                                          <p:attrName>style.visibility</p:attrName>
                                        </p:attrNameLst>
                                      </p:cBhvr>
                                      <p:to>
                                        <p:strVal val="visible"/>
                                      </p:to>
                                    </p:set>
                                    <p:animEffect transition="in" filter="dissolve">
                                      <p:cBhvr>
                                        <p:cTn id="55" dur="500"/>
                                        <p:tgtEl>
                                          <p:spTgt spid="53"/>
                                        </p:tgtEl>
                                      </p:cBhvr>
                                    </p:animEffect>
                                  </p:childTnLst>
                                </p:cTn>
                              </p:par>
                            </p:childTnLst>
                          </p:cTn>
                        </p:par>
                        <p:par>
                          <p:cTn id="56" fill="hold">
                            <p:stCondLst>
                              <p:cond delay="7200"/>
                            </p:stCondLst>
                            <p:childTnLst>
                              <p:par>
                                <p:cTn id="57" presetID="9" presetClass="entr" presetSubtype="0" fill="hold" grpId="0" nodeType="afterEffect">
                                  <p:stCondLst>
                                    <p:cond delay="100"/>
                                  </p:stCondLst>
                                  <p:childTnLst>
                                    <p:set>
                                      <p:cBhvr>
                                        <p:cTn id="58" dur="1" fill="hold">
                                          <p:stCondLst>
                                            <p:cond delay="0"/>
                                          </p:stCondLst>
                                        </p:cTn>
                                        <p:tgtEl>
                                          <p:spTgt spid="58"/>
                                        </p:tgtEl>
                                        <p:attrNameLst>
                                          <p:attrName>style.visibility</p:attrName>
                                        </p:attrNameLst>
                                      </p:cBhvr>
                                      <p:to>
                                        <p:strVal val="visible"/>
                                      </p:to>
                                    </p:set>
                                    <p:animEffect transition="in" filter="dissolve">
                                      <p:cBhvr>
                                        <p:cTn id="59" dur="500"/>
                                        <p:tgtEl>
                                          <p:spTgt spid="58"/>
                                        </p:tgtEl>
                                      </p:cBhvr>
                                    </p:animEffect>
                                  </p:childTnLst>
                                </p:cTn>
                              </p:par>
                            </p:childTnLst>
                          </p:cTn>
                        </p:par>
                        <p:par>
                          <p:cTn id="60" fill="hold">
                            <p:stCondLst>
                              <p:cond delay="7800"/>
                            </p:stCondLst>
                            <p:childTnLst>
                              <p:par>
                                <p:cTn id="61" presetID="9" presetClass="entr" presetSubtype="0" fill="hold" grpId="0" nodeType="afterEffect">
                                  <p:stCondLst>
                                    <p:cond delay="100"/>
                                  </p:stCondLst>
                                  <p:childTnLst>
                                    <p:set>
                                      <p:cBhvr>
                                        <p:cTn id="62" dur="1" fill="hold">
                                          <p:stCondLst>
                                            <p:cond delay="0"/>
                                          </p:stCondLst>
                                        </p:cTn>
                                        <p:tgtEl>
                                          <p:spTgt spid="59"/>
                                        </p:tgtEl>
                                        <p:attrNameLst>
                                          <p:attrName>style.visibility</p:attrName>
                                        </p:attrNameLst>
                                      </p:cBhvr>
                                      <p:to>
                                        <p:strVal val="visible"/>
                                      </p:to>
                                    </p:set>
                                    <p:animEffect transition="in" filter="dissolve">
                                      <p:cBhvr>
                                        <p:cTn id="63" dur="500"/>
                                        <p:tgtEl>
                                          <p:spTgt spid="59"/>
                                        </p:tgtEl>
                                      </p:cBhvr>
                                    </p:animEffect>
                                  </p:childTnLst>
                                </p:cTn>
                              </p:par>
                            </p:childTnLst>
                          </p:cTn>
                        </p:par>
                        <p:par>
                          <p:cTn id="64" fill="hold">
                            <p:stCondLst>
                              <p:cond delay="8400"/>
                            </p:stCondLst>
                            <p:childTnLst>
                              <p:par>
                                <p:cTn id="65" presetID="9" presetClass="entr" presetSubtype="0" fill="hold" grpId="0" nodeType="afterEffect">
                                  <p:stCondLst>
                                    <p:cond delay="100"/>
                                  </p:stCondLst>
                                  <p:childTnLst>
                                    <p:set>
                                      <p:cBhvr>
                                        <p:cTn id="66" dur="1" fill="hold">
                                          <p:stCondLst>
                                            <p:cond delay="0"/>
                                          </p:stCondLst>
                                        </p:cTn>
                                        <p:tgtEl>
                                          <p:spTgt spid="60"/>
                                        </p:tgtEl>
                                        <p:attrNameLst>
                                          <p:attrName>style.visibility</p:attrName>
                                        </p:attrNameLst>
                                      </p:cBhvr>
                                      <p:to>
                                        <p:strVal val="visible"/>
                                      </p:to>
                                    </p:set>
                                    <p:animEffect transition="in" filter="dissolve">
                                      <p:cBhvr>
                                        <p:cTn id="67" dur="500"/>
                                        <p:tgtEl>
                                          <p:spTgt spid="60"/>
                                        </p:tgtEl>
                                      </p:cBhvr>
                                    </p:animEffect>
                                  </p:childTnLst>
                                </p:cTn>
                              </p:par>
                            </p:childTnLst>
                          </p:cTn>
                        </p:par>
                        <p:par>
                          <p:cTn id="68" fill="hold">
                            <p:stCondLst>
                              <p:cond delay="9000"/>
                            </p:stCondLst>
                            <p:childTnLst>
                              <p:par>
                                <p:cTn id="69" presetID="9" presetClass="entr" presetSubtype="0" fill="hold" grpId="0" nodeType="afterEffect">
                                  <p:stCondLst>
                                    <p:cond delay="100"/>
                                  </p:stCondLst>
                                  <p:childTnLst>
                                    <p:set>
                                      <p:cBhvr>
                                        <p:cTn id="70" dur="1" fill="hold">
                                          <p:stCondLst>
                                            <p:cond delay="0"/>
                                          </p:stCondLst>
                                        </p:cTn>
                                        <p:tgtEl>
                                          <p:spTgt spid="61"/>
                                        </p:tgtEl>
                                        <p:attrNameLst>
                                          <p:attrName>style.visibility</p:attrName>
                                        </p:attrNameLst>
                                      </p:cBhvr>
                                      <p:to>
                                        <p:strVal val="visible"/>
                                      </p:to>
                                    </p:set>
                                    <p:animEffect transition="in" filter="dissolve">
                                      <p:cBhvr>
                                        <p:cTn id="71" dur="500"/>
                                        <p:tgtEl>
                                          <p:spTgt spid="61"/>
                                        </p:tgtEl>
                                      </p:cBhvr>
                                    </p:animEffect>
                                  </p:childTnLst>
                                </p:cTn>
                              </p:par>
                            </p:childTnLst>
                          </p:cTn>
                        </p:par>
                        <p:par>
                          <p:cTn id="72" fill="hold">
                            <p:stCondLst>
                              <p:cond delay="9600"/>
                            </p:stCondLst>
                            <p:childTnLst>
                              <p:par>
                                <p:cTn id="73" presetID="9" presetClass="entr" presetSubtype="0" fill="hold" grpId="0" nodeType="afterEffect">
                                  <p:stCondLst>
                                    <p:cond delay="100"/>
                                  </p:stCondLst>
                                  <p:childTnLst>
                                    <p:set>
                                      <p:cBhvr>
                                        <p:cTn id="74" dur="1" fill="hold">
                                          <p:stCondLst>
                                            <p:cond delay="0"/>
                                          </p:stCondLst>
                                        </p:cTn>
                                        <p:tgtEl>
                                          <p:spTgt spid="62"/>
                                        </p:tgtEl>
                                        <p:attrNameLst>
                                          <p:attrName>style.visibility</p:attrName>
                                        </p:attrNameLst>
                                      </p:cBhvr>
                                      <p:to>
                                        <p:strVal val="visible"/>
                                      </p:to>
                                    </p:set>
                                    <p:animEffect transition="in" filter="dissolve">
                                      <p:cBhvr>
                                        <p:cTn id="75" dur="500"/>
                                        <p:tgtEl>
                                          <p:spTgt spid="62"/>
                                        </p:tgtEl>
                                      </p:cBhvr>
                                    </p:animEffect>
                                  </p:childTnLst>
                                </p:cTn>
                              </p:par>
                            </p:childTnLst>
                          </p:cTn>
                        </p:par>
                        <p:par>
                          <p:cTn id="76" fill="hold">
                            <p:stCondLst>
                              <p:cond delay="10200"/>
                            </p:stCondLst>
                            <p:childTnLst>
                              <p:par>
                                <p:cTn id="77" presetID="9" presetClass="entr" presetSubtype="0" fill="hold" grpId="0" nodeType="afterEffect">
                                  <p:stCondLst>
                                    <p:cond delay="100"/>
                                  </p:stCondLst>
                                  <p:childTnLst>
                                    <p:set>
                                      <p:cBhvr>
                                        <p:cTn id="78" dur="1" fill="hold">
                                          <p:stCondLst>
                                            <p:cond delay="0"/>
                                          </p:stCondLst>
                                        </p:cTn>
                                        <p:tgtEl>
                                          <p:spTgt spid="63"/>
                                        </p:tgtEl>
                                        <p:attrNameLst>
                                          <p:attrName>style.visibility</p:attrName>
                                        </p:attrNameLst>
                                      </p:cBhvr>
                                      <p:to>
                                        <p:strVal val="visible"/>
                                      </p:to>
                                    </p:set>
                                    <p:animEffect transition="in" filter="dissolve">
                                      <p:cBhvr>
                                        <p:cTn id="79" dur="500"/>
                                        <p:tgtEl>
                                          <p:spTgt spid="63"/>
                                        </p:tgtEl>
                                      </p:cBhvr>
                                    </p:animEffect>
                                  </p:childTnLst>
                                </p:cTn>
                              </p:par>
                            </p:childTnLst>
                          </p:cTn>
                        </p:par>
                        <p:par>
                          <p:cTn id="80" fill="hold">
                            <p:stCondLst>
                              <p:cond delay="10800"/>
                            </p:stCondLst>
                            <p:childTnLst>
                              <p:par>
                                <p:cTn id="81" presetID="9" presetClass="entr" presetSubtype="0" fill="hold" grpId="0" nodeType="afterEffect">
                                  <p:stCondLst>
                                    <p:cond delay="100"/>
                                  </p:stCondLst>
                                  <p:childTnLst>
                                    <p:set>
                                      <p:cBhvr>
                                        <p:cTn id="82" dur="1" fill="hold">
                                          <p:stCondLst>
                                            <p:cond delay="0"/>
                                          </p:stCondLst>
                                        </p:cTn>
                                        <p:tgtEl>
                                          <p:spTgt spid="64"/>
                                        </p:tgtEl>
                                        <p:attrNameLst>
                                          <p:attrName>style.visibility</p:attrName>
                                        </p:attrNameLst>
                                      </p:cBhvr>
                                      <p:to>
                                        <p:strVal val="visible"/>
                                      </p:to>
                                    </p:set>
                                    <p:animEffect transition="in" filter="dissolve">
                                      <p:cBhvr>
                                        <p:cTn id="83" dur="500"/>
                                        <p:tgtEl>
                                          <p:spTgt spid="64"/>
                                        </p:tgtEl>
                                      </p:cBhvr>
                                    </p:animEffect>
                                  </p:childTnLst>
                                </p:cTn>
                              </p:par>
                            </p:childTnLst>
                          </p:cTn>
                        </p:par>
                        <p:par>
                          <p:cTn id="84" fill="hold">
                            <p:stCondLst>
                              <p:cond delay="11400"/>
                            </p:stCondLst>
                            <p:childTnLst>
                              <p:par>
                                <p:cTn id="85" presetID="9" presetClass="entr" presetSubtype="0" fill="hold" grpId="0" nodeType="afterEffect">
                                  <p:stCondLst>
                                    <p:cond delay="100"/>
                                  </p:stCondLst>
                                  <p:childTnLst>
                                    <p:set>
                                      <p:cBhvr>
                                        <p:cTn id="86" dur="1" fill="hold">
                                          <p:stCondLst>
                                            <p:cond delay="0"/>
                                          </p:stCondLst>
                                        </p:cTn>
                                        <p:tgtEl>
                                          <p:spTgt spid="65"/>
                                        </p:tgtEl>
                                        <p:attrNameLst>
                                          <p:attrName>style.visibility</p:attrName>
                                        </p:attrNameLst>
                                      </p:cBhvr>
                                      <p:to>
                                        <p:strVal val="visible"/>
                                      </p:to>
                                    </p:set>
                                    <p:animEffect transition="in" filter="dissolve">
                                      <p:cBhvr>
                                        <p:cTn id="87"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42" grpId="0" autoUpdateAnimBg="0"/>
      <p:bldP spid="43" grpId="0" animBg="1"/>
      <p:bldP spid="47" grpId="0" autoUpdateAnimBg="0"/>
      <p:bldP spid="52" grpId="0" autoUpdateAnimBg="0"/>
      <p:bldP spid="57" grpId="0" autoUpdateAnimBg="0"/>
      <p:bldP spid="58" grpId="0" autoUpdateAnimBg="0"/>
      <p:bldP spid="59" grpId="0" autoUpdateAnimBg="0"/>
      <p:bldP spid="60" grpId="0" autoUpdateAnimBg="0"/>
      <p:bldP spid="61" grpId="0" autoUpdateAnimBg="0"/>
      <p:bldP spid="62" grpId="0" autoUpdateAnimBg="0"/>
      <p:bldP spid="63" grpId="0" autoUpdateAnimBg="0"/>
      <p:bldP spid="64" grpId="0" autoUpdateAnimBg="0"/>
      <p:bldP spid="65"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3">
            <a:extLst>
              <a:ext uri="{FF2B5EF4-FFF2-40B4-BE49-F238E27FC236}">
                <a16:creationId xmlns:a16="http://schemas.microsoft.com/office/drawing/2014/main" xmlns="" id="{3E8EB6A8-2E13-48CC-B9EE-D69102D2027D}"/>
              </a:ext>
            </a:extLst>
          </p:cNvPr>
          <p:cNvSpPr>
            <a:spLocks noChangeArrowheads="1"/>
          </p:cNvSpPr>
          <p:nvPr/>
        </p:nvSpPr>
        <p:spPr bwMode="auto">
          <a:xfrm>
            <a:off x="502995" y="2242441"/>
            <a:ext cx="5262980" cy="1538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nchor="ctr">
            <a:spAutoFit/>
          </a:bodyPr>
          <a:lstStyle/>
          <a:p>
            <a:pPr algn="r" fontAlgn="base">
              <a:spcBef>
                <a:spcPct val="0"/>
              </a:spcBef>
              <a:spcAft>
                <a:spcPct val="0"/>
              </a:spcAft>
            </a:pPr>
            <a:r>
              <a:rPr lang="zh-CN" altLang="en-US" sz="2800" dirty="0">
                <a:solidFill>
                  <a:srgbClr val="FF9E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输入副标题</a:t>
            </a:r>
            <a:endParaRPr lang="en-US" sz="2800" dirty="0">
              <a:solidFill>
                <a:srgbClr val="FF9E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a:p>
            <a:pPr algn="r" fontAlgn="base">
              <a:spcBef>
                <a:spcPct val="0"/>
              </a:spcBef>
              <a:spcAft>
                <a:spcPct val="0"/>
              </a:spcAft>
            </a:pPr>
            <a:r>
              <a:rPr lang="zh-CN" altLang="en-US" sz="6600" b="1" dirty="0">
                <a:solidFill>
                  <a:srgbClr val="FF9E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进度管理策划</a:t>
            </a:r>
          </a:p>
        </p:txBody>
      </p:sp>
      <p:sp>
        <p:nvSpPr>
          <p:cNvPr id="13" name="Text Box 3">
            <a:extLst>
              <a:ext uri="{FF2B5EF4-FFF2-40B4-BE49-F238E27FC236}">
                <a16:creationId xmlns:a16="http://schemas.microsoft.com/office/drawing/2014/main" xmlns="" id="{7EC9ABBE-2171-4BC6-8FC3-F08B7F7B4A45}"/>
              </a:ext>
            </a:extLst>
          </p:cNvPr>
          <p:cNvSpPr>
            <a:spLocks noChangeArrowheads="1"/>
          </p:cNvSpPr>
          <p:nvPr/>
        </p:nvSpPr>
        <p:spPr bwMode="auto">
          <a:xfrm>
            <a:off x="5815191" y="1903887"/>
            <a:ext cx="2071401" cy="221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nchor="ctr">
            <a:spAutoFit/>
          </a:bodyPr>
          <a:lstStyle/>
          <a:p>
            <a:pPr fontAlgn="base">
              <a:spcBef>
                <a:spcPct val="0"/>
              </a:spcBef>
              <a:spcAft>
                <a:spcPct val="0"/>
              </a:spcAft>
            </a:pPr>
            <a:r>
              <a:rPr lang="en-US" sz="13800" dirty="0">
                <a:solidFill>
                  <a:srgbClr val="797979"/>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sym typeface="微软雅黑" panose="020B0503020204020204" pitchFamily="34" charset="-122"/>
              </a:rPr>
              <a:t>04</a:t>
            </a:r>
            <a:endParaRPr lang="zh-CN" altLang="en-US" sz="13800" b="1" dirty="0">
              <a:solidFill>
                <a:srgbClr val="797979"/>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sym typeface="微软雅黑" panose="020B0503020204020204" pitchFamily="34" charset="-122"/>
            </a:endParaRPr>
          </a:p>
        </p:txBody>
      </p:sp>
      <p:grpSp>
        <p:nvGrpSpPr>
          <p:cNvPr id="14" name="组合 13">
            <a:extLst>
              <a:ext uri="{FF2B5EF4-FFF2-40B4-BE49-F238E27FC236}">
                <a16:creationId xmlns:a16="http://schemas.microsoft.com/office/drawing/2014/main" xmlns="" id="{609DE428-DA16-4827-8AFD-25CF8A4B36C7}"/>
              </a:ext>
            </a:extLst>
          </p:cNvPr>
          <p:cNvGrpSpPr/>
          <p:nvPr/>
        </p:nvGrpSpPr>
        <p:grpSpPr>
          <a:xfrm>
            <a:off x="0" y="5734207"/>
            <a:ext cx="12192000" cy="1123793"/>
            <a:chOff x="0" y="5549991"/>
            <a:chExt cx="6988044" cy="1308010"/>
          </a:xfrm>
        </p:grpSpPr>
        <p:pic>
          <p:nvPicPr>
            <p:cNvPr id="15" name="图片 14">
              <a:extLst>
                <a:ext uri="{FF2B5EF4-FFF2-40B4-BE49-F238E27FC236}">
                  <a16:creationId xmlns:a16="http://schemas.microsoft.com/office/drawing/2014/main" xmlns="" id="{53A91375-49DA-467C-A5DB-13141C244AB7}"/>
                </a:ext>
              </a:extLst>
            </p:cNvPr>
            <p:cNvPicPr>
              <a:picLocks noChangeAspect="1"/>
            </p:cNvPicPr>
            <p:nvPr/>
          </p:nvPicPr>
          <p:blipFill>
            <a:blip r:embed="rId3"/>
            <a:stretch>
              <a:fillRect/>
            </a:stretch>
          </p:blipFill>
          <p:spPr>
            <a:xfrm>
              <a:off x="5928772" y="5549993"/>
              <a:ext cx="1059272" cy="1308007"/>
            </a:xfrm>
            <a:prstGeom prst="rect">
              <a:avLst/>
            </a:prstGeom>
          </p:spPr>
        </p:pic>
        <p:pic>
          <p:nvPicPr>
            <p:cNvPr id="16" name="图片 15">
              <a:extLst>
                <a:ext uri="{FF2B5EF4-FFF2-40B4-BE49-F238E27FC236}">
                  <a16:creationId xmlns:a16="http://schemas.microsoft.com/office/drawing/2014/main" xmlns="" id="{8AD126A5-6841-47BA-B5BB-72564F702888}"/>
                </a:ext>
              </a:extLst>
            </p:cNvPr>
            <p:cNvPicPr>
              <a:picLocks noChangeAspect="1"/>
            </p:cNvPicPr>
            <p:nvPr/>
          </p:nvPicPr>
          <p:blipFill>
            <a:blip r:embed="rId3"/>
            <a:stretch>
              <a:fillRect/>
            </a:stretch>
          </p:blipFill>
          <p:spPr>
            <a:xfrm>
              <a:off x="4864636" y="5549993"/>
              <a:ext cx="1132304" cy="1308007"/>
            </a:xfrm>
            <a:prstGeom prst="rect">
              <a:avLst/>
            </a:prstGeom>
          </p:spPr>
        </p:pic>
        <p:pic>
          <p:nvPicPr>
            <p:cNvPr id="17" name="图片 16">
              <a:extLst>
                <a:ext uri="{FF2B5EF4-FFF2-40B4-BE49-F238E27FC236}">
                  <a16:creationId xmlns:a16="http://schemas.microsoft.com/office/drawing/2014/main" xmlns="" id="{840FE9D2-E2F3-42D0-9E2C-E94EEC6202C0}"/>
                </a:ext>
              </a:extLst>
            </p:cNvPr>
            <p:cNvPicPr>
              <a:picLocks noChangeAspect="1"/>
            </p:cNvPicPr>
            <p:nvPr/>
          </p:nvPicPr>
          <p:blipFill>
            <a:blip r:embed="rId3"/>
            <a:stretch>
              <a:fillRect/>
            </a:stretch>
          </p:blipFill>
          <p:spPr>
            <a:xfrm>
              <a:off x="3810228" y="5549992"/>
              <a:ext cx="1059272" cy="1308008"/>
            </a:xfrm>
            <a:prstGeom prst="rect">
              <a:avLst/>
            </a:prstGeom>
          </p:spPr>
        </p:pic>
        <p:pic>
          <p:nvPicPr>
            <p:cNvPr id="18" name="图片 17">
              <a:extLst>
                <a:ext uri="{FF2B5EF4-FFF2-40B4-BE49-F238E27FC236}">
                  <a16:creationId xmlns:a16="http://schemas.microsoft.com/office/drawing/2014/main" xmlns="" id="{2C78D9B1-8CB7-4738-B524-6067FA9F9DB7}"/>
                </a:ext>
              </a:extLst>
            </p:cNvPr>
            <p:cNvPicPr>
              <a:picLocks noChangeAspect="1"/>
            </p:cNvPicPr>
            <p:nvPr/>
          </p:nvPicPr>
          <p:blipFill>
            <a:blip r:embed="rId3"/>
            <a:stretch>
              <a:fillRect/>
            </a:stretch>
          </p:blipFill>
          <p:spPr>
            <a:xfrm>
              <a:off x="2756140" y="5549993"/>
              <a:ext cx="1059272" cy="1308007"/>
            </a:xfrm>
            <a:prstGeom prst="rect">
              <a:avLst/>
            </a:prstGeom>
          </p:spPr>
        </p:pic>
        <p:pic>
          <p:nvPicPr>
            <p:cNvPr id="19" name="图片 18">
              <a:extLst>
                <a:ext uri="{FF2B5EF4-FFF2-40B4-BE49-F238E27FC236}">
                  <a16:creationId xmlns:a16="http://schemas.microsoft.com/office/drawing/2014/main" xmlns="" id="{D7DD55CA-8485-42D9-8BFA-8D697311D69B}"/>
                </a:ext>
              </a:extLst>
            </p:cNvPr>
            <p:cNvPicPr>
              <a:picLocks noChangeAspect="1"/>
            </p:cNvPicPr>
            <p:nvPr/>
          </p:nvPicPr>
          <p:blipFill>
            <a:blip r:embed="rId3"/>
            <a:stretch>
              <a:fillRect/>
            </a:stretch>
          </p:blipFill>
          <p:spPr>
            <a:xfrm>
              <a:off x="1933152" y="5549993"/>
              <a:ext cx="1059272" cy="1308008"/>
            </a:xfrm>
            <a:prstGeom prst="rect">
              <a:avLst/>
            </a:prstGeom>
          </p:spPr>
        </p:pic>
        <p:pic>
          <p:nvPicPr>
            <p:cNvPr id="20" name="图片 19">
              <a:extLst>
                <a:ext uri="{FF2B5EF4-FFF2-40B4-BE49-F238E27FC236}">
                  <a16:creationId xmlns:a16="http://schemas.microsoft.com/office/drawing/2014/main" xmlns="" id="{615C1CBF-488B-4B55-8D8C-D13A008A3A0B}"/>
                </a:ext>
              </a:extLst>
            </p:cNvPr>
            <p:cNvPicPr>
              <a:picLocks noChangeAspect="1"/>
            </p:cNvPicPr>
            <p:nvPr/>
          </p:nvPicPr>
          <p:blipFill>
            <a:blip r:embed="rId3"/>
            <a:stretch>
              <a:fillRect/>
            </a:stretch>
          </p:blipFill>
          <p:spPr>
            <a:xfrm>
              <a:off x="878744" y="5549991"/>
              <a:ext cx="1059272" cy="1308007"/>
            </a:xfrm>
            <a:prstGeom prst="rect">
              <a:avLst/>
            </a:prstGeom>
          </p:spPr>
        </p:pic>
        <p:pic>
          <p:nvPicPr>
            <p:cNvPr id="21" name="图片 20">
              <a:extLst>
                <a:ext uri="{FF2B5EF4-FFF2-40B4-BE49-F238E27FC236}">
                  <a16:creationId xmlns:a16="http://schemas.microsoft.com/office/drawing/2014/main" xmlns="" id="{A87FC081-987A-4350-9E7F-F4FA8E7BA88E}"/>
                </a:ext>
              </a:extLst>
            </p:cNvPr>
            <p:cNvPicPr>
              <a:picLocks noChangeAspect="1"/>
            </p:cNvPicPr>
            <p:nvPr/>
          </p:nvPicPr>
          <p:blipFill>
            <a:blip r:embed="rId3"/>
            <a:stretch>
              <a:fillRect/>
            </a:stretch>
          </p:blipFill>
          <p:spPr>
            <a:xfrm>
              <a:off x="0" y="5549992"/>
              <a:ext cx="951776" cy="1308006"/>
            </a:xfrm>
            <a:prstGeom prst="rect">
              <a:avLst/>
            </a:prstGeom>
          </p:spPr>
        </p:pic>
      </p:grpSp>
      <p:pic>
        <p:nvPicPr>
          <p:cNvPr id="5" name="图片 4">
            <a:extLst>
              <a:ext uri="{FF2B5EF4-FFF2-40B4-BE49-F238E27FC236}">
                <a16:creationId xmlns:a16="http://schemas.microsoft.com/office/drawing/2014/main" xmlns="" id="{194D0662-1B54-47FD-AA2E-A5ED6192878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37057" y="685800"/>
            <a:ext cx="3011573" cy="6172200"/>
          </a:xfrm>
          <a:prstGeom prst="rect">
            <a:avLst/>
          </a:prstGeom>
        </p:spPr>
      </p:pic>
    </p:spTree>
    <p:extLst>
      <p:ext uri="{BB962C8B-B14F-4D97-AF65-F5344CB8AC3E}">
        <p14:creationId xmlns:p14="http://schemas.microsoft.com/office/powerpoint/2010/main" val="113726291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0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10"/>
                                        </p:tgtEl>
                                        <p:attrNameLst>
                                          <p:attrName>style.visibility</p:attrName>
                                        </p:attrNameLst>
                                      </p:cBhvr>
                                      <p:to>
                                        <p:strVal val="visible"/>
                                      </p:to>
                                    </p:set>
                                    <p:anim by="(-#ppt_w*2)" calcmode="lin" valueType="num">
                                      <p:cBhvr rctx="PPT">
                                        <p:cTn id="15" dur="500" autoRev="1" fill="hold">
                                          <p:stCondLst>
                                            <p:cond delay="0"/>
                                          </p:stCondLst>
                                        </p:cTn>
                                        <p:tgtEl>
                                          <p:spTgt spid="10"/>
                                        </p:tgtEl>
                                        <p:attrNameLst>
                                          <p:attrName>ppt_w</p:attrName>
                                        </p:attrNameLst>
                                      </p:cBhvr>
                                    </p:anim>
                                    <p:anim by="(#ppt_w*0.50)" calcmode="lin" valueType="num">
                                      <p:cBhvr>
                                        <p:cTn id="16" dur="500" decel="50000" autoRev="1" fill="hold">
                                          <p:stCondLst>
                                            <p:cond delay="0"/>
                                          </p:stCondLst>
                                        </p:cTn>
                                        <p:tgtEl>
                                          <p:spTgt spid="10"/>
                                        </p:tgtEl>
                                        <p:attrNameLst>
                                          <p:attrName>ppt_x</p:attrName>
                                        </p:attrNameLst>
                                      </p:cBhvr>
                                    </p:anim>
                                    <p:anim from="(-#ppt_h/2)" to="(#ppt_y)" calcmode="lin" valueType="num">
                                      <p:cBhvr>
                                        <p:cTn id="17" dur="1000" fill="hold">
                                          <p:stCondLst>
                                            <p:cond delay="0"/>
                                          </p:stCondLst>
                                        </p:cTn>
                                        <p:tgtEl>
                                          <p:spTgt spid="10"/>
                                        </p:tgtEl>
                                        <p:attrNameLst>
                                          <p:attrName>ppt_y</p:attrName>
                                        </p:attrNameLst>
                                      </p:cBhvr>
                                    </p:anim>
                                    <p:animRot by="21600000">
                                      <p:cBhvr>
                                        <p:cTn id="18" dur="1000" fill="hold">
                                          <p:stCondLst>
                                            <p:cond delay="0"/>
                                          </p:stCondLst>
                                        </p:cTn>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xmlns="" id="{892B932B-DB9F-40E5-B3AD-B9ABC9AFD523}"/>
              </a:ext>
            </a:extLst>
          </p:cNvPr>
          <p:cNvSpPr/>
          <p:nvPr/>
        </p:nvSpPr>
        <p:spPr>
          <a:xfrm>
            <a:off x="354842" y="480915"/>
            <a:ext cx="4339650" cy="646331"/>
          </a:xfrm>
          <a:prstGeom prst="rect">
            <a:avLst/>
          </a:prstGeom>
        </p:spPr>
        <p:txBody>
          <a:bodyPr wrap="none">
            <a:spAutoFit/>
          </a:bodyPr>
          <a:lstStyle/>
          <a:p>
            <a:pPr algn="r" fontAlgn="base">
              <a:spcBef>
                <a:spcPct val="0"/>
              </a:spcBef>
              <a:spcAft>
                <a:spcPct val="0"/>
              </a:spcAft>
            </a:pPr>
            <a:r>
              <a:rPr lang="zh-CN" altLang="en-US" sz="3600" b="1" dirty="0">
                <a:solidFill>
                  <a:srgbClr val="FF9E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工期目标可行性分析</a:t>
            </a:r>
          </a:p>
        </p:txBody>
      </p:sp>
      <p:sp>
        <p:nvSpPr>
          <p:cNvPr id="5" name="矩形 4">
            <a:extLst>
              <a:ext uri="{FF2B5EF4-FFF2-40B4-BE49-F238E27FC236}">
                <a16:creationId xmlns:a16="http://schemas.microsoft.com/office/drawing/2014/main" xmlns="" id="{622660F6-A11B-4D9C-85A4-3CBF98865953}"/>
              </a:ext>
            </a:extLst>
          </p:cNvPr>
          <p:cNvSpPr/>
          <p:nvPr/>
        </p:nvSpPr>
        <p:spPr>
          <a:xfrm>
            <a:off x="0" y="510757"/>
            <a:ext cx="225016" cy="586648"/>
          </a:xfrm>
          <a:prstGeom prst="rect">
            <a:avLst/>
          </a:prstGeom>
          <a:solidFill>
            <a:srgbClr val="FF9E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6434" tIns="48217" rIns="96434" bIns="48217" rtlCol="0" anchor="ctr"/>
          <a:lstStyle/>
          <a:p>
            <a:pPr algn="ctr" defTabSz="964278"/>
            <a:endParaRPr lang="zh-CN" altLang="en-US" sz="1969">
              <a:solidFill>
                <a:srgbClr val="E7E6E6">
                  <a:lumMod val="50000"/>
                </a:srgbClr>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 name="组合 5">
            <a:extLst>
              <a:ext uri="{FF2B5EF4-FFF2-40B4-BE49-F238E27FC236}">
                <a16:creationId xmlns:a16="http://schemas.microsoft.com/office/drawing/2014/main" xmlns="" id="{F4510D00-740A-4418-A5C0-7118D742B680}"/>
              </a:ext>
            </a:extLst>
          </p:cNvPr>
          <p:cNvGrpSpPr/>
          <p:nvPr/>
        </p:nvGrpSpPr>
        <p:grpSpPr>
          <a:xfrm>
            <a:off x="-15239" y="5928359"/>
            <a:ext cx="12222479" cy="929641"/>
            <a:chOff x="-15239" y="5928359"/>
            <a:chExt cx="12222479" cy="929641"/>
          </a:xfrm>
        </p:grpSpPr>
        <p:pic>
          <p:nvPicPr>
            <p:cNvPr id="7" name="图片 6">
              <a:extLst>
                <a:ext uri="{FF2B5EF4-FFF2-40B4-BE49-F238E27FC236}">
                  <a16:creationId xmlns:a16="http://schemas.microsoft.com/office/drawing/2014/main" xmlns="" id="{4A1C7C3D-3816-4E5F-8E20-1C0D92B460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46720" y="5928359"/>
              <a:ext cx="4160520" cy="929640"/>
            </a:xfrm>
            <a:prstGeom prst="rect">
              <a:avLst/>
            </a:prstGeom>
          </p:spPr>
        </p:pic>
        <p:pic>
          <p:nvPicPr>
            <p:cNvPr id="8" name="图片 7">
              <a:extLst>
                <a:ext uri="{FF2B5EF4-FFF2-40B4-BE49-F238E27FC236}">
                  <a16:creationId xmlns:a16="http://schemas.microsoft.com/office/drawing/2014/main" xmlns="" id="{E856B80E-B9B2-46C1-906B-4C3847C2D7A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86200" y="5928360"/>
              <a:ext cx="4160520" cy="929640"/>
            </a:xfrm>
            <a:prstGeom prst="rect">
              <a:avLst/>
            </a:prstGeom>
          </p:spPr>
        </p:pic>
        <p:pic>
          <p:nvPicPr>
            <p:cNvPr id="9" name="图片 8">
              <a:extLst>
                <a:ext uri="{FF2B5EF4-FFF2-40B4-BE49-F238E27FC236}">
                  <a16:creationId xmlns:a16="http://schemas.microsoft.com/office/drawing/2014/main" xmlns="" id="{E5A79214-81B8-41A8-9E30-C797BC6AA64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39" y="5928360"/>
              <a:ext cx="4160520" cy="929640"/>
            </a:xfrm>
            <a:prstGeom prst="rect">
              <a:avLst/>
            </a:prstGeom>
          </p:spPr>
        </p:pic>
      </p:grpSp>
      <p:grpSp>
        <p:nvGrpSpPr>
          <p:cNvPr id="38" name="Group 33">
            <a:extLst>
              <a:ext uri="{FF2B5EF4-FFF2-40B4-BE49-F238E27FC236}">
                <a16:creationId xmlns:a16="http://schemas.microsoft.com/office/drawing/2014/main" xmlns="" id="{F8B623ED-F021-4225-9A9D-205A927C3485}"/>
              </a:ext>
            </a:extLst>
          </p:cNvPr>
          <p:cNvGrpSpPr/>
          <p:nvPr/>
        </p:nvGrpSpPr>
        <p:grpSpPr>
          <a:xfrm>
            <a:off x="3221683" y="2193848"/>
            <a:ext cx="4244411" cy="3734510"/>
            <a:chOff x="2187184" y="1723730"/>
            <a:chExt cx="3475701" cy="3058149"/>
          </a:xfrm>
        </p:grpSpPr>
        <p:grpSp>
          <p:nvGrpSpPr>
            <p:cNvPr id="39" name="Group 9">
              <a:extLst>
                <a:ext uri="{FF2B5EF4-FFF2-40B4-BE49-F238E27FC236}">
                  <a16:creationId xmlns:a16="http://schemas.microsoft.com/office/drawing/2014/main" xmlns="" id="{438FA75A-7EAD-40F5-8B4A-BB835FB3999F}"/>
                </a:ext>
              </a:extLst>
            </p:cNvPr>
            <p:cNvGrpSpPr/>
            <p:nvPr/>
          </p:nvGrpSpPr>
          <p:grpSpPr>
            <a:xfrm rot="213443">
              <a:off x="2187184" y="3362127"/>
              <a:ext cx="1677010" cy="1419752"/>
              <a:chOff x="2955668" y="2969079"/>
              <a:chExt cx="1677010" cy="1419752"/>
            </a:xfrm>
          </p:grpSpPr>
          <p:sp>
            <p:nvSpPr>
              <p:cNvPr id="43" name="Freeform 3">
                <a:extLst>
                  <a:ext uri="{FF2B5EF4-FFF2-40B4-BE49-F238E27FC236}">
                    <a16:creationId xmlns:a16="http://schemas.microsoft.com/office/drawing/2014/main" xmlns="" id="{66371178-9554-4483-8EA5-9242CC267BB3}"/>
                  </a:ext>
                </a:extLst>
              </p:cNvPr>
              <p:cNvSpPr>
                <a:spLocks/>
              </p:cNvSpPr>
              <p:nvPr/>
            </p:nvSpPr>
            <p:spPr bwMode="auto">
              <a:xfrm>
                <a:off x="3195729" y="2969079"/>
                <a:ext cx="1436949" cy="1419752"/>
              </a:xfrm>
              <a:custGeom>
                <a:avLst/>
                <a:gdLst/>
                <a:ahLst/>
                <a:cxnLst>
                  <a:cxn ang="0">
                    <a:pos x="32" y="500"/>
                  </a:cxn>
                  <a:cxn ang="0">
                    <a:pos x="14" y="489"/>
                  </a:cxn>
                  <a:cxn ang="0">
                    <a:pos x="15" y="436"/>
                  </a:cxn>
                  <a:cxn ang="0">
                    <a:pos x="441" y="15"/>
                  </a:cxn>
                  <a:cxn ang="0">
                    <a:pos x="495" y="15"/>
                  </a:cxn>
                  <a:cxn ang="0">
                    <a:pos x="494" y="69"/>
                  </a:cxn>
                  <a:cxn ang="0">
                    <a:pos x="68" y="490"/>
                  </a:cxn>
                  <a:cxn ang="0">
                    <a:pos x="32" y="500"/>
                  </a:cxn>
                </a:cxnLst>
                <a:rect l="0" t="0" r="r" b="b"/>
                <a:pathLst>
                  <a:path w="509" h="503">
                    <a:moveTo>
                      <a:pt x="32" y="500"/>
                    </a:moveTo>
                    <a:cubicBezTo>
                      <a:pt x="26" y="498"/>
                      <a:pt x="19" y="495"/>
                      <a:pt x="14" y="489"/>
                    </a:cubicBezTo>
                    <a:cubicBezTo>
                      <a:pt x="0" y="475"/>
                      <a:pt x="0" y="450"/>
                      <a:pt x="15" y="436"/>
                    </a:cubicBezTo>
                    <a:cubicBezTo>
                      <a:pt x="441" y="15"/>
                      <a:pt x="441" y="15"/>
                      <a:pt x="441" y="15"/>
                    </a:cubicBezTo>
                    <a:cubicBezTo>
                      <a:pt x="456" y="0"/>
                      <a:pt x="480" y="0"/>
                      <a:pt x="495" y="15"/>
                    </a:cubicBezTo>
                    <a:cubicBezTo>
                      <a:pt x="509" y="30"/>
                      <a:pt x="509" y="54"/>
                      <a:pt x="494" y="69"/>
                    </a:cubicBezTo>
                    <a:cubicBezTo>
                      <a:pt x="68" y="490"/>
                      <a:pt x="68" y="490"/>
                      <a:pt x="68" y="490"/>
                    </a:cubicBezTo>
                    <a:cubicBezTo>
                      <a:pt x="58" y="499"/>
                      <a:pt x="44" y="503"/>
                      <a:pt x="32" y="500"/>
                    </a:cubicBezTo>
                    <a:close/>
                  </a:path>
                </a:pathLst>
              </a:custGeom>
              <a:solidFill>
                <a:srgbClr val="F5BA3D"/>
              </a:solidFill>
              <a:ln w="9525">
                <a:noFill/>
                <a:round/>
                <a:headEnd/>
                <a:tailEnd/>
              </a:ln>
            </p:spPr>
            <p:txBody>
              <a:bodyPr vert="horz" wrap="square" lIns="111664" tIns="55832" rIns="111664" bIns="55832"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US" sz="800" b="0" i="0" u="none" strike="noStrike" kern="0" cap="none" spc="0" normalizeH="0" baseline="0" noProof="0" dirty="0">
                  <a:ln>
                    <a:noFill/>
                  </a:ln>
                  <a:solidFill>
                    <a:srgbClr val="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Round Same Side Corner Rectangle 4">
                <a:extLst>
                  <a:ext uri="{FF2B5EF4-FFF2-40B4-BE49-F238E27FC236}">
                    <a16:creationId xmlns:a16="http://schemas.microsoft.com/office/drawing/2014/main" xmlns="" id="{AB967915-C751-4C0A-A3D6-FEF47821C116}"/>
                  </a:ext>
                </a:extLst>
              </p:cNvPr>
              <p:cNvSpPr>
                <a:spLocks/>
              </p:cNvSpPr>
              <p:nvPr/>
            </p:nvSpPr>
            <p:spPr bwMode="auto">
              <a:xfrm rot="13500000">
                <a:off x="3568110" y="3071025"/>
                <a:ext cx="343555" cy="1568440"/>
              </a:xfrm>
              <a:prstGeom prst="round2SameRect">
                <a:avLst>
                  <a:gd name="adj1" fmla="val 16667"/>
                  <a:gd name="adj2" fmla="val 22024"/>
                </a:avLst>
              </a:prstGeom>
              <a:solidFill>
                <a:srgbClr val="FF9E00"/>
              </a:solidFill>
              <a:ln w="9525">
                <a:noFill/>
                <a:round/>
                <a:headEnd/>
                <a:tailEnd/>
              </a:ln>
            </p:spPr>
            <p:txBody>
              <a:bodyPr vert="horz" wrap="square" lIns="111664" tIns="55832" rIns="111664" bIns="55832"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US" sz="800" b="0" i="0" u="none" strike="noStrike" kern="0" cap="none" spc="0" normalizeH="0" baseline="0" noProof="0" dirty="0">
                  <a:ln>
                    <a:noFill/>
                  </a:ln>
                  <a:solidFill>
                    <a:srgbClr val="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0" name="Group 10">
              <a:extLst>
                <a:ext uri="{FF2B5EF4-FFF2-40B4-BE49-F238E27FC236}">
                  <a16:creationId xmlns:a16="http://schemas.microsoft.com/office/drawing/2014/main" xmlns="" id="{5FD3E578-1EFC-416B-9628-A645171CDC1C}"/>
                </a:ext>
              </a:extLst>
            </p:cNvPr>
            <p:cNvGrpSpPr/>
            <p:nvPr/>
          </p:nvGrpSpPr>
          <p:grpSpPr>
            <a:xfrm>
              <a:off x="3488641" y="1723730"/>
              <a:ext cx="2174244" cy="2174244"/>
              <a:chOff x="4220769" y="1605276"/>
              <a:chExt cx="1739904" cy="1739904"/>
            </a:xfrm>
          </p:grpSpPr>
          <p:sp>
            <p:nvSpPr>
              <p:cNvPr id="41" name="Donut 8">
                <a:extLst>
                  <a:ext uri="{FF2B5EF4-FFF2-40B4-BE49-F238E27FC236}">
                    <a16:creationId xmlns:a16="http://schemas.microsoft.com/office/drawing/2014/main" xmlns="" id="{9126692E-C208-4477-90E4-E12E454DE2E6}"/>
                  </a:ext>
                </a:extLst>
              </p:cNvPr>
              <p:cNvSpPr/>
              <p:nvPr/>
            </p:nvSpPr>
            <p:spPr>
              <a:xfrm>
                <a:off x="4338879" y="1723386"/>
                <a:ext cx="1503684" cy="1503684"/>
              </a:xfrm>
              <a:prstGeom prst="donut">
                <a:avLst>
                  <a:gd name="adj" fmla="val 7174"/>
                </a:avLst>
              </a:prstGeom>
              <a:gradFill>
                <a:gsLst>
                  <a:gs pos="0">
                    <a:srgbClr val="E7E6E6">
                      <a:lumMod val="75000"/>
                    </a:srgbClr>
                  </a:gs>
                  <a:gs pos="50000">
                    <a:srgbClr val="E7E6E6">
                      <a:lumMod val="85000"/>
                    </a:srgbClr>
                  </a:gs>
                </a:gsLst>
                <a:lin ang="13200000" scaled="0"/>
              </a:gradFill>
              <a:ln w="12700" cap="flat" cmpd="sng" algn="ctr">
                <a:noFill/>
                <a:prstDash val="solid"/>
                <a:miter lim="800000"/>
              </a:ln>
              <a:effectLst/>
            </p:spPr>
            <p:txBody>
              <a:bodyPr rtlCol="0" anchor="ct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US" sz="800"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Donut 7">
                <a:extLst>
                  <a:ext uri="{FF2B5EF4-FFF2-40B4-BE49-F238E27FC236}">
                    <a16:creationId xmlns:a16="http://schemas.microsoft.com/office/drawing/2014/main" xmlns="" id="{1B1BAB9F-8E04-498F-9FC5-578431ABEA34}"/>
                  </a:ext>
                </a:extLst>
              </p:cNvPr>
              <p:cNvSpPr/>
              <p:nvPr/>
            </p:nvSpPr>
            <p:spPr>
              <a:xfrm>
                <a:off x="4220769" y="1605276"/>
                <a:ext cx="1739904" cy="1739904"/>
              </a:xfrm>
              <a:prstGeom prst="donut">
                <a:avLst>
                  <a:gd name="adj" fmla="val 9286"/>
                </a:avLst>
              </a:prstGeom>
              <a:gradFill>
                <a:gsLst>
                  <a:gs pos="0">
                    <a:srgbClr val="E7E6E6">
                      <a:lumMod val="75000"/>
                    </a:srgbClr>
                  </a:gs>
                  <a:gs pos="50000">
                    <a:srgbClr val="E7E6E6">
                      <a:lumMod val="85000"/>
                    </a:srgbClr>
                  </a:gs>
                </a:gsLst>
                <a:lin ang="0" scaled="0"/>
              </a:gradFill>
              <a:ln w="12700" cap="flat" cmpd="sng" algn="ctr">
                <a:noFill/>
                <a:prstDash val="solid"/>
                <a:miter lim="800000"/>
              </a:ln>
              <a:effectLst/>
            </p:spPr>
            <p:txBody>
              <a:bodyPr rtlCol="0" anchor="ct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US" sz="800"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45" name="Group 39">
            <a:extLst>
              <a:ext uri="{FF2B5EF4-FFF2-40B4-BE49-F238E27FC236}">
                <a16:creationId xmlns:a16="http://schemas.microsoft.com/office/drawing/2014/main" xmlns="" id="{47A4BEA0-1F95-41E4-88D0-2BCEAA986951}"/>
              </a:ext>
            </a:extLst>
          </p:cNvPr>
          <p:cNvGrpSpPr/>
          <p:nvPr/>
        </p:nvGrpSpPr>
        <p:grpSpPr>
          <a:xfrm>
            <a:off x="5345622" y="4673884"/>
            <a:ext cx="889183" cy="889181"/>
            <a:chOff x="3926454" y="3754605"/>
            <a:chExt cx="728142" cy="728140"/>
          </a:xfrm>
        </p:grpSpPr>
        <p:sp>
          <p:nvSpPr>
            <p:cNvPr id="46" name="Oval 14">
              <a:extLst>
                <a:ext uri="{FF2B5EF4-FFF2-40B4-BE49-F238E27FC236}">
                  <a16:creationId xmlns:a16="http://schemas.microsoft.com/office/drawing/2014/main" xmlns="" id="{6D307EA5-66DE-4283-9D30-17FD21E8BBED}"/>
                </a:ext>
              </a:extLst>
            </p:cNvPr>
            <p:cNvSpPr/>
            <p:nvPr/>
          </p:nvSpPr>
          <p:spPr>
            <a:xfrm rot="20300499">
              <a:off x="3926454" y="3754605"/>
              <a:ext cx="728142" cy="728140"/>
            </a:xfrm>
            <a:prstGeom prst="ellipse">
              <a:avLst/>
            </a:prstGeom>
            <a:solidFill>
              <a:srgbClr val="A5A5A5"/>
            </a:solidFill>
            <a:ln w="12700" cap="flat" cmpd="sng" algn="ctr">
              <a:noFill/>
              <a:prstDash val="solid"/>
              <a:miter lim="800000"/>
            </a:ln>
            <a:effectLst/>
          </p:spPr>
          <p:txBody>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zh-CN" altLang="en-US" sz="800" b="0"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170">
              <a:extLst>
                <a:ext uri="{FF2B5EF4-FFF2-40B4-BE49-F238E27FC236}">
                  <a16:creationId xmlns:a16="http://schemas.microsoft.com/office/drawing/2014/main" xmlns="" id="{C3FC489F-9A7E-4D33-AA14-600CD8433A5B}"/>
                </a:ext>
              </a:extLst>
            </p:cNvPr>
            <p:cNvSpPr>
              <a:spLocks noEditPoints="1"/>
            </p:cNvSpPr>
            <p:nvPr/>
          </p:nvSpPr>
          <p:spPr bwMode="auto">
            <a:xfrm>
              <a:off x="4134391" y="3986705"/>
              <a:ext cx="312266" cy="263940"/>
            </a:xfrm>
            <a:custGeom>
              <a:avLst/>
              <a:gdLst/>
              <a:ahLst/>
              <a:cxnLst>
                <a:cxn ang="0">
                  <a:pos x="244" y="216"/>
                </a:cxn>
                <a:cxn ang="0">
                  <a:pos x="12" y="216"/>
                </a:cxn>
                <a:cxn ang="0">
                  <a:pos x="0" y="204"/>
                </a:cxn>
                <a:cxn ang="0">
                  <a:pos x="0" y="12"/>
                </a:cxn>
                <a:cxn ang="0">
                  <a:pos x="12" y="0"/>
                </a:cxn>
                <a:cxn ang="0">
                  <a:pos x="24" y="12"/>
                </a:cxn>
                <a:cxn ang="0">
                  <a:pos x="24" y="164"/>
                </a:cxn>
                <a:cxn ang="0">
                  <a:pos x="24" y="192"/>
                </a:cxn>
                <a:cxn ang="0">
                  <a:pos x="244" y="192"/>
                </a:cxn>
                <a:cxn ang="0">
                  <a:pos x="256" y="204"/>
                </a:cxn>
                <a:cxn ang="0">
                  <a:pos x="244" y="216"/>
                </a:cxn>
                <a:cxn ang="0">
                  <a:pos x="216" y="180"/>
                </a:cxn>
                <a:cxn ang="0">
                  <a:pos x="192" y="180"/>
                </a:cxn>
                <a:cxn ang="0">
                  <a:pos x="180" y="168"/>
                </a:cxn>
                <a:cxn ang="0">
                  <a:pos x="180" y="84"/>
                </a:cxn>
                <a:cxn ang="0">
                  <a:pos x="192" y="72"/>
                </a:cxn>
                <a:cxn ang="0">
                  <a:pos x="216" y="72"/>
                </a:cxn>
                <a:cxn ang="0">
                  <a:pos x="228" y="84"/>
                </a:cxn>
                <a:cxn ang="0">
                  <a:pos x="228" y="168"/>
                </a:cxn>
                <a:cxn ang="0">
                  <a:pos x="216" y="180"/>
                </a:cxn>
                <a:cxn ang="0">
                  <a:pos x="148" y="180"/>
                </a:cxn>
                <a:cxn ang="0">
                  <a:pos x="124" y="180"/>
                </a:cxn>
                <a:cxn ang="0">
                  <a:pos x="112" y="168"/>
                </a:cxn>
                <a:cxn ang="0">
                  <a:pos x="112" y="36"/>
                </a:cxn>
                <a:cxn ang="0">
                  <a:pos x="124" y="24"/>
                </a:cxn>
                <a:cxn ang="0">
                  <a:pos x="148" y="24"/>
                </a:cxn>
                <a:cxn ang="0">
                  <a:pos x="160" y="36"/>
                </a:cxn>
                <a:cxn ang="0">
                  <a:pos x="160" y="168"/>
                </a:cxn>
                <a:cxn ang="0">
                  <a:pos x="148" y="180"/>
                </a:cxn>
                <a:cxn ang="0">
                  <a:pos x="80" y="180"/>
                </a:cxn>
                <a:cxn ang="0">
                  <a:pos x="56" y="180"/>
                </a:cxn>
                <a:cxn ang="0">
                  <a:pos x="44" y="168"/>
                </a:cxn>
                <a:cxn ang="0">
                  <a:pos x="44" y="144"/>
                </a:cxn>
                <a:cxn ang="0">
                  <a:pos x="56" y="132"/>
                </a:cxn>
                <a:cxn ang="0">
                  <a:pos x="80" y="132"/>
                </a:cxn>
                <a:cxn ang="0">
                  <a:pos x="92" y="144"/>
                </a:cxn>
                <a:cxn ang="0">
                  <a:pos x="92" y="168"/>
                </a:cxn>
                <a:cxn ang="0">
                  <a:pos x="80" y="180"/>
                </a:cxn>
              </a:cxnLst>
              <a:rect l="0" t="0" r="r" b="b"/>
              <a:pathLst>
                <a:path w="256" h="216">
                  <a:moveTo>
                    <a:pt x="244" y="216"/>
                  </a:moveTo>
                  <a:cubicBezTo>
                    <a:pt x="12" y="216"/>
                    <a:pt x="12" y="216"/>
                    <a:pt x="12" y="216"/>
                  </a:cubicBezTo>
                  <a:cubicBezTo>
                    <a:pt x="5" y="216"/>
                    <a:pt x="0" y="211"/>
                    <a:pt x="0" y="204"/>
                  </a:cubicBezTo>
                  <a:cubicBezTo>
                    <a:pt x="0" y="12"/>
                    <a:pt x="0" y="12"/>
                    <a:pt x="0" y="12"/>
                  </a:cubicBezTo>
                  <a:cubicBezTo>
                    <a:pt x="0" y="5"/>
                    <a:pt x="5" y="0"/>
                    <a:pt x="12" y="0"/>
                  </a:cubicBezTo>
                  <a:cubicBezTo>
                    <a:pt x="19" y="0"/>
                    <a:pt x="24" y="5"/>
                    <a:pt x="24" y="12"/>
                  </a:cubicBezTo>
                  <a:cubicBezTo>
                    <a:pt x="24" y="164"/>
                    <a:pt x="24" y="164"/>
                    <a:pt x="24" y="164"/>
                  </a:cubicBezTo>
                  <a:cubicBezTo>
                    <a:pt x="24" y="192"/>
                    <a:pt x="24" y="192"/>
                    <a:pt x="24" y="192"/>
                  </a:cubicBezTo>
                  <a:cubicBezTo>
                    <a:pt x="244" y="192"/>
                    <a:pt x="244" y="192"/>
                    <a:pt x="244" y="192"/>
                  </a:cubicBezTo>
                  <a:cubicBezTo>
                    <a:pt x="251" y="192"/>
                    <a:pt x="256" y="197"/>
                    <a:pt x="256" y="204"/>
                  </a:cubicBezTo>
                  <a:cubicBezTo>
                    <a:pt x="256" y="211"/>
                    <a:pt x="251" y="216"/>
                    <a:pt x="244" y="216"/>
                  </a:cubicBezTo>
                  <a:moveTo>
                    <a:pt x="216" y="180"/>
                  </a:moveTo>
                  <a:cubicBezTo>
                    <a:pt x="192" y="180"/>
                    <a:pt x="192" y="180"/>
                    <a:pt x="192" y="180"/>
                  </a:cubicBezTo>
                  <a:cubicBezTo>
                    <a:pt x="185" y="180"/>
                    <a:pt x="180" y="175"/>
                    <a:pt x="180" y="168"/>
                  </a:cubicBezTo>
                  <a:cubicBezTo>
                    <a:pt x="180" y="84"/>
                    <a:pt x="180" y="84"/>
                    <a:pt x="180" y="84"/>
                  </a:cubicBezTo>
                  <a:cubicBezTo>
                    <a:pt x="180" y="77"/>
                    <a:pt x="185" y="72"/>
                    <a:pt x="192" y="72"/>
                  </a:cubicBezTo>
                  <a:cubicBezTo>
                    <a:pt x="216" y="72"/>
                    <a:pt x="216" y="72"/>
                    <a:pt x="216" y="72"/>
                  </a:cubicBezTo>
                  <a:cubicBezTo>
                    <a:pt x="223" y="72"/>
                    <a:pt x="228" y="77"/>
                    <a:pt x="228" y="84"/>
                  </a:cubicBezTo>
                  <a:cubicBezTo>
                    <a:pt x="228" y="168"/>
                    <a:pt x="228" y="168"/>
                    <a:pt x="228" y="168"/>
                  </a:cubicBezTo>
                  <a:cubicBezTo>
                    <a:pt x="228" y="175"/>
                    <a:pt x="223" y="180"/>
                    <a:pt x="216" y="180"/>
                  </a:cubicBezTo>
                  <a:moveTo>
                    <a:pt x="148" y="180"/>
                  </a:moveTo>
                  <a:cubicBezTo>
                    <a:pt x="124" y="180"/>
                    <a:pt x="124" y="180"/>
                    <a:pt x="124" y="180"/>
                  </a:cubicBezTo>
                  <a:cubicBezTo>
                    <a:pt x="117" y="180"/>
                    <a:pt x="112" y="175"/>
                    <a:pt x="112" y="168"/>
                  </a:cubicBezTo>
                  <a:cubicBezTo>
                    <a:pt x="112" y="36"/>
                    <a:pt x="112" y="36"/>
                    <a:pt x="112" y="36"/>
                  </a:cubicBezTo>
                  <a:cubicBezTo>
                    <a:pt x="112" y="29"/>
                    <a:pt x="117" y="24"/>
                    <a:pt x="124" y="24"/>
                  </a:cubicBezTo>
                  <a:cubicBezTo>
                    <a:pt x="148" y="24"/>
                    <a:pt x="148" y="24"/>
                    <a:pt x="148" y="24"/>
                  </a:cubicBezTo>
                  <a:cubicBezTo>
                    <a:pt x="155" y="24"/>
                    <a:pt x="160" y="29"/>
                    <a:pt x="160" y="36"/>
                  </a:cubicBezTo>
                  <a:cubicBezTo>
                    <a:pt x="160" y="168"/>
                    <a:pt x="160" y="168"/>
                    <a:pt x="160" y="168"/>
                  </a:cubicBezTo>
                  <a:cubicBezTo>
                    <a:pt x="160" y="175"/>
                    <a:pt x="155" y="180"/>
                    <a:pt x="148" y="180"/>
                  </a:cubicBezTo>
                  <a:moveTo>
                    <a:pt x="80" y="180"/>
                  </a:moveTo>
                  <a:cubicBezTo>
                    <a:pt x="56" y="180"/>
                    <a:pt x="56" y="180"/>
                    <a:pt x="56" y="180"/>
                  </a:cubicBezTo>
                  <a:cubicBezTo>
                    <a:pt x="49" y="180"/>
                    <a:pt x="44" y="175"/>
                    <a:pt x="44" y="168"/>
                  </a:cubicBezTo>
                  <a:cubicBezTo>
                    <a:pt x="44" y="144"/>
                    <a:pt x="44" y="144"/>
                    <a:pt x="44" y="144"/>
                  </a:cubicBezTo>
                  <a:cubicBezTo>
                    <a:pt x="44" y="137"/>
                    <a:pt x="49" y="132"/>
                    <a:pt x="56" y="132"/>
                  </a:cubicBezTo>
                  <a:cubicBezTo>
                    <a:pt x="80" y="132"/>
                    <a:pt x="80" y="132"/>
                    <a:pt x="80" y="132"/>
                  </a:cubicBezTo>
                  <a:cubicBezTo>
                    <a:pt x="87" y="132"/>
                    <a:pt x="92" y="137"/>
                    <a:pt x="92" y="144"/>
                  </a:cubicBezTo>
                  <a:cubicBezTo>
                    <a:pt x="92" y="168"/>
                    <a:pt x="92" y="168"/>
                    <a:pt x="92" y="168"/>
                  </a:cubicBezTo>
                  <a:cubicBezTo>
                    <a:pt x="92" y="175"/>
                    <a:pt x="87" y="180"/>
                    <a:pt x="80" y="180"/>
                  </a:cubicBezTo>
                </a:path>
              </a:pathLst>
            </a:custGeom>
            <a:solidFill>
              <a:srgbClr val="FFFFFF"/>
            </a:solidFill>
            <a:ln w="9525">
              <a:noFill/>
              <a:round/>
              <a:headEnd/>
              <a:tailEnd/>
            </a:ln>
          </p:spPr>
          <p:txBody>
            <a:bodyPr vert="horz" wrap="square" lIns="111664" tIns="55832" rIns="111664" bIns="55832"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US" sz="800"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8" name="Group 36">
            <a:extLst>
              <a:ext uri="{FF2B5EF4-FFF2-40B4-BE49-F238E27FC236}">
                <a16:creationId xmlns:a16="http://schemas.microsoft.com/office/drawing/2014/main" xmlns="" id="{D1B347C2-40ED-4350-A848-202A55879535}"/>
              </a:ext>
            </a:extLst>
          </p:cNvPr>
          <p:cNvGrpSpPr/>
          <p:nvPr/>
        </p:nvGrpSpPr>
        <p:grpSpPr>
          <a:xfrm>
            <a:off x="6991893" y="2073928"/>
            <a:ext cx="889183" cy="889181"/>
            <a:chOff x="5274567" y="1625529"/>
            <a:chExt cx="728142" cy="728140"/>
          </a:xfrm>
        </p:grpSpPr>
        <p:sp>
          <p:nvSpPr>
            <p:cNvPr id="49" name="Oval 12">
              <a:extLst>
                <a:ext uri="{FF2B5EF4-FFF2-40B4-BE49-F238E27FC236}">
                  <a16:creationId xmlns:a16="http://schemas.microsoft.com/office/drawing/2014/main" xmlns="" id="{2CB77EA7-07E6-4BA9-8C77-ED1F74D78297}"/>
                </a:ext>
              </a:extLst>
            </p:cNvPr>
            <p:cNvSpPr/>
            <p:nvPr/>
          </p:nvSpPr>
          <p:spPr>
            <a:xfrm rot="20300499">
              <a:off x="5274567" y="1625529"/>
              <a:ext cx="728142" cy="728140"/>
            </a:xfrm>
            <a:prstGeom prst="ellipse">
              <a:avLst/>
            </a:prstGeom>
            <a:solidFill>
              <a:srgbClr val="FF9E00"/>
            </a:solidFill>
            <a:ln w="12700" cap="flat" cmpd="sng" algn="ctr">
              <a:noFill/>
              <a:prstDash val="solid"/>
              <a:miter lim="800000"/>
            </a:ln>
            <a:effectLst/>
          </p:spPr>
          <p:txBody>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zh-CN" altLang="en-US" sz="800" b="0"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Freeform 173">
              <a:extLst>
                <a:ext uri="{FF2B5EF4-FFF2-40B4-BE49-F238E27FC236}">
                  <a16:creationId xmlns:a16="http://schemas.microsoft.com/office/drawing/2014/main" xmlns="" id="{BE3ACCEB-49FC-4D42-88FB-13ACD83293D0}"/>
                </a:ext>
              </a:extLst>
            </p:cNvPr>
            <p:cNvSpPr>
              <a:spLocks noEditPoints="1"/>
            </p:cNvSpPr>
            <p:nvPr/>
          </p:nvSpPr>
          <p:spPr bwMode="auto">
            <a:xfrm>
              <a:off x="5482504" y="1832846"/>
              <a:ext cx="312266" cy="313506"/>
            </a:xfrm>
            <a:custGeom>
              <a:avLst/>
              <a:gdLst/>
              <a:ahLst/>
              <a:cxnLst>
                <a:cxn ang="0">
                  <a:pos x="128" y="256"/>
                </a:cxn>
                <a:cxn ang="0">
                  <a:pos x="0" y="128"/>
                </a:cxn>
                <a:cxn ang="0">
                  <a:pos x="128" y="0"/>
                </a:cxn>
                <a:cxn ang="0">
                  <a:pos x="256" y="128"/>
                </a:cxn>
                <a:cxn ang="0">
                  <a:pos x="128" y="256"/>
                </a:cxn>
                <a:cxn ang="0">
                  <a:pos x="24" y="128"/>
                </a:cxn>
                <a:cxn ang="0">
                  <a:pos x="128" y="128"/>
                </a:cxn>
                <a:cxn ang="0">
                  <a:pos x="128" y="24"/>
                </a:cxn>
                <a:cxn ang="0">
                  <a:pos x="24" y="128"/>
                </a:cxn>
              </a:cxnLst>
              <a:rect l="0" t="0" r="r" b="b"/>
              <a:pathLst>
                <a:path w="256" h="256">
                  <a:moveTo>
                    <a:pt x="128" y="256"/>
                  </a:moveTo>
                  <a:cubicBezTo>
                    <a:pt x="57" y="256"/>
                    <a:pt x="0" y="199"/>
                    <a:pt x="0" y="128"/>
                  </a:cubicBezTo>
                  <a:cubicBezTo>
                    <a:pt x="0" y="57"/>
                    <a:pt x="57" y="0"/>
                    <a:pt x="128" y="0"/>
                  </a:cubicBezTo>
                  <a:cubicBezTo>
                    <a:pt x="199" y="0"/>
                    <a:pt x="256" y="57"/>
                    <a:pt x="256" y="128"/>
                  </a:cubicBezTo>
                  <a:cubicBezTo>
                    <a:pt x="256" y="199"/>
                    <a:pt x="199" y="256"/>
                    <a:pt x="128" y="256"/>
                  </a:cubicBezTo>
                  <a:moveTo>
                    <a:pt x="24" y="128"/>
                  </a:moveTo>
                  <a:cubicBezTo>
                    <a:pt x="128" y="128"/>
                    <a:pt x="128" y="128"/>
                    <a:pt x="128" y="128"/>
                  </a:cubicBezTo>
                  <a:cubicBezTo>
                    <a:pt x="128" y="24"/>
                    <a:pt x="128" y="24"/>
                    <a:pt x="128" y="24"/>
                  </a:cubicBezTo>
                  <a:cubicBezTo>
                    <a:pt x="71" y="24"/>
                    <a:pt x="24" y="71"/>
                    <a:pt x="24" y="128"/>
                  </a:cubicBezTo>
                </a:path>
              </a:pathLst>
            </a:custGeom>
            <a:solidFill>
              <a:srgbClr val="FFFFFF"/>
            </a:solidFill>
            <a:ln w="9525">
              <a:noFill/>
              <a:round/>
              <a:headEnd/>
              <a:tailEnd/>
            </a:ln>
          </p:spPr>
          <p:txBody>
            <a:bodyPr vert="horz" wrap="square" lIns="111664" tIns="55832" rIns="111664" bIns="55832"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US" sz="800"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1" name="Group 37">
            <a:extLst>
              <a:ext uri="{FF2B5EF4-FFF2-40B4-BE49-F238E27FC236}">
                <a16:creationId xmlns:a16="http://schemas.microsoft.com/office/drawing/2014/main" xmlns="" id="{5594EA43-4B58-44B4-A96B-109AF5F131B9}"/>
              </a:ext>
            </a:extLst>
          </p:cNvPr>
          <p:cNvGrpSpPr/>
          <p:nvPr/>
        </p:nvGrpSpPr>
        <p:grpSpPr>
          <a:xfrm>
            <a:off x="7200331" y="3580066"/>
            <a:ext cx="889183" cy="889181"/>
            <a:chOff x="5373943" y="3179798"/>
            <a:chExt cx="728142" cy="728140"/>
          </a:xfrm>
        </p:grpSpPr>
        <p:sp>
          <p:nvSpPr>
            <p:cNvPr id="52" name="Oval 13">
              <a:extLst>
                <a:ext uri="{FF2B5EF4-FFF2-40B4-BE49-F238E27FC236}">
                  <a16:creationId xmlns:a16="http://schemas.microsoft.com/office/drawing/2014/main" xmlns="" id="{42204D90-7FBD-4AC0-90E2-8A09F24EB4CE}"/>
                </a:ext>
              </a:extLst>
            </p:cNvPr>
            <p:cNvSpPr/>
            <p:nvPr/>
          </p:nvSpPr>
          <p:spPr>
            <a:xfrm rot="20300499">
              <a:off x="5373943" y="3179798"/>
              <a:ext cx="728142" cy="728140"/>
            </a:xfrm>
            <a:prstGeom prst="ellipse">
              <a:avLst/>
            </a:prstGeom>
            <a:solidFill>
              <a:srgbClr val="A5A5A5"/>
            </a:solidFill>
            <a:ln w="12700" cap="flat" cmpd="sng" algn="ctr">
              <a:noFill/>
              <a:prstDash val="solid"/>
              <a:miter lim="800000"/>
            </a:ln>
            <a:effectLst/>
          </p:spPr>
          <p:txBody>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zh-CN" altLang="en-US" sz="800"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182">
              <a:extLst>
                <a:ext uri="{FF2B5EF4-FFF2-40B4-BE49-F238E27FC236}">
                  <a16:creationId xmlns:a16="http://schemas.microsoft.com/office/drawing/2014/main" xmlns="" id="{CB9B2B83-CB85-428E-B22B-10C8B52804EE}"/>
                </a:ext>
              </a:extLst>
            </p:cNvPr>
            <p:cNvSpPr>
              <a:spLocks noEditPoints="1"/>
            </p:cNvSpPr>
            <p:nvPr/>
          </p:nvSpPr>
          <p:spPr bwMode="auto">
            <a:xfrm>
              <a:off x="5581880" y="3387734"/>
              <a:ext cx="312266" cy="312266"/>
            </a:xfrm>
            <a:custGeom>
              <a:avLst/>
              <a:gdLst/>
              <a:ahLst/>
              <a:cxnLst>
                <a:cxn ang="0">
                  <a:pos x="128" y="256"/>
                </a:cxn>
                <a:cxn ang="0">
                  <a:pos x="0" y="128"/>
                </a:cxn>
                <a:cxn ang="0">
                  <a:pos x="128" y="0"/>
                </a:cxn>
                <a:cxn ang="0">
                  <a:pos x="256" y="128"/>
                </a:cxn>
                <a:cxn ang="0">
                  <a:pos x="128" y="256"/>
                </a:cxn>
                <a:cxn ang="0">
                  <a:pos x="128" y="24"/>
                </a:cxn>
                <a:cxn ang="0">
                  <a:pos x="24" y="128"/>
                </a:cxn>
                <a:cxn ang="0">
                  <a:pos x="128" y="232"/>
                </a:cxn>
                <a:cxn ang="0">
                  <a:pos x="232" y="128"/>
                </a:cxn>
                <a:cxn ang="0">
                  <a:pos x="128" y="24"/>
                </a:cxn>
                <a:cxn ang="0">
                  <a:pos x="180" y="140"/>
                </a:cxn>
                <a:cxn ang="0">
                  <a:pos x="156" y="140"/>
                </a:cxn>
                <a:cxn ang="0">
                  <a:pos x="140" y="140"/>
                </a:cxn>
                <a:cxn ang="0">
                  <a:pos x="128" y="140"/>
                </a:cxn>
                <a:cxn ang="0">
                  <a:pos x="116" y="128"/>
                </a:cxn>
                <a:cxn ang="0">
                  <a:pos x="116" y="56"/>
                </a:cxn>
                <a:cxn ang="0">
                  <a:pos x="128" y="44"/>
                </a:cxn>
                <a:cxn ang="0">
                  <a:pos x="140" y="56"/>
                </a:cxn>
                <a:cxn ang="0">
                  <a:pos x="140" y="116"/>
                </a:cxn>
                <a:cxn ang="0">
                  <a:pos x="156" y="116"/>
                </a:cxn>
                <a:cxn ang="0">
                  <a:pos x="180" y="116"/>
                </a:cxn>
                <a:cxn ang="0">
                  <a:pos x="192" y="128"/>
                </a:cxn>
                <a:cxn ang="0">
                  <a:pos x="180" y="140"/>
                </a:cxn>
              </a:cxnLst>
              <a:rect l="0" t="0" r="r" b="b"/>
              <a:pathLst>
                <a:path w="256" h="256">
                  <a:moveTo>
                    <a:pt x="128" y="256"/>
                  </a:moveTo>
                  <a:cubicBezTo>
                    <a:pt x="57" y="256"/>
                    <a:pt x="0" y="199"/>
                    <a:pt x="0" y="128"/>
                  </a:cubicBezTo>
                  <a:cubicBezTo>
                    <a:pt x="0" y="57"/>
                    <a:pt x="57" y="0"/>
                    <a:pt x="128" y="0"/>
                  </a:cubicBezTo>
                  <a:cubicBezTo>
                    <a:pt x="199" y="0"/>
                    <a:pt x="256" y="57"/>
                    <a:pt x="256" y="128"/>
                  </a:cubicBezTo>
                  <a:cubicBezTo>
                    <a:pt x="256" y="199"/>
                    <a:pt x="199" y="256"/>
                    <a:pt x="128" y="256"/>
                  </a:cubicBezTo>
                  <a:moveTo>
                    <a:pt x="128" y="24"/>
                  </a:moveTo>
                  <a:cubicBezTo>
                    <a:pt x="71" y="24"/>
                    <a:pt x="24" y="71"/>
                    <a:pt x="24" y="128"/>
                  </a:cubicBezTo>
                  <a:cubicBezTo>
                    <a:pt x="24" y="185"/>
                    <a:pt x="71" y="232"/>
                    <a:pt x="128" y="232"/>
                  </a:cubicBezTo>
                  <a:cubicBezTo>
                    <a:pt x="185" y="232"/>
                    <a:pt x="232" y="185"/>
                    <a:pt x="232" y="128"/>
                  </a:cubicBezTo>
                  <a:cubicBezTo>
                    <a:pt x="232" y="71"/>
                    <a:pt x="185" y="24"/>
                    <a:pt x="128" y="24"/>
                  </a:cubicBezTo>
                  <a:moveTo>
                    <a:pt x="180" y="140"/>
                  </a:moveTo>
                  <a:cubicBezTo>
                    <a:pt x="156" y="140"/>
                    <a:pt x="156" y="140"/>
                    <a:pt x="156" y="140"/>
                  </a:cubicBezTo>
                  <a:cubicBezTo>
                    <a:pt x="140" y="140"/>
                    <a:pt x="140" y="140"/>
                    <a:pt x="140" y="140"/>
                  </a:cubicBezTo>
                  <a:cubicBezTo>
                    <a:pt x="128" y="140"/>
                    <a:pt x="128" y="140"/>
                    <a:pt x="128" y="140"/>
                  </a:cubicBezTo>
                  <a:cubicBezTo>
                    <a:pt x="121" y="140"/>
                    <a:pt x="116" y="135"/>
                    <a:pt x="116" y="128"/>
                  </a:cubicBezTo>
                  <a:cubicBezTo>
                    <a:pt x="116" y="56"/>
                    <a:pt x="116" y="56"/>
                    <a:pt x="116" y="56"/>
                  </a:cubicBezTo>
                  <a:cubicBezTo>
                    <a:pt x="116" y="49"/>
                    <a:pt x="121" y="44"/>
                    <a:pt x="128" y="44"/>
                  </a:cubicBezTo>
                  <a:cubicBezTo>
                    <a:pt x="135" y="44"/>
                    <a:pt x="140" y="49"/>
                    <a:pt x="140" y="56"/>
                  </a:cubicBezTo>
                  <a:cubicBezTo>
                    <a:pt x="140" y="116"/>
                    <a:pt x="140" y="116"/>
                    <a:pt x="140" y="116"/>
                  </a:cubicBezTo>
                  <a:cubicBezTo>
                    <a:pt x="156" y="116"/>
                    <a:pt x="156" y="116"/>
                    <a:pt x="156" y="116"/>
                  </a:cubicBezTo>
                  <a:cubicBezTo>
                    <a:pt x="180" y="116"/>
                    <a:pt x="180" y="116"/>
                    <a:pt x="180" y="116"/>
                  </a:cubicBezTo>
                  <a:cubicBezTo>
                    <a:pt x="187" y="116"/>
                    <a:pt x="192" y="121"/>
                    <a:pt x="192" y="128"/>
                  </a:cubicBezTo>
                  <a:cubicBezTo>
                    <a:pt x="192" y="135"/>
                    <a:pt x="187" y="140"/>
                    <a:pt x="180" y="140"/>
                  </a:cubicBezTo>
                </a:path>
              </a:pathLst>
            </a:custGeom>
            <a:solidFill>
              <a:srgbClr val="FFFFFF"/>
            </a:solidFill>
            <a:ln w="9525">
              <a:noFill/>
              <a:round/>
              <a:headEnd/>
              <a:tailEnd/>
            </a:ln>
          </p:spPr>
          <p:txBody>
            <a:bodyPr vert="horz" wrap="square" lIns="111664" tIns="55832" rIns="111664" bIns="55832"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US" sz="800"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4" name="Group 35">
            <a:extLst>
              <a:ext uri="{FF2B5EF4-FFF2-40B4-BE49-F238E27FC236}">
                <a16:creationId xmlns:a16="http://schemas.microsoft.com/office/drawing/2014/main" xmlns="" id="{626075CF-763D-42C2-9A68-2033ECA804DC}"/>
              </a:ext>
            </a:extLst>
          </p:cNvPr>
          <p:cNvGrpSpPr/>
          <p:nvPr/>
        </p:nvGrpSpPr>
        <p:grpSpPr>
          <a:xfrm>
            <a:off x="5149267" y="1602821"/>
            <a:ext cx="889183" cy="889181"/>
            <a:chOff x="3765661" y="1239745"/>
            <a:chExt cx="728142" cy="728140"/>
          </a:xfrm>
        </p:grpSpPr>
        <p:sp>
          <p:nvSpPr>
            <p:cNvPr id="55" name="Oval 11">
              <a:extLst>
                <a:ext uri="{FF2B5EF4-FFF2-40B4-BE49-F238E27FC236}">
                  <a16:creationId xmlns:a16="http://schemas.microsoft.com/office/drawing/2014/main" xmlns="" id="{EA725087-9362-42B5-8A19-C009036E3B36}"/>
                </a:ext>
              </a:extLst>
            </p:cNvPr>
            <p:cNvSpPr/>
            <p:nvPr/>
          </p:nvSpPr>
          <p:spPr>
            <a:xfrm rot="20300499">
              <a:off x="3765661" y="1239745"/>
              <a:ext cx="728142" cy="728140"/>
            </a:xfrm>
            <a:prstGeom prst="ellipse">
              <a:avLst/>
            </a:prstGeom>
            <a:solidFill>
              <a:srgbClr val="A5A5A5"/>
            </a:solidFill>
            <a:ln w="12700" cap="flat" cmpd="sng" algn="ctr">
              <a:noFill/>
              <a:prstDash val="solid"/>
              <a:miter lim="800000"/>
            </a:ln>
            <a:effectLst/>
          </p:spPr>
          <p:txBody>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zh-CN" altLang="en-US" sz="800"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Freeform 221">
              <a:extLst>
                <a:ext uri="{FF2B5EF4-FFF2-40B4-BE49-F238E27FC236}">
                  <a16:creationId xmlns:a16="http://schemas.microsoft.com/office/drawing/2014/main" xmlns="" id="{B55EFC23-14E4-44E1-B593-623A98C7EA59}"/>
                </a:ext>
              </a:extLst>
            </p:cNvPr>
            <p:cNvSpPr>
              <a:spLocks noEditPoints="1"/>
            </p:cNvSpPr>
            <p:nvPr/>
          </p:nvSpPr>
          <p:spPr bwMode="auto">
            <a:xfrm>
              <a:off x="4012631" y="1447681"/>
              <a:ext cx="234200" cy="312266"/>
            </a:xfrm>
            <a:custGeom>
              <a:avLst/>
              <a:gdLst/>
              <a:ahLst/>
              <a:cxnLst>
                <a:cxn ang="0">
                  <a:pos x="96" y="256"/>
                </a:cxn>
                <a:cxn ang="0">
                  <a:pos x="0" y="96"/>
                </a:cxn>
                <a:cxn ang="0">
                  <a:pos x="96" y="0"/>
                </a:cxn>
                <a:cxn ang="0">
                  <a:pos x="192" y="96"/>
                </a:cxn>
                <a:cxn ang="0">
                  <a:pos x="96" y="256"/>
                </a:cxn>
                <a:cxn ang="0">
                  <a:pos x="96" y="32"/>
                </a:cxn>
                <a:cxn ang="0">
                  <a:pos x="32" y="96"/>
                </a:cxn>
                <a:cxn ang="0">
                  <a:pos x="96" y="160"/>
                </a:cxn>
                <a:cxn ang="0">
                  <a:pos x="160" y="96"/>
                </a:cxn>
                <a:cxn ang="0">
                  <a:pos x="96" y="32"/>
                </a:cxn>
                <a:cxn ang="0">
                  <a:pos x="96" y="128"/>
                </a:cxn>
                <a:cxn ang="0">
                  <a:pos x="64" y="96"/>
                </a:cxn>
                <a:cxn ang="0">
                  <a:pos x="96" y="64"/>
                </a:cxn>
                <a:cxn ang="0">
                  <a:pos x="128" y="96"/>
                </a:cxn>
                <a:cxn ang="0">
                  <a:pos x="96" y="128"/>
                </a:cxn>
              </a:cxnLst>
              <a:rect l="0" t="0" r="r" b="b"/>
              <a:pathLst>
                <a:path w="192" h="256">
                  <a:moveTo>
                    <a:pt x="96" y="256"/>
                  </a:moveTo>
                  <a:cubicBezTo>
                    <a:pt x="96" y="256"/>
                    <a:pt x="0" y="149"/>
                    <a:pt x="0" y="96"/>
                  </a:cubicBezTo>
                  <a:cubicBezTo>
                    <a:pt x="0" y="43"/>
                    <a:pt x="43" y="0"/>
                    <a:pt x="96" y="0"/>
                  </a:cubicBezTo>
                  <a:cubicBezTo>
                    <a:pt x="149" y="0"/>
                    <a:pt x="192" y="43"/>
                    <a:pt x="192" y="96"/>
                  </a:cubicBezTo>
                  <a:cubicBezTo>
                    <a:pt x="192" y="149"/>
                    <a:pt x="96" y="256"/>
                    <a:pt x="96" y="256"/>
                  </a:cubicBezTo>
                  <a:moveTo>
                    <a:pt x="96" y="32"/>
                  </a:moveTo>
                  <a:cubicBezTo>
                    <a:pt x="61" y="32"/>
                    <a:pt x="32" y="61"/>
                    <a:pt x="32" y="96"/>
                  </a:cubicBezTo>
                  <a:cubicBezTo>
                    <a:pt x="32" y="131"/>
                    <a:pt x="61" y="160"/>
                    <a:pt x="96" y="160"/>
                  </a:cubicBezTo>
                  <a:cubicBezTo>
                    <a:pt x="131" y="160"/>
                    <a:pt x="160" y="131"/>
                    <a:pt x="160" y="96"/>
                  </a:cubicBezTo>
                  <a:cubicBezTo>
                    <a:pt x="160" y="61"/>
                    <a:pt x="131" y="32"/>
                    <a:pt x="96" y="32"/>
                  </a:cubicBezTo>
                  <a:moveTo>
                    <a:pt x="96" y="128"/>
                  </a:moveTo>
                  <a:cubicBezTo>
                    <a:pt x="78" y="128"/>
                    <a:pt x="64" y="114"/>
                    <a:pt x="64" y="96"/>
                  </a:cubicBezTo>
                  <a:cubicBezTo>
                    <a:pt x="64" y="78"/>
                    <a:pt x="78" y="64"/>
                    <a:pt x="96" y="64"/>
                  </a:cubicBezTo>
                  <a:cubicBezTo>
                    <a:pt x="114" y="64"/>
                    <a:pt x="128" y="78"/>
                    <a:pt x="128" y="96"/>
                  </a:cubicBezTo>
                  <a:cubicBezTo>
                    <a:pt x="128" y="114"/>
                    <a:pt x="114" y="128"/>
                    <a:pt x="96" y="128"/>
                  </a:cubicBezTo>
                </a:path>
              </a:pathLst>
            </a:custGeom>
            <a:solidFill>
              <a:srgbClr val="FFFFFF"/>
            </a:solidFill>
            <a:ln w="9525">
              <a:noFill/>
              <a:round/>
              <a:headEnd/>
              <a:tailEnd/>
            </a:ln>
          </p:spPr>
          <p:txBody>
            <a:bodyPr vert="horz" wrap="square" lIns="111664" tIns="55832" rIns="111664" bIns="55832"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US" sz="800"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7" name="Group 34">
            <a:extLst>
              <a:ext uri="{FF2B5EF4-FFF2-40B4-BE49-F238E27FC236}">
                <a16:creationId xmlns:a16="http://schemas.microsoft.com/office/drawing/2014/main" xmlns="" id="{9B80EAA7-912D-47C9-BCA5-EA130C01B6CC}"/>
              </a:ext>
            </a:extLst>
          </p:cNvPr>
          <p:cNvGrpSpPr/>
          <p:nvPr/>
        </p:nvGrpSpPr>
        <p:grpSpPr>
          <a:xfrm>
            <a:off x="4131815" y="3209682"/>
            <a:ext cx="889183" cy="889181"/>
            <a:chOff x="2932481" y="2555586"/>
            <a:chExt cx="728142" cy="728140"/>
          </a:xfrm>
        </p:grpSpPr>
        <p:sp>
          <p:nvSpPr>
            <p:cNvPr id="58" name="Oval 15">
              <a:extLst>
                <a:ext uri="{FF2B5EF4-FFF2-40B4-BE49-F238E27FC236}">
                  <a16:creationId xmlns:a16="http://schemas.microsoft.com/office/drawing/2014/main" xmlns="" id="{ECC2AF9C-F77F-4FB6-830A-DC07F6239A9E}"/>
                </a:ext>
              </a:extLst>
            </p:cNvPr>
            <p:cNvSpPr/>
            <p:nvPr/>
          </p:nvSpPr>
          <p:spPr>
            <a:xfrm rot="20300499">
              <a:off x="2932481" y="2555586"/>
              <a:ext cx="728142" cy="728140"/>
            </a:xfrm>
            <a:prstGeom prst="ellipse">
              <a:avLst/>
            </a:prstGeom>
            <a:solidFill>
              <a:srgbClr val="FF9E00"/>
            </a:solidFill>
            <a:ln w="12700" cap="flat" cmpd="sng" algn="ctr">
              <a:noFill/>
              <a:prstDash val="solid"/>
              <a:miter lim="800000"/>
            </a:ln>
            <a:effectLst/>
          </p:spPr>
          <p:txBody>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zh-CN" altLang="en-US" sz="800" b="0"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Freeform 86">
              <a:extLst>
                <a:ext uri="{FF2B5EF4-FFF2-40B4-BE49-F238E27FC236}">
                  <a16:creationId xmlns:a16="http://schemas.microsoft.com/office/drawing/2014/main" xmlns="" id="{97273E08-58C4-4CBD-9750-0AF21519C78D}"/>
                </a:ext>
              </a:extLst>
            </p:cNvPr>
            <p:cNvSpPr>
              <a:spLocks noEditPoints="1"/>
            </p:cNvSpPr>
            <p:nvPr/>
          </p:nvSpPr>
          <p:spPr bwMode="auto">
            <a:xfrm>
              <a:off x="3136701" y="2819903"/>
              <a:ext cx="319702" cy="199504"/>
            </a:xfrm>
            <a:custGeom>
              <a:avLst/>
              <a:gdLst/>
              <a:ahLst/>
              <a:cxnLst>
                <a:cxn ang="0">
                  <a:pos x="244" y="160"/>
                </a:cxn>
                <a:cxn ang="0">
                  <a:pos x="232" y="160"/>
                </a:cxn>
                <a:cxn ang="0">
                  <a:pos x="24" y="160"/>
                </a:cxn>
                <a:cxn ang="0">
                  <a:pos x="12" y="160"/>
                </a:cxn>
                <a:cxn ang="0">
                  <a:pos x="0" y="148"/>
                </a:cxn>
                <a:cxn ang="0">
                  <a:pos x="0" y="128"/>
                </a:cxn>
                <a:cxn ang="0">
                  <a:pos x="24" y="128"/>
                </a:cxn>
                <a:cxn ang="0">
                  <a:pos x="24" y="12"/>
                </a:cxn>
                <a:cxn ang="0">
                  <a:pos x="36" y="0"/>
                </a:cxn>
                <a:cxn ang="0">
                  <a:pos x="220" y="0"/>
                </a:cxn>
                <a:cxn ang="0">
                  <a:pos x="232" y="12"/>
                </a:cxn>
                <a:cxn ang="0">
                  <a:pos x="232" y="128"/>
                </a:cxn>
                <a:cxn ang="0">
                  <a:pos x="256" y="128"/>
                </a:cxn>
                <a:cxn ang="0">
                  <a:pos x="256" y="148"/>
                </a:cxn>
                <a:cxn ang="0">
                  <a:pos x="244" y="160"/>
                </a:cxn>
                <a:cxn ang="0">
                  <a:pos x="100" y="148"/>
                </a:cxn>
                <a:cxn ang="0">
                  <a:pos x="156" y="148"/>
                </a:cxn>
                <a:cxn ang="0">
                  <a:pos x="156" y="140"/>
                </a:cxn>
                <a:cxn ang="0">
                  <a:pos x="100" y="140"/>
                </a:cxn>
                <a:cxn ang="0">
                  <a:pos x="100" y="148"/>
                </a:cxn>
                <a:cxn ang="0">
                  <a:pos x="216" y="16"/>
                </a:cxn>
                <a:cxn ang="0">
                  <a:pos x="40" y="16"/>
                </a:cxn>
                <a:cxn ang="0">
                  <a:pos x="40" y="120"/>
                </a:cxn>
                <a:cxn ang="0">
                  <a:pos x="216" y="120"/>
                </a:cxn>
                <a:cxn ang="0">
                  <a:pos x="216" y="16"/>
                </a:cxn>
              </a:cxnLst>
              <a:rect l="0" t="0" r="r" b="b"/>
              <a:pathLst>
                <a:path w="256" h="160">
                  <a:moveTo>
                    <a:pt x="244" y="160"/>
                  </a:moveTo>
                  <a:cubicBezTo>
                    <a:pt x="232" y="160"/>
                    <a:pt x="232" y="160"/>
                    <a:pt x="232" y="160"/>
                  </a:cubicBezTo>
                  <a:cubicBezTo>
                    <a:pt x="24" y="160"/>
                    <a:pt x="24" y="160"/>
                    <a:pt x="24" y="160"/>
                  </a:cubicBezTo>
                  <a:cubicBezTo>
                    <a:pt x="12" y="160"/>
                    <a:pt x="12" y="160"/>
                    <a:pt x="12" y="160"/>
                  </a:cubicBezTo>
                  <a:cubicBezTo>
                    <a:pt x="5" y="160"/>
                    <a:pt x="0" y="155"/>
                    <a:pt x="0" y="148"/>
                  </a:cubicBezTo>
                  <a:cubicBezTo>
                    <a:pt x="0" y="128"/>
                    <a:pt x="0" y="128"/>
                    <a:pt x="0" y="128"/>
                  </a:cubicBezTo>
                  <a:cubicBezTo>
                    <a:pt x="24" y="128"/>
                    <a:pt x="24" y="128"/>
                    <a:pt x="24" y="128"/>
                  </a:cubicBezTo>
                  <a:cubicBezTo>
                    <a:pt x="24" y="12"/>
                    <a:pt x="24" y="12"/>
                    <a:pt x="24" y="12"/>
                  </a:cubicBezTo>
                  <a:cubicBezTo>
                    <a:pt x="24" y="5"/>
                    <a:pt x="29" y="0"/>
                    <a:pt x="36" y="0"/>
                  </a:cubicBezTo>
                  <a:cubicBezTo>
                    <a:pt x="220" y="0"/>
                    <a:pt x="220" y="0"/>
                    <a:pt x="220" y="0"/>
                  </a:cubicBezTo>
                  <a:cubicBezTo>
                    <a:pt x="227" y="0"/>
                    <a:pt x="232" y="5"/>
                    <a:pt x="232" y="12"/>
                  </a:cubicBezTo>
                  <a:cubicBezTo>
                    <a:pt x="232" y="128"/>
                    <a:pt x="232" y="128"/>
                    <a:pt x="232" y="128"/>
                  </a:cubicBezTo>
                  <a:cubicBezTo>
                    <a:pt x="256" y="128"/>
                    <a:pt x="256" y="128"/>
                    <a:pt x="256" y="128"/>
                  </a:cubicBezTo>
                  <a:cubicBezTo>
                    <a:pt x="256" y="148"/>
                    <a:pt x="256" y="148"/>
                    <a:pt x="256" y="148"/>
                  </a:cubicBezTo>
                  <a:cubicBezTo>
                    <a:pt x="256" y="155"/>
                    <a:pt x="251" y="160"/>
                    <a:pt x="244" y="160"/>
                  </a:cubicBezTo>
                  <a:moveTo>
                    <a:pt x="100" y="148"/>
                  </a:moveTo>
                  <a:cubicBezTo>
                    <a:pt x="156" y="148"/>
                    <a:pt x="156" y="148"/>
                    <a:pt x="156" y="148"/>
                  </a:cubicBezTo>
                  <a:cubicBezTo>
                    <a:pt x="156" y="140"/>
                    <a:pt x="156" y="140"/>
                    <a:pt x="156" y="140"/>
                  </a:cubicBezTo>
                  <a:cubicBezTo>
                    <a:pt x="100" y="140"/>
                    <a:pt x="100" y="140"/>
                    <a:pt x="100" y="140"/>
                  </a:cubicBezTo>
                  <a:lnTo>
                    <a:pt x="100" y="148"/>
                  </a:lnTo>
                  <a:close/>
                  <a:moveTo>
                    <a:pt x="216" y="16"/>
                  </a:moveTo>
                  <a:cubicBezTo>
                    <a:pt x="40" y="16"/>
                    <a:pt x="40" y="16"/>
                    <a:pt x="40" y="16"/>
                  </a:cubicBezTo>
                  <a:cubicBezTo>
                    <a:pt x="40" y="120"/>
                    <a:pt x="40" y="120"/>
                    <a:pt x="40" y="120"/>
                  </a:cubicBezTo>
                  <a:cubicBezTo>
                    <a:pt x="216" y="120"/>
                    <a:pt x="216" y="120"/>
                    <a:pt x="216" y="120"/>
                  </a:cubicBezTo>
                  <a:lnTo>
                    <a:pt x="216" y="16"/>
                  </a:lnTo>
                  <a:close/>
                </a:path>
              </a:pathLst>
            </a:custGeom>
            <a:solidFill>
              <a:srgbClr val="FFFFFF"/>
            </a:solidFill>
            <a:ln w="9525">
              <a:noFill/>
              <a:round/>
              <a:headEnd/>
              <a:tailEnd/>
            </a:ln>
          </p:spPr>
          <p:txBody>
            <a:bodyPr vert="horz" wrap="square" lIns="111664" tIns="55832" rIns="111664" bIns="55832" numCol="1" anchor="t" anchorCtr="0" compatLnSpc="1">
              <a:prstTxWarp prst="textNoShape">
                <a:avLst/>
              </a:prstTxWarp>
            </a:bodyP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US" sz="800"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0" name="Footer Text">
            <a:extLst>
              <a:ext uri="{FF2B5EF4-FFF2-40B4-BE49-F238E27FC236}">
                <a16:creationId xmlns:a16="http://schemas.microsoft.com/office/drawing/2014/main" xmlns="" id="{355550B5-A374-498F-8C8C-903B641A1158}"/>
              </a:ext>
            </a:extLst>
          </p:cNvPr>
          <p:cNvSpPr txBox="1"/>
          <p:nvPr/>
        </p:nvSpPr>
        <p:spPr>
          <a:xfrm flipH="1">
            <a:off x="1406493" y="3350714"/>
            <a:ext cx="2401040" cy="590931"/>
          </a:xfrm>
          <a:prstGeom prst="rect">
            <a:avLst/>
          </a:prstGeom>
          <a:noFill/>
        </p:spPr>
        <p:txBody>
          <a:bodyPr wrap="square" lIns="0" tIns="0" rIns="0" bIns="0" rtlCol="0">
            <a:spAutoFit/>
          </a:bodyPr>
          <a:lstStyle/>
          <a:p>
            <a:pPr algn="just" defTabSz="1116686" fontAlgn="base">
              <a:lnSpc>
                <a:spcPct val="120000"/>
              </a:lnSpc>
              <a:spcBef>
                <a:spcPct val="0"/>
              </a:spcBef>
              <a:spcAft>
                <a:spcPct val="0"/>
              </a:spcAft>
              <a:defRPr/>
            </a:pPr>
            <a:r>
              <a:rPr lang="zh-CN" altLang="en-US" sz="800" dirty="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en-US" altLang="zh-CN" sz="800" dirty="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ooter Text">
            <a:extLst>
              <a:ext uri="{FF2B5EF4-FFF2-40B4-BE49-F238E27FC236}">
                <a16:creationId xmlns:a16="http://schemas.microsoft.com/office/drawing/2014/main" xmlns="" id="{0BD994B8-11A2-429B-A960-0C99F2D7649D}"/>
              </a:ext>
            </a:extLst>
          </p:cNvPr>
          <p:cNvSpPr txBox="1"/>
          <p:nvPr/>
        </p:nvSpPr>
        <p:spPr>
          <a:xfrm flipH="1">
            <a:off x="5450740" y="3050869"/>
            <a:ext cx="1351312" cy="886397"/>
          </a:xfrm>
          <a:prstGeom prst="rect">
            <a:avLst/>
          </a:prstGeom>
          <a:noFill/>
        </p:spPr>
        <p:txBody>
          <a:bodyPr wrap="square" lIns="0" tIns="0" rIns="0" bIns="0" rtlCol="0">
            <a:spAutoFit/>
          </a:bodyPr>
          <a:lstStyle/>
          <a:p>
            <a:pPr algn="just" defTabSz="1116686" fontAlgn="base">
              <a:lnSpc>
                <a:spcPct val="120000"/>
              </a:lnSpc>
              <a:spcBef>
                <a:spcPct val="0"/>
              </a:spcBef>
              <a:spcAft>
                <a:spcPct val="0"/>
              </a:spcAft>
              <a:defRPr/>
            </a:pPr>
            <a:r>
              <a:rPr lang="zh-CN" altLang="en-US" sz="800" dirty="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en-US" altLang="zh-CN" sz="800" dirty="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Footer Text">
            <a:extLst>
              <a:ext uri="{FF2B5EF4-FFF2-40B4-BE49-F238E27FC236}">
                <a16:creationId xmlns:a16="http://schemas.microsoft.com/office/drawing/2014/main" xmlns="" id="{A58B8262-7E5F-434E-A2E0-D9EB11F74B71}"/>
              </a:ext>
            </a:extLst>
          </p:cNvPr>
          <p:cNvSpPr txBox="1"/>
          <p:nvPr/>
        </p:nvSpPr>
        <p:spPr>
          <a:xfrm flipH="1">
            <a:off x="2461533" y="1737090"/>
            <a:ext cx="2401040" cy="590931"/>
          </a:xfrm>
          <a:prstGeom prst="rect">
            <a:avLst/>
          </a:prstGeom>
          <a:noFill/>
        </p:spPr>
        <p:txBody>
          <a:bodyPr wrap="square" lIns="0" tIns="0" rIns="0" bIns="0" rtlCol="0">
            <a:spAutoFit/>
          </a:bodyPr>
          <a:lstStyle/>
          <a:p>
            <a:pPr algn="just" defTabSz="1116686" fontAlgn="base">
              <a:lnSpc>
                <a:spcPct val="120000"/>
              </a:lnSpc>
              <a:spcBef>
                <a:spcPct val="0"/>
              </a:spcBef>
              <a:spcAft>
                <a:spcPct val="0"/>
              </a:spcAft>
              <a:defRPr/>
            </a:pPr>
            <a:r>
              <a:rPr lang="zh-CN" altLang="en-US" sz="800" dirty="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en-US" altLang="zh-CN" sz="800" dirty="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Footer Text">
            <a:extLst>
              <a:ext uri="{FF2B5EF4-FFF2-40B4-BE49-F238E27FC236}">
                <a16:creationId xmlns:a16="http://schemas.microsoft.com/office/drawing/2014/main" xmlns="" id="{FACF9057-4A8F-45CD-B193-2E8F808933F2}"/>
              </a:ext>
            </a:extLst>
          </p:cNvPr>
          <p:cNvSpPr txBox="1"/>
          <p:nvPr/>
        </p:nvSpPr>
        <p:spPr>
          <a:xfrm flipH="1">
            <a:off x="8117101" y="2168846"/>
            <a:ext cx="2338050" cy="590931"/>
          </a:xfrm>
          <a:prstGeom prst="rect">
            <a:avLst/>
          </a:prstGeom>
          <a:noFill/>
        </p:spPr>
        <p:txBody>
          <a:bodyPr wrap="square" lIns="0" tIns="0" rIns="0" bIns="0" rtlCol="0">
            <a:spAutoFit/>
          </a:bodyPr>
          <a:lstStyle/>
          <a:p>
            <a:pPr algn="just" defTabSz="1116686" fontAlgn="base">
              <a:lnSpc>
                <a:spcPct val="120000"/>
              </a:lnSpc>
              <a:spcBef>
                <a:spcPct val="0"/>
              </a:spcBef>
              <a:spcAft>
                <a:spcPct val="0"/>
              </a:spcAft>
              <a:defRPr/>
            </a:pPr>
            <a:r>
              <a:rPr lang="zh-CN" altLang="en-US" sz="800" dirty="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en-US" altLang="zh-CN" sz="800" dirty="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Footer Text">
            <a:extLst>
              <a:ext uri="{FF2B5EF4-FFF2-40B4-BE49-F238E27FC236}">
                <a16:creationId xmlns:a16="http://schemas.microsoft.com/office/drawing/2014/main" xmlns="" id="{B8053EE7-24DA-4F73-BBBA-50064D9ACA9B}"/>
              </a:ext>
            </a:extLst>
          </p:cNvPr>
          <p:cNvSpPr txBox="1"/>
          <p:nvPr/>
        </p:nvSpPr>
        <p:spPr>
          <a:xfrm flipH="1">
            <a:off x="8275462" y="3759046"/>
            <a:ext cx="2338050" cy="590931"/>
          </a:xfrm>
          <a:prstGeom prst="rect">
            <a:avLst/>
          </a:prstGeom>
          <a:noFill/>
        </p:spPr>
        <p:txBody>
          <a:bodyPr wrap="square" lIns="0" tIns="0" rIns="0" bIns="0" rtlCol="0">
            <a:spAutoFit/>
          </a:bodyPr>
          <a:lstStyle/>
          <a:p>
            <a:pPr algn="just" defTabSz="1116686" fontAlgn="base">
              <a:lnSpc>
                <a:spcPct val="120000"/>
              </a:lnSpc>
              <a:spcBef>
                <a:spcPct val="0"/>
              </a:spcBef>
              <a:spcAft>
                <a:spcPct val="0"/>
              </a:spcAft>
              <a:defRPr/>
            </a:pPr>
            <a:r>
              <a:rPr lang="zh-CN" altLang="en-US" sz="80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800" dirty="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a:t>
            </a:r>
            <a:r>
              <a:rPr lang="zh-CN" altLang="en-US" sz="80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此。请替换文字内容</a:t>
            </a:r>
            <a:r>
              <a:rPr lang="zh-CN" altLang="en-US" sz="800" dirty="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a:t>
            </a:r>
            <a:endParaRPr lang="en-US" altLang="zh-CN" sz="800" dirty="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Footer Text">
            <a:extLst>
              <a:ext uri="{FF2B5EF4-FFF2-40B4-BE49-F238E27FC236}">
                <a16:creationId xmlns:a16="http://schemas.microsoft.com/office/drawing/2014/main" xmlns="" id="{F13C8B15-BA9A-48B6-86EB-3C3B980E896E}"/>
              </a:ext>
            </a:extLst>
          </p:cNvPr>
          <p:cNvSpPr txBox="1"/>
          <p:nvPr/>
        </p:nvSpPr>
        <p:spPr>
          <a:xfrm flipH="1">
            <a:off x="6450736" y="4981480"/>
            <a:ext cx="2338050" cy="590931"/>
          </a:xfrm>
          <a:prstGeom prst="rect">
            <a:avLst/>
          </a:prstGeom>
          <a:noFill/>
        </p:spPr>
        <p:txBody>
          <a:bodyPr wrap="square" lIns="0" tIns="0" rIns="0" bIns="0" rtlCol="0">
            <a:spAutoFit/>
          </a:bodyPr>
          <a:lstStyle/>
          <a:p>
            <a:pPr algn="just" defTabSz="1116686" fontAlgn="base">
              <a:lnSpc>
                <a:spcPct val="120000"/>
              </a:lnSpc>
              <a:spcBef>
                <a:spcPct val="0"/>
              </a:spcBef>
              <a:spcAft>
                <a:spcPct val="0"/>
              </a:spcAft>
              <a:defRPr/>
            </a:pPr>
            <a:r>
              <a:rPr lang="zh-CN" altLang="en-US" sz="80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800" dirty="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a:t>
            </a:r>
            <a:r>
              <a:rPr lang="zh-CN" altLang="en-US" sz="80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此。请替换文字内容</a:t>
            </a:r>
            <a:r>
              <a:rPr lang="zh-CN" altLang="en-US" sz="800" dirty="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a:t>
            </a:r>
            <a:endParaRPr lang="en-US" altLang="zh-CN" sz="800" dirty="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206727290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 calcmode="lin" valueType="num">
                                      <p:cBhvr>
                                        <p:cTn id="9" dur="500" fill="hold"/>
                                        <p:tgtEl>
                                          <p:spTgt spid="38"/>
                                        </p:tgtEl>
                                        <p:attrNameLst>
                                          <p:attrName>style.rotation</p:attrName>
                                        </p:attrNameLst>
                                      </p:cBhvr>
                                      <p:tavLst>
                                        <p:tav tm="0">
                                          <p:val>
                                            <p:fltVal val="360"/>
                                          </p:val>
                                        </p:tav>
                                        <p:tav tm="100000">
                                          <p:val>
                                            <p:fltVal val="0"/>
                                          </p:val>
                                        </p:tav>
                                      </p:tavLst>
                                    </p:anim>
                                    <p:animEffect transition="in" filter="fade">
                                      <p:cBhvr>
                                        <p:cTn id="10" dur="500"/>
                                        <p:tgtEl>
                                          <p:spTgt spid="38"/>
                                        </p:tgtEl>
                                      </p:cBhvr>
                                    </p:animEffect>
                                  </p:childTnLst>
                                </p:cTn>
                              </p:par>
                              <p:par>
                                <p:cTn id="11" presetID="53" presetClass="entr" presetSubtype="0" fill="hold" grpId="0" nodeType="withEffect">
                                  <p:stCondLst>
                                    <p:cond delay="0"/>
                                  </p:stCondLst>
                                  <p:childTnLst>
                                    <p:set>
                                      <p:cBhvr>
                                        <p:cTn id="12" dur="1" fill="hold">
                                          <p:stCondLst>
                                            <p:cond delay="0"/>
                                          </p:stCondLst>
                                        </p:cTn>
                                        <p:tgtEl>
                                          <p:spTgt spid="61"/>
                                        </p:tgtEl>
                                        <p:attrNameLst>
                                          <p:attrName>style.visibility</p:attrName>
                                        </p:attrNameLst>
                                      </p:cBhvr>
                                      <p:to>
                                        <p:strVal val="visible"/>
                                      </p:to>
                                    </p:set>
                                    <p:anim calcmode="lin" valueType="num">
                                      <p:cBhvr>
                                        <p:cTn id="13" dur="500" fill="hold"/>
                                        <p:tgtEl>
                                          <p:spTgt spid="61"/>
                                        </p:tgtEl>
                                        <p:attrNameLst>
                                          <p:attrName>ppt_w</p:attrName>
                                        </p:attrNameLst>
                                      </p:cBhvr>
                                      <p:tavLst>
                                        <p:tav tm="0">
                                          <p:val>
                                            <p:fltVal val="0"/>
                                          </p:val>
                                        </p:tav>
                                        <p:tav tm="100000">
                                          <p:val>
                                            <p:strVal val="#ppt_w"/>
                                          </p:val>
                                        </p:tav>
                                      </p:tavLst>
                                    </p:anim>
                                    <p:anim calcmode="lin" valueType="num">
                                      <p:cBhvr>
                                        <p:cTn id="14" dur="500" fill="hold"/>
                                        <p:tgtEl>
                                          <p:spTgt spid="61"/>
                                        </p:tgtEl>
                                        <p:attrNameLst>
                                          <p:attrName>ppt_h</p:attrName>
                                        </p:attrNameLst>
                                      </p:cBhvr>
                                      <p:tavLst>
                                        <p:tav tm="0">
                                          <p:val>
                                            <p:fltVal val="0"/>
                                          </p:val>
                                        </p:tav>
                                        <p:tav tm="100000">
                                          <p:val>
                                            <p:strVal val="#ppt_h"/>
                                          </p:val>
                                        </p:tav>
                                      </p:tavLst>
                                    </p:anim>
                                    <p:animEffect transition="in" filter="fade">
                                      <p:cBhvr>
                                        <p:cTn id="15" dur="500"/>
                                        <p:tgtEl>
                                          <p:spTgt spid="61"/>
                                        </p:tgtEl>
                                      </p:cBhvr>
                                    </p:animEffect>
                                  </p:childTnLst>
                                </p:cTn>
                              </p:par>
                            </p:childTnLst>
                          </p:cTn>
                        </p:par>
                        <p:par>
                          <p:cTn id="16" fill="hold">
                            <p:stCondLst>
                              <p:cond delay="500"/>
                            </p:stCondLst>
                            <p:childTnLst>
                              <p:par>
                                <p:cTn id="17" presetID="53" presetClass="entr" presetSubtype="0" fill="hold" nodeType="afterEffect">
                                  <p:stCondLst>
                                    <p:cond delay="0"/>
                                  </p:stCondLst>
                                  <p:childTnLst>
                                    <p:set>
                                      <p:cBhvr>
                                        <p:cTn id="18" dur="1" fill="hold">
                                          <p:stCondLst>
                                            <p:cond delay="0"/>
                                          </p:stCondLst>
                                        </p:cTn>
                                        <p:tgtEl>
                                          <p:spTgt spid="57"/>
                                        </p:tgtEl>
                                        <p:attrNameLst>
                                          <p:attrName>style.visibility</p:attrName>
                                        </p:attrNameLst>
                                      </p:cBhvr>
                                      <p:to>
                                        <p:strVal val="visible"/>
                                      </p:to>
                                    </p:set>
                                    <p:anim calcmode="lin" valueType="num">
                                      <p:cBhvr>
                                        <p:cTn id="19" dur="500" fill="hold"/>
                                        <p:tgtEl>
                                          <p:spTgt spid="57"/>
                                        </p:tgtEl>
                                        <p:attrNameLst>
                                          <p:attrName>ppt_w</p:attrName>
                                        </p:attrNameLst>
                                      </p:cBhvr>
                                      <p:tavLst>
                                        <p:tav tm="0">
                                          <p:val>
                                            <p:fltVal val="0"/>
                                          </p:val>
                                        </p:tav>
                                        <p:tav tm="100000">
                                          <p:val>
                                            <p:strVal val="#ppt_w"/>
                                          </p:val>
                                        </p:tav>
                                      </p:tavLst>
                                    </p:anim>
                                    <p:anim calcmode="lin" valueType="num">
                                      <p:cBhvr>
                                        <p:cTn id="20" dur="500" fill="hold"/>
                                        <p:tgtEl>
                                          <p:spTgt spid="57"/>
                                        </p:tgtEl>
                                        <p:attrNameLst>
                                          <p:attrName>ppt_h</p:attrName>
                                        </p:attrNameLst>
                                      </p:cBhvr>
                                      <p:tavLst>
                                        <p:tav tm="0">
                                          <p:val>
                                            <p:fltVal val="0"/>
                                          </p:val>
                                        </p:tav>
                                        <p:tav tm="100000">
                                          <p:val>
                                            <p:strVal val="#ppt_h"/>
                                          </p:val>
                                        </p:tav>
                                      </p:tavLst>
                                    </p:anim>
                                    <p:animEffect transition="in" filter="fade">
                                      <p:cBhvr>
                                        <p:cTn id="21" dur="500"/>
                                        <p:tgtEl>
                                          <p:spTgt spid="57"/>
                                        </p:tgtEl>
                                      </p:cBhvr>
                                    </p:animEffect>
                                  </p:childTnLst>
                                </p:cTn>
                              </p:par>
                              <p:par>
                                <p:cTn id="22" presetID="2" presetClass="entr" presetSubtype="8" accel="50000" decel="50000" fill="hold" grpId="0" nodeType="withEffect">
                                  <p:stCondLst>
                                    <p:cond delay="0"/>
                                  </p:stCondLst>
                                  <p:childTnLst>
                                    <p:set>
                                      <p:cBhvr>
                                        <p:cTn id="23" dur="1" fill="hold">
                                          <p:stCondLst>
                                            <p:cond delay="0"/>
                                          </p:stCondLst>
                                        </p:cTn>
                                        <p:tgtEl>
                                          <p:spTgt spid="60"/>
                                        </p:tgtEl>
                                        <p:attrNameLst>
                                          <p:attrName>style.visibility</p:attrName>
                                        </p:attrNameLst>
                                      </p:cBhvr>
                                      <p:to>
                                        <p:strVal val="visible"/>
                                      </p:to>
                                    </p:set>
                                    <p:anim calcmode="lin" valueType="num">
                                      <p:cBhvr additive="base">
                                        <p:cTn id="24" dur="500" fill="hold"/>
                                        <p:tgtEl>
                                          <p:spTgt spid="60"/>
                                        </p:tgtEl>
                                        <p:attrNameLst>
                                          <p:attrName>ppt_x</p:attrName>
                                        </p:attrNameLst>
                                      </p:cBhvr>
                                      <p:tavLst>
                                        <p:tav tm="0">
                                          <p:val>
                                            <p:strVal val="0-#ppt_w/2"/>
                                          </p:val>
                                        </p:tav>
                                        <p:tav tm="100000">
                                          <p:val>
                                            <p:strVal val="#ppt_x"/>
                                          </p:val>
                                        </p:tav>
                                      </p:tavLst>
                                    </p:anim>
                                    <p:anim calcmode="lin" valueType="num">
                                      <p:cBhvr additive="base">
                                        <p:cTn id="25" dur="500" fill="hold"/>
                                        <p:tgtEl>
                                          <p:spTgt spid="60"/>
                                        </p:tgtEl>
                                        <p:attrNameLst>
                                          <p:attrName>ppt_y</p:attrName>
                                        </p:attrNameLst>
                                      </p:cBhvr>
                                      <p:tavLst>
                                        <p:tav tm="0">
                                          <p:val>
                                            <p:strVal val="#ppt_y"/>
                                          </p:val>
                                        </p:tav>
                                        <p:tav tm="100000">
                                          <p:val>
                                            <p:strVal val="#ppt_y"/>
                                          </p:val>
                                        </p:tav>
                                      </p:tavLst>
                                    </p:anim>
                                  </p:childTnLst>
                                </p:cTn>
                              </p:par>
                            </p:childTnLst>
                          </p:cTn>
                        </p:par>
                        <p:par>
                          <p:cTn id="26" fill="hold">
                            <p:stCondLst>
                              <p:cond delay="1000"/>
                            </p:stCondLst>
                            <p:childTnLst>
                              <p:par>
                                <p:cTn id="27" presetID="53" presetClass="entr" presetSubtype="0" fill="hold" nodeType="afterEffect">
                                  <p:stCondLst>
                                    <p:cond delay="0"/>
                                  </p:stCondLst>
                                  <p:childTnLst>
                                    <p:set>
                                      <p:cBhvr>
                                        <p:cTn id="28" dur="1" fill="hold">
                                          <p:stCondLst>
                                            <p:cond delay="0"/>
                                          </p:stCondLst>
                                        </p:cTn>
                                        <p:tgtEl>
                                          <p:spTgt spid="54"/>
                                        </p:tgtEl>
                                        <p:attrNameLst>
                                          <p:attrName>style.visibility</p:attrName>
                                        </p:attrNameLst>
                                      </p:cBhvr>
                                      <p:to>
                                        <p:strVal val="visible"/>
                                      </p:to>
                                    </p:set>
                                    <p:anim calcmode="lin" valueType="num">
                                      <p:cBhvr>
                                        <p:cTn id="29" dur="500" fill="hold"/>
                                        <p:tgtEl>
                                          <p:spTgt spid="54"/>
                                        </p:tgtEl>
                                        <p:attrNameLst>
                                          <p:attrName>ppt_w</p:attrName>
                                        </p:attrNameLst>
                                      </p:cBhvr>
                                      <p:tavLst>
                                        <p:tav tm="0">
                                          <p:val>
                                            <p:fltVal val="0"/>
                                          </p:val>
                                        </p:tav>
                                        <p:tav tm="100000">
                                          <p:val>
                                            <p:strVal val="#ppt_w"/>
                                          </p:val>
                                        </p:tav>
                                      </p:tavLst>
                                    </p:anim>
                                    <p:anim calcmode="lin" valueType="num">
                                      <p:cBhvr>
                                        <p:cTn id="30" dur="500" fill="hold"/>
                                        <p:tgtEl>
                                          <p:spTgt spid="54"/>
                                        </p:tgtEl>
                                        <p:attrNameLst>
                                          <p:attrName>ppt_h</p:attrName>
                                        </p:attrNameLst>
                                      </p:cBhvr>
                                      <p:tavLst>
                                        <p:tav tm="0">
                                          <p:val>
                                            <p:fltVal val="0"/>
                                          </p:val>
                                        </p:tav>
                                        <p:tav tm="100000">
                                          <p:val>
                                            <p:strVal val="#ppt_h"/>
                                          </p:val>
                                        </p:tav>
                                      </p:tavLst>
                                    </p:anim>
                                    <p:animEffect transition="in" filter="fade">
                                      <p:cBhvr>
                                        <p:cTn id="31" dur="500"/>
                                        <p:tgtEl>
                                          <p:spTgt spid="54"/>
                                        </p:tgtEl>
                                      </p:cBhvr>
                                    </p:animEffect>
                                  </p:childTnLst>
                                </p:cTn>
                              </p:par>
                              <p:par>
                                <p:cTn id="32" presetID="2" presetClass="entr" presetSubtype="8" accel="50000" decel="50000" fill="hold" grpId="0" nodeType="withEffect">
                                  <p:stCondLst>
                                    <p:cond delay="0"/>
                                  </p:stCondLst>
                                  <p:childTnLst>
                                    <p:set>
                                      <p:cBhvr>
                                        <p:cTn id="33" dur="1" fill="hold">
                                          <p:stCondLst>
                                            <p:cond delay="0"/>
                                          </p:stCondLst>
                                        </p:cTn>
                                        <p:tgtEl>
                                          <p:spTgt spid="62"/>
                                        </p:tgtEl>
                                        <p:attrNameLst>
                                          <p:attrName>style.visibility</p:attrName>
                                        </p:attrNameLst>
                                      </p:cBhvr>
                                      <p:to>
                                        <p:strVal val="visible"/>
                                      </p:to>
                                    </p:set>
                                    <p:anim calcmode="lin" valueType="num">
                                      <p:cBhvr additive="base">
                                        <p:cTn id="34" dur="500" fill="hold"/>
                                        <p:tgtEl>
                                          <p:spTgt spid="62"/>
                                        </p:tgtEl>
                                        <p:attrNameLst>
                                          <p:attrName>ppt_x</p:attrName>
                                        </p:attrNameLst>
                                      </p:cBhvr>
                                      <p:tavLst>
                                        <p:tav tm="0">
                                          <p:val>
                                            <p:strVal val="0-#ppt_w/2"/>
                                          </p:val>
                                        </p:tav>
                                        <p:tav tm="100000">
                                          <p:val>
                                            <p:strVal val="#ppt_x"/>
                                          </p:val>
                                        </p:tav>
                                      </p:tavLst>
                                    </p:anim>
                                    <p:anim calcmode="lin" valueType="num">
                                      <p:cBhvr additive="base">
                                        <p:cTn id="35" dur="500" fill="hold"/>
                                        <p:tgtEl>
                                          <p:spTgt spid="62"/>
                                        </p:tgtEl>
                                        <p:attrNameLst>
                                          <p:attrName>ppt_y</p:attrName>
                                        </p:attrNameLst>
                                      </p:cBhvr>
                                      <p:tavLst>
                                        <p:tav tm="0">
                                          <p:val>
                                            <p:strVal val="#ppt_y"/>
                                          </p:val>
                                        </p:tav>
                                        <p:tav tm="100000">
                                          <p:val>
                                            <p:strVal val="#ppt_y"/>
                                          </p:val>
                                        </p:tav>
                                      </p:tavLst>
                                    </p:anim>
                                  </p:childTnLst>
                                </p:cTn>
                              </p:par>
                            </p:childTnLst>
                          </p:cTn>
                        </p:par>
                        <p:par>
                          <p:cTn id="36" fill="hold">
                            <p:stCondLst>
                              <p:cond delay="1500"/>
                            </p:stCondLst>
                            <p:childTnLst>
                              <p:par>
                                <p:cTn id="37" presetID="53" presetClass="entr" presetSubtype="0" fill="hold" nodeType="afterEffect">
                                  <p:stCondLst>
                                    <p:cond delay="0"/>
                                  </p:stCondLst>
                                  <p:childTnLst>
                                    <p:set>
                                      <p:cBhvr>
                                        <p:cTn id="38" dur="1" fill="hold">
                                          <p:stCondLst>
                                            <p:cond delay="0"/>
                                          </p:stCondLst>
                                        </p:cTn>
                                        <p:tgtEl>
                                          <p:spTgt spid="48"/>
                                        </p:tgtEl>
                                        <p:attrNameLst>
                                          <p:attrName>style.visibility</p:attrName>
                                        </p:attrNameLst>
                                      </p:cBhvr>
                                      <p:to>
                                        <p:strVal val="visible"/>
                                      </p:to>
                                    </p:set>
                                    <p:anim calcmode="lin" valueType="num">
                                      <p:cBhvr>
                                        <p:cTn id="39" dur="500" fill="hold"/>
                                        <p:tgtEl>
                                          <p:spTgt spid="48"/>
                                        </p:tgtEl>
                                        <p:attrNameLst>
                                          <p:attrName>ppt_w</p:attrName>
                                        </p:attrNameLst>
                                      </p:cBhvr>
                                      <p:tavLst>
                                        <p:tav tm="0">
                                          <p:val>
                                            <p:fltVal val="0"/>
                                          </p:val>
                                        </p:tav>
                                        <p:tav tm="100000">
                                          <p:val>
                                            <p:strVal val="#ppt_w"/>
                                          </p:val>
                                        </p:tav>
                                      </p:tavLst>
                                    </p:anim>
                                    <p:anim calcmode="lin" valueType="num">
                                      <p:cBhvr>
                                        <p:cTn id="40" dur="500" fill="hold"/>
                                        <p:tgtEl>
                                          <p:spTgt spid="48"/>
                                        </p:tgtEl>
                                        <p:attrNameLst>
                                          <p:attrName>ppt_h</p:attrName>
                                        </p:attrNameLst>
                                      </p:cBhvr>
                                      <p:tavLst>
                                        <p:tav tm="0">
                                          <p:val>
                                            <p:fltVal val="0"/>
                                          </p:val>
                                        </p:tav>
                                        <p:tav tm="100000">
                                          <p:val>
                                            <p:strVal val="#ppt_h"/>
                                          </p:val>
                                        </p:tav>
                                      </p:tavLst>
                                    </p:anim>
                                    <p:animEffect transition="in" filter="fade">
                                      <p:cBhvr>
                                        <p:cTn id="41" dur="500"/>
                                        <p:tgtEl>
                                          <p:spTgt spid="48"/>
                                        </p:tgtEl>
                                      </p:cBhvr>
                                    </p:animEffect>
                                  </p:childTnLst>
                                </p:cTn>
                              </p:par>
                              <p:par>
                                <p:cTn id="42" presetID="2" presetClass="entr" presetSubtype="2" accel="50000" decel="50000" fill="hold" grpId="0" nodeType="withEffect">
                                  <p:stCondLst>
                                    <p:cond delay="0"/>
                                  </p:stCondLst>
                                  <p:childTnLst>
                                    <p:set>
                                      <p:cBhvr>
                                        <p:cTn id="43" dur="1" fill="hold">
                                          <p:stCondLst>
                                            <p:cond delay="0"/>
                                          </p:stCondLst>
                                        </p:cTn>
                                        <p:tgtEl>
                                          <p:spTgt spid="63"/>
                                        </p:tgtEl>
                                        <p:attrNameLst>
                                          <p:attrName>style.visibility</p:attrName>
                                        </p:attrNameLst>
                                      </p:cBhvr>
                                      <p:to>
                                        <p:strVal val="visible"/>
                                      </p:to>
                                    </p:set>
                                    <p:anim calcmode="lin" valueType="num">
                                      <p:cBhvr additive="base">
                                        <p:cTn id="44" dur="500" fill="hold"/>
                                        <p:tgtEl>
                                          <p:spTgt spid="63"/>
                                        </p:tgtEl>
                                        <p:attrNameLst>
                                          <p:attrName>ppt_x</p:attrName>
                                        </p:attrNameLst>
                                      </p:cBhvr>
                                      <p:tavLst>
                                        <p:tav tm="0">
                                          <p:val>
                                            <p:strVal val="1+#ppt_w/2"/>
                                          </p:val>
                                        </p:tav>
                                        <p:tav tm="100000">
                                          <p:val>
                                            <p:strVal val="#ppt_x"/>
                                          </p:val>
                                        </p:tav>
                                      </p:tavLst>
                                    </p:anim>
                                    <p:anim calcmode="lin" valueType="num">
                                      <p:cBhvr additive="base">
                                        <p:cTn id="45" dur="500" fill="hold"/>
                                        <p:tgtEl>
                                          <p:spTgt spid="63"/>
                                        </p:tgtEl>
                                        <p:attrNameLst>
                                          <p:attrName>ppt_y</p:attrName>
                                        </p:attrNameLst>
                                      </p:cBhvr>
                                      <p:tavLst>
                                        <p:tav tm="0">
                                          <p:val>
                                            <p:strVal val="#ppt_y"/>
                                          </p:val>
                                        </p:tav>
                                        <p:tav tm="100000">
                                          <p:val>
                                            <p:strVal val="#ppt_y"/>
                                          </p:val>
                                        </p:tav>
                                      </p:tavLst>
                                    </p:anim>
                                  </p:childTnLst>
                                </p:cTn>
                              </p:par>
                            </p:childTnLst>
                          </p:cTn>
                        </p:par>
                        <p:par>
                          <p:cTn id="46" fill="hold">
                            <p:stCondLst>
                              <p:cond delay="2000"/>
                            </p:stCondLst>
                            <p:childTnLst>
                              <p:par>
                                <p:cTn id="47" presetID="53" presetClass="entr" presetSubtype="0" fill="hold" nodeType="afterEffect">
                                  <p:stCondLst>
                                    <p:cond delay="0"/>
                                  </p:stCondLst>
                                  <p:childTnLst>
                                    <p:set>
                                      <p:cBhvr>
                                        <p:cTn id="48" dur="1" fill="hold">
                                          <p:stCondLst>
                                            <p:cond delay="0"/>
                                          </p:stCondLst>
                                        </p:cTn>
                                        <p:tgtEl>
                                          <p:spTgt spid="51"/>
                                        </p:tgtEl>
                                        <p:attrNameLst>
                                          <p:attrName>style.visibility</p:attrName>
                                        </p:attrNameLst>
                                      </p:cBhvr>
                                      <p:to>
                                        <p:strVal val="visible"/>
                                      </p:to>
                                    </p:set>
                                    <p:anim calcmode="lin" valueType="num">
                                      <p:cBhvr>
                                        <p:cTn id="49" dur="500" fill="hold"/>
                                        <p:tgtEl>
                                          <p:spTgt spid="51"/>
                                        </p:tgtEl>
                                        <p:attrNameLst>
                                          <p:attrName>ppt_w</p:attrName>
                                        </p:attrNameLst>
                                      </p:cBhvr>
                                      <p:tavLst>
                                        <p:tav tm="0">
                                          <p:val>
                                            <p:fltVal val="0"/>
                                          </p:val>
                                        </p:tav>
                                        <p:tav tm="100000">
                                          <p:val>
                                            <p:strVal val="#ppt_w"/>
                                          </p:val>
                                        </p:tav>
                                      </p:tavLst>
                                    </p:anim>
                                    <p:anim calcmode="lin" valueType="num">
                                      <p:cBhvr>
                                        <p:cTn id="50" dur="500" fill="hold"/>
                                        <p:tgtEl>
                                          <p:spTgt spid="51"/>
                                        </p:tgtEl>
                                        <p:attrNameLst>
                                          <p:attrName>ppt_h</p:attrName>
                                        </p:attrNameLst>
                                      </p:cBhvr>
                                      <p:tavLst>
                                        <p:tav tm="0">
                                          <p:val>
                                            <p:fltVal val="0"/>
                                          </p:val>
                                        </p:tav>
                                        <p:tav tm="100000">
                                          <p:val>
                                            <p:strVal val="#ppt_h"/>
                                          </p:val>
                                        </p:tav>
                                      </p:tavLst>
                                    </p:anim>
                                    <p:animEffect transition="in" filter="fade">
                                      <p:cBhvr>
                                        <p:cTn id="51" dur="500"/>
                                        <p:tgtEl>
                                          <p:spTgt spid="51"/>
                                        </p:tgtEl>
                                      </p:cBhvr>
                                    </p:animEffect>
                                  </p:childTnLst>
                                </p:cTn>
                              </p:par>
                              <p:par>
                                <p:cTn id="52" presetID="2" presetClass="entr" presetSubtype="2" accel="50000" decel="50000" fill="hold" grpId="0" nodeType="withEffect">
                                  <p:stCondLst>
                                    <p:cond delay="0"/>
                                  </p:stCondLst>
                                  <p:childTnLst>
                                    <p:set>
                                      <p:cBhvr>
                                        <p:cTn id="53" dur="1" fill="hold">
                                          <p:stCondLst>
                                            <p:cond delay="0"/>
                                          </p:stCondLst>
                                        </p:cTn>
                                        <p:tgtEl>
                                          <p:spTgt spid="64"/>
                                        </p:tgtEl>
                                        <p:attrNameLst>
                                          <p:attrName>style.visibility</p:attrName>
                                        </p:attrNameLst>
                                      </p:cBhvr>
                                      <p:to>
                                        <p:strVal val="visible"/>
                                      </p:to>
                                    </p:set>
                                    <p:anim calcmode="lin" valueType="num">
                                      <p:cBhvr additive="base">
                                        <p:cTn id="54" dur="500" fill="hold"/>
                                        <p:tgtEl>
                                          <p:spTgt spid="64"/>
                                        </p:tgtEl>
                                        <p:attrNameLst>
                                          <p:attrName>ppt_x</p:attrName>
                                        </p:attrNameLst>
                                      </p:cBhvr>
                                      <p:tavLst>
                                        <p:tav tm="0">
                                          <p:val>
                                            <p:strVal val="1+#ppt_w/2"/>
                                          </p:val>
                                        </p:tav>
                                        <p:tav tm="100000">
                                          <p:val>
                                            <p:strVal val="#ppt_x"/>
                                          </p:val>
                                        </p:tav>
                                      </p:tavLst>
                                    </p:anim>
                                    <p:anim calcmode="lin" valueType="num">
                                      <p:cBhvr additive="base">
                                        <p:cTn id="55" dur="500" fill="hold"/>
                                        <p:tgtEl>
                                          <p:spTgt spid="64"/>
                                        </p:tgtEl>
                                        <p:attrNameLst>
                                          <p:attrName>ppt_y</p:attrName>
                                        </p:attrNameLst>
                                      </p:cBhvr>
                                      <p:tavLst>
                                        <p:tav tm="0">
                                          <p:val>
                                            <p:strVal val="#ppt_y"/>
                                          </p:val>
                                        </p:tav>
                                        <p:tav tm="100000">
                                          <p:val>
                                            <p:strVal val="#ppt_y"/>
                                          </p:val>
                                        </p:tav>
                                      </p:tavLst>
                                    </p:anim>
                                  </p:childTnLst>
                                </p:cTn>
                              </p:par>
                            </p:childTnLst>
                          </p:cTn>
                        </p:par>
                        <p:par>
                          <p:cTn id="56" fill="hold">
                            <p:stCondLst>
                              <p:cond delay="2500"/>
                            </p:stCondLst>
                            <p:childTnLst>
                              <p:par>
                                <p:cTn id="57" presetID="53" presetClass="entr" presetSubtype="0" fill="hold" nodeType="afterEffect">
                                  <p:stCondLst>
                                    <p:cond delay="0"/>
                                  </p:stCondLst>
                                  <p:childTnLst>
                                    <p:set>
                                      <p:cBhvr>
                                        <p:cTn id="58" dur="1" fill="hold">
                                          <p:stCondLst>
                                            <p:cond delay="0"/>
                                          </p:stCondLst>
                                        </p:cTn>
                                        <p:tgtEl>
                                          <p:spTgt spid="45"/>
                                        </p:tgtEl>
                                        <p:attrNameLst>
                                          <p:attrName>style.visibility</p:attrName>
                                        </p:attrNameLst>
                                      </p:cBhvr>
                                      <p:to>
                                        <p:strVal val="visible"/>
                                      </p:to>
                                    </p:set>
                                    <p:anim calcmode="lin" valueType="num">
                                      <p:cBhvr>
                                        <p:cTn id="59" dur="500" fill="hold"/>
                                        <p:tgtEl>
                                          <p:spTgt spid="45"/>
                                        </p:tgtEl>
                                        <p:attrNameLst>
                                          <p:attrName>ppt_w</p:attrName>
                                        </p:attrNameLst>
                                      </p:cBhvr>
                                      <p:tavLst>
                                        <p:tav tm="0">
                                          <p:val>
                                            <p:fltVal val="0"/>
                                          </p:val>
                                        </p:tav>
                                        <p:tav tm="100000">
                                          <p:val>
                                            <p:strVal val="#ppt_w"/>
                                          </p:val>
                                        </p:tav>
                                      </p:tavLst>
                                    </p:anim>
                                    <p:anim calcmode="lin" valueType="num">
                                      <p:cBhvr>
                                        <p:cTn id="60" dur="500" fill="hold"/>
                                        <p:tgtEl>
                                          <p:spTgt spid="45"/>
                                        </p:tgtEl>
                                        <p:attrNameLst>
                                          <p:attrName>ppt_h</p:attrName>
                                        </p:attrNameLst>
                                      </p:cBhvr>
                                      <p:tavLst>
                                        <p:tav tm="0">
                                          <p:val>
                                            <p:fltVal val="0"/>
                                          </p:val>
                                        </p:tav>
                                        <p:tav tm="100000">
                                          <p:val>
                                            <p:strVal val="#ppt_h"/>
                                          </p:val>
                                        </p:tav>
                                      </p:tavLst>
                                    </p:anim>
                                    <p:animEffect transition="in" filter="fade">
                                      <p:cBhvr>
                                        <p:cTn id="61" dur="500"/>
                                        <p:tgtEl>
                                          <p:spTgt spid="45"/>
                                        </p:tgtEl>
                                      </p:cBhvr>
                                    </p:animEffect>
                                  </p:childTnLst>
                                </p:cTn>
                              </p:par>
                              <p:par>
                                <p:cTn id="62" presetID="2" presetClass="entr" presetSubtype="2" accel="50000" decel="50000" fill="hold" grpId="0" nodeType="withEffect">
                                  <p:stCondLst>
                                    <p:cond delay="0"/>
                                  </p:stCondLst>
                                  <p:childTnLst>
                                    <p:set>
                                      <p:cBhvr>
                                        <p:cTn id="63" dur="1" fill="hold">
                                          <p:stCondLst>
                                            <p:cond delay="0"/>
                                          </p:stCondLst>
                                        </p:cTn>
                                        <p:tgtEl>
                                          <p:spTgt spid="65"/>
                                        </p:tgtEl>
                                        <p:attrNameLst>
                                          <p:attrName>style.visibility</p:attrName>
                                        </p:attrNameLst>
                                      </p:cBhvr>
                                      <p:to>
                                        <p:strVal val="visible"/>
                                      </p:to>
                                    </p:set>
                                    <p:anim calcmode="lin" valueType="num">
                                      <p:cBhvr additive="base">
                                        <p:cTn id="64" dur="500" fill="hold"/>
                                        <p:tgtEl>
                                          <p:spTgt spid="65"/>
                                        </p:tgtEl>
                                        <p:attrNameLst>
                                          <p:attrName>ppt_x</p:attrName>
                                        </p:attrNameLst>
                                      </p:cBhvr>
                                      <p:tavLst>
                                        <p:tav tm="0">
                                          <p:val>
                                            <p:strVal val="1+#ppt_w/2"/>
                                          </p:val>
                                        </p:tav>
                                        <p:tav tm="100000">
                                          <p:val>
                                            <p:strVal val="#ppt_x"/>
                                          </p:val>
                                        </p:tav>
                                      </p:tavLst>
                                    </p:anim>
                                    <p:anim calcmode="lin" valueType="num">
                                      <p:cBhvr additive="base">
                                        <p:cTn id="65" dur="500" fill="hold"/>
                                        <p:tgtEl>
                                          <p:spTgt spid="6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1" grpId="0"/>
      <p:bldP spid="62" grpId="0"/>
      <p:bldP spid="63" grpId="0"/>
      <p:bldP spid="64" grpId="0"/>
      <p:bldP spid="6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xmlns="" id="{892B932B-DB9F-40E5-B3AD-B9ABC9AFD523}"/>
              </a:ext>
            </a:extLst>
          </p:cNvPr>
          <p:cNvSpPr/>
          <p:nvPr/>
        </p:nvSpPr>
        <p:spPr>
          <a:xfrm>
            <a:off x="331380" y="510757"/>
            <a:ext cx="7109639" cy="646331"/>
          </a:xfrm>
          <a:prstGeom prst="rect">
            <a:avLst/>
          </a:prstGeom>
        </p:spPr>
        <p:txBody>
          <a:bodyPr wrap="none">
            <a:spAutoFit/>
          </a:bodyPr>
          <a:lstStyle/>
          <a:p>
            <a:pPr algn="r" fontAlgn="base">
              <a:spcBef>
                <a:spcPct val="0"/>
              </a:spcBef>
              <a:spcAft>
                <a:spcPct val="0"/>
              </a:spcAft>
            </a:pPr>
            <a:r>
              <a:rPr lang="zh-CN" altLang="en-US" sz="3600" b="1" dirty="0">
                <a:solidFill>
                  <a:srgbClr val="FF9E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本工程施工总进度计划及保证措施</a:t>
            </a:r>
          </a:p>
        </p:txBody>
      </p:sp>
      <p:sp>
        <p:nvSpPr>
          <p:cNvPr id="5" name="矩形 4">
            <a:extLst>
              <a:ext uri="{FF2B5EF4-FFF2-40B4-BE49-F238E27FC236}">
                <a16:creationId xmlns:a16="http://schemas.microsoft.com/office/drawing/2014/main" xmlns="" id="{622660F6-A11B-4D9C-85A4-3CBF98865953}"/>
              </a:ext>
            </a:extLst>
          </p:cNvPr>
          <p:cNvSpPr/>
          <p:nvPr/>
        </p:nvSpPr>
        <p:spPr>
          <a:xfrm>
            <a:off x="0" y="510757"/>
            <a:ext cx="225016" cy="586648"/>
          </a:xfrm>
          <a:prstGeom prst="rect">
            <a:avLst/>
          </a:prstGeom>
          <a:solidFill>
            <a:srgbClr val="FF9E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6434" tIns="48217" rIns="96434" bIns="48217" rtlCol="0" anchor="ctr"/>
          <a:lstStyle/>
          <a:p>
            <a:pPr algn="ctr" defTabSz="964278"/>
            <a:endParaRPr lang="zh-CN" altLang="en-US" sz="1969">
              <a:solidFill>
                <a:srgbClr val="E7E6E6">
                  <a:lumMod val="50000"/>
                </a:srgbClr>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 name="组合 5">
            <a:extLst>
              <a:ext uri="{FF2B5EF4-FFF2-40B4-BE49-F238E27FC236}">
                <a16:creationId xmlns:a16="http://schemas.microsoft.com/office/drawing/2014/main" xmlns="" id="{F4510D00-740A-4418-A5C0-7118D742B680}"/>
              </a:ext>
            </a:extLst>
          </p:cNvPr>
          <p:cNvGrpSpPr/>
          <p:nvPr/>
        </p:nvGrpSpPr>
        <p:grpSpPr>
          <a:xfrm>
            <a:off x="-15239" y="5928359"/>
            <a:ext cx="12222479" cy="929641"/>
            <a:chOff x="-15239" y="5928359"/>
            <a:chExt cx="12222479" cy="929641"/>
          </a:xfrm>
        </p:grpSpPr>
        <p:pic>
          <p:nvPicPr>
            <p:cNvPr id="7" name="图片 6">
              <a:extLst>
                <a:ext uri="{FF2B5EF4-FFF2-40B4-BE49-F238E27FC236}">
                  <a16:creationId xmlns:a16="http://schemas.microsoft.com/office/drawing/2014/main" xmlns="" id="{4A1C7C3D-3816-4E5F-8E20-1C0D92B460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46720" y="5928359"/>
              <a:ext cx="4160520" cy="929640"/>
            </a:xfrm>
            <a:prstGeom prst="rect">
              <a:avLst/>
            </a:prstGeom>
          </p:spPr>
        </p:pic>
        <p:pic>
          <p:nvPicPr>
            <p:cNvPr id="8" name="图片 7">
              <a:extLst>
                <a:ext uri="{FF2B5EF4-FFF2-40B4-BE49-F238E27FC236}">
                  <a16:creationId xmlns:a16="http://schemas.microsoft.com/office/drawing/2014/main" xmlns="" id="{E856B80E-B9B2-46C1-906B-4C3847C2D7A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86200" y="5928360"/>
              <a:ext cx="4160520" cy="929640"/>
            </a:xfrm>
            <a:prstGeom prst="rect">
              <a:avLst/>
            </a:prstGeom>
          </p:spPr>
        </p:pic>
        <p:pic>
          <p:nvPicPr>
            <p:cNvPr id="9" name="图片 8">
              <a:extLst>
                <a:ext uri="{FF2B5EF4-FFF2-40B4-BE49-F238E27FC236}">
                  <a16:creationId xmlns:a16="http://schemas.microsoft.com/office/drawing/2014/main" xmlns="" id="{E5A79214-81B8-41A8-9E30-C797BC6AA64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39" y="5928360"/>
              <a:ext cx="4160520" cy="929640"/>
            </a:xfrm>
            <a:prstGeom prst="rect">
              <a:avLst/>
            </a:prstGeom>
          </p:spPr>
        </p:pic>
      </p:grpSp>
      <p:pic>
        <p:nvPicPr>
          <p:cNvPr id="3" name="图片 2">
            <a:extLst>
              <a:ext uri="{FF2B5EF4-FFF2-40B4-BE49-F238E27FC236}">
                <a16:creationId xmlns:a16="http://schemas.microsoft.com/office/drawing/2014/main" xmlns="" id="{9DC0C659-D202-4FB6-BA8F-EC3CAEB7F9B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7099" y="1309999"/>
            <a:ext cx="3962209" cy="4678044"/>
          </a:xfrm>
          <a:prstGeom prst="rect">
            <a:avLst/>
          </a:prstGeom>
        </p:spPr>
      </p:pic>
      <p:grpSp>
        <p:nvGrpSpPr>
          <p:cNvPr id="65" name="组合 64">
            <a:extLst>
              <a:ext uri="{FF2B5EF4-FFF2-40B4-BE49-F238E27FC236}">
                <a16:creationId xmlns:a16="http://schemas.microsoft.com/office/drawing/2014/main" xmlns="" id="{585BB09B-9203-430A-9E46-F4DD90D3B3D9}"/>
              </a:ext>
            </a:extLst>
          </p:cNvPr>
          <p:cNvGrpSpPr/>
          <p:nvPr/>
        </p:nvGrpSpPr>
        <p:grpSpPr>
          <a:xfrm>
            <a:off x="5669448" y="1840582"/>
            <a:ext cx="5590631" cy="929640"/>
            <a:chOff x="5669448" y="1950310"/>
            <a:chExt cx="5590631" cy="929640"/>
          </a:xfrm>
        </p:grpSpPr>
        <p:grpSp>
          <p:nvGrpSpPr>
            <p:cNvPr id="47" name="组合 2">
              <a:extLst>
                <a:ext uri="{FF2B5EF4-FFF2-40B4-BE49-F238E27FC236}">
                  <a16:creationId xmlns:a16="http://schemas.microsoft.com/office/drawing/2014/main" xmlns="" id="{94EEA26F-8E47-4058-8571-3AABEDC51B56}"/>
                </a:ext>
              </a:extLst>
            </p:cNvPr>
            <p:cNvGrpSpPr>
              <a:grpSpLocks/>
            </p:cNvGrpSpPr>
            <p:nvPr/>
          </p:nvGrpSpPr>
          <p:grpSpPr bwMode="auto">
            <a:xfrm>
              <a:off x="5669448" y="1950310"/>
              <a:ext cx="5590631" cy="929640"/>
              <a:chOff x="546100" y="2895600"/>
              <a:chExt cx="4162425" cy="692704"/>
            </a:xfrm>
          </p:grpSpPr>
          <p:sp>
            <p:nvSpPr>
              <p:cNvPr id="52" name="矩形 51">
                <a:extLst>
                  <a:ext uri="{FF2B5EF4-FFF2-40B4-BE49-F238E27FC236}">
                    <a16:creationId xmlns:a16="http://schemas.microsoft.com/office/drawing/2014/main" xmlns="" id="{38BC4C1F-E48E-4481-ADA5-A03BBA7604DF}"/>
                  </a:ext>
                </a:extLst>
              </p:cNvPr>
              <p:cNvSpPr/>
              <p:nvPr/>
            </p:nvSpPr>
            <p:spPr bwMode="auto">
              <a:xfrm>
                <a:off x="546100" y="2895600"/>
                <a:ext cx="692150" cy="692704"/>
              </a:xfrm>
              <a:prstGeom prst="rect">
                <a:avLst/>
              </a:prstGeom>
              <a:solidFill>
                <a:srgbClr val="A5A5A5"/>
              </a:solidFill>
              <a:ln w="12700" cap="flat" cmpd="sng" algn="ctr">
                <a:noFill/>
                <a:prstDash val="solid"/>
                <a:miter lim="800000"/>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dirty="0">
                  <a:ln>
                    <a:noFill/>
                  </a:ln>
                  <a:solidFill>
                    <a:schemeClr val="bg2">
                      <a:lumMod val="50000"/>
                    </a:schemeClr>
                  </a:solidFill>
                  <a:effectLst/>
                  <a:uLnTx/>
                  <a:uFillTx/>
                  <a:latin typeface="Arial"/>
                  <a:ea typeface="微软雅黑"/>
                  <a:cs typeface="+mn-cs"/>
                </a:endParaRPr>
              </a:p>
            </p:txBody>
          </p:sp>
          <p:grpSp>
            <p:nvGrpSpPr>
              <p:cNvPr id="49" name="组合 71">
                <a:extLst>
                  <a:ext uri="{FF2B5EF4-FFF2-40B4-BE49-F238E27FC236}">
                    <a16:creationId xmlns:a16="http://schemas.microsoft.com/office/drawing/2014/main" xmlns="" id="{518B5598-FA10-4E59-AAAB-D7360C1E28E8}"/>
                  </a:ext>
                </a:extLst>
              </p:cNvPr>
              <p:cNvGrpSpPr>
                <a:grpSpLocks/>
              </p:cNvGrpSpPr>
              <p:nvPr/>
            </p:nvGrpSpPr>
            <p:grpSpPr bwMode="auto">
              <a:xfrm>
                <a:off x="1417435" y="2945159"/>
                <a:ext cx="3291090" cy="637687"/>
                <a:chOff x="5125835" y="3227734"/>
                <a:chExt cx="3291090" cy="637687"/>
              </a:xfrm>
            </p:grpSpPr>
            <p:sp>
              <p:nvSpPr>
                <p:cNvPr id="50" name="文本框 66">
                  <a:extLst>
                    <a:ext uri="{FF2B5EF4-FFF2-40B4-BE49-F238E27FC236}">
                      <a16:creationId xmlns:a16="http://schemas.microsoft.com/office/drawing/2014/main" xmlns="" id="{8342D4B2-BB1E-4720-A084-E8258B781ADA}"/>
                    </a:ext>
                  </a:extLst>
                </p:cNvPr>
                <p:cNvSpPr txBox="1">
                  <a:spLocks noChangeArrowheads="1"/>
                </p:cNvSpPr>
                <p:nvPr/>
              </p:nvSpPr>
              <p:spPr bwMode="auto">
                <a:xfrm>
                  <a:off x="5162550" y="3505462"/>
                  <a:ext cx="3254375" cy="359959"/>
                </a:xfrm>
                <a:prstGeom prst="rect">
                  <a:avLst/>
                </a:prstGeom>
                <a:noFill/>
                <a:ln>
                  <a:noFill/>
                </a:ln>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lvl="0" fontAlgn="base">
                    <a:lnSpc>
                      <a:spcPct val="150000"/>
                    </a:lnSpc>
                    <a:spcBef>
                      <a:spcPct val="0"/>
                    </a:spcBef>
                    <a:spcAft>
                      <a:spcPct val="0"/>
                    </a:spcAft>
                  </a:pPr>
                  <a:r>
                    <a:rPr lang="zh-CN" altLang="en-US" sz="900" kern="0" dirty="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rPr>
                    <a:t>站在整个工程的角度，编制综合性的总进度计划，含业主分包进退场时间、各分部分项工程工序搭接时间等。</a:t>
                  </a:r>
                </a:p>
              </p:txBody>
            </p:sp>
            <p:sp>
              <p:nvSpPr>
                <p:cNvPr id="51" name="文本框 66">
                  <a:extLst>
                    <a:ext uri="{FF2B5EF4-FFF2-40B4-BE49-F238E27FC236}">
                      <a16:creationId xmlns:a16="http://schemas.microsoft.com/office/drawing/2014/main" xmlns="" id="{0562CAB8-CBA2-451C-AA48-3C37A888595C}"/>
                    </a:ext>
                  </a:extLst>
                </p:cNvPr>
                <p:cNvSpPr txBox="1">
                  <a:spLocks noChangeArrowheads="1"/>
                </p:cNvSpPr>
                <p:nvPr/>
              </p:nvSpPr>
              <p:spPr bwMode="auto">
                <a:xfrm>
                  <a:off x="5125835" y="3227734"/>
                  <a:ext cx="1512394" cy="311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marL="0" marR="0" lvl="0" indent="0" defTabSz="914400" eaLnBrk="0" fontAlgn="base" latinLnBrk="0" hangingPunct="0">
                    <a:lnSpc>
                      <a:spcPct val="150000"/>
                    </a:lnSpc>
                    <a:spcBef>
                      <a:spcPct val="0"/>
                    </a:spcBef>
                    <a:spcAft>
                      <a:spcPct val="0"/>
                    </a:spcAft>
                    <a:buClrTx/>
                    <a:buSzTx/>
                    <a:buFontTx/>
                    <a:buNone/>
                    <a:tabLst/>
                    <a:defRPr/>
                  </a:pPr>
                  <a:r>
                    <a:rPr kumimoji="0" lang="zh-CN" altLang="en-US" sz="1600" b="1" i="0" u="none" strike="noStrike" kern="0" cap="none" spc="0" normalizeH="0" baseline="0" noProof="0" dirty="0">
                      <a:ln>
                        <a:noFill/>
                      </a:ln>
                      <a:solidFill>
                        <a:schemeClr val="bg2">
                          <a:lumMod val="50000"/>
                        </a:schemeClr>
                      </a:solidFill>
                      <a:effectLst/>
                      <a:uLnTx/>
                      <a:uFillTx/>
                      <a:latin typeface="Arial" panose="020B0604020202020204" pitchFamily="34" charset="0"/>
                      <a:ea typeface="微软雅黑" panose="020B0503020204020204" pitchFamily="34" charset="-122"/>
                      <a:sym typeface="Arial" panose="020B0604020202020204" pitchFamily="34" charset="0"/>
                    </a:rPr>
                    <a:t>点击请替换文字内容</a:t>
                  </a:r>
                </a:p>
              </p:txBody>
            </p:sp>
          </p:grpSp>
        </p:grpSp>
        <p:grpSp>
          <p:nvGrpSpPr>
            <p:cNvPr id="56" name="Group 42">
              <a:extLst>
                <a:ext uri="{FF2B5EF4-FFF2-40B4-BE49-F238E27FC236}">
                  <a16:creationId xmlns:a16="http://schemas.microsoft.com/office/drawing/2014/main" xmlns="" id="{E7B5A1FA-8183-474A-89C6-7E6B7A9460F8}"/>
                </a:ext>
              </a:extLst>
            </p:cNvPr>
            <p:cNvGrpSpPr/>
            <p:nvPr/>
          </p:nvGrpSpPr>
          <p:grpSpPr>
            <a:xfrm>
              <a:off x="5834116" y="2117371"/>
              <a:ext cx="566684" cy="566684"/>
              <a:chOff x="1493839" y="2932113"/>
              <a:chExt cx="298450" cy="298450"/>
            </a:xfrm>
            <a:solidFill>
              <a:sysClr val="window" lastClr="FFFFFF"/>
            </a:solidFill>
          </p:grpSpPr>
          <p:sp>
            <p:nvSpPr>
              <p:cNvPr id="57" name="Freeform 93">
                <a:extLst>
                  <a:ext uri="{FF2B5EF4-FFF2-40B4-BE49-F238E27FC236}">
                    <a16:creationId xmlns:a16="http://schemas.microsoft.com/office/drawing/2014/main" xmlns="" id="{01CA1894-8507-48AA-A5CC-778BA760D460}"/>
                  </a:ext>
                </a:extLst>
              </p:cNvPr>
              <p:cNvSpPr>
                <a:spLocks noEditPoints="1"/>
              </p:cNvSpPr>
              <p:nvPr/>
            </p:nvSpPr>
            <p:spPr bwMode="auto">
              <a:xfrm>
                <a:off x="1493839" y="2932113"/>
                <a:ext cx="298450" cy="298450"/>
              </a:xfrm>
              <a:custGeom>
                <a:avLst/>
                <a:gdLst>
                  <a:gd name="T0" fmla="*/ 64 w 112"/>
                  <a:gd name="T1" fmla="*/ 12 h 112"/>
                  <a:gd name="T2" fmla="*/ 78 w 112"/>
                  <a:gd name="T3" fmla="*/ 23 h 112"/>
                  <a:gd name="T4" fmla="*/ 84 w 112"/>
                  <a:gd name="T5" fmla="*/ 18 h 112"/>
                  <a:gd name="T6" fmla="*/ 93 w 112"/>
                  <a:gd name="T7" fmla="*/ 25 h 112"/>
                  <a:gd name="T8" fmla="*/ 89 w 112"/>
                  <a:gd name="T9" fmla="*/ 34 h 112"/>
                  <a:gd name="T10" fmla="*/ 100 w 112"/>
                  <a:gd name="T11" fmla="*/ 48 h 112"/>
                  <a:gd name="T12" fmla="*/ 104 w 112"/>
                  <a:gd name="T13" fmla="*/ 60 h 112"/>
                  <a:gd name="T14" fmla="*/ 95 w 112"/>
                  <a:gd name="T15" fmla="*/ 64 h 112"/>
                  <a:gd name="T16" fmla="*/ 93 w 112"/>
                  <a:gd name="T17" fmla="*/ 81 h 112"/>
                  <a:gd name="T18" fmla="*/ 87 w 112"/>
                  <a:gd name="T19" fmla="*/ 93 h 112"/>
                  <a:gd name="T20" fmla="*/ 81 w 112"/>
                  <a:gd name="T21" fmla="*/ 93 h 112"/>
                  <a:gd name="T22" fmla="*/ 64 w 112"/>
                  <a:gd name="T23" fmla="*/ 95 h 112"/>
                  <a:gd name="T24" fmla="*/ 60 w 112"/>
                  <a:gd name="T25" fmla="*/ 104 h 112"/>
                  <a:gd name="T26" fmla="*/ 48 w 112"/>
                  <a:gd name="T27" fmla="*/ 100 h 112"/>
                  <a:gd name="T28" fmla="*/ 34 w 112"/>
                  <a:gd name="T29" fmla="*/ 89 h 112"/>
                  <a:gd name="T30" fmla="*/ 28 w 112"/>
                  <a:gd name="T31" fmla="*/ 94 h 112"/>
                  <a:gd name="T32" fmla="*/ 19 w 112"/>
                  <a:gd name="T33" fmla="*/ 87 h 112"/>
                  <a:gd name="T34" fmla="*/ 23 w 112"/>
                  <a:gd name="T35" fmla="*/ 78 h 112"/>
                  <a:gd name="T36" fmla="*/ 12 w 112"/>
                  <a:gd name="T37" fmla="*/ 64 h 112"/>
                  <a:gd name="T38" fmla="*/ 8 w 112"/>
                  <a:gd name="T39" fmla="*/ 52 h 112"/>
                  <a:gd name="T40" fmla="*/ 17 w 112"/>
                  <a:gd name="T41" fmla="*/ 48 h 112"/>
                  <a:gd name="T42" fmla="*/ 19 w 112"/>
                  <a:gd name="T43" fmla="*/ 31 h 112"/>
                  <a:gd name="T44" fmla="*/ 25 w 112"/>
                  <a:gd name="T45" fmla="*/ 19 h 112"/>
                  <a:gd name="T46" fmla="*/ 31 w 112"/>
                  <a:gd name="T47" fmla="*/ 19 h 112"/>
                  <a:gd name="T48" fmla="*/ 48 w 112"/>
                  <a:gd name="T49" fmla="*/ 17 h 112"/>
                  <a:gd name="T50" fmla="*/ 52 w 112"/>
                  <a:gd name="T51" fmla="*/ 8 h 112"/>
                  <a:gd name="T52" fmla="*/ 60 w 112"/>
                  <a:gd name="T53" fmla="*/ 0 h 112"/>
                  <a:gd name="T54" fmla="*/ 40 w 112"/>
                  <a:gd name="T55" fmla="*/ 11 h 112"/>
                  <a:gd name="T56" fmla="*/ 28 w 112"/>
                  <a:gd name="T57" fmla="*/ 10 h 112"/>
                  <a:gd name="T58" fmla="*/ 14 w 112"/>
                  <a:gd name="T59" fmla="*/ 19 h 112"/>
                  <a:gd name="T60" fmla="*/ 13 w 112"/>
                  <a:gd name="T61" fmla="*/ 35 h 112"/>
                  <a:gd name="T62" fmla="*/ 0 w 112"/>
                  <a:gd name="T63" fmla="*/ 52 h 112"/>
                  <a:gd name="T64" fmla="*/ 11 w 112"/>
                  <a:gd name="T65" fmla="*/ 72 h 112"/>
                  <a:gd name="T66" fmla="*/ 10 w 112"/>
                  <a:gd name="T67" fmla="*/ 84 h 112"/>
                  <a:gd name="T68" fmla="*/ 19 w 112"/>
                  <a:gd name="T69" fmla="*/ 98 h 112"/>
                  <a:gd name="T70" fmla="*/ 35 w 112"/>
                  <a:gd name="T71" fmla="*/ 99 h 112"/>
                  <a:gd name="T72" fmla="*/ 52 w 112"/>
                  <a:gd name="T73" fmla="*/ 112 h 112"/>
                  <a:gd name="T74" fmla="*/ 72 w 112"/>
                  <a:gd name="T75" fmla="*/ 101 h 112"/>
                  <a:gd name="T76" fmla="*/ 84 w 112"/>
                  <a:gd name="T77" fmla="*/ 102 h 112"/>
                  <a:gd name="T78" fmla="*/ 98 w 112"/>
                  <a:gd name="T79" fmla="*/ 93 h 112"/>
                  <a:gd name="T80" fmla="*/ 99 w 112"/>
                  <a:gd name="T81" fmla="*/ 77 h 112"/>
                  <a:gd name="T82" fmla="*/ 112 w 112"/>
                  <a:gd name="T83" fmla="*/ 60 h 112"/>
                  <a:gd name="T84" fmla="*/ 101 w 112"/>
                  <a:gd name="T85" fmla="*/ 40 h 112"/>
                  <a:gd name="T86" fmla="*/ 102 w 112"/>
                  <a:gd name="T87" fmla="*/ 28 h 112"/>
                  <a:gd name="T88" fmla="*/ 93 w 112"/>
                  <a:gd name="T89" fmla="*/ 14 h 112"/>
                  <a:gd name="T90" fmla="*/ 77 w 112"/>
                  <a:gd name="T91" fmla="*/ 13 h 112"/>
                  <a:gd name="T92" fmla="*/ 60 w 112"/>
                  <a:gd name="T93"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2" h="112">
                    <a:moveTo>
                      <a:pt x="60" y="8"/>
                    </a:moveTo>
                    <a:cubicBezTo>
                      <a:pt x="62" y="8"/>
                      <a:pt x="64" y="10"/>
                      <a:pt x="64" y="12"/>
                    </a:cubicBezTo>
                    <a:cubicBezTo>
                      <a:pt x="64" y="17"/>
                      <a:pt x="64" y="17"/>
                      <a:pt x="64" y="17"/>
                    </a:cubicBezTo>
                    <a:cubicBezTo>
                      <a:pt x="69" y="18"/>
                      <a:pt x="74" y="20"/>
                      <a:pt x="78" y="23"/>
                    </a:cubicBezTo>
                    <a:cubicBezTo>
                      <a:pt x="81" y="19"/>
                      <a:pt x="81" y="19"/>
                      <a:pt x="81" y="19"/>
                    </a:cubicBezTo>
                    <a:cubicBezTo>
                      <a:pt x="82" y="18"/>
                      <a:pt x="83" y="18"/>
                      <a:pt x="84" y="18"/>
                    </a:cubicBezTo>
                    <a:cubicBezTo>
                      <a:pt x="85" y="18"/>
                      <a:pt x="86" y="18"/>
                      <a:pt x="87" y="19"/>
                    </a:cubicBezTo>
                    <a:cubicBezTo>
                      <a:pt x="93" y="25"/>
                      <a:pt x="93" y="25"/>
                      <a:pt x="93" y="25"/>
                    </a:cubicBezTo>
                    <a:cubicBezTo>
                      <a:pt x="94" y="26"/>
                      <a:pt x="94" y="29"/>
                      <a:pt x="93" y="31"/>
                    </a:cubicBezTo>
                    <a:cubicBezTo>
                      <a:pt x="89" y="34"/>
                      <a:pt x="89" y="34"/>
                      <a:pt x="89" y="34"/>
                    </a:cubicBezTo>
                    <a:cubicBezTo>
                      <a:pt x="92" y="38"/>
                      <a:pt x="94" y="43"/>
                      <a:pt x="95" y="48"/>
                    </a:cubicBezTo>
                    <a:cubicBezTo>
                      <a:pt x="100" y="48"/>
                      <a:pt x="100" y="48"/>
                      <a:pt x="100" y="48"/>
                    </a:cubicBezTo>
                    <a:cubicBezTo>
                      <a:pt x="102" y="48"/>
                      <a:pt x="104" y="50"/>
                      <a:pt x="104" y="52"/>
                    </a:cubicBezTo>
                    <a:cubicBezTo>
                      <a:pt x="104" y="60"/>
                      <a:pt x="104" y="60"/>
                      <a:pt x="104" y="60"/>
                    </a:cubicBezTo>
                    <a:cubicBezTo>
                      <a:pt x="104" y="62"/>
                      <a:pt x="102" y="64"/>
                      <a:pt x="100" y="64"/>
                    </a:cubicBezTo>
                    <a:cubicBezTo>
                      <a:pt x="95" y="64"/>
                      <a:pt x="95" y="64"/>
                      <a:pt x="95" y="64"/>
                    </a:cubicBezTo>
                    <a:cubicBezTo>
                      <a:pt x="94" y="69"/>
                      <a:pt x="92" y="74"/>
                      <a:pt x="89" y="78"/>
                    </a:cubicBezTo>
                    <a:cubicBezTo>
                      <a:pt x="93" y="81"/>
                      <a:pt x="93" y="81"/>
                      <a:pt x="93" y="81"/>
                    </a:cubicBezTo>
                    <a:cubicBezTo>
                      <a:pt x="94" y="83"/>
                      <a:pt x="94" y="86"/>
                      <a:pt x="93" y="87"/>
                    </a:cubicBezTo>
                    <a:cubicBezTo>
                      <a:pt x="87" y="93"/>
                      <a:pt x="87" y="93"/>
                      <a:pt x="87" y="93"/>
                    </a:cubicBezTo>
                    <a:cubicBezTo>
                      <a:pt x="86" y="94"/>
                      <a:pt x="85" y="94"/>
                      <a:pt x="84" y="94"/>
                    </a:cubicBezTo>
                    <a:cubicBezTo>
                      <a:pt x="83" y="94"/>
                      <a:pt x="82" y="94"/>
                      <a:pt x="81" y="93"/>
                    </a:cubicBezTo>
                    <a:cubicBezTo>
                      <a:pt x="78" y="89"/>
                      <a:pt x="78" y="89"/>
                      <a:pt x="78" y="89"/>
                    </a:cubicBezTo>
                    <a:cubicBezTo>
                      <a:pt x="74" y="92"/>
                      <a:pt x="69" y="94"/>
                      <a:pt x="64" y="95"/>
                    </a:cubicBezTo>
                    <a:cubicBezTo>
                      <a:pt x="64" y="100"/>
                      <a:pt x="64" y="100"/>
                      <a:pt x="64" y="100"/>
                    </a:cubicBezTo>
                    <a:cubicBezTo>
                      <a:pt x="64" y="102"/>
                      <a:pt x="62" y="104"/>
                      <a:pt x="60" y="104"/>
                    </a:cubicBezTo>
                    <a:cubicBezTo>
                      <a:pt x="52" y="104"/>
                      <a:pt x="52" y="104"/>
                      <a:pt x="52" y="104"/>
                    </a:cubicBezTo>
                    <a:cubicBezTo>
                      <a:pt x="50" y="104"/>
                      <a:pt x="48" y="102"/>
                      <a:pt x="48" y="100"/>
                    </a:cubicBezTo>
                    <a:cubicBezTo>
                      <a:pt x="48" y="95"/>
                      <a:pt x="48" y="95"/>
                      <a:pt x="48" y="95"/>
                    </a:cubicBezTo>
                    <a:cubicBezTo>
                      <a:pt x="43" y="94"/>
                      <a:pt x="38" y="92"/>
                      <a:pt x="34" y="89"/>
                    </a:cubicBezTo>
                    <a:cubicBezTo>
                      <a:pt x="31" y="93"/>
                      <a:pt x="31" y="93"/>
                      <a:pt x="31" y="93"/>
                    </a:cubicBezTo>
                    <a:cubicBezTo>
                      <a:pt x="30" y="94"/>
                      <a:pt x="29" y="94"/>
                      <a:pt x="28" y="94"/>
                    </a:cubicBezTo>
                    <a:cubicBezTo>
                      <a:pt x="27" y="94"/>
                      <a:pt x="26" y="94"/>
                      <a:pt x="25" y="93"/>
                    </a:cubicBezTo>
                    <a:cubicBezTo>
                      <a:pt x="19" y="87"/>
                      <a:pt x="19" y="87"/>
                      <a:pt x="19" y="87"/>
                    </a:cubicBezTo>
                    <a:cubicBezTo>
                      <a:pt x="18" y="86"/>
                      <a:pt x="18" y="83"/>
                      <a:pt x="19" y="81"/>
                    </a:cubicBezTo>
                    <a:cubicBezTo>
                      <a:pt x="23" y="78"/>
                      <a:pt x="23" y="78"/>
                      <a:pt x="23" y="78"/>
                    </a:cubicBezTo>
                    <a:cubicBezTo>
                      <a:pt x="20" y="74"/>
                      <a:pt x="18" y="69"/>
                      <a:pt x="17" y="64"/>
                    </a:cubicBezTo>
                    <a:cubicBezTo>
                      <a:pt x="12" y="64"/>
                      <a:pt x="12" y="64"/>
                      <a:pt x="12" y="64"/>
                    </a:cubicBezTo>
                    <a:cubicBezTo>
                      <a:pt x="10" y="64"/>
                      <a:pt x="8" y="62"/>
                      <a:pt x="8" y="60"/>
                    </a:cubicBezTo>
                    <a:cubicBezTo>
                      <a:pt x="8" y="52"/>
                      <a:pt x="8" y="52"/>
                      <a:pt x="8" y="52"/>
                    </a:cubicBezTo>
                    <a:cubicBezTo>
                      <a:pt x="8" y="50"/>
                      <a:pt x="10" y="48"/>
                      <a:pt x="12" y="48"/>
                    </a:cubicBezTo>
                    <a:cubicBezTo>
                      <a:pt x="17" y="48"/>
                      <a:pt x="17" y="48"/>
                      <a:pt x="17" y="48"/>
                    </a:cubicBezTo>
                    <a:cubicBezTo>
                      <a:pt x="18" y="43"/>
                      <a:pt x="20" y="38"/>
                      <a:pt x="23" y="34"/>
                    </a:cubicBezTo>
                    <a:cubicBezTo>
                      <a:pt x="19" y="31"/>
                      <a:pt x="19" y="31"/>
                      <a:pt x="19" y="31"/>
                    </a:cubicBezTo>
                    <a:cubicBezTo>
                      <a:pt x="18" y="29"/>
                      <a:pt x="18" y="26"/>
                      <a:pt x="19" y="25"/>
                    </a:cubicBezTo>
                    <a:cubicBezTo>
                      <a:pt x="25" y="19"/>
                      <a:pt x="25" y="19"/>
                      <a:pt x="25" y="19"/>
                    </a:cubicBezTo>
                    <a:cubicBezTo>
                      <a:pt x="26" y="18"/>
                      <a:pt x="27" y="18"/>
                      <a:pt x="28" y="18"/>
                    </a:cubicBezTo>
                    <a:cubicBezTo>
                      <a:pt x="29" y="18"/>
                      <a:pt x="30" y="18"/>
                      <a:pt x="31" y="19"/>
                    </a:cubicBezTo>
                    <a:cubicBezTo>
                      <a:pt x="34" y="23"/>
                      <a:pt x="34" y="23"/>
                      <a:pt x="34" y="23"/>
                    </a:cubicBezTo>
                    <a:cubicBezTo>
                      <a:pt x="38" y="20"/>
                      <a:pt x="43" y="18"/>
                      <a:pt x="48" y="17"/>
                    </a:cubicBezTo>
                    <a:cubicBezTo>
                      <a:pt x="48" y="12"/>
                      <a:pt x="48" y="12"/>
                      <a:pt x="48" y="12"/>
                    </a:cubicBezTo>
                    <a:cubicBezTo>
                      <a:pt x="48" y="10"/>
                      <a:pt x="50" y="8"/>
                      <a:pt x="52" y="8"/>
                    </a:cubicBezTo>
                    <a:cubicBezTo>
                      <a:pt x="60" y="8"/>
                      <a:pt x="60" y="8"/>
                      <a:pt x="60" y="8"/>
                    </a:cubicBezTo>
                    <a:moveTo>
                      <a:pt x="60" y="0"/>
                    </a:moveTo>
                    <a:cubicBezTo>
                      <a:pt x="52" y="0"/>
                      <a:pt x="52" y="0"/>
                      <a:pt x="52" y="0"/>
                    </a:cubicBezTo>
                    <a:cubicBezTo>
                      <a:pt x="46" y="0"/>
                      <a:pt x="41" y="5"/>
                      <a:pt x="40" y="11"/>
                    </a:cubicBezTo>
                    <a:cubicBezTo>
                      <a:pt x="38" y="11"/>
                      <a:pt x="37" y="12"/>
                      <a:pt x="35" y="13"/>
                    </a:cubicBezTo>
                    <a:cubicBezTo>
                      <a:pt x="33" y="11"/>
                      <a:pt x="31" y="10"/>
                      <a:pt x="28" y="10"/>
                    </a:cubicBezTo>
                    <a:cubicBezTo>
                      <a:pt x="25" y="10"/>
                      <a:pt x="21" y="11"/>
                      <a:pt x="19" y="14"/>
                    </a:cubicBezTo>
                    <a:cubicBezTo>
                      <a:pt x="14" y="19"/>
                      <a:pt x="14" y="19"/>
                      <a:pt x="14" y="19"/>
                    </a:cubicBezTo>
                    <a:cubicBezTo>
                      <a:pt x="11" y="22"/>
                      <a:pt x="10" y="25"/>
                      <a:pt x="10" y="28"/>
                    </a:cubicBezTo>
                    <a:cubicBezTo>
                      <a:pt x="10" y="31"/>
                      <a:pt x="11" y="33"/>
                      <a:pt x="13" y="35"/>
                    </a:cubicBezTo>
                    <a:cubicBezTo>
                      <a:pt x="12" y="37"/>
                      <a:pt x="11" y="38"/>
                      <a:pt x="11" y="40"/>
                    </a:cubicBezTo>
                    <a:cubicBezTo>
                      <a:pt x="5" y="41"/>
                      <a:pt x="0" y="46"/>
                      <a:pt x="0" y="52"/>
                    </a:cubicBezTo>
                    <a:cubicBezTo>
                      <a:pt x="0" y="60"/>
                      <a:pt x="0" y="60"/>
                      <a:pt x="0" y="60"/>
                    </a:cubicBezTo>
                    <a:cubicBezTo>
                      <a:pt x="0" y="66"/>
                      <a:pt x="5" y="71"/>
                      <a:pt x="11" y="72"/>
                    </a:cubicBezTo>
                    <a:cubicBezTo>
                      <a:pt x="11" y="74"/>
                      <a:pt x="12" y="75"/>
                      <a:pt x="13" y="77"/>
                    </a:cubicBezTo>
                    <a:cubicBezTo>
                      <a:pt x="11" y="79"/>
                      <a:pt x="10" y="81"/>
                      <a:pt x="10" y="84"/>
                    </a:cubicBezTo>
                    <a:cubicBezTo>
                      <a:pt x="10" y="87"/>
                      <a:pt x="11" y="91"/>
                      <a:pt x="14" y="93"/>
                    </a:cubicBezTo>
                    <a:cubicBezTo>
                      <a:pt x="19" y="98"/>
                      <a:pt x="19" y="98"/>
                      <a:pt x="19" y="98"/>
                    </a:cubicBezTo>
                    <a:cubicBezTo>
                      <a:pt x="21" y="101"/>
                      <a:pt x="25" y="102"/>
                      <a:pt x="28" y="102"/>
                    </a:cubicBezTo>
                    <a:cubicBezTo>
                      <a:pt x="31" y="102"/>
                      <a:pt x="33" y="101"/>
                      <a:pt x="35" y="99"/>
                    </a:cubicBezTo>
                    <a:cubicBezTo>
                      <a:pt x="37" y="100"/>
                      <a:pt x="38" y="101"/>
                      <a:pt x="40" y="101"/>
                    </a:cubicBezTo>
                    <a:cubicBezTo>
                      <a:pt x="41" y="107"/>
                      <a:pt x="46" y="112"/>
                      <a:pt x="52" y="112"/>
                    </a:cubicBezTo>
                    <a:cubicBezTo>
                      <a:pt x="60" y="112"/>
                      <a:pt x="60" y="112"/>
                      <a:pt x="60" y="112"/>
                    </a:cubicBezTo>
                    <a:cubicBezTo>
                      <a:pt x="66" y="112"/>
                      <a:pt x="71" y="107"/>
                      <a:pt x="72" y="101"/>
                    </a:cubicBezTo>
                    <a:cubicBezTo>
                      <a:pt x="74" y="101"/>
                      <a:pt x="75" y="100"/>
                      <a:pt x="77" y="99"/>
                    </a:cubicBezTo>
                    <a:cubicBezTo>
                      <a:pt x="79" y="101"/>
                      <a:pt x="81" y="102"/>
                      <a:pt x="84" y="102"/>
                    </a:cubicBezTo>
                    <a:cubicBezTo>
                      <a:pt x="87" y="102"/>
                      <a:pt x="91" y="101"/>
                      <a:pt x="93" y="98"/>
                    </a:cubicBezTo>
                    <a:cubicBezTo>
                      <a:pt x="98" y="93"/>
                      <a:pt x="98" y="93"/>
                      <a:pt x="98" y="93"/>
                    </a:cubicBezTo>
                    <a:cubicBezTo>
                      <a:pt x="101" y="91"/>
                      <a:pt x="102" y="87"/>
                      <a:pt x="102" y="84"/>
                    </a:cubicBezTo>
                    <a:cubicBezTo>
                      <a:pt x="102" y="81"/>
                      <a:pt x="101" y="79"/>
                      <a:pt x="99" y="77"/>
                    </a:cubicBezTo>
                    <a:cubicBezTo>
                      <a:pt x="100" y="75"/>
                      <a:pt x="101" y="74"/>
                      <a:pt x="101" y="72"/>
                    </a:cubicBezTo>
                    <a:cubicBezTo>
                      <a:pt x="107" y="71"/>
                      <a:pt x="112" y="66"/>
                      <a:pt x="112" y="60"/>
                    </a:cubicBezTo>
                    <a:cubicBezTo>
                      <a:pt x="112" y="52"/>
                      <a:pt x="112" y="52"/>
                      <a:pt x="112" y="52"/>
                    </a:cubicBezTo>
                    <a:cubicBezTo>
                      <a:pt x="112" y="46"/>
                      <a:pt x="107" y="41"/>
                      <a:pt x="101" y="40"/>
                    </a:cubicBezTo>
                    <a:cubicBezTo>
                      <a:pt x="101" y="38"/>
                      <a:pt x="100" y="37"/>
                      <a:pt x="99" y="35"/>
                    </a:cubicBezTo>
                    <a:cubicBezTo>
                      <a:pt x="101" y="33"/>
                      <a:pt x="102" y="31"/>
                      <a:pt x="102" y="28"/>
                    </a:cubicBezTo>
                    <a:cubicBezTo>
                      <a:pt x="102" y="25"/>
                      <a:pt x="101" y="22"/>
                      <a:pt x="98" y="19"/>
                    </a:cubicBezTo>
                    <a:cubicBezTo>
                      <a:pt x="93" y="14"/>
                      <a:pt x="93" y="14"/>
                      <a:pt x="93" y="14"/>
                    </a:cubicBezTo>
                    <a:cubicBezTo>
                      <a:pt x="91" y="11"/>
                      <a:pt x="87" y="10"/>
                      <a:pt x="84" y="10"/>
                    </a:cubicBezTo>
                    <a:cubicBezTo>
                      <a:pt x="81" y="10"/>
                      <a:pt x="79" y="11"/>
                      <a:pt x="77" y="13"/>
                    </a:cubicBezTo>
                    <a:cubicBezTo>
                      <a:pt x="75" y="12"/>
                      <a:pt x="74" y="11"/>
                      <a:pt x="72" y="11"/>
                    </a:cubicBezTo>
                    <a:cubicBezTo>
                      <a:pt x="71" y="5"/>
                      <a:pt x="66" y="0"/>
                      <a:pt x="6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2">
                      <a:lumMod val="50000"/>
                    </a:schemeClr>
                  </a:solidFill>
                  <a:effectLst/>
                  <a:uLnTx/>
                  <a:uFillTx/>
                  <a:latin typeface="Calibri" panose="020F0502020204030204"/>
                </a:endParaRPr>
              </a:p>
            </p:txBody>
          </p:sp>
          <p:sp>
            <p:nvSpPr>
              <p:cNvPr id="58" name="Freeform 94">
                <a:extLst>
                  <a:ext uri="{FF2B5EF4-FFF2-40B4-BE49-F238E27FC236}">
                    <a16:creationId xmlns:a16="http://schemas.microsoft.com/office/drawing/2014/main" xmlns="" id="{8DEC3E19-0004-4CB3-8BB5-F6D72F42D8EF}"/>
                  </a:ext>
                </a:extLst>
              </p:cNvPr>
              <p:cNvSpPr>
                <a:spLocks noEditPoints="1"/>
              </p:cNvSpPr>
              <p:nvPr/>
            </p:nvSpPr>
            <p:spPr bwMode="auto">
              <a:xfrm>
                <a:off x="1573214" y="3011488"/>
                <a:ext cx="138113" cy="139700"/>
              </a:xfrm>
              <a:custGeom>
                <a:avLst/>
                <a:gdLst>
                  <a:gd name="T0" fmla="*/ 26 w 52"/>
                  <a:gd name="T1" fmla="*/ 52 h 52"/>
                  <a:gd name="T2" fmla="*/ 0 w 52"/>
                  <a:gd name="T3" fmla="*/ 26 h 52"/>
                  <a:gd name="T4" fmla="*/ 26 w 52"/>
                  <a:gd name="T5" fmla="*/ 0 h 52"/>
                  <a:gd name="T6" fmla="*/ 52 w 52"/>
                  <a:gd name="T7" fmla="*/ 26 h 52"/>
                  <a:gd name="T8" fmla="*/ 26 w 52"/>
                  <a:gd name="T9" fmla="*/ 52 h 52"/>
                  <a:gd name="T10" fmla="*/ 26 w 52"/>
                  <a:gd name="T11" fmla="*/ 4 h 52"/>
                  <a:gd name="T12" fmla="*/ 4 w 52"/>
                  <a:gd name="T13" fmla="*/ 26 h 52"/>
                  <a:gd name="T14" fmla="*/ 26 w 52"/>
                  <a:gd name="T15" fmla="*/ 48 h 52"/>
                  <a:gd name="T16" fmla="*/ 48 w 52"/>
                  <a:gd name="T17" fmla="*/ 26 h 52"/>
                  <a:gd name="T18" fmla="*/ 26 w 52"/>
                  <a:gd name="T19"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52">
                    <a:moveTo>
                      <a:pt x="26" y="52"/>
                    </a:moveTo>
                    <a:cubicBezTo>
                      <a:pt x="12" y="52"/>
                      <a:pt x="0" y="40"/>
                      <a:pt x="0" y="26"/>
                    </a:cubicBezTo>
                    <a:cubicBezTo>
                      <a:pt x="0" y="12"/>
                      <a:pt x="12" y="0"/>
                      <a:pt x="26" y="0"/>
                    </a:cubicBezTo>
                    <a:cubicBezTo>
                      <a:pt x="40" y="0"/>
                      <a:pt x="52" y="12"/>
                      <a:pt x="52" y="26"/>
                    </a:cubicBezTo>
                    <a:cubicBezTo>
                      <a:pt x="52" y="40"/>
                      <a:pt x="40" y="52"/>
                      <a:pt x="26" y="52"/>
                    </a:cubicBezTo>
                    <a:close/>
                    <a:moveTo>
                      <a:pt x="26" y="4"/>
                    </a:moveTo>
                    <a:cubicBezTo>
                      <a:pt x="14" y="4"/>
                      <a:pt x="4" y="14"/>
                      <a:pt x="4" y="26"/>
                    </a:cubicBezTo>
                    <a:cubicBezTo>
                      <a:pt x="4" y="38"/>
                      <a:pt x="14" y="48"/>
                      <a:pt x="26" y="48"/>
                    </a:cubicBezTo>
                    <a:cubicBezTo>
                      <a:pt x="38" y="48"/>
                      <a:pt x="48" y="38"/>
                      <a:pt x="48" y="26"/>
                    </a:cubicBezTo>
                    <a:cubicBezTo>
                      <a:pt x="48" y="14"/>
                      <a:pt x="38" y="4"/>
                      <a:pt x="2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2">
                      <a:lumMod val="50000"/>
                    </a:schemeClr>
                  </a:solidFill>
                  <a:effectLst/>
                  <a:uLnTx/>
                  <a:uFillTx/>
                  <a:latin typeface="Calibri" panose="020F0502020204030204"/>
                </a:endParaRPr>
              </a:p>
            </p:txBody>
          </p:sp>
          <p:sp>
            <p:nvSpPr>
              <p:cNvPr id="59" name="Freeform 95">
                <a:extLst>
                  <a:ext uri="{FF2B5EF4-FFF2-40B4-BE49-F238E27FC236}">
                    <a16:creationId xmlns:a16="http://schemas.microsoft.com/office/drawing/2014/main" xmlns="" id="{ADEA7B4C-4B90-449A-9761-195CF7042771}"/>
                  </a:ext>
                </a:extLst>
              </p:cNvPr>
              <p:cNvSpPr>
                <a:spLocks noEditPoints="1"/>
              </p:cNvSpPr>
              <p:nvPr/>
            </p:nvSpPr>
            <p:spPr bwMode="auto">
              <a:xfrm>
                <a:off x="1604964" y="3043238"/>
                <a:ext cx="74613" cy="74613"/>
              </a:xfrm>
              <a:custGeom>
                <a:avLst/>
                <a:gdLst>
                  <a:gd name="T0" fmla="*/ 14 w 28"/>
                  <a:gd name="T1" fmla="*/ 28 h 28"/>
                  <a:gd name="T2" fmla="*/ 0 w 28"/>
                  <a:gd name="T3" fmla="*/ 14 h 28"/>
                  <a:gd name="T4" fmla="*/ 14 w 28"/>
                  <a:gd name="T5" fmla="*/ 0 h 28"/>
                  <a:gd name="T6" fmla="*/ 28 w 28"/>
                  <a:gd name="T7" fmla="*/ 14 h 28"/>
                  <a:gd name="T8" fmla="*/ 14 w 28"/>
                  <a:gd name="T9" fmla="*/ 28 h 28"/>
                  <a:gd name="T10" fmla="*/ 14 w 28"/>
                  <a:gd name="T11" fmla="*/ 4 h 28"/>
                  <a:gd name="T12" fmla="*/ 4 w 28"/>
                  <a:gd name="T13" fmla="*/ 14 h 28"/>
                  <a:gd name="T14" fmla="*/ 14 w 28"/>
                  <a:gd name="T15" fmla="*/ 24 h 28"/>
                  <a:gd name="T16" fmla="*/ 24 w 28"/>
                  <a:gd name="T17" fmla="*/ 14 h 28"/>
                  <a:gd name="T18" fmla="*/ 14 w 28"/>
                  <a:gd name="T19" fmla="*/ 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8">
                    <a:moveTo>
                      <a:pt x="14" y="28"/>
                    </a:moveTo>
                    <a:cubicBezTo>
                      <a:pt x="6" y="28"/>
                      <a:pt x="0" y="22"/>
                      <a:pt x="0" y="14"/>
                    </a:cubicBezTo>
                    <a:cubicBezTo>
                      <a:pt x="0" y="6"/>
                      <a:pt x="6" y="0"/>
                      <a:pt x="14" y="0"/>
                    </a:cubicBezTo>
                    <a:cubicBezTo>
                      <a:pt x="22" y="0"/>
                      <a:pt x="28" y="6"/>
                      <a:pt x="28" y="14"/>
                    </a:cubicBezTo>
                    <a:cubicBezTo>
                      <a:pt x="28" y="22"/>
                      <a:pt x="22" y="28"/>
                      <a:pt x="14" y="28"/>
                    </a:cubicBezTo>
                    <a:close/>
                    <a:moveTo>
                      <a:pt x="14" y="4"/>
                    </a:moveTo>
                    <a:cubicBezTo>
                      <a:pt x="8" y="4"/>
                      <a:pt x="4" y="8"/>
                      <a:pt x="4" y="14"/>
                    </a:cubicBezTo>
                    <a:cubicBezTo>
                      <a:pt x="4" y="20"/>
                      <a:pt x="8" y="24"/>
                      <a:pt x="14" y="24"/>
                    </a:cubicBezTo>
                    <a:cubicBezTo>
                      <a:pt x="20" y="24"/>
                      <a:pt x="24" y="20"/>
                      <a:pt x="24" y="14"/>
                    </a:cubicBezTo>
                    <a:cubicBezTo>
                      <a:pt x="24" y="8"/>
                      <a:pt x="20" y="4"/>
                      <a:pt x="1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2">
                      <a:lumMod val="50000"/>
                    </a:schemeClr>
                  </a:solidFill>
                  <a:effectLst/>
                  <a:uLnTx/>
                  <a:uFillTx/>
                  <a:latin typeface="Calibri" panose="020F0502020204030204"/>
                </a:endParaRPr>
              </a:p>
            </p:txBody>
          </p:sp>
        </p:grpSp>
      </p:grpSp>
      <p:grpSp>
        <p:nvGrpSpPr>
          <p:cNvPr id="66" name="组合 65">
            <a:extLst>
              <a:ext uri="{FF2B5EF4-FFF2-40B4-BE49-F238E27FC236}">
                <a16:creationId xmlns:a16="http://schemas.microsoft.com/office/drawing/2014/main" xmlns="" id="{5C0574F0-5555-4A14-A112-5BFF1FB9A558}"/>
              </a:ext>
            </a:extLst>
          </p:cNvPr>
          <p:cNvGrpSpPr/>
          <p:nvPr/>
        </p:nvGrpSpPr>
        <p:grpSpPr>
          <a:xfrm>
            <a:off x="5651646" y="3226676"/>
            <a:ext cx="5590631" cy="929640"/>
            <a:chOff x="5669448" y="1950310"/>
            <a:chExt cx="5590631" cy="929640"/>
          </a:xfrm>
        </p:grpSpPr>
        <p:grpSp>
          <p:nvGrpSpPr>
            <p:cNvPr id="67" name="组合 2">
              <a:extLst>
                <a:ext uri="{FF2B5EF4-FFF2-40B4-BE49-F238E27FC236}">
                  <a16:creationId xmlns:a16="http://schemas.microsoft.com/office/drawing/2014/main" xmlns="" id="{E284469A-AEED-482A-8500-11A7A356E903}"/>
                </a:ext>
              </a:extLst>
            </p:cNvPr>
            <p:cNvGrpSpPr>
              <a:grpSpLocks/>
            </p:cNvGrpSpPr>
            <p:nvPr/>
          </p:nvGrpSpPr>
          <p:grpSpPr bwMode="auto">
            <a:xfrm>
              <a:off x="5669448" y="1950310"/>
              <a:ext cx="5590631" cy="929640"/>
              <a:chOff x="546100" y="2895600"/>
              <a:chExt cx="4162425" cy="692704"/>
            </a:xfrm>
          </p:grpSpPr>
          <p:sp>
            <p:nvSpPr>
              <p:cNvPr id="72" name="矩形 71">
                <a:extLst>
                  <a:ext uri="{FF2B5EF4-FFF2-40B4-BE49-F238E27FC236}">
                    <a16:creationId xmlns:a16="http://schemas.microsoft.com/office/drawing/2014/main" xmlns="" id="{A00CBCB0-CD45-46F5-8C80-0822797F78B5}"/>
                  </a:ext>
                </a:extLst>
              </p:cNvPr>
              <p:cNvSpPr/>
              <p:nvPr/>
            </p:nvSpPr>
            <p:spPr bwMode="auto">
              <a:xfrm>
                <a:off x="546100" y="2895600"/>
                <a:ext cx="692150" cy="692704"/>
              </a:xfrm>
              <a:prstGeom prst="rect">
                <a:avLst/>
              </a:prstGeom>
              <a:solidFill>
                <a:srgbClr val="F5BA3D"/>
              </a:solidFill>
              <a:ln w="12700" cap="flat" cmpd="sng" algn="ctr">
                <a:noFill/>
                <a:prstDash val="solid"/>
                <a:miter lim="800000"/>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chemeClr val="bg2">
                      <a:lumMod val="50000"/>
                    </a:schemeClr>
                  </a:solidFill>
                  <a:effectLst/>
                  <a:uLnTx/>
                  <a:uFillTx/>
                  <a:latin typeface="Arial"/>
                  <a:ea typeface="微软雅黑"/>
                  <a:cs typeface="+mn-cs"/>
                </a:endParaRPr>
              </a:p>
            </p:txBody>
          </p:sp>
          <p:grpSp>
            <p:nvGrpSpPr>
              <p:cNvPr id="73" name="组合 71">
                <a:extLst>
                  <a:ext uri="{FF2B5EF4-FFF2-40B4-BE49-F238E27FC236}">
                    <a16:creationId xmlns:a16="http://schemas.microsoft.com/office/drawing/2014/main" xmlns="" id="{F07855AF-2390-468A-A163-5EF34EA27E1E}"/>
                  </a:ext>
                </a:extLst>
              </p:cNvPr>
              <p:cNvGrpSpPr>
                <a:grpSpLocks/>
              </p:cNvGrpSpPr>
              <p:nvPr/>
            </p:nvGrpSpPr>
            <p:grpSpPr bwMode="auto">
              <a:xfrm>
                <a:off x="1417435" y="2945159"/>
                <a:ext cx="3291090" cy="637687"/>
                <a:chOff x="5125835" y="3227734"/>
                <a:chExt cx="3291090" cy="637687"/>
              </a:xfrm>
            </p:grpSpPr>
            <p:sp>
              <p:nvSpPr>
                <p:cNvPr id="74" name="文本框 66">
                  <a:extLst>
                    <a:ext uri="{FF2B5EF4-FFF2-40B4-BE49-F238E27FC236}">
                      <a16:creationId xmlns:a16="http://schemas.microsoft.com/office/drawing/2014/main" xmlns="" id="{BDD9B789-8A10-4B63-BB3F-6C7E377BB317}"/>
                    </a:ext>
                  </a:extLst>
                </p:cNvPr>
                <p:cNvSpPr txBox="1">
                  <a:spLocks noChangeArrowheads="1"/>
                </p:cNvSpPr>
                <p:nvPr/>
              </p:nvSpPr>
              <p:spPr bwMode="auto">
                <a:xfrm>
                  <a:off x="5162550" y="3505462"/>
                  <a:ext cx="3254375" cy="359959"/>
                </a:xfrm>
                <a:prstGeom prst="rect">
                  <a:avLst/>
                </a:prstGeom>
                <a:noFill/>
                <a:ln>
                  <a:noFill/>
                </a:ln>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lvl="0" fontAlgn="base">
                    <a:lnSpc>
                      <a:spcPct val="150000"/>
                    </a:lnSpc>
                    <a:spcBef>
                      <a:spcPct val="0"/>
                    </a:spcBef>
                    <a:spcAft>
                      <a:spcPct val="0"/>
                    </a:spcAft>
                  </a:pPr>
                  <a:r>
                    <a:rPr lang="zh-CN" altLang="en-US" sz="900" kern="0" dirty="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rPr>
                    <a:t>站在整个工程的角度，编制综合性的总进度计划，含业主分包进退场时间、各分部分项工程工序搭接时间等。</a:t>
                  </a:r>
                </a:p>
              </p:txBody>
            </p:sp>
            <p:sp>
              <p:nvSpPr>
                <p:cNvPr id="75" name="文本框 66">
                  <a:extLst>
                    <a:ext uri="{FF2B5EF4-FFF2-40B4-BE49-F238E27FC236}">
                      <a16:creationId xmlns:a16="http://schemas.microsoft.com/office/drawing/2014/main" xmlns="" id="{E4C01C8A-687C-470C-8099-8321EA712949}"/>
                    </a:ext>
                  </a:extLst>
                </p:cNvPr>
                <p:cNvSpPr txBox="1">
                  <a:spLocks noChangeArrowheads="1"/>
                </p:cNvSpPr>
                <p:nvPr/>
              </p:nvSpPr>
              <p:spPr bwMode="auto">
                <a:xfrm>
                  <a:off x="5125835" y="3227734"/>
                  <a:ext cx="1512394" cy="311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marL="0" marR="0" lvl="0" indent="0" defTabSz="914400" eaLnBrk="0" fontAlgn="base" latinLnBrk="0" hangingPunct="0">
                    <a:lnSpc>
                      <a:spcPct val="150000"/>
                    </a:lnSpc>
                    <a:spcBef>
                      <a:spcPct val="0"/>
                    </a:spcBef>
                    <a:spcAft>
                      <a:spcPct val="0"/>
                    </a:spcAft>
                    <a:buClrTx/>
                    <a:buSzTx/>
                    <a:buFontTx/>
                    <a:buNone/>
                    <a:tabLst/>
                    <a:defRPr/>
                  </a:pPr>
                  <a:r>
                    <a:rPr kumimoji="0" lang="zh-CN" altLang="en-US" sz="1600" b="1" i="0" u="none" strike="noStrike" kern="0" cap="none" spc="0" normalizeH="0" baseline="0" noProof="0" dirty="0">
                      <a:ln>
                        <a:noFill/>
                      </a:ln>
                      <a:solidFill>
                        <a:schemeClr val="bg2">
                          <a:lumMod val="50000"/>
                        </a:schemeClr>
                      </a:solidFill>
                      <a:effectLst/>
                      <a:uLnTx/>
                      <a:uFillTx/>
                      <a:latin typeface="Arial" panose="020B0604020202020204" pitchFamily="34" charset="0"/>
                      <a:ea typeface="微软雅黑" panose="020B0503020204020204" pitchFamily="34" charset="-122"/>
                      <a:sym typeface="Arial" panose="020B0604020202020204" pitchFamily="34" charset="0"/>
                    </a:rPr>
                    <a:t>点击请替换文字内容</a:t>
                  </a:r>
                </a:p>
              </p:txBody>
            </p:sp>
          </p:grpSp>
        </p:grpSp>
        <p:grpSp>
          <p:nvGrpSpPr>
            <p:cNvPr id="68" name="Group 42">
              <a:extLst>
                <a:ext uri="{FF2B5EF4-FFF2-40B4-BE49-F238E27FC236}">
                  <a16:creationId xmlns:a16="http://schemas.microsoft.com/office/drawing/2014/main" xmlns="" id="{E9436848-4E2B-4056-8AC1-0C549C42A12A}"/>
                </a:ext>
              </a:extLst>
            </p:cNvPr>
            <p:cNvGrpSpPr/>
            <p:nvPr/>
          </p:nvGrpSpPr>
          <p:grpSpPr>
            <a:xfrm>
              <a:off x="5834116" y="2117371"/>
              <a:ext cx="566684" cy="566684"/>
              <a:chOff x="1493839" y="2932113"/>
              <a:chExt cx="298450" cy="298450"/>
            </a:xfrm>
            <a:solidFill>
              <a:sysClr val="window" lastClr="FFFFFF"/>
            </a:solidFill>
          </p:grpSpPr>
          <p:sp>
            <p:nvSpPr>
              <p:cNvPr id="69" name="Freeform 93">
                <a:extLst>
                  <a:ext uri="{FF2B5EF4-FFF2-40B4-BE49-F238E27FC236}">
                    <a16:creationId xmlns:a16="http://schemas.microsoft.com/office/drawing/2014/main" xmlns="" id="{B28BF769-E148-4FE5-9A49-2368812477CD}"/>
                  </a:ext>
                </a:extLst>
              </p:cNvPr>
              <p:cNvSpPr>
                <a:spLocks noEditPoints="1"/>
              </p:cNvSpPr>
              <p:nvPr/>
            </p:nvSpPr>
            <p:spPr bwMode="auto">
              <a:xfrm>
                <a:off x="1493839" y="2932113"/>
                <a:ext cx="298450" cy="298450"/>
              </a:xfrm>
              <a:custGeom>
                <a:avLst/>
                <a:gdLst>
                  <a:gd name="T0" fmla="*/ 64 w 112"/>
                  <a:gd name="T1" fmla="*/ 12 h 112"/>
                  <a:gd name="T2" fmla="*/ 78 w 112"/>
                  <a:gd name="T3" fmla="*/ 23 h 112"/>
                  <a:gd name="T4" fmla="*/ 84 w 112"/>
                  <a:gd name="T5" fmla="*/ 18 h 112"/>
                  <a:gd name="T6" fmla="*/ 93 w 112"/>
                  <a:gd name="T7" fmla="*/ 25 h 112"/>
                  <a:gd name="T8" fmla="*/ 89 w 112"/>
                  <a:gd name="T9" fmla="*/ 34 h 112"/>
                  <a:gd name="T10" fmla="*/ 100 w 112"/>
                  <a:gd name="T11" fmla="*/ 48 h 112"/>
                  <a:gd name="T12" fmla="*/ 104 w 112"/>
                  <a:gd name="T13" fmla="*/ 60 h 112"/>
                  <a:gd name="T14" fmla="*/ 95 w 112"/>
                  <a:gd name="T15" fmla="*/ 64 h 112"/>
                  <a:gd name="T16" fmla="*/ 93 w 112"/>
                  <a:gd name="T17" fmla="*/ 81 h 112"/>
                  <a:gd name="T18" fmla="*/ 87 w 112"/>
                  <a:gd name="T19" fmla="*/ 93 h 112"/>
                  <a:gd name="T20" fmla="*/ 81 w 112"/>
                  <a:gd name="T21" fmla="*/ 93 h 112"/>
                  <a:gd name="T22" fmla="*/ 64 w 112"/>
                  <a:gd name="T23" fmla="*/ 95 h 112"/>
                  <a:gd name="T24" fmla="*/ 60 w 112"/>
                  <a:gd name="T25" fmla="*/ 104 h 112"/>
                  <a:gd name="T26" fmla="*/ 48 w 112"/>
                  <a:gd name="T27" fmla="*/ 100 h 112"/>
                  <a:gd name="T28" fmla="*/ 34 w 112"/>
                  <a:gd name="T29" fmla="*/ 89 h 112"/>
                  <a:gd name="T30" fmla="*/ 28 w 112"/>
                  <a:gd name="T31" fmla="*/ 94 h 112"/>
                  <a:gd name="T32" fmla="*/ 19 w 112"/>
                  <a:gd name="T33" fmla="*/ 87 h 112"/>
                  <a:gd name="T34" fmla="*/ 23 w 112"/>
                  <a:gd name="T35" fmla="*/ 78 h 112"/>
                  <a:gd name="T36" fmla="*/ 12 w 112"/>
                  <a:gd name="T37" fmla="*/ 64 h 112"/>
                  <a:gd name="T38" fmla="*/ 8 w 112"/>
                  <a:gd name="T39" fmla="*/ 52 h 112"/>
                  <a:gd name="T40" fmla="*/ 17 w 112"/>
                  <a:gd name="T41" fmla="*/ 48 h 112"/>
                  <a:gd name="T42" fmla="*/ 19 w 112"/>
                  <a:gd name="T43" fmla="*/ 31 h 112"/>
                  <a:gd name="T44" fmla="*/ 25 w 112"/>
                  <a:gd name="T45" fmla="*/ 19 h 112"/>
                  <a:gd name="T46" fmla="*/ 31 w 112"/>
                  <a:gd name="T47" fmla="*/ 19 h 112"/>
                  <a:gd name="T48" fmla="*/ 48 w 112"/>
                  <a:gd name="T49" fmla="*/ 17 h 112"/>
                  <a:gd name="T50" fmla="*/ 52 w 112"/>
                  <a:gd name="T51" fmla="*/ 8 h 112"/>
                  <a:gd name="T52" fmla="*/ 60 w 112"/>
                  <a:gd name="T53" fmla="*/ 0 h 112"/>
                  <a:gd name="T54" fmla="*/ 40 w 112"/>
                  <a:gd name="T55" fmla="*/ 11 h 112"/>
                  <a:gd name="T56" fmla="*/ 28 w 112"/>
                  <a:gd name="T57" fmla="*/ 10 h 112"/>
                  <a:gd name="T58" fmla="*/ 14 w 112"/>
                  <a:gd name="T59" fmla="*/ 19 h 112"/>
                  <a:gd name="T60" fmla="*/ 13 w 112"/>
                  <a:gd name="T61" fmla="*/ 35 h 112"/>
                  <a:gd name="T62" fmla="*/ 0 w 112"/>
                  <a:gd name="T63" fmla="*/ 52 h 112"/>
                  <a:gd name="T64" fmla="*/ 11 w 112"/>
                  <a:gd name="T65" fmla="*/ 72 h 112"/>
                  <a:gd name="T66" fmla="*/ 10 w 112"/>
                  <a:gd name="T67" fmla="*/ 84 h 112"/>
                  <a:gd name="T68" fmla="*/ 19 w 112"/>
                  <a:gd name="T69" fmla="*/ 98 h 112"/>
                  <a:gd name="T70" fmla="*/ 35 w 112"/>
                  <a:gd name="T71" fmla="*/ 99 h 112"/>
                  <a:gd name="T72" fmla="*/ 52 w 112"/>
                  <a:gd name="T73" fmla="*/ 112 h 112"/>
                  <a:gd name="T74" fmla="*/ 72 w 112"/>
                  <a:gd name="T75" fmla="*/ 101 h 112"/>
                  <a:gd name="T76" fmla="*/ 84 w 112"/>
                  <a:gd name="T77" fmla="*/ 102 h 112"/>
                  <a:gd name="T78" fmla="*/ 98 w 112"/>
                  <a:gd name="T79" fmla="*/ 93 h 112"/>
                  <a:gd name="T80" fmla="*/ 99 w 112"/>
                  <a:gd name="T81" fmla="*/ 77 h 112"/>
                  <a:gd name="T82" fmla="*/ 112 w 112"/>
                  <a:gd name="T83" fmla="*/ 60 h 112"/>
                  <a:gd name="T84" fmla="*/ 101 w 112"/>
                  <a:gd name="T85" fmla="*/ 40 h 112"/>
                  <a:gd name="T86" fmla="*/ 102 w 112"/>
                  <a:gd name="T87" fmla="*/ 28 h 112"/>
                  <a:gd name="T88" fmla="*/ 93 w 112"/>
                  <a:gd name="T89" fmla="*/ 14 h 112"/>
                  <a:gd name="T90" fmla="*/ 77 w 112"/>
                  <a:gd name="T91" fmla="*/ 13 h 112"/>
                  <a:gd name="T92" fmla="*/ 60 w 112"/>
                  <a:gd name="T93"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2" h="112">
                    <a:moveTo>
                      <a:pt x="60" y="8"/>
                    </a:moveTo>
                    <a:cubicBezTo>
                      <a:pt x="62" y="8"/>
                      <a:pt x="64" y="10"/>
                      <a:pt x="64" y="12"/>
                    </a:cubicBezTo>
                    <a:cubicBezTo>
                      <a:pt x="64" y="17"/>
                      <a:pt x="64" y="17"/>
                      <a:pt x="64" y="17"/>
                    </a:cubicBezTo>
                    <a:cubicBezTo>
                      <a:pt x="69" y="18"/>
                      <a:pt x="74" y="20"/>
                      <a:pt x="78" y="23"/>
                    </a:cubicBezTo>
                    <a:cubicBezTo>
                      <a:pt x="81" y="19"/>
                      <a:pt x="81" y="19"/>
                      <a:pt x="81" y="19"/>
                    </a:cubicBezTo>
                    <a:cubicBezTo>
                      <a:pt x="82" y="18"/>
                      <a:pt x="83" y="18"/>
                      <a:pt x="84" y="18"/>
                    </a:cubicBezTo>
                    <a:cubicBezTo>
                      <a:pt x="85" y="18"/>
                      <a:pt x="86" y="18"/>
                      <a:pt x="87" y="19"/>
                    </a:cubicBezTo>
                    <a:cubicBezTo>
                      <a:pt x="93" y="25"/>
                      <a:pt x="93" y="25"/>
                      <a:pt x="93" y="25"/>
                    </a:cubicBezTo>
                    <a:cubicBezTo>
                      <a:pt x="94" y="26"/>
                      <a:pt x="94" y="29"/>
                      <a:pt x="93" y="31"/>
                    </a:cubicBezTo>
                    <a:cubicBezTo>
                      <a:pt x="89" y="34"/>
                      <a:pt x="89" y="34"/>
                      <a:pt x="89" y="34"/>
                    </a:cubicBezTo>
                    <a:cubicBezTo>
                      <a:pt x="92" y="38"/>
                      <a:pt x="94" y="43"/>
                      <a:pt x="95" y="48"/>
                    </a:cubicBezTo>
                    <a:cubicBezTo>
                      <a:pt x="100" y="48"/>
                      <a:pt x="100" y="48"/>
                      <a:pt x="100" y="48"/>
                    </a:cubicBezTo>
                    <a:cubicBezTo>
                      <a:pt x="102" y="48"/>
                      <a:pt x="104" y="50"/>
                      <a:pt x="104" y="52"/>
                    </a:cubicBezTo>
                    <a:cubicBezTo>
                      <a:pt x="104" y="60"/>
                      <a:pt x="104" y="60"/>
                      <a:pt x="104" y="60"/>
                    </a:cubicBezTo>
                    <a:cubicBezTo>
                      <a:pt x="104" y="62"/>
                      <a:pt x="102" y="64"/>
                      <a:pt x="100" y="64"/>
                    </a:cubicBezTo>
                    <a:cubicBezTo>
                      <a:pt x="95" y="64"/>
                      <a:pt x="95" y="64"/>
                      <a:pt x="95" y="64"/>
                    </a:cubicBezTo>
                    <a:cubicBezTo>
                      <a:pt x="94" y="69"/>
                      <a:pt x="92" y="74"/>
                      <a:pt x="89" y="78"/>
                    </a:cubicBezTo>
                    <a:cubicBezTo>
                      <a:pt x="93" y="81"/>
                      <a:pt x="93" y="81"/>
                      <a:pt x="93" y="81"/>
                    </a:cubicBezTo>
                    <a:cubicBezTo>
                      <a:pt x="94" y="83"/>
                      <a:pt x="94" y="86"/>
                      <a:pt x="93" y="87"/>
                    </a:cubicBezTo>
                    <a:cubicBezTo>
                      <a:pt x="87" y="93"/>
                      <a:pt x="87" y="93"/>
                      <a:pt x="87" y="93"/>
                    </a:cubicBezTo>
                    <a:cubicBezTo>
                      <a:pt x="86" y="94"/>
                      <a:pt x="85" y="94"/>
                      <a:pt x="84" y="94"/>
                    </a:cubicBezTo>
                    <a:cubicBezTo>
                      <a:pt x="83" y="94"/>
                      <a:pt x="82" y="94"/>
                      <a:pt x="81" y="93"/>
                    </a:cubicBezTo>
                    <a:cubicBezTo>
                      <a:pt x="78" y="89"/>
                      <a:pt x="78" y="89"/>
                      <a:pt x="78" y="89"/>
                    </a:cubicBezTo>
                    <a:cubicBezTo>
                      <a:pt x="74" y="92"/>
                      <a:pt x="69" y="94"/>
                      <a:pt x="64" y="95"/>
                    </a:cubicBezTo>
                    <a:cubicBezTo>
                      <a:pt x="64" y="100"/>
                      <a:pt x="64" y="100"/>
                      <a:pt x="64" y="100"/>
                    </a:cubicBezTo>
                    <a:cubicBezTo>
                      <a:pt x="64" y="102"/>
                      <a:pt x="62" y="104"/>
                      <a:pt x="60" y="104"/>
                    </a:cubicBezTo>
                    <a:cubicBezTo>
                      <a:pt x="52" y="104"/>
                      <a:pt x="52" y="104"/>
                      <a:pt x="52" y="104"/>
                    </a:cubicBezTo>
                    <a:cubicBezTo>
                      <a:pt x="50" y="104"/>
                      <a:pt x="48" y="102"/>
                      <a:pt x="48" y="100"/>
                    </a:cubicBezTo>
                    <a:cubicBezTo>
                      <a:pt x="48" y="95"/>
                      <a:pt x="48" y="95"/>
                      <a:pt x="48" y="95"/>
                    </a:cubicBezTo>
                    <a:cubicBezTo>
                      <a:pt x="43" y="94"/>
                      <a:pt x="38" y="92"/>
                      <a:pt x="34" y="89"/>
                    </a:cubicBezTo>
                    <a:cubicBezTo>
                      <a:pt x="31" y="93"/>
                      <a:pt x="31" y="93"/>
                      <a:pt x="31" y="93"/>
                    </a:cubicBezTo>
                    <a:cubicBezTo>
                      <a:pt x="30" y="94"/>
                      <a:pt x="29" y="94"/>
                      <a:pt x="28" y="94"/>
                    </a:cubicBezTo>
                    <a:cubicBezTo>
                      <a:pt x="27" y="94"/>
                      <a:pt x="26" y="94"/>
                      <a:pt x="25" y="93"/>
                    </a:cubicBezTo>
                    <a:cubicBezTo>
                      <a:pt x="19" y="87"/>
                      <a:pt x="19" y="87"/>
                      <a:pt x="19" y="87"/>
                    </a:cubicBezTo>
                    <a:cubicBezTo>
                      <a:pt x="18" y="86"/>
                      <a:pt x="18" y="83"/>
                      <a:pt x="19" y="81"/>
                    </a:cubicBezTo>
                    <a:cubicBezTo>
                      <a:pt x="23" y="78"/>
                      <a:pt x="23" y="78"/>
                      <a:pt x="23" y="78"/>
                    </a:cubicBezTo>
                    <a:cubicBezTo>
                      <a:pt x="20" y="74"/>
                      <a:pt x="18" y="69"/>
                      <a:pt x="17" y="64"/>
                    </a:cubicBezTo>
                    <a:cubicBezTo>
                      <a:pt x="12" y="64"/>
                      <a:pt x="12" y="64"/>
                      <a:pt x="12" y="64"/>
                    </a:cubicBezTo>
                    <a:cubicBezTo>
                      <a:pt x="10" y="64"/>
                      <a:pt x="8" y="62"/>
                      <a:pt x="8" y="60"/>
                    </a:cubicBezTo>
                    <a:cubicBezTo>
                      <a:pt x="8" y="52"/>
                      <a:pt x="8" y="52"/>
                      <a:pt x="8" y="52"/>
                    </a:cubicBezTo>
                    <a:cubicBezTo>
                      <a:pt x="8" y="50"/>
                      <a:pt x="10" y="48"/>
                      <a:pt x="12" y="48"/>
                    </a:cubicBezTo>
                    <a:cubicBezTo>
                      <a:pt x="17" y="48"/>
                      <a:pt x="17" y="48"/>
                      <a:pt x="17" y="48"/>
                    </a:cubicBezTo>
                    <a:cubicBezTo>
                      <a:pt x="18" y="43"/>
                      <a:pt x="20" y="38"/>
                      <a:pt x="23" y="34"/>
                    </a:cubicBezTo>
                    <a:cubicBezTo>
                      <a:pt x="19" y="31"/>
                      <a:pt x="19" y="31"/>
                      <a:pt x="19" y="31"/>
                    </a:cubicBezTo>
                    <a:cubicBezTo>
                      <a:pt x="18" y="29"/>
                      <a:pt x="18" y="26"/>
                      <a:pt x="19" y="25"/>
                    </a:cubicBezTo>
                    <a:cubicBezTo>
                      <a:pt x="25" y="19"/>
                      <a:pt x="25" y="19"/>
                      <a:pt x="25" y="19"/>
                    </a:cubicBezTo>
                    <a:cubicBezTo>
                      <a:pt x="26" y="18"/>
                      <a:pt x="27" y="18"/>
                      <a:pt x="28" y="18"/>
                    </a:cubicBezTo>
                    <a:cubicBezTo>
                      <a:pt x="29" y="18"/>
                      <a:pt x="30" y="18"/>
                      <a:pt x="31" y="19"/>
                    </a:cubicBezTo>
                    <a:cubicBezTo>
                      <a:pt x="34" y="23"/>
                      <a:pt x="34" y="23"/>
                      <a:pt x="34" y="23"/>
                    </a:cubicBezTo>
                    <a:cubicBezTo>
                      <a:pt x="38" y="20"/>
                      <a:pt x="43" y="18"/>
                      <a:pt x="48" y="17"/>
                    </a:cubicBezTo>
                    <a:cubicBezTo>
                      <a:pt x="48" y="12"/>
                      <a:pt x="48" y="12"/>
                      <a:pt x="48" y="12"/>
                    </a:cubicBezTo>
                    <a:cubicBezTo>
                      <a:pt x="48" y="10"/>
                      <a:pt x="50" y="8"/>
                      <a:pt x="52" y="8"/>
                    </a:cubicBezTo>
                    <a:cubicBezTo>
                      <a:pt x="60" y="8"/>
                      <a:pt x="60" y="8"/>
                      <a:pt x="60" y="8"/>
                    </a:cubicBezTo>
                    <a:moveTo>
                      <a:pt x="60" y="0"/>
                    </a:moveTo>
                    <a:cubicBezTo>
                      <a:pt x="52" y="0"/>
                      <a:pt x="52" y="0"/>
                      <a:pt x="52" y="0"/>
                    </a:cubicBezTo>
                    <a:cubicBezTo>
                      <a:pt x="46" y="0"/>
                      <a:pt x="41" y="5"/>
                      <a:pt x="40" y="11"/>
                    </a:cubicBezTo>
                    <a:cubicBezTo>
                      <a:pt x="38" y="11"/>
                      <a:pt x="37" y="12"/>
                      <a:pt x="35" y="13"/>
                    </a:cubicBezTo>
                    <a:cubicBezTo>
                      <a:pt x="33" y="11"/>
                      <a:pt x="31" y="10"/>
                      <a:pt x="28" y="10"/>
                    </a:cubicBezTo>
                    <a:cubicBezTo>
                      <a:pt x="25" y="10"/>
                      <a:pt x="21" y="11"/>
                      <a:pt x="19" y="14"/>
                    </a:cubicBezTo>
                    <a:cubicBezTo>
                      <a:pt x="14" y="19"/>
                      <a:pt x="14" y="19"/>
                      <a:pt x="14" y="19"/>
                    </a:cubicBezTo>
                    <a:cubicBezTo>
                      <a:pt x="11" y="22"/>
                      <a:pt x="10" y="25"/>
                      <a:pt x="10" y="28"/>
                    </a:cubicBezTo>
                    <a:cubicBezTo>
                      <a:pt x="10" y="31"/>
                      <a:pt x="11" y="33"/>
                      <a:pt x="13" y="35"/>
                    </a:cubicBezTo>
                    <a:cubicBezTo>
                      <a:pt x="12" y="37"/>
                      <a:pt x="11" y="38"/>
                      <a:pt x="11" y="40"/>
                    </a:cubicBezTo>
                    <a:cubicBezTo>
                      <a:pt x="5" y="41"/>
                      <a:pt x="0" y="46"/>
                      <a:pt x="0" y="52"/>
                    </a:cubicBezTo>
                    <a:cubicBezTo>
                      <a:pt x="0" y="60"/>
                      <a:pt x="0" y="60"/>
                      <a:pt x="0" y="60"/>
                    </a:cubicBezTo>
                    <a:cubicBezTo>
                      <a:pt x="0" y="66"/>
                      <a:pt x="5" y="71"/>
                      <a:pt x="11" y="72"/>
                    </a:cubicBezTo>
                    <a:cubicBezTo>
                      <a:pt x="11" y="74"/>
                      <a:pt x="12" y="75"/>
                      <a:pt x="13" y="77"/>
                    </a:cubicBezTo>
                    <a:cubicBezTo>
                      <a:pt x="11" y="79"/>
                      <a:pt x="10" y="81"/>
                      <a:pt x="10" y="84"/>
                    </a:cubicBezTo>
                    <a:cubicBezTo>
                      <a:pt x="10" y="87"/>
                      <a:pt x="11" y="91"/>
                      <a:pt x="14" y="93"/>
                    </a:cubicBezTo>
                    <a:cubicBezTo>
                      <a:pt x="19" y="98"/>
                      <a:pt x="19" y="98"/>
                      <a:pt x="19" y="98"/>
                    </a:cubicBezTo>
                    <a:cubicBezTo>
                      <a:pt x="21" y="101"/>
                      <a:pt x="25" y="102"/>
                      <a:pt x="28" y="102"/>
                    </a:cubicBezTo>
                    <a:cubicBezTo>
                      <a:pt x="31" y="102"/>
                      <a:pt x="33" y="101"/>
                      <a:pt x="35" y="99"/>
                    </a:cubicBezTo>
                    <a:cubicBezTo>
                      <a:pt x="37" y="100"/>
                      <a:pt x="38" y="101"/>
                      <a:pt x="40" y="101"/>
                    </a:cubicBezTo>
                    <a:cubicBezTo>
                      <a:pt x="41" y="107"/>
                      <a:pt x="46" y="112"/>
                      <a:pt x="52" y="112"/>
                    </a:cubicBezTo>
                    <a:cubicBezTo>
                      <a:pt x="60" y="112"/>
                      <a:pt x="60" y="112"/>
                      <a:pt x="60" y="112"/>
                    </a:cubicBezTo>
                    <a:cubicBezTo>
                      <a:pt x="66" y="112"/>
                      <a:pt x="71" y="107"/>
                      <a:pt x="72" y="101"/>
                    </a:cubicBezTo>
                    <a:cubicBezTo>
                      <a:pt x="74" y="101"/>
                      <a:pt x="75" y="100"/>
                      <a:pt x="77" y="99"/>
                    </a:cubicBezTo>
                    <a:cubicBezTo>
                      <a:pt x="79" y="101"/>
                      <a:pt x="81" y="102"/>
                      <a:pt x="84" y="102"/>
                    </a:cubicBezTo>
                    <a:cubicBezTo>
                      <a:pt x="87" y="102"/>
                      <a:pt x="91" y="101"/>
                      <a:pt x="93" y="98"/>
                    </a:cubicBezTo>
                    <a:cubicBezTo>
                      <a:pt x="98" y="93"/>
                      <a:pt x="98" y="93"/>
                      <a:pt x="98" y="93"/>
                    </a:cubicBezTo>
                    <a:cubicBezTo>
                      <a:pt x="101" y="91"/>
                      <a:pt x="102" y="87"/>
                      <a:pt x="102" y="84"/>
                    </a:cubicBezTo>
                    <a:cubicBezTo>
                      <a:pt x="102" y="81"/>
                      <a:pt x="101" y="79"/>
                      <a:pt x="99" y="77"/>
                    </a:cubicBezTo>
                    <a:cubicBezTo>
                      <a:pt x="100" y="75"/>
                      <a:pt x="101" y="74"/>
                      <a:pt x="101" y="72"/>
                    </a:cubicBezTo>
                    <a:cubicBezTo>
                      <a:pt x="107" y="71"/>
                      <a:pt x="112" y="66"/>
                      <a:pt x="112" y="60"/>
                    </a:cubicBezTo>
                    <a:cubicBezTo>
                      <a:pt x="112" y="52"/>
                      <a:pt x="112" y="52"/>
                      <a:pt x="112" y="52"/>
                    </a:cubicBezTo>
                    <a:cubicBezTo>
                      <a:pt x="112" y="46"/>
                      <a:pt x="107" y="41"/>
                      <a:pt x="101" y="40"/>
                    </a:cubicBezTo>
                    <a:cubicBezTo>
                      <a:pt x="101" y="38"/>
                      <a:pt x="100" y="37"/>
                      <a:pt x="99" y="35"/>
                    </a:cubicBezTo>
                    <a:cubicBezTo>
                      <a:pt x="101" y="33"/>
                      <a:pt x="102" y="31"/>
                      <a:pt x="102" y="28"/>
                    </a:cubicBezTo>
                    <a:cubicBezTo>
                      <a:pt x="102" y="25"/>
                      <a:pt x="101" y="22"/>
                      <a:pt x="98" y="19"/>
                    </a:cubicBezTo>
                    <a:cubicBezTo>
                      <a:pt x="93" y="14"/>
                      <a:pt x="93" y="14"/>
                      <a:pt x="93" y="14"/>
                    </a:cubicBezTo>
                    <a:cubicBezTo>
                      <a:pt x="91" y="11"/>
                      <a:pt x="87" y="10"/>
                      <a:pt x="84" y="10"/>
                    </a:cubicBezTo>
                    <a:cubicBezTo>
                      <a:pt x="81" y="10"/>
                      <a:pt x="79" y="11"/>
                      <a:pt x="77" y="13"/>
                    </a:cubicBezTo>
                    <a:cubicBezTo>
                      <a:pt x="75" y="12"/>
                      <a:pt x="74" y="11"/>
                      <a:pt x="72" y="11"/>
                    </a:cubicBezTo>
                    <a:cubicBezTo>
                      <a:pt x="71" y="5"/>
                      <a:pt x="66" y="0"/>
                      <a:pt x="6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2">
                      <a:lumMod val="50000"/>
                    </a:schemeClr>
                  </a:solidFill>
                  <a:effectLst/>
                  <a:uLnTx/>
                  <a:uFillTx/>
                  <a:latin typeface="Calibri" panose="020F0502020204030204"/>
                </a:endParaRPr>
              </a:p>
            </p:txBody>
          </p:sp>
          <p:sp>
            <p:nvSpPr>
              <p:cNvPr id="70" name="Freeform 94">
                <a:extLst>
                  <a:ext uri="{FF2B5EF4-FFF2-40B4-BE49-F238E27FC236}">
                    <a16:creationId xmlns:a16="http://schemas.microsoft.com/office/drawing/2014/main" xmlns="" id="{C73D2EBE-1705-46E3-B969-78A3CE9E0DB2}"/>
                  </a:ext>
                </a:extLst>
              </p:cNvPr>
              <p:cNvSpPr>
                <a:spLocks noEditPoints="1"/>
              </p:cNvSpPr>
              <p:nvPr/>
            </p:nvSpPr>
            <p:spPr bwMode="auto">
              <a:xfrm>
                <a:off x="1573214" y="3011488"/>
                <a:ext cx="138113" cy="139700"/>
              </a:xfrm>
              <a:custGeom>
                <a:avLst/>
                <a:gdLst>
                  <a:gd name="T0" fmla="*/ 26 w 52"/>
                  <a:gd name="T1" fmla="*/ 52 h 52"/>
                  <a:gd name="T2" fmla="*/ 0 w 52"/>
                  <a:gd name="T3" fmla="*/ 26 h 52"/>
                  <a:gd name="T4" fmla="*/ 26 w 52"/>
                  <a:gd name="T5" fmla="*/ 0 h 52"/>
                  <a:gd name="T6" fmla="*/ 52 w 52"/>
                  <a:gd name="T7" fmla="*/ 26 h 52"/>
                  <a:gd name="T8" fmla="*/ 26 w 52"/>
                  <a:gd name="T9" fmla="*/ 52 h 52"/>
                  <a:gd name="T10" fmla="*/ 26 w 52"/>
                  <a:gd name="T11" fmla="*/ 4 h 52"/>
                  <a:gd name="T12" fmla="*/ 4 w 52"/>
                  <a:gd name="T13" fmla="*/ 26 h 52"/>
                  <a:gd name="T14" fmla="*/ 26 w 52"/>
                  <a:gd name="T15" fmla="*/ 48 h 52"/>
                  <a:gd name="T16" fmla="*/ 48 w 52"/>
                  <a:gd name="T17" fmla="*/ 26 h 52"/>
                  <a:gd name="T18" fmla="*/ 26 w 52"/>
                  <a:gd name="T19"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52">
                    <a:moveTo>
                      <a:pt x="26" y="52"/>
                    </a:moveTo>
                    <a:cubicBezTo>
                      <a:pt x="12" y="52"/>
                      <a:pt x="0" y="40"/>
                      <a:pt x="0" y="26"/>
                    </a:cubicBezTo>
                    <a:cubicBezTo>
                      <a:pt x="0" y="12"/>
                      <a:pt x="12" y="0"/>
                      <a:pt x="26" y="0"/>
                    </a:cubicBezTo>
                    <a:cubicBezTo>
                      <a:pt x="40" y="0"/>
                      <a:pt x="52" y="12"/>
                      <a:pt x="52" y="26"/>
                    </a:cubicBezTo>
                    <a:cubicBezTo>
                      <a:pt x="52" y="40"/>
                      <a:pt x="40" y="52"/>
                      <a:pt x="26" y="52"/>
                    </a:cubicBezTo>
                    <a:close/>
                    <a:moveTo>
                      <a:pt x="26" y="4"/>
                    </a:moveTo>
                    <a:cubicBezTo>
                      <a:pt x="14" y="4"/>
                      <a:pt x="4" y="14"/>
                      <a:pt x="4" y="26"/>
                    </a:cubicBezTo>
                    <a:cubicBezTo>
                      <a:pt x="4" y="38"/>
                      <a:pt x="14" y="48"/>
                      <a:pt x="26" y="48"/>
                    </a:cubicBezTo>
                    <a:cubicBezTo>
                      <a:pt x="38" y="48"/>
                      <a:pt x="48" y="38"/>
                      <a:pt x="48" y="26"/>
                    </a:cubicBezTo>
                    <a:cubicBezTo>
                      <a:pt x="48" y="14"/>
                      <a:pt x="38" y="4"/>
                      <a:pt x="2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2">
                      <a:lumMod val="50000"/>
                    </a:schemeClr>
                  </a:solidFill>
                  <a:effectLst/>
                  <a:uLnTx/>
                  <a:uFillTx/>
                  <a:latin typeface="Calibri" panose="020F0502020204030204"/>
                </a:endParaRPr>
              </a:p>
            </p:txBody>
          </p:sp>
          <p:sp>
            <p:nvSpPr>
              <p:cNvPr id="71" name="Freeform 95">
                <a:extLst>
                  <a:ext uri="{FF2B5EF4-FFF2-40B4-BE49-F238E27FC236}">
                    <a16:creationId xmlns:a16="http://schemas.microsoft.com/office/drawing/2014/main" xmlns="" id="{67ACFCAA-63B8-4C74-854E-72FD6698D71A}"/>
                  </a:ext>
                </a:extLst>
              </p:cNvPr>
              <p:cNvSpPr>
                <a:spLocks noEditPoints="1"/>
              </p:cNvSpPr>
              <p:nvPr/>
            </p:nvSpPr>
            <p:spPr bwMode="auto">
              <a:xfrm>
                <a:off x="1604964" y="3043238"/>
                <a:ext cx="74613" cy="74613"/>
              </a:xfrm>
              <a:custGeom>
                <a:avLst/>
                <a:gdLst>
                  <a:gd name="T0" fmla="*/ 14 w 28"/>
                  <a:gd name="T1" fmla="*/ 28 h 28"/>
                  <a:gd name="T2" fmla="*/ 0 w 28"/>
                  <a:gd name="T3" fmla="*/ 14 h 28"/>
                  <a:gd name="T4" fmla="*/ 14 w 28"/>
                  <a:gd name="T5" fmla="*/ 0 h 28"/>
                  <a:gd name="T6" fmla="*/ 28 w 28"/>
                  <a:gd name="T7" fmla="*/ 14 h 28"/>
                  <a:gd name="T8" fmla="*/ 14 w 28"/>
                  <a:gd name="T9" fmla="*/ 28 h 28"/>
                  <a:gd name="T10" fmla="*/ 14 w 28"/>
                  <a:gd name="T11" fmla="*/ 4 h 28"/>
                  <a:gd name="T12" fmla="*/ 4 w 28"/>
                  <a:gd name="T13" fmla="*/ 14 h 28"/>
                  <a:gd name="T14" fmla="*/ 14 w 28"/>
                  <a:gd name="T15" fmla="*/ 24 h 28"/>
                  <a:gd name="T16" fmla="*/ 24 w 28"/>
                  <a:gd name="T17" fmla="*/ 14 h 28"/>
                  <a:gd name="T18" fmla="*/ 14 w 28"/>
                  <a:gd name="T19" fmla="*/ 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8">
                    <a:moveTo>
                      <a:pt x="14" y="28"/>
                    </a:moveTo>
                    <a:cubicBezTo>
                      <a:pt x="6" y="28"/>
                      <a:pt x="0" y="22"/>
                      <a:pt x="0" y="14"/>
                    </a:cubicBezTo>
                    <a:cubicBezTo>
                      <a:pt x="0" y="6"/>
                      <a:pt x="6" y="0"/>
                      <a:pt x="14" y="0"/>
                    </a:cubicBezTo>
                    <a:cubicBezTo>
                      <a:pt x="22" y="0"/>
                      <a:pt x="28" y="6"/>
                      <a:pt x="28" y="14"/>
                    </a:cubicBezTo>
                    <a:cubicBezTo>
                      <a:pt x="28" y="22"/>
                      <a:pt x="22" y="28"/>
                      <a:pt x="14" y="28"/>
                    </a:cubicBezTo>
                    <a:close/>
                    <a:moveTo>
                      <a:pt x="14" y="4"/>
                    </a:moveTo>
                    <a:cubicBezTo>
                      <a:pt x="8" y="4"/>
                      <a:pt x="4" y="8"/>
                      <a:pt x="4" y="14"/>
                    </a:cubicBezTo>
                    <a:cubicBezTo>
                      <a:pt x="4" y="20"/>
                      <a:pt x="8" y="24"/>
                      <a:pt x="14" y="24"/>
                    </a:cubicBezTo>
                    <a:cubicBezTo>
                      <a:pt x="20" y="24"/>
                      <a:pt x="24" y="20"/>
                      <a:pt x="24" y="14"/>
                    </a:cubicBezTo>
                    <a:cubicBezTo>
                      <a:pt x="24" y="8"/>
                      <a:pt x="20" y="4"/>
                      <a:pt x="1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2">
                      <a:lumMod val="50000"/>
                    </a:schemeClr>
                  </a:solidFill>
                  <a:effectLst/>
                  <a:uLnTx/>
                  <a:uFillTx/>
                  <a:latin typeface="Calibri" panose="020F0502020204030204"/>
                </a:endParaRPr>
              </a:p>
            </p:txBody>
          </p:sp>
        </p:grpSp>
      </p:grpSp>
      <p:grpSp>
        <p:nvGrpSpPr>
          <p:cNvPr id="76" name="组合 75">
            <a:extLst>
              <a:ext uri="{FF2B5EF4-FFF2-40B4-BE49-F238E27FC236}">
                <a16:creationId xmlns:a16="http://schemas.microsoft.com/office/drawing/2014/main" xmlns="" id="{C4A86AF5-B916-4640-9209-178F83C515CE}"/>
              </a:ext>
            </a:extLst>
          </p:cNvPr>
          <p:cNvGrpSpPr/>
          <p:nvPr/>
        </p:nvGrpSpPr>
        <p:grpSpPr>
          <a:xfrm>
            <a:off x="5651646" y="4612770"/>
            <a:ext cx="5590631" cy="929640"/>
            <a:chOff x="5669448" y="1950310"/>
            <a:chExt cx="5590631" cy="929640"/>
          </a:xfrm>
        </p:grpSpPr>
        <p:grpSp>
          <p:nvGrpSpPr>
            <p:cNvPr id="77" name="组合 2">
              <a:extLst>
                <a:ext uri="{FF2B5EF4-FFF2-40B4-BE49-F238E27FC236}">
                  <a16:creationId xmlns:a16="http://schemas.microsoft.com/office/drawing/2014/main" xmlns="" id="{DEF73746-0E6C-4152-9C27-F6F466D3F63C}"/>
                </a:ext>
              </a:extLst>
            </p:cNvPr>
            <p:cNvGrpSpPr>
              <a:grpSpLocks/>
            </p:cNvGrpSpPr>
            <p:nvPr/>
          </p:nvGrpSpPr>
          <p:grpSpPr bwMode="auto">
            <a:xfrm>
              <a:off x="5669448" y="1950310"/>
              <a:ext cx="5590631" cy="929640"/>
              <a:chOff x="546100" y="2895600"/>
              <a:chExt cx="4162425" cy="692704"/>
            </a:xfrm>
          </p:grpSpPr>
          <p:sp>
            <p:nvSpPr>
              <p:cNvPr id="82" name="矩形 81">
                <a:extLst>
                  <a:ext uri="{FF2B5EF4-FFF2-40B4-BE49-F238E27FC236}">
                    <a16:creationId xmlns:a16="http://schemas.microsoft.com/office/drawing/2014/main" xmlns="" id="{9E9997EE-EF00-4DAF-BFD7-4C8281DD296C}"/>
                  </a:ext>
                </a:extLst>
              </p:cNvPr>
              <p:cNvSpPr/>
              <p:nvPr/>
            </p:nvSpPr>
            <p:spPr bwMode="auto">
              <a:xfrm>
                <a:off x="546100" y="2895600"/>
                <a:ext cx="692150" cy="692704"/>
              </a:xfrm>
              <a:prstGeom prst="rect">
                <a:avLst/>
              </a:prstGeom>
              <a:solidFill>
                <a:srgbClr val="A5A5A5"/>
              </a:solidFill>
              <a:ln w="12700" cap="flat" cmpd="sng" algn="ctr">
                <a:noFill/>
                <a:prstDash val="solid"/>
                <a:miter lim="800000"/>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dirty="0">
                  <a:ln>
                    <a:noFill/>
                  </a:ln>
                  <a:solidFill>
                    <a:schemeClr val="bg2">
                      <a:lumMod val="50000"/>
                    </a:schemeClr>
                  </a:solidFill>
                  <a:effectLst/>
                  <a:uLnTx/>
                  <a:uFillTx/>
                  <a:latin typeface="Arial"/>
                  <a:ea typeface="微软雅黑"/>
                  <a:cs typeface="+mn-cs"/>
                </a:endParaRPr>
              </a:p>
            </p:txBody>
          </p:sp>
          <p:grpSp>
            <p:nvGrpSpPr>
              <p:cNvPr id="83" name="组合 71">
                <a:extLst>
                  <a:ext uri="{FF2B5EF4-FFF2-40B4-BE49-F238E27FC236}">
                    <a16:creationId xmlns:a16="http://schemas.microsoft.com/office/drawing/2014/main" xmlns="" id="{BB3AA310-97E3-4DBD-973A-223D840D1928}"/>
                  </a:ext>
                </a:extLst>
              </p:cNvPr>
              <p:cNvGrpSpPr>
                <a:grpSpLocks/>
              </p:cNvGrpSpPr>
              <p:nvPr/>
            </p:nvGrpSpPr>
            <p:grpSpPr bwMode="auto">
              <a:xfrm>
                <a:off x="1417435" y="2945159"/>
                <a:ext cx="3291090" cy="637687"/>
                <a:chOff x="5125835" y="3227734"/>
                <a:chExt cx="3291090" cy="637687"/>
              </a:xfrm>
            </p:grpSpPr>
            <p:sp>
              <p:nvSpPr>
                <p:cNvPr id="84" name="文本框 66">
                  <a:extLst>
                    <a:ext uri="{FF2B5EF4-FFF2-40B4-BE49-F238E27FC236}">
                      <a16:creationId xmlns:a16="http://schemas.microsoft.com/office/drawing/2014/main" xmlns="" id="{67A2E5FE-4E29-4C5C-843C-8BA9F1D16D9E}"/>
                    </a:ext>
                  </a:extLst>
                </p:cNvPr>
                <p:cNvSpPr txBox="1">
                  <a:spLocks noChangeArrowheads="1"/>
                </p:cNvSpPr>
                <p:nvPr/>
              </p:nvSpPr>
              <p:spPr bwMode="auto">
                <a:xfrm>
                  <a:off x="5162550" y="3505462"/>
                  <a:ext cx="3254375" cy="359959"/>
                </a:xfrm>
                <a:prstGeom prst="rect">
                  <a:avLst/>
                </a:prstGeom>
                <a:noFill/>
                <a:ln>
                  <a:noFill/>
                </a:ln>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lvl="0" fontAlgn="base">
                    <a:lnSpc>
                      <a:spcPct val="150000"/>
                    </a:lnSpc>
                    <a:spcBef>
                      <a:spcPct val="0"/>
                    </a:spcBef>
                    <a:spcAft>
                      <a:spcPct val="0"/>
                    </a:spcAft>
                  </a:pPr>
                  <a:r>
                    <a:rPr lang="zh-CN" altLang="en-US" sz="900" kern="0" dirty="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rPr>
                    <a:t>站在整个工程的角度，编制综合性的总进度计划，含业主分包进退场时间、各分部分项工程工序搭接时间等。</a:t>
                  </a:r>
                </a:p>
              </p:txBody>
            </p:sp>
            <p:sp>
              <p:nvSpPr>
                <p:cNvPr id="85" name="文本框 66">
                  <a:extLst>
                    <a:ext uri="{FF2B5EF4-FFF2-40B4-BE49-F238E27FC236}">
                      <a16:creationId xmlns:a16="http://schemas.microsoft.com/office/drawing/2014/main" xmlns="" id="{F20FDEAE-EEA2-4047-9E40-88AD3B63BDFB}"/>
                    </a:ext>
                  </a:extLst>
                </p:cNvPr>
                <p:cNvSpPr txBox="1">
                  <a:spLocks noChangeArrowheads="1"/>
                </p:cNvSpPr>
                <p:nvPr/>
              </p:nvSpPr>
              <p:spPr bwMode="auto">
                <a:xfrm>
                  <a:off x="5125835" y="3227734"/>
                  <a:ext cx="1512394" cy="311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marL="0" marR="0" lvl="0" indent="0" defTabSz="914400" eaLnBrk="0" fontAlgn="base" latinLnBrk="0" hangingPunct="0">
                    <a:lnSpc>
                      <a:spcPct val="150000"/>
                    </a:lnSpc>
                    <a:spcBef>
                      <a:spcPct val="0"/>
                    </a:spcBef>
                    <a:spcAft>
                      <a:spcPct val="0"/>
                    </a:spcAft>
                    <a:buClrTx/>
                    <a:buSzTx/>
                    <a:buFontTx/>
                    <a:buNone/>
                    <a:tabLst/>
                    <a:defRPr/>
                  </a:pPr>
                  <a:r>
                    <a:rPr kumimoji="0" lang="zh-CN" altLang="en-US" sz="1600" b="1" i="0" u="none" strike="noStrike" kern="0" cap="none" spc="0" normalizeH="0" baseline="0" noProof="0" dirty="0">
                      <a:ln>
                        <a:noFill/>
                      </a:ln>
                      <a:solidFill>
                        <a:schemeClr val="bg2">
                          <a:lumMod val="50000"/>
                        </a:schemeClr>
                      </a:solidFill>
                      <a:effectLst/>
                      <a:uLnTx/>
                      <a:uFillTx/>
                      <a:latin typeface="Arial" panose="020B0604020202020204" pitchFamily="34" charset="0"/>
                      <a:ea typeface="微软雅黑" panose="020B0503020204020204" pitchFamily="34" charset="-122"/>
                      <a:sym typeface="Arial" panose="020B0604020202020204" pitchFamily="34" charset="0"/>
                    </a:rPr>
                    <a:t>点击请替换文字内容</a:t>
                  </a:r>
                </a:p>
              </p:txBody>
            </p:sp>
          </p:grpSp>
        </p:grpSp>
        <p:grpSp>
          <p:nvGrpSpPr>
            <p:cNvPr id="78" name="Group 42">
              <a:extLst>
                <a:ext uri="{FF2B5EF4-FFF2-40B4-BE49-F238E27FC236}">
                  <a16:creationId xmlns:a16="http://schemas.microsoft.com/office/drawing/2014/main" xmlns="" id="{5E029C29-5979-4DE8-BAC0-C6493B475E7F}"/>
                </a:ext>
              </a:extLst>
            </p:cNvPr>
            <p:cNvGrpSpPr/>
            <p:nvPr/>
          </p:nvGrpSpPr>
          <p:grpSpPr>
            <a:xfrm>
              <a:off x="5834116" y="2117371"/>
              <a:ext cx="566684" cy="566684"/>
              <a:chOff x="1493839" y="2932113"/>
              <a:chExt cx="298450" cy="298450"/>
            </a:xfrm>
            <a:solidFill>
              <a:sysClr val="window" lastClr="FFFFFF"/>
            </a:solidFill>
          </p:grpSpPr>
          <p:sp>
            <p:nvSpPr>
              <p:cNvPr id="79" name="Freeform 93">
                <a:extLst>
                  <a:ext uri="{FF2B5EF4-FFF2-40B4-BE49-F238E27FC236}">
                    <a16:creationId xmlns:a16="http://schemas.microsoft.com/office/drawing/2014/main" xmlns="" id="{31F1F18A-1079-4374-B9E6-137438FDCAB7}"/>
                  </a:ext>
                </a:extLst>
              </p:cNvPr>
              <p:cNvSpPr>
                <a:spLocks noEditPoints="1"/>
              </p:cNvSpPr>
              <p:nvPr/>
            </p:nvSpPr>
            <p:spPr bwMode="auto">
              <a:xfrm>
                <a:off x="1493839" y="2932113"/>
                <a:ext cx="298450" cy="298450"/>
              </a:xfrm>
              <a:custGeom>
                <a:avLst/>
                <a:gdLst>
                  <a:gd name="T0" fmla="*/ 64 w 112"/>
                  <a:gd name="T1" fmla="*/ 12 h 112"/>
                  <a:gd name="T2" fmla="*/ 78 w 112"/>
                  <a:gd name="T3" fmla="*/ 23 h 112"/>
                  <a:gd name="T4" fmla="*/ 84 w 112"/>
                  <a:gd name="T5" fmla="*/ 18 h 112"/>
                  <a:gd name="T6" fmla="*/ 93 w 112"/>
                  <a:gd name="T7" fmla="*/ 25 h 112"/>
                  <a:gd name="T8" fmla="*/ 89 w 112"/>
                  <a:gd name="T9" fmla="*/ 34 h 112"/>
                  <a:gd name="T10" fmla="*/ 100 w 112"/>
                  <a:gd name="T11" fmla="*/ 48 h 112"/>
                  <a:gd name="T12" fmla="*/ 104 w 112"/>
                  <a:gd name="T13" fmla="*/ 60 h 112"/>
                  <a:gd name="T14" fmla="*/ 95 w 112"/>
                  <a:gd name="T15" fmla="*/ 64 h 112"/>
                  <a:gd name="T16" fmla="*/ 93 w 112"/>
                  <a:gd name="T17" fmla="*/ 81 h 112"/>
                  <a:gd name="T18" fmla="*/ 87 w 112"/>
                  <a:gd name="T19" fmla="*/ 93 h 112"/>
                  <a:gd name="T20" fmla="*/ 81 w 112"/>
                  <a:gd name="T21" fmla="*/ 93 h 112"/>
                  <a:gd name="T22" fmla="*/ 64 w 112"/>
                  <a:gd name="T23" fmla="*/ 95 h 112"/>
                  <a:gd name="T24" fmla="*/ 60 w 112"/>
                  <a:gd name="T25" fmla="*/ 104 h 112"/>
                  <a:gd name="T26" fmla="*/ 48 w 112"/>
                  <a:gd name="T27" fmla="*/ 100 h 112"/>
                  <a:gd name="T28" fmla="*/ 34 w 112"/>
                  <a:gd name="T29" fmla="*/ 89 h 112"/>
                  <a:gd name="T30" fmla="*/ 28 w 112"/>
                  <a:gd name="T31" fmla="*/ 94 h 112"/>
                  <a:gd name="T32" fmla="*/ 19 w 112"/>
                  <a:gd name="T33" fmla="*/ 87 h 112"/>
                  <a:gd name="T34" fmla="*/ 23 w 112"/>
                  <a:gd name="T35" fmla="*/ 78 h 112"/>
                  <a:gd name="T36" fmla="*/ 12 w 112"/>
                  <a:gd name="T37" fmla="*/ 64 h 112"/>
                  <a:gd name="T38" fmla="*/ 8 w 112"/>
                  <a:gd name="T39" fmla="*/ 52 h 112"/>
                  <a:gd name="T40" fmla="*/ 17 w 112"/>
                  <a:gd name="T41" fmla="*/ 48 h 112"/>
                  <a:gd name="T42" fmla="*/ 19 w 112"/>
                  <a:gd name="T43" fmla="*/ 31 h 112"/>
                  <a:gd name="T44" fmla="*/ 25 w 112"/>
                  <a:gd name="T45" fmla="*/ 19 h 112"/>
                  <a:gd name="T46" fmla="*/ 31 w 112"/>
                  <a:gd name="T47" fmla="*/ 19 h 112"/>
                  <a:gd name="T48" fmla="*/ 48 w 112"/>
                  <a:gd name="T49" fmla="*/ 17 h 112"/>
                  <a:gd name="T50" fmla="*/ 52 w 112"/>
                  <a:gd name="T51" fmla="*/ 8 h 112"/>
                  <a:gd name="T52" fmla="*/ 60 w 112"/>
                  <a:gd name="T53" fmla="*/ 0 h 112"/>
                  <a:gd name="T54" fmla="*/ 40 w 112"/>
                  <a:gd name="T55" fmla="*/ 11 h 112"/>
                  <a:gd name="T56" fmla="*/ 28 w 112"/>
                  <a:gd name="T57" fmla="*/ 10 h 112"/>
                  <a:gd name="T58" fmla="*/ 14 w 112"/>
                  <a:gd name="T59" fmla="*/ 19 h 112"/>
                  <a:gd name="T60" fmla="*/ 13 w 112"/>
                  <a:gd name="T61" fmla="*/ 35 h 112"/>
                  <a:gd name="T62" fmla="*/ 0 w 112"/>
                  <a:gd name="T63" fmla="*/ 52 h 112"/>
                  <a:gd name="T64" fmla="*/ 11 w 112"/>
                  <a:gd name="T65" fmla="*/ 72 h 112"/>
                  <a:gd name="T66" fmla="*/ 10 w 112"/>
                  <a:gd name="T67" fmla="*/ 84 h 112"/>
                  <a:gd name="T68" fmla="*/ 19 w 112"/>
                  <a:gd name="T69" fmla="*/ 98 h 112"/>
                  <a:gd name="T70" fmla="*/ 35 w 112"/>
                  <a:gd name="T71" fmla="*/ 99 h 112"/>
                  <a:gd name="T72" fmla="*/ 52 w 112"/>
                  <a:gd name="T73" fmla="*/ 112 h 112"/>
                  <a:gd name="T74" fmla="*/ 72 w 112"/>
                  <a:gd name="T75" fmla="*/ 101 h 112"/>
                  <a:gd name="T76" fmla="*/ 84 w 112"/>
                  <a:gd name="T77" fmla="*/ 102 h 112"/>
                  <a:gd name="T78" fmla="*/ 98 w 112"/>
                  <a:gd name="T79" fmla="*/ 93 h 112"/>
                  <a:gd name="T80" fmla="*/ 99 w 112"/>
                  <a:gd name="T81" fmla="*/ 77 h 112"/>
                  <a:gd name="T82" fmla="*/ 112 w 112"/>
                  <a:gd name="T83" fmla="*/ 60 h 112"/>
                  <a:gd name="T84" fmla="*/ 101 w 112"/>
                  <a:gd name="T85" fmla="*/ 40 h 112"/>
                  <a:gd name="T86" fmla="*/ 102 w 112"/>
                  <a:gd name="T87" fmla="*/ 28 h 112"/>
                  <a:gd name="T88" fmla="*/ 93 w 112"/>
                  <a:gd name="T89" fmla="*/ 14 h 112"/>
                  <a:gd name="T90" fmla="*/ 77 w 112"/>
                  <a:gd name="T91" fmla="*/ 13 h 112"/>
                  <a:gd name="T92" fmla="*/ 60 w 112"/>
                  <a:gd name="T93"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2" h="112">
                    <a:moveTo>
                      <a:pt x="60" y="8"/>
                    </a:moveTo>
                    <a:cubicBezTo>
                      <a:pt x="62" y="8"/>
                      <a:pt x="64" y="10"/>
                      <a:pt x="64" y="12"/>
                    </a:cubicBezTo>
                    <a:cubicBezTo>
                      <a:pt x="64" y="17"/>
                      <a:pt x="64" y="17"/>
                      <a:pt x="64" y="17"/>
                    </a:cubicBezTo>
                    <a:cubicBezTo>
                      <a:pt x="69" y="18"/>
                      <a:pt x="74" y="20"/>
                      <a:pt x="78" y="23"/>
                    </a:cubicBezTo>
                    <a:cubicBezTo>
                      <a:pt x="81" y="19"/>
                      <a:pt x="81" y="19"/>
                      <a:pt x="81" y="19"/>
                    </a:cubicBezTo>
                    <a:cubicBezTo>
                      <a:pt x="82" y="18"/>
                      <a:pt x="83" y="18"/>
                      <a:pt x="84" y="18"/>
                    </a:cubicBezTo>
                    <a:cubicBezTo>
                      <a:pt x="85" y="18"/>
                      <a:pt x="86" y="18"/>
                      <a:pt x="87" y="19"/>
                    </a:cubicBezTo>
                    <a:cubicBezTo>
                      <a:pt x="93" y="25"/>
                      <a:pt x="93" y="25"/>
                      <a:pt x="93" y="25"/>
                    </a:cubicBezTo>
                    <a:cubicBezTo>
                      <a:pt x="94" y="26"/>
                      <a:pt x="94" y="29"/>
                      <a:pt x="93" y="31"/>
                    </a:cubicBezTo>
                    <a:cubicBezTo>
                      <a:pt x="89" y="34"/>
                      <a:pt x="89" y="34"/>
                      <a:pt x="89" y="34"/>
                    </a:cubicBezTo>
                    <a:cubicBezTo>
                      <a:pt x="92" y="38"/>
                      <a:pt x="94" y="43"/>
                      <a:pt x="95" y="48"/>
                    </a:cubicBezTo>
                    <a:cubicBezTo>
                      <a:pt x="100" y="48"/>
                      <a:pt x="100" y="48"/>
                      <a:pt x="100" y="48"/>
                    </a:cubicBezTo>
                    <a:cubicBezTo>
                      <a:pt x="102" y="48"/>
                      <a:pt x="104" y="50"/>
                      <a:pt x="104" y="52"/>
                    </a:cubicBezTo>
                    <a:cubicBezTo>
                      <a:pt x="104" y="60"/>
                      <a:pt x="104" y="60"/>
                      <a:pt x="104" y="60"/>
                    </a:cubicBezTo>
                    <a:cubicBezTo>
                      <a:pt x="104" y="62"/>
                      <a:pt x="102" y="64"/>
                      <a:pt x="100" y="64"/>
                    </a:cubicBezTo>
                    <a:cubicBezTo>
                      <a:pt x="95" y="64"/>
                      <a:pt x="95" y="64"/>
                      <a:pt x="95" y="64"/>
                    </a:cubicBezTo>
                    <a:cubicBezTo>
                      <a:pt x="94" y="69"/>
                      <a:pt x="92" y="74"/>
                      <a:pt x="89" y="78"/>
                    </a:cubicBezTo>
                    <a:cubicBezTo>
                      <a:pt x="93" y="81"/>
                      <a:pt x="93" y="81"/>
                      <a:pt x="93" y="81"/>
                    </a:cubicBezTo>
                    <a:cubicBezTo>
                      <a:pt x="94" y="83"/>
                      <a:pt x="94" y="86"/>
                      <a:pt x="93" y="87"/>
                    </a:cubicBezTo>
                    <a:cubicBezTo>
                      <a:pt x="87" y="93"/>
                      <a:pt x="87" y="93"/>
                      <a:pt x="87" y="93"/>
                    </a:cubicBezTo>
                    <a:cubicBezTo>
                      <a:pt x="86" y="94"/>
                      <a:pt x="85" y="94"/>
                      <a:pt x="84" y="94"/>
                    </a:cubicBezTo>
                    <a:cubicBezTo>
                      <a:pt x="83" y="94"/>
                      <a:pt x="82" y="94"/>
                      <a:pt x="81" y="93"/>
                    </a:cubicBezTo>
                    <a:cubicBezTo>
                      <a:pt x="78" y="89"/>
                      <a:pt x="78" y="89"/>
                      <a:pt x="78" y="89"/>
                    </a:cubicBezTo>
                    <a:cubicBezTo>
                      <a:pt x="74" y="92"/>
                      <a:pt x="69" y="94"/>
                      <a:pt x="64" y="95"/>
                    </a:cubicBezTo>
                    <a:cubicBezTo>
                      <a:pt x="64" y="100"/>
                      <a:pt x="64" y="100"/>
                      <a:pt x="64" y="100"/>
                    </a:cubicBezTo>
                    <a:cubicBezTo>
                      <a:pt x="64" y="102"/>
                      <a:pt x="62" y="104"/>
                      <a:pt x="60" y="104"/>
                    </a:cubicBezTo>
                    <a:cubicBezTo>
                      <a:pt x="52" y="104"/>
                      <a:pt x="52" y="104"/>
                      <a:pt x="52" y="104"/>
                    </a:cubicBezTo>
                    <a:cubicBezTo>
                      <a:pt x="50" y="104"/>
                      <a:pt x="48" y="102"/>
                      <a:pt x="48" y="100"/>
                    </a:cubicBezTo>
                    <a:cubicBezTo>
                      <a:pt x="48" y="95"/>
                      <a:pt x="48" y="95"/>
                      <a:pt x="48" y="95"/>
                    </a:cubicBezTo>
                    <a:cubicBezTo>
                      <a:pt x="43" y="94"/>
                      <a:pt x="38" y="92"/>
                      <a:pt x="34" y="89"/>
                    </a:cubicBezTo>
                    <a:cubicBezTo>
                      <a:pt x="31" y="93"/>
                      <a:pt x="31" y="93"/>
                      <a:pt x="31" y="93"/>
                    </a:cubicBezTo>
                    <a:cubicBezTo>
                      <a:pt x="30" y="94"/>
                      <a:pt x="29" y="94"/>
                      <a:pt x="28" y="94"/>
                    </a:cubicBezTo>
                    <a:cubicBezTo>
                      <a:pt x="27" y="94"/>
                      <a:pt x="26" y="94"/>
                      <a:pt x="25" y="93"/>
                    </a:cubicBezTo>
                    <a:cubicBezTo>
                      <a:pt x="19" y="87"/>
                      <a:pt x="19" y="87"/>
                      <a:pt x="19" y="87"/>
                    </a:cubicBezTo>
                    <a:cubicBezTo>
                      <a:pt x="18" y="86"/>
                      <a:pt x="18" y="83"/>
                      <a:pt x="19" y="81"/>
                    </a:cubicBezTo>
                    <a:cubicBezTo>
                      <a:pt x="23" y="78"/>
                      <a:pt x="23" y="78"/>
                      <a:pt x="23" y="78"/>
                    </a:cubicBezTo>
                    <a:cubicBezTo>
                      <a:pt x="20" y="74"/>
                      <a:pt x="18" y="69"/>
                      <a:pt x="17" y="64"/>
                    </a:cubicBezTo>
                    <a:cubicBezTo>
                      <a:pt x="12" y="64"/>
                      <a:pt x="12" y="64"/>
                      <a:pt x="12" y="64"/>
                    </a:cubicBezTo>
                    <a:cubicBezTo>
                      <a:pt x="10" y="64"/>
                      <a:pt x="8" y="62"/>
                      <a:pt x="8" y="60"/>
                    </a:cubicBezTo>
                    <a:cubicBezTo>
                      <a:pt x="8" y="52"/>
                      <a:pt x="8" y="52"/>
                      <a:pt x="8" y="52"/>
                    </a:cubicBezTo>
                    <a:cubicBezTo>
                      <a:pt x="8" y="50"/>
                      <a:pt x="10" y="48"/>
                      <a:pt x="12" y="48"/>
                    </a:cubicBezTo>
                    <a:cubicBezTo>
                      <a:pt x="17" y="48"/>
                      <a:pt x="17" y="48"/>
                      <a:pt x="17" y="48"/>
                    </a:cubicBezTo>
                    <a:cubicBezTo>
                      <a:pt x="18" y="43"/>
                      <a:pt x="20" y="38"/>
                      <a:pt x="23" y="34"/>
                    </a:cubicBezTo>
                    <a:cubicBezTo>
                      <a:pt x="19" y="31"/>
                      <a:pt x="19" y="31"/>
                      <a:pt x="19" y="31"/>
                    </a:cubicBezTo>
                    <a:cubicBezTo>
                      <a:pt x="18" y="29"/>
                      <a:pt x="18" y="26"/>
                      <a:pt x="19" y="25"/>
                    </a:cubicBezTo>
                    <a:cubicBezTo>
                      <a:pt x="25" y="19"/>
                      <a:pt x="25" y="19"/>
                      <a:pt x="25" y="19"/>
                    </a:cubicBezTo>
                    <a:cubicBezTo>
                      <a:pt x="26" y="18"/>
                      <a:pt x="27" y="18"/>
                      <a:pt x="28" y="18"/>
                    </a:cubicBezTo>
                    <a:cubicBezTo>
                      <a:pt x="29" y="18"/>
                      <a:pt x="30" y="18"/>
                      <a:pt x="31" y="19"/>
                    </a:cubicBezTo>
                    <a:cubicBezTo>
                      <a:pt x="34" y="23"/>
                      <a:pt x="34" y="23"/>
                      <a:pt x="34" y="23"/>
                    </a:cubicBezTo>
                    <a:cubicBezTo>
                      <a:pt x="38" y="20"/>
                      <a:pt x="43" y="18"/>
                      <a:pt x="48" y="17"/>
                    </a:cubicBezTo>
                    <a:cubicBezTo>
                      <a:pt x="48" y="12"/>
                      <a:pt x="48" y="12"/>
                      <a:pt x="48" y="12"/>
                    </a:cubicBezTo>
                    <a:cubicBezTo>
                      <a:pt x="48" y="10"/>
                      <a:pt x="50" y="8"/>
                      <a:pt x="52" y="8"/>
                    </a:cubicBezTo>
                    <a:cubicBezTo>
                      <a:pt x="60" y="8"/>
                      <a:pt x="60" y="8"/>
                      <a:pt x="60" y="8"/>
                    </a:cubicBezTo>
                    <a:moveTo>
                      <a:pt x="60" y="0"/>
                    </a:moveTo>
                    <a:cubicBezTo>
                      <a:pt x="52" y="0"/>
                      <a:pt x="52" y="0"/>
                      <a:pt x="52" y="0"/>
                    </a:cubicBezTo>
                    <a:cubicBezTo>
                      <a:pt x="46" y="0"/>
                      <a:pt x="41" y="5"/>
                      <a:pt x="40" y="11"/>
                    </a:cubicBezTo>
                    <a:cubicBezTo>
                      <a:pt x="38" y="11"/>
                      <a:pt x="37" y="12"/>
                      <a:pt x="35" y="13"/>
                    </a:cubicBezTo>
                    <a:cubicBezTo>
                      <a:pt x="33" y="11"/>
                      <a:pt x="31" y="10"/>
                      <a:pt x="28" y="10"/>
                    </a:cubicBezTo>
                    <a:cubicBezTo>
                      <a:pt x="25" y="10"/>
                      <a:pt x="21" y="11"/>
                      <a:pt x="19" y="14"/>
                    </a:cubicBezTo>
                    <a:cubicBezTo>
                      <a:pt x="14" y="19"/>
                      <a:pt x="14" y="19"/>
                      <a:pt x="14" y="19"/>
                    </a:cubicBezTo>
                    <a:cubicBezTo>
                      <a:pt x="11" y="22"/>
                      <a:pt x="10" y="25"/>
                      <a:pt x="10" y="28"/>
                    </a:cubicBezTo>
                    <a:cubicBezTo>
                      <a:pt x="10" y="31"/>
                      <a:pt x="11" y="33"/>
                      <a:pt x="13" y="35"/>
                    </a:cubicBezTo>
                    <a:cubicBezTo>
                      <a:pt x="12" y="37"/>
                      <a:pt x="11" y="38"/>
                      <a:pt x="11" y="40"/>
                    </a:cubicBezTo>
                    <a:cubicBezTo>
                      <a:pt x="5" y="41"/>
                      <a:pt x="0" y="46"/>
                      <a:pt x="0" y="52"/>
                    </a:cubicBezTo>
                    <a:cubicBezTo>
                      <a:pt x="0" y="60"/>
                      <a:pt x="0" y="60"/>
                      <a:pt x="0" y="60"/>
                    </a:cubicBezTo>
                    <a:cubicBezTo>
                      <a:pt x="0" y="66"/>
                      <a:pt x="5" y="71"/>
                      <a:pt x="11" y="72"/>
                    </a:cubicBezTo>
                    <a:cubicBezTo>
                      <a:pt x="11" y="74"/>
                      <a:pt x="12" y="75"/>
                      <a:pt x="13" y="77"/>
                    </a:cubicBezTo>
                    <a:cubicBezTo>
                      <a:pt x="11" y="79"/>
                      <a:pt x="10" y="81"/>
                      <a:pt x="10" y="84"/>
                    </a:cubicBezTo>
                    <a:cubicBezTo>
                      <a:pt x="10" y="87"/>
                      <a:pt x="11" y="91"/>
                      <a:pt x="14" y="93"/>
                    </a:cubicBezTo>
                    <a:cubicBezTo>
                      <a:pt x="19" y="98"/>
                      <a:pt x="19" y="98"/>
                      <a:pt x="19" y="98"/>
                    </a:cubicBezTo>
                    <a:cubicBezTo>
                      <a:pt x="21" y="101"/>
                      <a:pt x="25" y="102"/>
                      <a:pt x="28" y="102"/>
                    </a:cubicBezTo>
                    <a:cubicBezTo>
                      <a:pt x="31" y="102"/>
                      <a:pt x="33" y="101"/>
                      <a:pt x="35" y="99"/>
                    </a:cubicBezTo>
                    <a:cubicBezTo>
                      <a:pt x="37" y="100"/>
                      <a:pt x="38" y="101"/>
                      <a:pt x="40" y="101"/>
                    </a:cubicBezTo>
                    <a:cubicBezTo>
                      <a:pt x="41" y="107"/>
                      <a:pt x="46" y="112"/>
                      <a:pt x="52" y="112"/>
                    </a:cubicBezTo>
                    <a:cubicBezTo>
                      <a:pt x="60" y="112"/>
                      <a:pt x="60" y="112"/>
                      <a:pt x="60" y="112"/>
                    </a:cubicBezTo>
                    <a:cubicBezTo>
                      <a:pt x="66" y="112"/>
                      <a:pt x="71" y="107"/>
                      <a:pt x="72" y="101"/>
                    </a:cubicBezTo>
                    <a:cubicBezTo>
                      <a:pt x="74" y="101"/>
                      <a:pt x="75" y="100"/>
                      <a:pt x="77" y="99"/>
                    </a:cubicBezTo>
                    <a:cubicBezTo>
                      <a:pt x="79" y="101"/>
                      <a:pt x="81" y="102"/>
                      <a:pt x="84" y="102"/>
                    </a:cubicBezTo>
                    <a:cubicBezTo>
                      <a:pt x="87" y="102"/>
                      <a:pt x="91" y="101"/>
                      <a:pt x="93" y="98"/>
                    </a:cubicBezTo>
                    <a:cubicBezTo>
                      <a:pt x="98" y="93"/>
                      <a:pt x="98" y="93"/>
                      <a:pt x="98" y="93"/>
                    </a:cubicBezTo>
                    <a:cubicBezTo>
                      <a:pt x="101" y="91"/>
                      <a:pt x="102" y="87"/>
                      <a:pt x="102" y="84"/>
                    </a:cubicBezTo>
                    <a:cubicBezTo>
                      <a:pt x="102" y="81"/>
                      <a:pt x="101" y="79"/>
                      <a:pt x="99" y="77"/>
                    </a:cubicBezTo>
                    <a:cubicBezTo>
                      <a:pt x="100" y="75"/>
                      <a:pt x="101" y="74"/>
                      <a:pt x="101" y="72"/>
                    </a:cubicBezTo>
                    <a:cubicBezTo>
                      <a:pt x="107" y="71"/>
                      <a:pt x="112" y="66"/>
                      <a:pt x="112" y="60"/>
                    </a:cubicBezTo>
                    <a:cubicBezTo>
                      <a:pt x="112" y="52"/>
                      <a:pt x="112" y="52"/>
                      <a:pt x="112" y="52"/>
                    </a:cubicBezTo>
                    <a:cubicBezTo>
                      <a:pt x="112" y="46"/>
                      <a:pt x="107" y="41"/>
                      <a:pt x="101" y="40"/>
                    </a:cubicBezTo>
                    <a:cubicBezTo>
                      <a:pt x="101" y="38"/>
                      <a:pt x="100" y="37"/>
                      <a:pt x="99" y="35"/>
                    </a:cubicBezTo>
                    <a:cubicBezTo>
                      <a:pt x="101" y="33"/>
                      <a:pt x="102" y="31"/>
                      <a:pt x="102" y="28"/>
                    </a:cubicBezTo>
                    <a:cubicBezTo>
                      <a:pt x="102" y="25"/>
                      <a:pt x="101" y="22"/>
                      <a:pt x="98" y="19"/>
                    </a:cubicBezTo>
                    <a:cubicBezTo>
                      <a:pt x="93" y="14"/>
                      <a:pt x="93" y="14"/>
                      <a:pt x="93" y="14"/>
                    </a:cubicBezTo>
                    <a:cubicBezTo>
                      <a:pt x="91" y="11"/>
                      <a:pt x="87" y="10"/>
                      <a:pt x="84" y="10"/>
                    </a:cubicBezTo>
                    <a:cubicBezTo>
                      <a:pt x="81" y="10"/>
                      <a:pt x="79" y="11"/>
                      <a:pt x="77" y="13"/>
                    </a:cubicBezTo>
                    <a:cubicBezTo>
                      <a:pt x="75" y="12"/>
                      <a:pt x="74" y="11"/>
                      <a:pt x="72" y="11"/>
                    </a:cubicBezTo>
                    <a:cubicBezTo>
                      <a:pt x="71" y="5"/>
                      <a:pt x="66" y="0"/>
                      <a:pt x="6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2">
                      <a:lumMod val="50000"/>
                    </a:schemeClr>
                  </a:solidFill>
                  <a:effectLst/>
                  <a:uLnTx/>
                  <a:uFillTx/>
                  <a:latin typeface="Calibri" panose="020F0502020204030204"/>
                </a:endParaRPr>
              </a:p>
            </p:txBody>
          </p:sp>
          <p:sp>
            <p:nvSpPr>
              <p:cNvPr id="80" name="Freeform 94">
                <a:extLst>
                  <a:ext uri="{FF2B5EF4-FFF2-40B4-BE49-F238E27FC236}">
                    <a16:creationId xmlns:a16="http://schemas.microsoft.com/office/drawing/2014/main" xmlns="" id="{743BAFF6-86DD-46B8-8D8D-17894A62F9C5}"/>
                  </a:ext>
                </a:extLst>
              </p:cNvPr>
              <p:cNvSpPr>
                <a:spLocks noEditPoints="1"/>
              </p:cNvSpPr>
              <p:nvPr/>
            </p:nvSpPr>
            <p:spPr bwMode="auto">
              <a:xfrm>
                <a:off x="1573214" y="3011488"/>
                <a:ext cx="138113" cy="139700"/>
              </a:xfrm>
              <a:custGeom>
                <a:avLst/>
                <a:gdLst>
                  <a:gd name="T0" fmla="*/ 26 w 52"/>
                  <a:gd name="T1" fmla="*/ 52 h 52"/>
                  <a:gd name="T2" fmla="*/ 0 w 52"/>
                  <a:gd name="T3" fmla="*/ 26 h 52"/>
                  <a:gd name="T4" fmla="*/ 26 w 52"/>
                  <a:gd name="T5" fmla="*/ 0 h 52"/>
                  <a:gd name="T6" fmla="*/ 52 w 52"/>
                  <a:gd name="T7" fmla="*/ 26 h 52"/>
                  <a:gd name="T8" fmla="*/ 26 w 52"/>
                  <a:gd name="T9" fmla="*/ 52 h 52"/>
                  <a:gd name="T10" fmla="*/ 26 w 52"/>
                  <a:gd name="T11" fmla="*/ 4 h 52"/>
                  <a:gd name="T12" fmla="*/ 4 w 52"/>
                  <a:gd name="T13" fmla="*/ 26 h 52"/>
                  <a:gd name="T14" fmla="*/ 26 w 52"/>
                  <a:gd name="T15" fmla="*/ 48 h 52"/>
                  <a:gd name="T16" fmla="*/ 48 w 52"/>
                  <a:gd name="T17" fmla="*/ 26 h 52"/>
                  <a:gd name="T18" fmla="*/ 26 w 52"/>
                  <a:gd name="T19"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52">
                    <a:moveTo>
                      <a:pt x="26" y="52"/>
                    </a:moveTo>
                    <a:cubicBezTo>
                      <a:pt x="12" y="52"/>
                      <a:pt x="0" y="40"/>
                      <a:pt x="0" y="26"/>
                    </a:cubicBezTo>
                    <a:cubicBezTo>
                      <a:pt x="0" y="12"/>
                      <a:pt x="12" y="0"/>
                      <a:pt x="26" y="0"/>
                    </a:cubicBezTo>
                    <a:cubicBezTo>
                      <a:pt x="40" y="0"/>
                      <a:pt x="52" y="12"/>
                      <a:pt x="52" y="26"/>
                    </a:cubicBezTo>
                    <a:cubicBezTo>
                      <a:pt x="52" y="40"/>
                      <a:pt x="40" y="52"/>
                      <a:pt x="26" y="52"/>
                    </a:cubicBezTo>
                    <a:close/>
                    <a:moveTo>
                      <a:pt x="26" y="4"/>
                    </a:moveTo>
                    <a:cubicBezTo>
                      <a:pt x="14" y="4"/>
                      <a:pt x="4" y="14"/>
                      <a:pt x="4" y="26"/>
                    </a:cubicBezTo>
                    <a:cubicBezTo>
                      <a:pt x="4" y="38"/>
                      <a:pt x="14" y="48"/>
                      <a:pt x="26" y="48"/>
                    </a:cubicBezTo>
                    <a:cubicBezTo>
                      <a:pt x="38" y="48"/>
                      <a:pt x="48" y="38"/>
                      <a:pt x="48" y="26"/>
                    </a:cubicBezTo>
                    <a:cubicBezTo>
                      <a:pt x="48" y="14"/>
                      <a:pt x="38" y="4"/>
                      <a:pt x="2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2">
                      <a:lumMod val="50000"/>
                    </a:schemeClr>
                  </a:solidFill>
                  <a:effectLst/>
                  <a:uLnTx/>
                  <a:uFillTx/>
                  <a:latin typeface="Calibri" panose="020F0502020204030204"/>
                </a:endParaRPr>
              </a:p>
            </p:txBody>
          </p:sp>
          <p:sp>
            <p:nvSpPr>
              <p:cNvPr id="81" name="Freeform 95">
                <a:extLst>
                  <a:ext uri="{FF2B5EF4-FFF2-40B4-BE49-F238E27FC236}">
                    <a16:creationId xmlns:a16="http://schemas.microsoft.com/office/drawing/2014/main" xmlns="" id="{8B5A2FDD-709F-43BC-98CD-6584D07D0DD4}"/>
                  </a:ext>
                </a:extLst>
              </p:cNvPr>
              <p:cNvSpPr>
                <a:spLocks noEditPoints="1"/>
              </p:cNvSpPr>
              <p:nvPr/>
            </p:nvSpPr>
            <p:spPr bwMode="auto">
              <a:xfrm>
                <a:off x="1604964" y="3043238"/>
                <a:ext cx="74613" cy="74613"/>
              </a:xfrm>
              <a:custGeom>
                <a:avLst/>
                <a:gdLst>
                  <a:gd name="T0" fmla="*/ 14 w 28"/>
                  <a:gd name="T1" fmla="*/ 28 h 28"/>
                  <a:gd name="T2" fmla="*/ 0 w 28"/>
                  <a:gd name="T3" fmla="*/ 14 h 28"/>
                  <a:gd name="T4" fmla="*/ 14 w 28"/>
                  <a:gd name="T5" fmla="*/ 0 h 28"/>
                  <a:gd name="T6" fmla="*/ 28 w 28"/>
                  <a:gd name="T7" fmla="*/ 14 h 28"/>
                  <a:gd name="T8" fmla="*/ 14 w 28"/>
                  <a:gd name="T9" fmla="*/ 28 h 28"/>
                  <a:gd name="T10" fmla="*/ 14 w 28"/>
                  <a:gd name="T11" fmla="*/ 4 h 28"/>
                  <a:gd name="T12" fmla="*/ 4 w 28"/>
                  <a:gd name="T13" fmla="*/ 14 h 28"/>
                  <a:gd name="T14" fmla="*/ 14 w 28"/>
                  <a:gd name="T15" fmla="*/ 24 h 28"/>
                  <a:gd name="T16" fmla="*/ 24 w 28"/>
                  <a:gd name="T17" fmla="*/ 14 h 28"/>
                  <a:gd name="T18" fmla="*/ 14 w 28"/>
                  <a:gd name="T19" fmla="*/ 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8">
                    <a:moveTo>
                      <a:pt x="14" y="28"/>
                    </a:moveTo>
                    <a:cubicBezTo>
                      <a:pt x="6" y="28"/>
                      <a:pt x="0" y="22"/>
                      <a:pt x="0" y="14"/>
                    </a:cubicBezTo>
                    <a:cubicBezTo>
                      <a:pt x="0" y="6"/>
                      <a:pt x="6" y="0"/>
                      <a:pt x="14" y="0"/>
                    </a:cubicBezTo>
                    <a:cubicBezTo>
                      <a:pt x="22" y="0"/>
                      <a:pt x="28" y="6"/>
                      <a:pt x="28" y="14"/>
                    </a:cubicBezTo>
                    <a:cubicBezTo>
                      <a:pt x="28" y="22"/>
                      <a:pt x="22" y="28"/>
                      <a:pt x="14" y="28"/>
                    </a:cubicBezTo>
                    <a:close/>
                    <a:moveTo>
                      <a:pt x="14" y="4"/>
                    </a:moveTo>
                    <a:cubicBezTo>
                      <a:pt x="8" y="4"/>
                      <a:pt x="4" y="8"/>
                      <a:pt x="4" y="14"/>
                    </a:cubicBezTo>
                    <a:cubicBezTo>
                      <a:pt x="4" y="20"/>
                      <a:pt x="8" y="24"/>
                      <a:pt x="14" y="24"/>
                    </a:cubicBezTo>
                    <a:cubicBezTo>
                      <a:pt x="20" y="24"/>
                      <a:pt x="24" y="20"/>
                      <a:pt x="24" y="14"/>
                    </a:cubicBezTo>
                    <a:cubicBezTo>
                      <a:pt x="24" y="8"/>
                      <a:pt x="20" y="4"/>
                      <a:pt x="1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bg2">
                      <a:lumMod val="50000"/>
                    </a:schemeClr>
                  </a:solidFill>
                  <a:effectLst/>
                  <a:uLnTx/>
                  <a:uFillTx/>
                  <a:latin typeface="Calibri" panose="020F0502020204030204"/>
                </a:endParaRPr>
              </a:p>
            </p:txBody>
          </p:sp>
        </p:grpSp>
      </p:grpSp>
    </p:spTree>
    <p:extLst>
      <p:ext uri="{BB962C8B-B14F-4D97-AF65-F5344CB8AC3E}">
        <p14:creationId xmlns:p14="http://schemas.microsoft.com/office/powerpoint/2010/main" val="380138886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Scale>
                                      <p:cBhvr>
                                        <p:cTn id="7"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gtEl>
                                        <p:attrNameLst>
                                          <p:attrName>ppt_x</p:attrName>
                                          <p:attrName>ppt_y</p:attrName>
                                        </p:attrNameLst>
                                      </p:cBhvr>
                                    </p:animMotion>
                                    <p:animEffect transition="in" filter="fade">
                                      <p:cBhvr>
                                        <p:cTn id="9" dur="1000"/>
                                        <p:tgtEl>
                                          <p:spTgt spid="3"/>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65"/>
                                        </p:tgtEl>
                                        <p:attrNameLst>
                                          <p:attrName>style.visibility</p:attrName>
                                        </p:attrNameLst>
                                      </p:cBhvr>
                                      <p:to>
                                        <p:strVal val="visible"/>
                                      </p:to>
                                    </p:set>
                                    <p:anim calcmode="lin" valueType="num">
                                      <p:cBhvr>
                                        <p:cTn id="13" dur="500" fill="hold"/>
                                        <p:tgtEl>
                                          <p:spTgt spid="65"/>
                                        </p:tgtEl>
                                        <p:attrNameLst>
                                          <p:attrName>ppt_w</p:attrName>
                                        </p:attrNameLst>
                                      </p:cBhvr>
                                      <p:tavLst>
                                        <p:tav tm="0">
                                          <p:val>
                                            <p:fltVal val="0"/>
                                          </p:val>
                                        </p:tav>
                                        <p:tav tm="100000">
                                          <p:val>
                                            <p:strVal val="#ppt_w"/>
                                          </p:val>
                                        </p:tav>
                                      </p:tavLst>
                                    </p:anim>
                                    <p:anim calcmode="lin" valueType="num">
                                      <p:cBhvr>
                                        <p:cTn id="14" dur="500" fill="hold"/>
                                        <p:tgtEl>
                                          <p:spTgt spid="65"/>
                                        </p:tgtEl>
                                        <p:attrNameLst>
                                          <p:attrName>ppt_h</p:attrName>
                                        </p:attrNameLst>
                                      </p:cBhvr>
                                      <p:tavLst>
                                        <p:tav tm="0">
                                          <p:val>
                                            <p:fltVal val="0"/>
                                          </p:val>
                                        </p:tav>
                                        <p:tav tm="100000">
                                          <p:val>
                                            <p:strVal val="#ppt_h"/>
                                          </p:val>
                                        </p:tav>
                                      </p:tavLst>
                                    </p:anim>
                                    <p:animEffect transition="in" filter="fade">
                                      <p:cBhvr>
                                        <p:cTn id="15" dur="500"/>
                                        <p:tgtEl>
                                          <p:spTgt spid="65"/>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66"/>
                                        </p:tgtEl>
                                        <p:attrNameLst>
                                          <p:attrName>style.visibility</p:attrName>
                                        </p:attrNameLst>
                                      </p:cBhvr>
                                      <p:to>
                                        <p:strVal val="visible"/>
                                      </p:to>
                                    </p:set>
                                    <p:anim calcmode="lin" valueType="num">
                                      <p:cBhvr>
                                        <p:cTn id="19" dur="500" fill="hold"/>
                                        <p:tgtEl>
                                          <p:spTgt spid="66"/>
                                        </p:tgtEl>
                                        <p:attrNameLst>
                                          <p:attrName>ppt_w</p:attrName>
                                        </p:attrNameLst>
                                      </p:cBhvr>
                                      <p:tavLst>
                                        <p:tav tm="0">
                                          <p:val>
                                            <p:fltVal val="0"/>
                                          </p:val>
                                        </p:tav>
                                        <p:tav tm="100000">
                                          <p:val>
                                            <p:strVal val="#ppt_w"/>
                                          </p:val>
                                        </p:tav>
                                      </p:tavLst>
                                    </p:anim>
                                    <p:anim calcmode="lin" valueType="num">
                                      <p:cBhvr>
                                        <p:cTn id="20" dur="500" fill="hold"/>
                                        <p:tgtEl>
                                          <p:spTgt spid="66"/>
                                        </p:tgtEl>
                                        <p:attrNameLst>
                                          <p:attrName>ppt_h</p:attrName>
                                        </p:attrNameLst>
                                      </p:cBhvr>
                                      <p:tavLst>
                                        <p:tav tm="0">
                                          <p:val>
                                            <p:fltVal val="0"/>
                                          </p:val>
                                        </p:tav>
                                        <p:tav tm="100000">
                                          <p:val>
                                            <p:strVal val="#ppt_h"/>
                                          </p:val>
                                        </p:tav>
                                      </p:tavLst>
                                    </p:anim>
                                    <p:animEffect transition="in" filter="fade">
                                      <p:cBhvr>
                                        <p:cTn id="21" dur="500"/>
                                        <p:tgtEl>
                                          <p:spTgt spid="66"/>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76"/>
                                        </p:tgtEl>
                                        <p:attrNameLst>
                                          <p:attrName>style.visibility</p:attrName>
                                        </p:attrNameLst>
                                      </p:cBhvr>
                                      <p:to>
                                        <p:strVal val="visible"/>
                                      </p:to>
                                    </p:set>
                                    <p:anim calcmode="lin" valueType="num">
                                      <p:cBhvr>
                                        <p:cTn id="25" dur="500" fill="hold"/>
                                        <p:tgtEl>
                                          <p:spTgt spid="76"/>
                                        </p:tgtEl>
                                        <p:attrNameLst>
                                          <p:attrName>ppt_w</p:attrName>
                                        </p:attrNameLst>
                                      </p:cBhvr>
                                      <p:tavLst>
                                        <p:tav tm="0">
                                          <p:val>
                                            <p:fltVal val="0"/>
                                          </p:val>
                                        </p:tav>
                                        <p:tav tm="100000">
                                          <p:val>
                                            <p:strVal val="#ppt_w"/>
                                          </p:val>
                                        </p:tav>
                                      </p:tavLst>
                                    </p:anim>
                                    <p:anim calcmode="lin" valueType="num">
                                      <p:cBhvr>
                                        <p:cTn id="26" dur="500" fill="hold"/>
                                        <p:tgtEl>
                                          <p:spTgt spid="76"/>
                                        </p:tgtEl>
                                        <p:attrNameLst>
                                          <p:attrName>ppt_h</p:attrName>
                                        </p:attrNameLst>
                                      </p:cBhvr>
                                      <p:tavLst>
                                        <p:tav tm="0">
                                          <p:val>
                                            <p:fltVal val="0"/>
                                          </p:val>
                                        </p:tav>
                                        <p:tav tm="100000">
                                          <p:val>
                                            <p:strVal val="#ppt_h"/>
                                          </p:val>
                                        </p:tav>
                                      </p:tavLst>
                                    </p:anim>
                                    <p:animEffect transition="in" filter="fade">
                                      <p:cBhvr>
                                        <p:cTn id="27"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3">
            <a:extLst>
              <a:ext uri="{FF2B5EF4-FFF2-40B4-BE49-F238E27FC236}">
                <a16:creationId xmlns:a16="http://schemas.microsoft.com/office/drawing/2014/main" xmlns="" id="{3E8EB6A8-2E13-48CC-B9EE-D69102D2027D}"/>
              </a:ext>
            </a:extLst>
          </p:cNvPr>
          <p:cNvSpPr>
            <a:spLocks noChangeArrowheads="1"/>
          </p:cNvSpPr>
          <p:nvPr/>
        </p:nvSpPr>
        <p:spPr bwMode="auto">
          <a:xfrm>
            <a:off x="161019" y="2466561"/>
            <a:ext cx="5955476" cy="1215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nchor="ctr">
            <a:spAutoFit/>
          </a:bodyPr>
          <a:lstStyle/>
          <a:p>
            <a:pPr algn="r" fontAlgn="base">
              <a:spcBef>
                <a:spcPct val="0"/>
              </a:spcBef>
              <a:spcAft>
                <a:spcPct val="0"/>
              </a:spcAft>
            </a:pPr>
            <a:r>
              <a:rPr lang="zh-CN" altLang="en-US" sz="2800" dirty="0">
                <a:solidFill>
                  <a:srgbClr val="FF9E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输入副标题</a:t>
            </a:r>
            <a:endParaRPr lang="en-US" sz="2800" dirty="0">
              <a:solidFill>
                <a:srgbClr val="FF9E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a:p>
            <a:pPr algn="r" fontAlgn="base">
              <a:spcBef>
                <a:spcPct val="0"/>
              </a:spcBef>
              <a:spcAft>
                <a:spcPct val="0"/>
              </a:spcAft>
            </a:pPr>
            <a:r>
              <a:rPr lang="zh-CN" altLang="en-US" sz="4500" b="1" dirty="0">
                <a:solidFill>
                  <a:srgbClr val="FF9E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安全文明施工管理策划</a:t>
            </a:r>
          </a:p>
        </p:txBody>
      </p:sp>
      <p:sp>
        <p:nvSpPr>
          <p:cNvPr id="13" name="Text Box 3">
            <a:extLst>
              <a:ext uri="{FF2B5EF4-FFF2-40B4-BE49-F238E27FC236}">
                <a16:creationId xmlns:a16="http://schemas.microsoft.com/office/drawing/2014/main" xmlns="" id="{7EC9ABBE-2171-4BC6-8FC3-F08B7F7B4A45}"/>
              </a:ext>
            </a:extLst>
          </p:cNvPr>
          <p:cNvSpPr>
            <a:spLocks noChangeArrowheads="1"/>
          </p:cNvSpPr>
          <p:nvPr/>
        </p:nvSpPr>
        <p:spPr bwMode="auto">
          <a:xfrm>
            <a:off x="6119991" y="1827687"/>
            <a:ext cx="2082621" cy="221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nchor="ctr">
            <a:spAutoFit/>
          </a:bodyPr>
          <a:lstStyle/>
          <a:p>
            <a:pPr fontAlgn="base">
              <a:spcBef>
                <a:spcPct val="0"/>
              </a:spcBef>
              <a:spcAft>
                <a:spcPct val="0"/>
              </a:spcAft>
            </a:pPr>
            <a:r>
              <a:rPr lang="en-US" sz="13800" dirty="0">
                <a:solidFill>
                  <a:srgbClr val="797979"/>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sym typeface="微软雅黑" panose="020B0503020204020204" pitchFamily="34" charset="-122"/>
              </a:rPr>
              <a:t>05</a:t>
            </a:r>
            <a:endParaRPr lang="zh-CN" altLang="en-US" sz="13800" b="1" dirty="0">
              <a:solidFill>
                <a:srgbClr val="797979"/>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sym typeface="微软雅黑" panose="020B0503020204020204" pitchFamily="34" charset="-122"/>
            </a:endParaRPr>
          </a:p>
        </p:txBody>
      </p:sp>
      <p:grpSp>
        <p:nvGrpSpPr>
          <p:cNvPr id="14" name="组合 13">
            <a:extLst>
              <a:ext uri="{FF2B5EF4-FFF2-40B4-BE49-F238E27FC236}">
                <a16:creationId xmlns:a16="http://schemas.microsoft.com/office/drawing/2014/main" xmlns="" id="{609DE428-DA16-4827-8AFD-25CF8A4B36C7}"/>
              </a:ext>
            </a:extLst>
          </p:cNvPr>
          <p:cNvGrpSpPr/>
          <p:nvPr/>
        </p:nvGrpSpPr>
        <p:grpSpPr>
          <a:xfrm>
            <a:off x="0" y="5734207"/>
            <a:ext cx="12192000" cy="1123793"/>
            <a:chOff x="0" y="5549991"/>
            <a:chExt cx="6988044" cy="1308010"/>
          </a:xfrm>
        </p:grpSpPr>
        <p:pic>
          <p:nvPicPr>
            <p:cNvPr id="15" name="图片 14">
              <a:extLst>
                <a:ext uri="{FF2B5EF4-FFF2-40B4-BE49-F238E27FC236}">
                  <a16:creationId xmlns:a16="http://schemas.microsoft.com/office/drawing/2014/main" xmlns="" id="{53A91375-49DA-467C-A5DB-13141C244AB7}"/>
                </a:ext>
              </a:extLst>
            </p:cNvPr>
            <p:cNvPicPr>
              <a:picLocks noChangeAspect="1"/>
            </p:cNvPicPr>
            <p:nvPr/>
          </p:nvPicPr>
          <p:blipFill>
            <a:blip r:embed="rId3"/>
            <a:stretch>
              <a:fillRect/>
            </a:stretch>
          </p:blipFill>
          <p:spPr>
            <a:xfrm>
              <a:off x="5928772" y="5549993"/>
              <a:ext cx="1059272" cy="1308007"/>
            </a:xfrm>
            <a:prstGeom prst="rect">
              <a:avLst/>
            </a:prstGeom>
          </p:spPr>
        </p:pic>
        <p:pic>
          <p:nvPicPr>
            <p:cNvPr id="16" name="图片 15">
              <a:extLst>
                <a:ext uri="{FF2B5EF4-FFF2-40B4-BE49-F238E27FC236}">
                  <a16:creationId xmlns:a16="http://schemas.microsoft.com/office/drawing/2014/main" xmlns="" id="{8AD126A5-6841-47BA-B5BB-72564F702888}"/>
                </a:ext>
              </a:extLst>
            </p:cNvPr>
            <p:cNvPicPr>
              <a:picLocks noChangeAspect="1"/>
            </p:cNvPicPr>
            <p:nvPr/>
          </p:nvPicPr>
          <p:blipFill>
            <a:blip r:embed="rId3"/>
            <a:stretch>
              <a:fillRect/>
            </a:stretch>
          </p:blipFill>
          <p:spPr>
            <a:xfrm>
              <a:off x="4864636" y="5549993"/>
              <a:ext cx="1132304" cy="1308007"/>
            </a:xfrm>
            <a:prstGeom prst="rect">
              <a:avLst/>
            </a:prstGeom>
          </p:spPr>
        </p:pic>
        <p:pic>
          <p:nvPicPr>
            <p:cNvPr id="17" name="图片 16">
              <a:extLst>
                <a:ext uri="{FF2B5EF4-FFF2-40B4-BE49-F238E27FC236}">
                  <a16:creationId xmlns:a16="http://schemas.microsoft.com/office/drawing/2014/main" xmlns="" id="{840FE9D2-E2F3-42D0-9E2C-E94EEC6202C0}"/>
                </a:ext>
              </a:extLst>
            </p:cNvPr>
            <p:cNvPicPr>
              <a:picLocks noChangeAspect="1"/>
            </p:cNvPicPr>
            <p:nvPr/>
          </p:nvPicPr>
          <p:blipFill>
            <a:blip r:embed="rId3"/>
            <a:stretch>
              <a:fillRect/>
            </a:stretch>
          </p:blipFill>
          <p:spPr>
            <a:xfrm>
              <a:off x="3810228" y="5549992"/>
              <a:ext cx="1059272" cy="1308008"/>
            </a:xfrm>
            <a:prstGeom prst="rect">
              <a:avLst/>
            </a:prstGeom>
          </p:spPr>
        </p:pic>
        <p:pic>
          <p:nvPicPr>
            <p:cNvPr id="18" name="图片 17">
              <a:extLst>
                <a:ext uri="{FF2B5EF4-FFF2-40B4-BE49-F238E27FC236}">
                  <a16:creationId xmlns:a16="http://schemas.microsoft.com/office/drawing/2014/main" xmlns="" id="{2C78D9B1-8CB7-4738-B524-6067FA9F9DB7}"/>
                </a:ext>
              </a:extLst>
            </p:cNvPr>
            <p:cNvPicPr>
              <a:picLocks noChangeAspect="1"/>
            </p:cNvPicPr>
            <p:nvPr/>
          </p:nvPicPr>
          <p:blipFill>
            <a:blip r:embed="rId3"/>
            <a:stretch>
              <a:fillRect/>
            </a:stretch>
          </p:blipFill>
          <p:spPr>
            <a:xfrm>
              <a:off x="2756140" y="5549993"/>
              <a:ext cx="1059272" cy="1308007"/>
            </a:xfrm>
            <a:prstGeom prst="rect">
              <a:avLst/>
            </a:prstGeom>
          </p:spPr>
        </p:pic>
        <p:pic>
          <p:nvPicPr>
            <p:cNvPr id="19" name="图片 18">
              <a:extLst>
                <a:ext uri="{FF2B5EF4-FFF2-40B4-BE49-F238E27FC236}">
                  <a16:creationId xmlns:a16="http://schemas.microsoft.com/office/drawing/2014/main" xmlns="" id="{D7DD55CA-8485-42D9-8BFA-8D697311D69B}"/>
                </a:ext>
              </a:extLst>
            </p:cNvPr>
            <p:cNvPicPr>
              <a:picLocks noChangeAspect="1"/>
            </p:cNvPicPr>
            <p:nvPr/>
          </p:nvPicPr>
          <p:blipFill>
            <a:blip r:embed="rId3"/>
            <a:stretch>
              <a:fillRect/>
            </a:stretch>
          </p:blipFill>
          <p:spPr>
            <a:xfrm>
              <a:off x="1933152" y="5549993"/>
              <a:ext cx="1059272" cy="1308008"/>
            </a:xfrm>
            <a:prstGeom prst="rect">
              <a:avLst/>
            </a:prstGeom>
          </p:spPr>
        </p:pic>
        <p:pic>
          <p:nvPicPr>
            <p:cNvPr id="20" name="图片 19">
              <a:extLst>
                <a:ext uri="{FF2B5EF4-FFF2-40B4-BE49-F238E27FC236}">
                  <a16:creationId xmlns:a16="http://schemas.microsoft.com/office/drawing/2014/main" xmlns="" id="{615C1CBF-488B-4B55-8D8C-D13A008A3A0B}"/>
                </a:ext>
              </a:extLst>
            </p:cNvPr>
            <p:cNvPicPr>
              <a:picLocks noChangeAspect="1"/>
            </p:cNvPicPr>
            <p:nvPr/>
          </p:nvPicPr>
          <p:blipFill>
            <a:blip r:embed="rId3"/>
            <a:stretch>
              <a:fillRect/>
            </a:stretch>
          </p:blipFill>
          <p:spPr>
            <a:xfrm>
              <a:off x="878744" y="5549991"/>
              <a:ext cx="1059272" cy="1308007"/>
            </a:xfrm>
            <a:prstGeom prst="rect">
              <a:avLst/>
            </a:prstGeom>
          </p:spPr>
        </p:pic>
        <p:pic>
          <p:nvPicPr>
            <p:cNvPr id="21" name="图片 20">
              <a:extLst>
                <a:ext uri="{FF2B5EF4-FFF2-40B4-BE49-F238E27FC236}">
                  <a16:creationId xmlns:a16="http://schemas.microsoft.com/office/drawing/2014/main" xmlns="" id="{A87FC081-987A-4350-9E7F-F4FA8E7BA88E}"/>
                </a:ext>
              </a:extLst>
            </p:cNvPr>
            <p:cNvPicPr>
              <a:picLocks noChangeAspect="1"/>
            </p:cNvPicPr>
            <p:nvPr/>
          </p:nvPicPr>
          <p:blipFill>
            <a:blip r:embed="rId3"/>
            <a:stretch>
              <a:fillRect/>
            </a:stretch>
          </p:blipFill>
          <p:spPr>
            <a:xfrm>
              <a:off x="0" y="5549992"/>
              <a:ext cx="951776" cy="1308006"/>
            </a:xfrm>
            <a:prstGeom prst="rect">
              <a:avLst/>
            </a:prstGeom>
          </p:spPr>
        </p:pic>
      </p:grpSp>
      <p:pic>
        <p:nvPicPr>
          <p:cNvPr id="5" name="图片 4">
            <a:extLst>
              <a:ext uri="{FF2B5EF4-FFF2-40B4-BE49-F238E27FC236}">
                <a16:creationId xmlns:a16="http://schemas.microsoft.com/office/drawing/2014/main" xmlns="" id="{194D0662-1B54-47FD-AA2E-A5ED6192878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37057" y="685800"/>
            <a:ext cx="3011573" cy="6172200"/>
          </a:xfrm>
          <a:prstGeom prst="rect">
            <a:avLst/>
          </a:prstGeom>
        </p:spPr>
      </p:pic>
    </p:spTree>
    <p:extLst>
      <p:ext uri="{BB962C8B-B14F-4D97-AF65-F5344CB8AC3E}">
        <p14:creationId xmlns:p14="http://schemas.microsoft.com/office/powerpoint/2010/main" val="297295953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0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10"/>
                                        </p:tgtEl>
                                        <p:attrNameLst>
                                          <p:attrName>style.visibility</p:attrName>
                                        </p:attrNameLst>
                                      </p:cBhvr>
                                      <p:to>
                                        <p:strVal val="visible"/>
                                      </p:to>
                                    </p:set>
                                    <p:anim by="(-#ppt_w*2)" calcmode="lin" valueType="num">
                                      <p:cBhvr rctx="PPT">
                                        <p:cTn id="15" dur="500" autoRev="1" fill="hold">
                                          <p:stCondLst>
                                            <p:cond delay="0"/>
                                          </p:stCondLst>
                                        </p:cTn>
                                        <p:tgtEl>
                                          <p:spTgt spid="10"/>
                                        </p:tgtEl>
                                        <p:attrNameLst>
                                          <p:attrName>ppt_w</p:attrName>
                                        </p:attrNameLst>
                                      </p:cBhvr>
                                    </p:anim>
                                    <p:anim by="(#ppt_w*0.50)" calcmode="lin" valueType="num">
                                      <p:cBhvr>
                                        <p:cTn id="16" dur="500" decel="50000" autoRev="1" fill="hold">
                                          <p:stCondLst>
                                            <p:cond delay="0"/>
                                          </p:stCondLst>
                                        </p:cTn>
                                        <p:tgtEl>
                                          <p:spTgt spid="10"/>
                                        </p:tgtEl>
                                        <p:attrNameLst>
                                          <p:attrName>ppt_x</p:attrName>
                                        </p:attrNameLst>
                                      </p:cBhvr>
                                    </p:anim>
                                    <p:anim from="(-#ppt_h/2)" to="(#ppt_y)" calcmode="lin" valueType="num">
                                      <p:cBhvr>
                                        <p:cTn id="17" dur="1000" fill="hold">
                                          <p:stCondLst>
                                            <p:cond delay="0"/>
                                          </p:stCondLst>
                                        </p:cTn>
                                        <p:tgtEl>
                                          <p:spTgt spid="10"/>
                                        </p:tgtEl>
                                        <p:attrNameLst>
                                          <p:attrName>ppt_y</p:attrName>
                                        </p:attrNameLst>
                                      </p:cBhvr>
                                    </p:anim>
                                    <p:animRot by="21600000">
                                      <p:cBhvr>
                                        <p:cTn id="18" dur="1000" fill="hold">
                                          <p:stCondLst>
                                            <p:cond delay="0"/>
                                          </p:stCondLst>
                                        </p:cTn>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xmlns="" id="{E56519B6-0D44-48DD-8C9E-737178EF4378}"/>
              </a:ext>
            </a:extLst>
          </p:cNvPr>
          <p:cNvSpPr/>
          <p:nvPr/>
        </p:nvSpPr>
        <p:spPr>
          <a:xfrm>
            <a:off x="600378" y="480915"/>
            <a:ext cx="3877985" cy="646331"/>
          </a:xfrm>
          <a:prstGeom prst="rect">
            <a:avLst/>
          </a:prstGeom>
        </p:spPr>
        <p:txBody>
          <a:bodyPr wrap="none">
            <a:spAutoFit/>
          </a:bodyPr>
          <a:lstStyle/>
          <a:p>
            <a:pPr algn="r" fontAlgn="base">
              <a:spcBef>
                <a:spcPct val="0"/>
              </a:spcBef>
              <a:spcAft>
                <a:spcPct val="0"/>
              </a:spcAft>
            </a:pPr>
            <a:r>
              <a:rPr lang="zh-CN" altLang="en-US" sz="3600" b="1" dirty="0">
                <a:solidFill>
                  <a:srgbClr val="FF9E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安全生产投入计划</a:t>
            </a:r>
          </a:p>
        </p:txBody>
      </p:sp>
      <p:sp>
        <p:nvSpPr>
          <p:cNvPr id="5" name="矩形 4">
            <a:extLst>
              <a:ext uri="{FF2B5EF4-FFF2-40B4-BE49-F238E27FC236}">
                <a16:creationId xmlns:a16="http://schemas.microsoft.com/office/drawing/2014/main" xmlns="" id="{539B872E-3753-48E9-AFFB-3C6962CF8FA7}"/>
              </a:ext>
            </a:extLst>
          </p:cNvPr>
          <p:cNvSpPr/>
          <p:nvPr/>
        </p:nvSpPr>
        <p:spPr>
          <a:xfrm>
            <a:off x="0" y="510757"/>
            <a:ext cx="225016" cy="586648"/>
          </a:xfrm>
          <a:prstGeom prst="rect">
            <a:avLst/>
          </a:prstGeom>
          <a:solidFill>
            <a:srgbClr val="FF9E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6434" tIns="48217" rIns="96434" bIns="48217" rtlCol="0" anchor="ctr"/>
          <a:lstStyle/>
          <a:p>
            <a:pPr algn="ctr" defTabSz="964278"/>
            <a:endParaRPr lang="zh-CN" altLang="en-US" sz="1969">
              <a:solidFill>
                <a:srgbClr val="E7E6E6">
                  <a:lumMod val="50000"/>
                </a:srgbClr>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 name="组合 5">
            <a:extLst>
              <a:ext uri="{FF2B5EF4-FFF2-40B4-BE49-F238E27FC236}">
                <a16:creationId xmlns:a16="http://schemas.microsoft.com/office/drawing/2014/main" xmlns="" id="{653167A5-89E3-43EB-BBE4-C0FA096C84B6}"/>
              </a:ext>
            </a:extLst>
          </p:cNvPr>
          <p:cNvGrpSpPr/>
          <p:nvPr/>
        </p:nvGrpSpPr>
        <p:grpSpPr>
          <a:xfrm>
            <a:off x="-15239" y="5928359"/>
            <a:ext cx="12222479" cy="929641"/>
            <a:chOff x="-15239" y="5928359"/>
            <a:chExt cx="12222479" cy="929641"/>
          </a:xfrm>
        </p:grpSpPr>
        <p:pic>
          <p:nvPicPr>
            <p:cNvPr id="7" name="图片 6">
              <a:extLst>
                <a:ext uri="{FF2B5EF4-FFF2-40B4-BE49-F238E27FC236}">
                  <a16:creationId xmlns:a16="http://schemas.microsoft.com/office/drawing/2014/main" xmlns="" id="{1C399349-2A44-41EA-9E6D-DC0F9FDABD3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46720" y="5928359"/>
              <a:ext cx="4160520" cy="929640"/>
            </a:xfrm>
            <a:prstGeom prst="rect">
              <a:avLst/>
            </a:prstGeom>
          </p:spPr>
        </p:pic>
        <p:pic>
          <p:nvPicPr>
            <p:cNvPr id="8" name="图片 7">
              <a:extLst>
                <a:ext uri="{FF2B5EF4-FFF2-40B4-BE49-F238E27FC236}">
                  <a16:creationId xmlns:a16="http://schemas.microsoft.com/office/drawing/2014/main" xmlns="" id="{16F80FD9-063D-47B0-A95F-4A90FB98FDB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86200" y="5928360"/>
              <a:ext cx="4160520" cy="929640"/>
            </a:xfrm>
            <a:prstGeom prst="rect">
              <a:avLst/>
            </a:prstGeom>
          </p:spPr>
        </p:pic>
        <p:pic>
          <p:nvPicPr>
            <p:cNvPr id="9" name="图片 8">
              <a:extLst>
                <a:ext uri="{FF2B5EF4-FFF2-40B4-BE49-F238E27FC236}">
                  <a16:creationId xmlns:a16="http://schemas.microsoft.com/office/drawing/2014/main" xmlns="" id="{BEC2D2B3-99C1-479A-A5AF-4FF2AF808EF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39" y="5928360"/>
              <a:ext cx="4160520" cy="929640"/>
            </a:xfrm>
            <a:prstGeom prst="rect">
              <a:avLst/>
            </a:prstGeom>
          </p:spPr>
        </p:pic>
      </p:grpSp>
      <p:sp>
        <p:nvSpPr>
          <p:cNvPr id="26" name="Bent Arrow 1">
            <a:extLst>
              <a:ext uri="{FF2B5EF4-FFF2-40B4-BE49-F238E27FC236}">
                <a16:creationId xmlns:a16="http://schemas.microsoft.com/office/drawing/2014/main" xmlns="" id="{5B9D4323-E6EC-4550-8C0C-7A092E828006}"/>
              </a:ext>
            </a:extLst>
          </p:cNvPr>
          <p:cNvSpPr/>
          <p:nvPr/>
        </p:nvSpPr>
        <p:spPr>
          <a:xfrm rot="13500000" flipH="1" flipV="1">
            <a:off x="5617176" y="1816889"/>
            <a:ext cx="997616" cy="1005728"/>
          </a:xfrm>
          <a:prstGeom prst="bentArrow">
            <a:avLst>
              <a:gd name="adj1" fmla="val 5470"/>
              <a:gd name="adj2" fmla="val 9301"/>
              <a:gd name="adj3" fmla="val 12699"/>
              <a:gd name="adj4" fmla="val 39549"/>
            </a:avLst>
          </a:prstGeom>
          <a:solidFill>
            <a:srgbClr val="B2B2B2">
              <a:alpha val="56000"/>
            </a:srgbClr>
          </a:soli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7" name="Freeform 2">
            <a:extLst>
              <a:ext uri="{FF2B5EF4-FFF2-40B4-BE49-F238E27FC236}">
                <a16:creationId xmlns:a16="http://schemas.microsoft.com/office/drawing/2014/main" xmlns="" id="{636533CC-E98D-44E4-BEA2-067C8ABAAD29}"/>
              </a:ext>
            </a:extLst>
          </p:cNvPr>
          <p:cNvSpPr/>
          <p:nvPr/>
        </p:nvSpPr>
        <p:spPr>
          <a:xfrm>
            <a:off x="6490020" y="4060419"/>
            <a:ext cx="1252472" cy="1252473"/>
          </a:xfrm>
          <a:custGeom>
            <a:avLst/>
            <a:gdLst>
              <a:gd name="connsiteX0" fmla="*/ 1621876 w 4116165"/>
              <a:gd name="connsiteY0" fmla="*/ 814807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1433441 w 4116165"/>
              <a:gd name="connsiteY7" fmla="*/ 1003242 h 3497531"/>
              <a:gd name="connsiteX8" fmla="*/ 1621876 w 4116165"/>
              <a:gd name="connsiteY8" fmla="*/ 814807 h 3497531"/>
              <a:gd name="connsiteX9" fmla="*/ 688860 w 4116165"/>
              <a:gd name="connsiteY9" fmla="*/ 0 h 3497531"/>
              <a:gd name="connsiteX10" fmla="*/ 739322 w 4116165"/>
              <a:gd name="connsiteY10" fmla="*/ 20901 h 3497531"/>
              <a:gd name="connsiteX11" fmla="*/ 1356818 w 4116165"/>
              <a:gd name="connsiteY11" fmla="*/ 638398 h 3497531"/>
              <a:gd name="connsiteX12" fmla="*/ 1356818 w 4116165"/>
              <a:gd name="connsiteY12" fmla="*/ 739322 h 3497531"/>
              <a:gd name="connsiteX13" fmla="*/ 739322 w 4116165"/>
              <a:gd name="connsiteY13" fmla="*/ 1356819 h 3497531"/>
              <a:gd name="connsiteX14" fmla="*/ 638398 w 4116165"/>
              <a:gd name="connsiteY14" fmla="*/ 1356819 h 3497531"/>
              <a:gd name="connsiteX15" fmla="*/ 20901 w 4116165"/>
              <a:gd name="connsiteY15" fmla="*/ 739322 h 3497531"/>
              <a:gd name="connsiteX16" fmla="*/ 20901 w 4116165"/>
              <a:gd name="connsiteY16" fmla="*/ 638398 h 3497531"/>
              <a:gd name="connsiteX17" fmla="*/ 638398 w 4116165"/>
              <a:gd name="connsiteY17" fmla="*/ 20901 h 3497531"/>
              <a:gd name="connsiteX18" fmla="*/ 688860 w 4116165"/>
              <a:gd name="connsiteY18" fmla="*/ 0 h 3497531"/>
              <a:gd name="connsiteX0" fmla="*/ 1433441 w 4116165"/>
              <a:gd name="connsiteY0" fmla="*/ 1003242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1433441 w 4116165"/>
              <a:gd name="connsiteY7" fmla="*/ 1003242 h 3497531"/>
              <a:gd name="connsiteX8" fmla="*/ 688860 w 4116165"/>
              <a:gd name="connsiteY8" fmla="*/ 0 h 3497531"/>
              <a:gd name="connsiteX9" fmla="*/ 739322 w 4116165"/>
              <a:gd name="connsiteY9" fmla="*/ 20901 h 3497531"/>
              <a:gd name="connsiteX10" fmla="*/ 1356818 w 4116165"/>
              <a:gd name="connsiteY10" fmla="*/ 638398 h 3497531"/>
              <a:gd name="connsiteX11" fmla="*/ 1356818 w 4116165"/>
              <a:gd name="connsiteY11" fmla="*/ 739322 h 3497531"/>
              <a:gd name="connsiteX12" fmla="*/ 739322 w 4116165"/>
              <a:gd name="connsiteY12" fmla="*/ 1356819 h 3497531"/>
              <a:gd name="connsiteX13" fmla="*/ 638398 w 4116165"/>
              <a:gd name="connsiteY13" fmla="*/ 1356819 h 3497531"/>
              <a:gd name="connsiteX14" fmla="*/ 20901 w 4116165"/>
              <a:gd name="connsiteY14" fmla="*/ 739322 h 3497531"/>
              <a:gd name="connsiteX15" fmla="*/ 20901 w 4116165"/>
              <a:gd name="connsiteY15" fmla="*/ 638398 h 3497531"/>
              <a:gd name="connsiteX16" fmla="*/ 638398 w 4116165"/>
              <a:gd name="connsiteY16" fmla="*/ 20901 h 3497531"/>
              <a:gd name="connsiteX17" fmla="*/ 688860 w 4116165"/>
              <a:gd name="connsiteY17" fmla="*/ 0 h 3497531"/>
              <a:gd name="connsiteX0" fmla="*/ 1433441 w 4116165"/>
              <a:gd name="connsiteY0" fmla="*/ 3309096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688860 w 4116165"/>
              <a:gd name="connsiteY7" fmla="*/ 0 h 3497531"/>
              <a:gd name="connsiteX8" fmla="*/ 739322 w 4116165"/>
              <a:gd name="connsiteY8" fmla="*/ 20901 h 3497531"/>
              <a:gd name="connsiteX9" fmla="*/ 1356818 w 4116165"/>
              <a:gd name="connsiteY9" fmla="*/ 638398 h 3497531"/>
              <a:gd name="connsiteX10" fmla="*/ 1356818 w 4116165"/>
              <a:gd name="connsiteY10" fmla="*/ 739322 h 3497531"/>
              <a:gd name="connsiteX11" fmla="*/ 739322 w 4116165"/>
              <a:gd name="connsiteY11" fmla="*/ 1356819 h 3497531"/>
              <a:gd name="connsiteX12" fmla="*/ 638398 w 4116165"/>
              <a:gd name="connsiteY12" fmla="*/ 1356819 h 3497531"/>
              <a:gd name="connsiteX13" fmla="*/ 20901 w 4116165"/>
              <a:gd name="connsiteY13" fmla="*/ 739322 h 3497531"/>
              <a:gd name="connsiteX14" fmla="*/ 20901 w 4116165"/>
              <a:gd name="connsiteY14" fmla="*/ 638398 h 3497531"/>
              <a:gd name="connsiteX15" fmla="*/ 638398 w 4116165"/>
              <a:gd name="connsiteY15" fmla="*/ 20901 h 3497531"/>
              <a:gd name="connsiteX16" fmla="*/ 688860 w 4116165"/>
              <a:gd name="connsiteY16" fmla="*/ 0 h 3497531"/>
              <a:gd name="connsiteX0" fmla="*/ 1433441 w 4116165"/>
              <a:gd name="connsiteY0" fmla="*/ 3309096 h 3497531"/>
              <a:gd name="connsiteX1" fmla="*/ 4116165 w 4116165"/>
              <a:gd name="connsiteY1" fmla="*/ 1003242 h 3497531"/>
              <a:gd name="connsiteX2" fmla="*/ 4116165 w 4116165"/>
              <a:gd name="connsiteY2" fmla="*/ 3309096 h 3497531"/>
              <a:gd name="connsiteX3" fmla="*/ 3927730 w 4116165"/>
              <a:gd name="connsiteY3" fmla="*/ 3497531 h 3497531"/>
              <a:gd name="connsiteX4" fmla="*/ 1621876 w 4116165"/>
              <a:gd name="connsiteY4" fmla="*/ 3497531 h 3497531"/>
              <a:gd name="connsiteX5" fmla="*/ 1433441 w 4116165"/>
              <a:gd name="connsiteY5" fmla="*/ 3309096 h 3497531"/>
              <a:gd name="connsiteX6" fmla="*/ 688860 w 4116165"/>
              <a:gd name="connsiteY6" fmla="*/ 0 h 3497531"/>
              <a:gd name="connsiteX7" fmla="*/ 739322 w 4116165"/>
              <a:gd name="connsiteY7" fmla="*/ 20901 h 3497531"/>
              <a:gd name="connsiteX8" fmla="*/ 1356818 w 4116165"/>
              <a:gd name="connsiteY8" fmla="*/ 638398 h 3497531"/>
              <a:gd name="connsiteX9" fmla="*/ 1356818 w 4116165"/>
              <a:gd name="connsiteY9" fmla="*/ 739322 h 3497531"/>
              <a:gd name="connsiteX10" fmla="*/ 739322 w 4116165"/>
              <a:gd name="connsiteY10" fmla="*/ 1356819 h 3497531"/>
              <a:gd name="connsiteX11" fmla="*/ 638398 w 4116165"/>
              <a:gd name="connsiteY11" fmla="*/ 1356819 h 3497531"/>
              <a:gd name="connsiteX12" fmla="*/ 20901 w 4116165"/>
              <a:gd name="connsiteY12" fmla="*/ 739322 h 3497531"/>
              <a:gd name="connsiteX13" fmla="*/ 20901 w 4116165"/>
              <a:gd name="connsiteY13" fmla="*/ 638398 h 3497531"/>
              <a:gd name="connsiteX14" fmla="*/ 638398 w 4116165"/>
              <a:gd name="connsiteY14" fmla="*/ 20901 h 3497531"/>
              <a:gd name="connsiteX15" fmla="*/ 688860 w 4116165"/>
              <a:gd name="connsiteY15" fmla="*/ 0 h 3497531"/>
              <a:gd name="connsiteX0" fmla="*/ 1433441 w 4116165"/>
              <a:gd name="connsiteY0" fmla="*/ 3309096 h 3497531"/>
              <a:gd name="connsiteX1" fmla="*/ 4116165 w 4116165"/>
              <a:gd name="connsiteY1" fmla="*/ 3309096 h 3497531"/>
              <a:gd name="connsiteX2" fmla="*/ 3927730 w 4116165"/>
              <a:gd name="connsiteY2" fmla="*/ 3497531 h 3497531"/>
              <a:gd name="connsiteX3" fmla="*/ 1621876 w 4116165"/>
              <a:gd name="connsiteY3" fmla="*/ 3497531 h 3497531"/>
              <a:gd name="connsiteX4" fmla="*/ 1433441 w 4116165"/>
              <a:gd name="connsiteY4" fmla="*/ 3309096 h 3497531"/>
              <a:gd name="connsiteX5" fmla="*/ 688860 w 4116165"/>
              <a:gd name="connsiteY5" fmla="*/ 0 h 3497531"/>
              <a:gd name="connsiteX6" fmla="*/ 739322 w 4116165"/>
              <a:gd name="connsiteY6" fmla="*/ 20901 h 3497531"/>
              <a:gd name="connsiteX7" fmla="*/ 1356818 w 4116165"/>
              <a:gd name="connsiteY7" fmla="*/ 638398 h 3497531"/>
              <a:gd name="connsiteX8" fmla="*/ 1356818 w 4116165"/>
              <a:gd name="connsiteY8" fmla="*/ 739322 h 3497531"/>
              <a:gd name="connsiteX9" fmla="*/ 739322 w 4116165"/>
              <a:gd name="connsiteY9" fmla="*/ 1356819 h 3497531"/>
              <a:gd name="connsiteX10" fmla="*/ 638398 w 4116165"/>
              <a:gd name="connsiteY10" fmla="*/ 1356819 h 3497531"/>
              <a:gd name="connsiteX11" fmla="*/ 20901 w 4116165"/>
              <a:gd name="connsiteY11" fmla="*/ 739322 h 3497531"/>
              <a:gd name="connsiteX12" fmla="*/ 20901 w 4116165"/>
              <a:gd name="connsiteY12" fmla="*/ 638398 h 3497531"/>
              <a:gd name="connsiteX13" fmla="*/ 638398 w 4116165"/>
              <a:gd name="connsiteY13" fmla="*/ 20901 h 3497531"/>
              <a:gd name="connsiteX14" fmla="*/ 688860 w 4116165"/>
              <a:gd name="connsiteY14" fmla="*/ 0 h 3497531"/>
              <a:gd name="connsiteX0" fmla="*/ 1433441 w 3927730"/>
              <a:gd name="connsiteY0" fmla="*/ 3309096 h 3497531"/>
              <a:gd name="connsiteX1" fmla="*/ 3927730 w 3927730"/>
              <a:gd name="connsiteY1" fmla="*/ 3497531 h 3497531"/>
              <a:gd name="connsiteX2" fmla="*/ 1621876 w 3927730"/>
              <a:gd name="connsiteY2" fmla="*/ 3497531 h 3497531"/>
              <a:gd name="connsiteX3" fmla="*/ 1433441 w 3927730"/>
              <a:gd name="connsiteY3" fmla="*/ 3309096 h 3497531"/>
              <a:gd name="connsiteX4" fmla="*/ 688860 w 3927730"/>
              <a:gd name="connsiteY4" fmla="*/ 0 h 3497531"/>
              <a:gd name="connsiteX5" fmla="*/ 739322 w 3927730"/>
              <a:gd name="connsiteY5" fmla="*/ 20901 h 3497531"/>
              <a:gd name="connsiteX6" fmla="*/ 1356818 w 3927730"/>
              <a:gd name="connsiteY6" fmla="*/ 638398 h 3497531"/>
              <a:gd name="connsiteX7" fmla="*/ 1356818 w 3927730"/>
              <a:gd name="connsiteY7" fmla="*/ 739322 h 3497531"/>
              <a:gd name="connsiteX8" fmla="*/ 739322 w 3927730"/>
              <a:gd name="connsiteY8" fmla="*/ 1356819 h 3497531"/>
              <a:gd name="connsiteX9" fmla="*/ 638398 w 3927730"/>
              <a:gd name="connsiteY9" fmla="*/ 1356819 h 3497531"/>
              <a:gd name="connsiteX10" fmla="*/ 20901 w 3927730"/>
              <a:gd name="connsiteY10" fmla="*/ 739322 h 3497531"/>
              <a:gd name="connsiteX11" fmla="*/ 20901 w 3927730"/>
              <a:gd name="connsiteY11" fmla="*/ 638398 h 3497531"/>
              <a:gd name="connsiteX12" fmla="*/ 638398 w 3927730"/>
              <a:gd name="connsiteY12" fmla="*/ 20901 h 3497531"/>
              <a:gd name="connsiteX13" fmla="*/ 688860 w 3927730"/>
              <a:gd name="connsiteY13" fmla="*/ 0 h 3497531"/>
              <a:gd name="connsiteX0" fmla="*/ 1433441 w 1621876"/>
              <a:gd name="connsiteY0" fmla="*/ 3309096 h 3497531"/>
              <a:gd name="connsiteX1" fmla="*/ 1621876 w 1621876"/>
              <a:gd name="connsiteY1" fmla="*/ 3497531 h 3497531"/>
              <a:gd name="connsiteX2" fmla="*/ 1433441 w 1621876"/>
              <a:gd name="connsiteY2" fmla="*/ 3309096 h 3497531"/>
              <a:gd name="connsiteX3" fmla="*/ 688860 w 1621876"/>
              <a:gd name="connsiteY3" fmla="*/ 0 h 3497531"/>
              <a:gd name="connsiteX4" fmla="*/ 739322 w 1621876"/>
              <a:gd name="connsiteY4" fmla="*/ 20901 h 3497531"/>
              <a:gd name="connsiteX5" fmla="*/ 1356818 w 1621876"/>
              <a:gd name="connsiteY5" fmla="*/ 638398 h 3497531"/>
              <a:gd name="connsiteX6" fmla="*/ 1356818 w 1621876"/>
              <a:gd name="connsiteY6" fmla="*/ 739322 h 3497531"/>
              <a:gd name="connsiteX7" fmla="*/ 739322 w 1621876"/>
              <a:gd name="connsiteY7" fmla="*/ 1356819 h 3497531"/>
              <a:gd name="connsiteX8" fmla="*/ 638398 w 1621876"/>
              <a:gd name="connsiteY8" fmla="*/ 1356819 h 3497531"/>
              <a:gd name="connsiteX9" fmla="*/ 20901 w 1621876"/>
              <a:gd name="connsiteY9" fmla="*/ 739322 h 3497531"/>
              <a:gd name="connsiteX10" fmla="*/ 20901 w 1621876"/>
              <a:gd name="connsiteY10" fmla="*/ 638398 h 3497531"/>
              <a:gd name="connsiteX11" fmla="*/ 638398 w 1621876"/>
              <a:gd name="connsiteY11" fmla="*/ 20901 h 3497531"/>
              <a:gd name="connsiteX12" fmla="*/ 688860 w 1621876"/>
              <a:gd name="connsiteY12" fmla="*/ 0 h 3497531"/>
              <a:gd name="connsiteX0" fmla="*/ 688860 w 1377719"/>
              <a:gd name="connsiteY0" fmla="*/ 0 h 1377720"/>
              <a:gd name="connsiteX1" fmla="*/ 739322 w 1377719"/>
              <a:gd name="connsiteY1" fmla="*/ 20901 h 1377720"/>
              <a:gd name="connsiteX2" fmla="*/ 1356818 w 1377719"/>
              <a:gd name="connsiteY2" fmla="*/ 638398 h 1377720"/>
              <a:gd name="connsiteX3" fmla="*/ 1356818 w 1377719"/>
              <a:gd name="connsiteY3" fmla="*/ 739322 h 1377720"/>
              <a:gd name="connsiteX4" fmla="*/ 739322 w 1377719"/>
              <a:gd name="connsiteY4" fmla="*/ 1356819 h 1377720"/>
              <a:gd name="connsiteX5" fmla="*/ 638398 w 1377719"/>
              <a:gd name="connsiteY5" fmla="*/ 1356819 h 1377720"/>
              <a:gd name="connsiteX6" fmla="*/ 20901 w 1377719"/>
              <a:gd name="connsiteY6" fmla="*/ 739322 h 1377720"/>
              <a:gd name="connsiteX7" fmla="*/ 20901 w 1377719"/>
              <a:gd name="connsiteY7" fmla="*/ 638398 h 1377720"/>
              <a:gd name="connsiteX8" fmla="*/ 638398 w 1377719"/>
              <a:gd name="connsiteY8" fmla="*/ 20901 h 1377720"/>
              <a:gd name="connsiteX9" fmla="*/ 688860 w 1377719"/>
              <a:gd name="connsiteY9" fmla="*/ 0 h 1377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77719" h="1377720">
                <a:moveTo>
                  <a:pt x="688860" y="0"/>
                </a:moveTo>
                <a:cubicBezTo>
                  <a:pt x="707124" y="0"/>
                  <a:pt x="725387" y="6967"/>
                  <a:pt x="739322" y="20901"/>
                </a:cubicBezTo>
                <a:lnTo>
                  <a:pt x="1356818" y="638398"/>
                </a:lnTo>
                <a:cubicBezTo>
                  <a:pt x="1384687" y="666267"/>
                  <a:pt x="1384687" y="711453"/>
                  <a:pt x="1356818" y="739322"/>
                </a:cubicBezTo>
                <a:lnTo>
                  <a:pt x="739322" y="1356819"/>
                </a:lnTo>
                <a:cubicBezTo>
                  <a:pt x="711453" y="1384688"/>
                  <a:pt x="666267" y="1384688"/>
                  <a:pt x="638398" y="1356819"/>
                </a:cubicBezTo>
                <a:lnTo>
                  <a:pt x="20901" y="739322"/>
                </a:lnTo>
                <a:cubicBezTo>
                  <a:pt x="-6968" y="711453"/>
                  <a:pt x="-6968" y="666267"/>
                  <a:pt x="20901" y="638398"/>
                </a:cubicBezTo>
                <a:lnTo>
                  <a:pt x="638398" y="20901"/>
                </a:lnTo>
                <a:cubicBezTo>
                  <a:pt x="652332" y="6967"/>
                  <a:pt x="670596" y="0"/>
                  <a:pt x="688860" y="0"/>
                </a:cubicBezTo>
                <a:close/>
              </a:path>
            </a:pathLst>
          </a:custGeom>
          <a:solidFill>
            <a:srgbClr val="797979"/>
          </a:solidFill>
          <a:ln w="635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a:ln>
                  <a:noFill/>
                </a:ln>
                <a:solidFill>
                  <a:prstClr val="white"/>
                </a:solidFill>
                <a:effectLst/>
                <a:uLnTx/>
                <a:uFillTx/>
                <a:latin typeface="Arial" panose="020B0604020202020204" pitchFamily="34" charset="0"/>
                <a:ea typeface="Arial Unicode MS" panose="020B0604020202020204" pitchFamily="34" charset="-122"/>
                <a:cs typeface="Arial" panose="020B0604020202020204" pitchFamily="34" charset="0"/>
              </a:rPr>
              <a:t>3</a:t>
            </a:r>
            <a:endParaRPr kumimoji="0" lang="en-US" sz="2800" b="1" i="0" u="none" strike="noStrike" kern="0" cap="none" spc="0" normalizeH="0" baseline="0" noProof="0" dirty="0">
              <a:ln>
                <a:noFill/>
              </a:ln>
              <a:solidFill>
                <a:prstClr val="white"/>
              </a:solidFill>
              <a:effectLst/>
              <a:uLnTx/>
              <a:uFillTx/>
              <a:latin typeface="Arial" panose="020B0604020202020204" pitchFamily="34" charset="0"/>
              <a:ea typeface="Arial Unicode MS" panose="020B0604020202020204" pitchFamily="34" charset="-122"/>
              <a:cs typeface="Arial" panose="020B0604020202020204" pitchFamily="34" charset="0"/>
            </a:endParaRPr>
          </a:p>
        </p:txBody>
      </p:sp>
      <p:sp>
        <p:nvSpPr>
          <p:cNvPr id="28" name="Freeform 3">
            <a:extLst>
              <a:ext uri="{FF2B5EF4-FFF2-40B4-BE49-F238E27FC236}">
                <a16:creationId xmlns:a16="http://schemas.microsoft.com/office/drawing/2014/main" xmlns="" id="{B8FCA4B8-150C-42B7-A4A6-6BA2E5B5C2AB}"/>
              </a:ext>
            </a:extLst>
          </p:cNvPr>
          <p:cNvSpPr/>
          <p:nvPr/>
        </p:nvSpPr>
        <p:spPr>
          <a:xfrm>
            <a:off x="6490020" y="2089123"/>
            <a:ext cx="1252472" cy="1252473"/>
          </a:xfrm>
          <a:custGeom>
            <a:avLst/>
            <a:gdLst>
              <a:gd name="connsiteX0" fmla="*/ 1621876 w 4116165"/>
              <a:gd name="connsiteY0" fmla="*/ 814807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1433441 w 4116165"/>
              <a:gd name="connsiteY7" fmla="*/ 1003242 h 3497531"/>
              <a:gd name="connsiteX8" fmla="*/ 1621876 w 4116165"/>
              <a:gd name="connsiteY8" fmla="*/ 814807 h 3497531"/>
              <a:gd name="connsiteX9" fmla="*/ 688860 w 4116165"/>
              <a:gd name="connsiteY9" fmla="*/ 0 h 3497531"/>
              <a:gd name="connsiteX10" fmla="*/ 739322 w 4116165"/>
              <a:gd name="connsiteY10" fmla="*/ 20901 h 3497531"/>
              <a:gd name="connsiteX11" fmla="*/ 1356818 w 4116165"/>
              <a:gd name="connsiteY11" fmla="*/ 638398 h 3497531"/>
              <a:gd name="connsiteX12" fmla="*/ 1356818 w 4116165"/>
              <a:gd name="connsiteY12" fmla="*/ 739322 h 3497531"/>
              <a:gd name="connsiteX13" fmla="*/ 739322 w 4116165"/>
              <a:gd name="connsiteY13" fmla="*/ 1356819 h 3497531"/>
              <a:gd name="connsiteX14" fmla="*/ 638398 w 4116165"/>
              <a:gd name="connsiteY14" fmla="*/ 1356819 h 3497531"/>
              <a:gd name="connsiteX15" fmla="*/ 20901 w 4116165"/>
              <a:gd name="connsiteY15" fmla="*/ 739322 h 3497531"/>
              <a:gd name="connsiteX16" fmla="*/ 20901 w 4116165"/>
              <a:gd name="connsiteY16" fmla="*/ 638398 h 3497531"/>
              <a:gd name="connsiteX17" fmla="*/ 638398 w 4116165"/>
              <a:gd name="connsiteY17" fmla="*/ 20901 h 3497531"/>
              <a:gd name="connsiteX18" fmla="*/ 688860 w 4116165"/>
              <a:gd name="connsiteY18" fmla="*/ 0 h 3497531"/>
              <a:gd name="connsiteX0" fmla="*/ 1433441 w 4116165"/>
              <a:gd name="connsiteY0" fmla="*/ 1003242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1433441 w 4116165"/>
              <a:gd name="connsiteY7" fmla="*/ 1003242 h 3497531"/>
              <a:gd name="connsiteX8" fmla="*/ 688860 w 4116165"/>
              <a:gd name="connsiteY8" fmla="*/ 0 h 3497531"/>
              <a:gd name="connsiteX9" fmla="*/ 739322 w 4116165"/>
              <a:gd name="connsiteY9" fmla="*/ 20901 h 3497531"/>
              <a:gd name="connsiteX10" fmla="*/ 1356818 w 4116165"/>
              <a:gd name="connsiteY10" fmla="*/ 638398 h 3497531"/>
              <a:gd name="connsiteX11" fmla="*/ 1356818 w 4116165"/>
              <a:gd name="connsiteY11" fmla="*/ 739322 h 3497531"/>
              <a:gd name="connsiteX12" fmla="*/ 739322 w 4116165"/>
              <a:gd name="connsiteY12" fmla="*/ 1356819 h 3497531"/>
              <a:gd name="connsiteX13" fmla="*/ 638398 w 4116165"/>
              <a:gd name="connsiteY13" fmla="*/ 1356819 h 3497531"/>
              <a:gd name="connsiteX14" fmla="*/ 20901 w 4116165"/>
              <a:gd name="connsiteY14" fmla="*/ 739322 h 3497531"/>
              <a:gd name="connsiteX15" fmla="*/ 20901 w 4116165"/>
              <a:gd name="connsiteY15" fmla="*/ 638398 h 3497531"/>
              <a:gd name="connsiteX16" fmla="*/ 638398 w 4116165"/>
              <a:gd name="connsiteY16" fmla="*/ 20901 h 3497531"/>
              <a:gd name="connsiteX17" fmla="*/ 688860 w 4116165"/>
              <a:gd name="connsiteY17" fmla="*/ 0 h 3497531"/>
              <a:gd name="connsiteX0" fmla="*/ 1433441 w 4116165"/>
              <a:gd name="connsiteY0" fmla="*/ 3309096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688860 w 4116165"/>
              <a:gd name="connsiteY7" fmla="*/ 0 h 3497531"/>
              <a:gd name="connsiteX8" fmla="*/ 739322 w 4116165"/>
              <a:gd name="connsiteY8" fmla="*/ 20901 h 3497531"/>
              <a:gd name="connsiteX9" fmla="*/ 1356818 w 4116165"/>
              <a:gd name="connsiteY9" fmla="*/ 638398 h 3497531"/>
              <a:gd name="connsiteX10" fmla="*/ 1356818 w 4116165"/>
              <a:gd name="connsiteY10" fmla="*/ 739322 h 3497531"/>
              <a:gd name="connsiteX11" fmla="*/ 739322 w 4116165"/>
              <a:gd name="connsiteY11" fmla="*/ 1356819 h 3497531"/>
              <a:gd name="connsiteX12" fmla="*/ 638398 w 4116165"/>
              <a:gd name="connsiteY12" fmla="*/ 1356819 h 3497531"/>
              <a:gd name="connsiteX13" fmla="*/ 20901 w 4116165"/>
              <a:gd name="connsiteY13" fmla="*/ 739322 h 3497531"/>
              <a:gd name="connsiteX14" fmla="*/ 20901 w 4116165"/>
              <a:gd name="connsiteY14" fmla="*/ 638398 h 3497531"/>
              <a:gd name="connsiteX15" fmla="*/ 638398 w 4116165"/>
              <a:gd name="connsiteY15" fmla="*/ 20901 h 3497531"/>
              <a:gd name="connsiteX16" fmla="*/ 688860 w 4116165"/>
              <a:gd name="connsiteY16" fmla="*/ 0 h 3497531"/>
              <a:gd name="connsiteX0" fmla="*/ 1433441 w 4116165"/>
              <a:gd name="connsiteY0" fmla="*/ 3309096 h 3497531"/>
              <a:gd name="connsiteX1" fmla="*/ 4116165 w 4116165"/>
              <a:gd name="connsiteY1" fmla="*/ 1003242 h 3497531"/>
              <a:gd name="connsiteX2" fmla="*/ 4116165 w 4116165"/>
              <a:gd name="connsiteY2" fmla="*/ 3309096 h 3497531"/>
              <a:gd name="connsiteX3" fmla="*/ 3927730 w 4116165"/>
              <a:gd name="connsiteY3" fmla="*/ 3497531 h 3497531"/>
              <a:gd name="connsiteX4" fmla="*/ 1621876 w 4116165"/>
              <a:gd name="connsiteY4" fmla="*/ 3497531 h 3497531"/>
              <a:gd name="connsiteX5" fmla="*/ 1433441 w 4116165"/>
              <a:gd name="connsiteY5" fmla="*/ 3309096 h 3497531"/>
              <a:gd name="connsiteX6" fmla="*/ 688860 w 4116165"/>
              <a:gd name="connsiteY6" fmla="*/ 0 h 3497531"/>
              <a:gd name="connsiteX7" fmla="*/ 739322 w 4116165"/>
              <a:gd name="connsiteY7" fmla="*/ 20901 h 3497531"/>
              <a:gd name="connsiteX8" fmla="*/ 1356818 w 4116165"/>
              <a:gd name="connsiteY8" fmla="*/ 638398 h 3497531"/>
              <a:gd name="connsiteX9" fmla="*/ 1356818 w 4116165"/>
              <a:gd name="connsiteY9" fmla="*/ 739322 h 3497531"/>
              <a:gd name="connsiteX10" fmla="*/ 739322 w 4116165"/>
              <a:gd name="connsiteY10" fmla="*/ 1356819 h 3497531"/>
              <a:gd name="connsiteX11" fmla="*/ 638398 w 4116165"/>
              <a:gd name="connsiteY11" fmla="*/ 1356819 h 3497531"/>
              <a:gd name="connsiteX12" fmla="*/ 20901 w 4116165"/>
              <a:gd name="connsiteY12" fmla="*/ 739322 h 3497531"/>
              <a:gd name="connsiteX13" fmla="*/ 20901 w 4116165"/>
              <a:gd name="connsiteY13" fmla="*/ 638398 h 3497531"/>
              <a:gd name="connsiteX14" fmla="*/ 638398 w 4116165"/>
              <a:gd name="connsiteY14" fmla="*/ 20901 h 3497531"/>
              <a:gd name="connsiteX15" fmla="*/ 688860 w 4116165"/>
              <a:gd name="connsiteY15" fmla="*/ 0 h 3497531"/>
              <a:gd name="connsiteX0" fmla="*/ 1433441 w 4116165"/>
              <a:gd name="connsiteY0" fmla="*/ 3309096 h 3497531"/>
              <a:gd name="connsiteX1" fmla="*/ 4116165 w 4116165"/>
              <a:gd name="connsiteY1" fmla="*/ 3309096 h 3497531"/>
              <a:gd name="connsiteX2" fmla="*/ 3927730 w 4116165"/>
              <a:gd name="connsiteY2" fmla="*/ 3497531 h 3497531"/>
              <a:gd name="connsiteX3" fmla="*/ 1621876 w 4116165"/>
              <a:gd name="connsiteY3" fmla="*/ 3497531 h 3497531"/>
              <a:gd name="connsiteX4" fmla="*/ 1433441 w 4116165"/>
              <a:gd name="connsiteY4" fmla="*/ 3309096 h 3497531"/>
              <a:gd name="connsiteX5" fmla="*/ 688860 w 4116165"/>
              <a:gd name="connsiteY5" fmla="*/ 0 h 3497531"/>
              <a:gd name="connsiteX6" fmla="*/ 739322 w 4116165"/>
              <a:gd name="connsiteY6" fmla="*/ 20901 h 3497531"/>
              <a:gd name="connsiteX7" fmla="*/ 1356818 w 4116165"/>
              <a:gd name="connsiteY7" fmla="*/ 638398 h 3497531"/>
              <a:gd name="connsiteX8" fmla="*/ 1356818 w 4116165"/>
              <a:gd name="connsiteY8" fmla="*/ 739322 h 3497531"/>
              <a:gd name="connsiteX9" fmla="*/ 739322 w 4116165"/>
              <a:gd name="connsiteY9" fmla="*/ 1356819 h 3497531"/>
              <a:gd name="connsiteX10" fmla="*/ 638398 w 4116165"/>
              <a:gd name="connsiteY10" fmla="*/ 1356819 h 3497531"/>
              <a:gd name="connsiteX11" fmla="*/ 20901 w 4116165"/>
              <a:gd name="connsiteY11" fmla="*/ 739322 h 3497531"/>
              <a:gd name="connsiteX12" fmla="*/ 20901 w 4116165"/>
              <a:gd name="connsiteY12" fmla="*/ 638398 h 3497531"/>
              <a:gd name="connsiteX13" fmla="*/ 638398 w 4116165"/>
              <a:gd name="connsiteY13" fmla="*/ 20901 h 3497531"/>
              <a:gd name="connsiteX14" fmla="*/ 688860 w 4116165"/>
              <a:gd name="connsiteY14" fmla="*/ 0 h 3497531"/>
              <a:gd name="connsiteX0" fmla="*/ 1433441 w 3927730"/>
              <a:gd name="connsiteY0" fmla="*/ 3309096 h 3497531"/>
              <a:gd name="connsiteX1" fmla="*/ 3927730 w 3927730"/>
              <a:gd name="connsiteY1" fmla="*/ 3497531 h 3497531"/>
              <a:gd name="connsiteX2" fmla="*/ 1621876 w 3927730"/>
              <a:gd name="connsiteY2" fmla="*/ 3497531 h 3497531"/>
              <a:gd name="connsiteX3" fmla="*/ 1433441 w 3927730"/>
              <a:gd name="connsiteY3" fmla="*/ 3309096 h 3497531"/>
              <a:gd name="connsiteX4" fmla="*/ 688860 w 3927730"/>
              <a:gd name="connsiteY4" fmla="*/ 0 h 3497531"/>
              <a:gd name="connsiteX5" fmla="*/ 739322 w 3927730"/>
              <a:gd name="connsiteY5" fmla="*/ 20901 h 3497531"/>
              <a:gd name="connsiteX6" fmla="*/ 1356818 w 3927730"/>
              <a:gd name="connsiteY6" fmla="*/ 638398 h 3497531"/>
              <a:gd name="connsiteX7" fmla="*/ 1356818 w 3927730"/>
              <a:gd name="connsiteY7" fmla="*/ 739322 h 3497531"/>
              <a:gd name="connsiteX8" fmla="*/ 739322 w 3927730"/>
              <a:gd name="connsiteY8" fmla="*/ 1356819 h 3497531"/>
              <a:gd name="connsiteX9" fmla="*/ 638398 w 3927730"/>
              <a:gd name="connsiteY9" fmla="*/ 1356819 h 3497531"/>
              <a:gd name="connsiteX10" fmla="*/ 20901 w 3927730"/>
              <a:gd name="connsiteY10" fmla="*/ 739322 h 3497531"/>
              <a:gd name="connsiteX11" fmla="*/ 20901 w 3927730"/>
              <a:gd name="connsiteY11" fmla="*/ 638398 h 3497531"/>
              <a:gd name="connsiteX12" fmla="*/ 638398 w 3927730"/>
              <a:gd name="connsiteY12" fmla="*/ 20901 h 3497531"/>
              <a:gd name="connsiteX13" fmla="*/ 688860 w 3927730"/>
              <a:gd name="connsiteY13" fmla="*/ 0 h 3497531"/>
              <a:gd name="connsiteX0" fmla="*/ 1433441 w 1621876"/>
              <a:gd name="connsiteY0" fmla="*/ 3309096 h 3497531"/>
              <a:gd name="connsiteX1" fmla="*/ 1621876 w 1621876"/>
              <a:gd name="connsiteY1" fmla="*/ 3497531 h 3497531"/>
              <a:gd name="connsiteX2" fmla="*/ 1433441 w 1621876"/>
              <a:gd name="connsiteY2" fmla="*/ 3309096 h 3497531"/>
              <a:gd name="connsiteX3" fmla="*/ 688860 w 1621876"/>
              <a:gd name="connsiteY3" fmla="*/ 0 h 3497531"/>
              <a:gd name="connsiteX4" fmla="*/ 739322 w 1621876"/>
              <a:gd name="connsiteY4" fmla="*/ 20901 h 3497531"/>
              <a:gd name="connsiteX5" fmla="*/ 1356818 w 1621876"/>
              <a:gd name="connsiteY5" fmla="*/ 638398 h 3497531"/>
              <a:gd name="connsiteX6" fmla="*/ 1356818 w 1621876"/>
              <a:gd name="connsiteY6" fmla="*/ 739322 h 3497531"/>
              <a:gd name="connsiteX7" fmla="*/ 739322 w 1621876"/>
              <a:gd name="connsiteY7" fmla="*/ 1356819 h 3497531"/>
              <a:gd name="connsiteX8" fmla="*/ 638398 w 1621876"/>
              <a:gd name="connsiteY8" fmla="*/ 1356819 h 3497531"/>
              <a:gd name="connsiteX9" fmla="*/ 20901 w 1621876"/>
              <a:gd name="connsiteY9" fmla="*/ 739322 h 3497531"/>
              <a:gd name="connsiteX10" fmla="*/ 20901 w 1621876"/>
              <a:gd name="connsiteY10" fmla="*/ 638398 h 3497531"/>
              <a:gd name="connsiteX11" fmla="*/ 638398 w 1621876"/>
              <a:gd name="connsiteY11" fmla="*/ 20901 h 3497531"/>
              <a:gd name="connsiteX12" fmla="*/ 688860 w 1621876"/>
              <a:gd name="connsiteY12" fmla="*/ 0 h 3497531"/>
              <a:gd name="connsiteX0" fmla="*/ 688860 w 1377719"/>
              <a:gd name="connsiteY0" fmla="*/ 0 h 1377720"/>
              <a:gd name="connsiteX1" fmla="*/ 739322 w 1377719"/>
              <a:gd name="connsiteY1" fmla="*/ 20901 h 1377720"/>
              <a:gd name="connsiteX2" fmla="*/ 1356818 w 1377719"/>
              <a:gd name="connsiteY2" fmla="*/ 638398 h 1377720"/>
              <a:gd name="connsiteX3" fmla="*/ 1356818 w 1377719"/>
              <a:gd name="connsiteY3" fmla="*/ 739322 h 1377720"/>
              <a:gd name="connsiteX4" fmla="*/ 739322 w 1377719"/>
              <a:gd name="connsiteY4" fmla="*/ 1356819 h 1377720"/>
              <a:gd name="connsiteX5" fmla="*/ 638398 w 1377719"/>
              <a:gd name="connsiteY5" fmla="*/ 1356819 h 1377720"/>
              <a:gd name="connsiteX6" fmla="*/ 20901 w 1377719"/>
              <a:gd name="connsiteY6" fmla="*/ 739322 h 1377720"/>
              <a:gd name="connsiteX7" fmla="*/ 20901 w 1377719"/>
              <a:gd name="connsiteY7" fmla="*/ 638398 h 1377720"/>
              <a:gd name="connsiteX8" fmla="*/ 638398 w 1377719"/>
              <a:gd name="connsiteY8" fmla="*/ 20901 h 1377720"/>
              <a:gd name="connsiteX9" fmla="*/ 688860 w 1377719"/>
              <a:gd name="connsiteY9" fmla="*/ 0 h 1377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77719" h="1377720">
                <a:moveTo>
                  <a:pt x="688860" y="0"/>
                </a:moveTo>
                <a:cubicBezTo>
                  <a:pt x="707124" y="0"/>
                  <a:pt x="725387" y="6967"/>
                  <a:pt x="739322" y="20901"/>
                </a:cubicBezTo>
                <a:lnTo>
                  <a:pt x="1356818" y="638398"/>
                </a:lnTo>
                <a:cubicBezTo>
                  <a:pt x="1384687" y="666267"/>
                  <a:pt x="1384687" y="711453"/>
                  <a:pt x="1356818" y="739322"/>
                </a:cubicBezTo>
                <a:lnTo>
                  <a:pt x="739322" y="1356819"/>
                </a:lnTo>
                <a:cubicBezTo>
                  <a:pt x="711453" y="1384688"/>
                  <a:pt x="666267" y="1384688"/>
                  <a:pt x="638398" y="1356819"/>
                </a:cubicBezTo>
                <a:lnTo>
                  <a:pt x="20901" y="739322"/>
                </a:lnTo>
                <a:cubicBezTo>
                  <a:pt x="-6968" y="711453"/>
                  <a:pt x="-6968" y="666267"/>
                  <a:pt x="20901" y="638398"/>
                </a:cubicBezTo>
                <a:lnTo>
                  <a:pt x="638398" y="20901"/>
                </a:lnTo>
                <a:cubicBezTo>
                  <a:pt x="652332" y="6967"/>
                  <a:pt x="670596" y="0"/>
                  <a:pt x="688860" y="0"/>
                </a:cubicBezTo>
                <a:close/>
              </a:path>
            </a:pathLst>
          </a:custGeom>
          <a:solidFill>
            <a:srgbClr val="F5BA3D"/>
          </a:solidFill>
          <a:ln w="635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a:ln>
                  <a:noFill/>
                </a:ln>
                <a:solidFill>
                  <a:prstClr val="white"/>
                </a:solidFill>
                <a:effectLst/>
                <a:uLnTx/>
                <a:uFillTx/>
                <a:latin typeface="Arial" panose="020B0604020202020204" pitchFamily="34" charset="0"/>
                <a:ea typeface="Arial Unicode MS" panose="020B0604020202020204" pitchFamily="34" charset="-122"/>
                <a:cs typeface="Arial" panose="020B0604020202020204" pitchFamily="34" charset="0"/>
              </a:rPr>
              <a:t>2</a:t>
            </a:r>
            <a:endParaRPr kumimoji="0" lang="en-US" sz="2800" b="1" i="0" u="none" strike="noStrike" kern="0" cap="none" spc="0" normalizeH="0" baseline="0" noProof="0" dirty="0">
              <a:ln>
                <a:noFill/>
              </a:ln>
              <a:solidFill>
                <a:prstClr val="white"/>
              </a:solidFill>
              <a:effectLst/>
              <a:uLnTx/>
              <a:uFillTx/>
              <a:latin typeface="Arial" panose="020B0604020202020204" pitchFamily="34" charset="0"/>
              <a:ea typeface="Arial Unicode MS" panose="020B0604020202020204" pitchFamily="34" charset="-122"/>
              <a:cs typeface="Arial" panose="020B0604020202020204" pitchFamily="34" charset="0"/>
            </a:endParaRPr>
          </a:p>
        </p:txBody>
      </p:sp>
      <p:sp>
        <p:nvSpPr>
          <p:cNvPr id="29" name="Freeform 4">
            <a:extLst>
              <a:ext uri="{FF2B5EF4-FFF2-40B4-BE49-F238E27FC236}">
                <a16:creationId xmlns:a16="http://schemas.microsoft.com/office/drawing/2014/main" xmlns="" id="{9BFE29D8-003E-4DFC-9A04-55794B35883E}"/>
              </a:ext>
            </a:extLst>
          </p:cNvPr>
          <p:cNvSpPr/>
          <p:nvPr/>
        </p:nvSpPr>
        <p:spPr>
          <a:xfrm>
            <a:off x="4457683" y="2089123"/>
            <a:ext cx="1252472" cy="1252473"/>
          </a:xfrm>
          <a:custGeom>
            <a:avLst/>
            <a:gdLst>
              <a:gd name="connsiteX0" fmla="*/ 1621876 w 4116165"/>
              <a:gd name="connsiteY0" fmla="*/ 814807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1433441 w 4116165"/>
              <a:gd name="connsiteY7" fmla="*/ 1003242 h 3497531"/>
              <a:gd name="connsiteX8" fmla="*/ 1621876 w 4116165"/>
              <a:gd name="connsiteY8" fmla="*/ 814807 h 3497531"/>
              <a:gd name="connsiteX9" fmla="*/ 688860 w 4116165"/>
              <a:gd name="connsiteY9" fmla="*/ 0 h 3497531"/>
              <a:gd name="connsiteX10" fmla="*/ 739322 w 4116165"/>
              <a:gd name="connsiteY10" fmla="*/ 20901 h 3497531"/>
              <a:gd name="connsiteX11" fmla="*/ 1356818 w 4116165"/>
              <a:gd name="connsiteY11" fmla="*/ 638398 h 3497531"/>
              <a:gd name="connsiteX12" fmla="*/ 1356818 w 4116165"/>
              <a:gd name="connsiteY12" fmla="*/ 739322 h 3497531"/>
              <a:gd name="connsiteX13" fmla="*/ 739322 w 4116165"/>
              <a:gd name="connsiteY13" fmla="*/ 1356819 h 3497531"/>
              <a:gd name="connsiteX14" fmla="*/ 638398 w 4116165"/>
              <a:gd name="connsiteY14" fmla="*/ 1356819 h 3497531"/>
              <a:gd name="connsiteX15" fmla="*/ 20901 w 4116165"/>
              <a:gd name="connsiteY15" fmla="*/ 739322 h 3497531"/>
              <a:gd name="connsiteX16" fmla="*/ 20901 w 4116165"/>
              <a:gd name="connsiteY16" fmla="*/ 638398 h 3497531"/>
              <a:gd name="connsiteX17" fmla="*/ 638398 w 4116165"/>
              <a:gd name="connsiteY17" fmla="*/ 20901 h 3497531"/>
              <a:gd name="connsiteX18" fmla="*/ 688860 w 4116165"/>
              <a:gd name="connsiteY18" fmla="*/ 0 h 3497531"/>
              <a:gd name="connsiteX0" fmla="*/ 1433441 w 4116165"/>
              <a:gd name="connsiteY0" fmla="*/ 1003242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1433441 w 4116165"/>
              <a:gd name="connsiteY7" fmla="*/ 1003242 h 3497531"/>
              <a:gd name="connsiteX8" fmla="*/ 688860 w 4116165"/>
              <a:gd name="connsiteY8" fmla="*/ 0 h 3497531"/>
              <a:gd name="connsiteX9" fmla="*/ 739322 w 4116165"/>
              <a:gd name="connsiteY9" fmla="*/ 20901 h 3497531"/>
              <a:gd name="connsiteX10" fmla="*/ 1356818 w 4116165"/>
              <a:gd name="connsiteY10" fmla="*/ 638398 h 3497531"/>
              <a:gd name="connsiteX11" fmla="*/ 1356818 w 4116165"/>
              <a:gd name="connsiteY11" fmla="*/ 739322 h 3497531"/>
              <a:gd name="connsiteX12" fmla="*/ 739322 w 4116165"/>
              <a:gd name="connsiteY12" fmla="*/ 1356819 h 3497531"/>
              <a:gd name="connsiteX13" fmla="*/ 638398 w 4116165"/>
              <a:gd name="connsiteY13" fmla="*/ 1356819 h 3497531"/>
              <a:gd name="connsiteX14" fmla="*/ 20901 w 4116165"/>
              <a:gd name="connsiteY14" fmla="*/ 739322 h 3497531"/>
              <a:gd name="connsiteX15" fmla="*/ 20901 w 4116165"/>
              <a:gd name="connsiteY15" fmla="*/ 638398 h 3497531"/>
              <a:gd name="connsiteX16" fmla="*/ 638398 w 4116165"/>
              <a:gd name="connsiteY16" fmla="*/ 20901 h 3497531"/>
              <a:gd name="connsiteX17" fmla="*/ 688860 w 4116165"/>
              <a:gd name="connsiteY17" fmla="*/ 0 h 3497531"/>
              <a:gd name="connsiteX0" fmla="*/ 1433441 w 4116165"/>
              <a:gd name="connsiteY0" fmla="*/ 3309096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688860 w 4116165"/>
              <a:gd name="connsiteY7" fmla="*/ 0 h 3497531"/>
              <a:gd name="connsiteX8" fmla="*/ 739322 w 4116165"/>
              <a:gd name="connsiteY8" fmla="*/ 20901 h 3497531"/>
              <a:gd name="connsiteX9" fmla="*/ 1356818 w 4116165"/>
              <a:gd name="connsiteY9" fmla="*/ 638398 h 3497531"/>
              <a:gd name="connsiteX10" fmla="*/ 1356818 w 4116165"/>
              <a:gd name="connsiteY10" fmla="*/ 739322 h 3497531"/>
              <a:gd name="connsiteX11" fmla="*/ 739322 w 4116165"/>
              <a:gd name="connsiteY11" fmla="*/ 1356819 h 3497531"/>
              <a:gd name="connsiteX12" fmla="*/ 638398 w 4116165"/>
              <a:gd name="connsiteY12" fmla="*/ 1356819 h 3497531"/>
              <a:gd name="connsiteX13" fmla="*/ 20901 w 4116165"/>
              <a:gd name="connsiteY13" fmla="*/ 739322 h 3497531"/>
              <a:gd name="connsiteX14" fmla="*/ 20901 w 4116165"/>
              <a:gd name="connsiteY14" fmla="*/ 638398 h 3497531"/>
              <a:gd name="connsiteX15" fmla="*/ 638398 w 4116165"/>
              <a:gd name="connsiteY15" fmla="*/ 20901 h 3497531"/>
              <a:gd name="connsiteX16" fmla="*/ 688860 w 4116165"/>
              <a:gd name="connsiteY16" fmla="*/ 0 h 3497531"/>
              <a:gd name="connsiteX0" fmla="*/ 1433441 w 4116165"/>
              <a:gd name="connsiteY0" fmla="*/ 3309096 h 3497531"/>
              <a:gd name="connsiteX1" fmla="*/ 4116165 w 4116165"/>
              <a:gd name="connsiteY1" fmla="*/ 1003242 h 3497531"/>
              <a:gd name="connsiteX2" fmla="*/ 4116165 w 4116165"/>
              <a:gd name="connsiteY2" fmla="*/ 3309096 h 3497531"/>
              <a:gd name="connsiteX3" fmla="*/ 3927730 w 4116165"/>
              <a:gd name="connsiteY3" fmla="*/ 3497531 h 3497531"/>
              <a:gd name="connsiteX4" fmla="*/ 1621876 w 4116165"/>
              <a:gd name="connsiteY4" fmla="*/ 3497531 h 3497531"/>
              <a:gd name="connsiteX5" fmla="*/ 1433441 w 4116165"/>
              <a:gd name="connsiteY5" fmla="*/ 3309096 h 3497531"/>
              <a:gd name="connsiteX6" fmla="*/ 688860 w 4116165"/>
              <a:gd name="connsiteY6" fmla="*/ 0 h 3497531"/>
              <a:gd name="connsiteX7" fmla="*/ 739322 w 4116165"/>
              <a:gd name="connsiteY7" fmla="*/ 20901 h 3497531"/>
              <a:gd name="connsiteX8" fmla="*/ 1356818 w 4116165"/>
              <a:gd name="connsiteY8" fmla="*/ 638398 h 3497531"/>
              <a:gd name="connsiteX9" fmla="*/ 1356818 w 4116165"/>
              <a:gd name="connsiteY9" fmla="*/ 739322 h 3497531"/>
              <a:gd name="connsiteX10" fmla="*/ 739322 w 4116165"/>
              <a:gd name="connsiteY10" fmla="*/ 1356819 h 3497531"/>
              <a:gd name="connsiteX11" fmla="*/ 638398 w 4116165"/>
              <a:gd name="connsiteY11" fmla="*/ 1356819 h 3497531"/>
              <a:gd name="connsiteX12" fmla="*/ 20901 w 4116165"/>
              <a:gd name="connsiteY12" fmla="*/ 739322 h 3497531"/>
              <a:gd name="connsiteX13" fmla="*/ 20901 w 4116165"/>
              <a:gd name="connsiteY13" fmla="*/ 638398 h 3497531"/>
              <a:gd name="connsiteX14" fmla="*/ 638398 w 4116165"/>
              <a:gd name="connsiteY14" fmla="*/ 20901 h 3497531"/>
              <a:gd name="connsiteX15" fmla="*/ 688860 w 4116165"/>
              <a:gd name="connsiteY15" fmla="*/ 0 h 3497531"/>
              <a:gd name="connsiteX0" fmla="*/ 1433441 w 4116165"/>
              <a:gd name="connsiteY0" fmla="*/ 3309096 h 3497531"/>
              <a:gd name="connsiteX1" fmla="*/ 4116165 w 4116165"/>
              <a:gd name="connsiteY1" fmla="*/ 3309096 h 3497531"/>
              <a:gd name="connsiteX2" fmla="*/ 3927730 w 4116165"/>
              <a:gd name="connsiteY2" fmla="*/ 3497531 h 3497531"/>
              <a:gd name="connsiteX3" fmla="*/ 1621876 w 4116165"/>
              <a:gd name="connsiteY3" fmla="*/ 3497531 h 3497531"/>
              <a:gd name="connsiteX4" fmla="*/ 1433441 w 4116165"/>
              <a:gd name="connsiteY4" fmla="*/ 3309096 h 3497531"/>
              <a:gd name="connsiteX5" fmla="*/ 688860 w 4116165"/>
              <a:gd name="connsiteY5" fmla="*/ 0 h 3497531"/>
              <a:gd name="connsiteX6" fmla="*/ 739322 w 4116165"/>
              <a:gd name="connsiteY6" fmla="*/ 20901 h 3497531"/>
              <a:gd name="connsiteX7" fmla="*/ 1356818 w 4116165"/>
              <a:gd name="connsiteY7" fmla="*/ 638398 h 3497531"/>
              <a:gd name="connsiteX8" fmla="*/ 1356818 w 4116165"/>
              <a:gd name="connsiteY8" fmla="*/ 739322 h 3497531"/>
              <a:gd name="connsiteX9" fmla="*/ 739322 w 4116165"/>
              <a:gd name="connsiteY9" fmla="*/ 1356819 h 3497531"/>
              <a:gd name="connsiteX10" fmla="*/ 638398 w 4116165"/>
              <a:gd name="connsiteY10" fmla="*/ 1356819 h 3497531"/>
              <a:gd name="connsiteX11" fmla="*/ 20901 w 4116165"/>
              <a:gd name="connsiteY11" fmla="*/ 739322 h 3497531"/>
              <a:gd name="connsiteX12" fmla="*/ 20901 w 4116165"/>
              <a:gd name="connsiteY12" fmla="*/ 638398 h 3497531"/>
              <a:gd name="connsiteX13" fmla="*/ 638398 w 4116165"/>
              <a:gd name="connsiteY13" fmla="*/ 20901 h 3497531"/>
              <a:gd name="connsiteX14" fmla="*/ 688860 w 4116165"/>
              <a:gd name="connsiteY14" fmla="*/ 0 h 3497531"/>
              <a:gd name="connsiteX0" fmla="*/ 1433441 w 3927730"/>
              <a:gd name="connsiteY0" fmla="*/ 3309096 h 3497531"/>
              <a:gd name="connsiteX1" fmla="*/ 3927730 w 3927730"/>
              <a:gd name="connsiteY1" fmla="*/ 3497531 h 3497531"/>
              <a:gd name="connsiteX2" fmla="*/ 1621876 w 3927730"/>
              <a:gd name="connsiteY2" fmla="*/ 3497531 h 3497531"/>
              <a:gd name="connsiteX3" fmla="*/ 1433441 w 3927730"/>
              <a:gd name="connsiteY3" fmla="*/ 3309096 h 3497531"/>
              <a:gd name="connsiteX4" fmla="*/ 688860 w 3927730"/>
              <a:gd name="connsiteY4" fmla="*/ 0 h 3497531"/>
              <a:gd name="connsiteX5" fmla="*/ 739322 w 3927730"/>
              <a:gd name="connsiteY5" fmla="*/ 20901 h 3497531"/>
              <a:gd name="connsiteX6" fmla="*/ 1356818 w 3927730"/>
              <a:gd name="connsiteY6" fmla="*/ 638398 h 3497531"/>
              <a:gd name="connsiteX7" fmla="*/ 1356818 w 3927730"/>
              <a:gd name="connsiteY7" fmla="*/ 739322 h 3497531"/>
              <a:gd name="connsiteX8" fmla="*/ 739322 w 3927730"/>
              <a:gd name="connsiteY8" fmla="*/ 1356819 h 3497531"/>
              <a:gd name="connsiteX9" fmla="*/ 638398 w 3927730"/>
              <a:gd name="connsiteY9" fmla="*/ 1356819 h 3497531"/>
              <a:gd name="connsiteX10" fmla="*/ 20901 w 3927730"/>
              <a:gd name="connsiteY10" fmla="*/ 739322 h 3497531"/>
              <a:gd name="connsiteX11" fmla="*/ 20901 w 3927730"/>
              <a:gd name="connsiteY11" fmla="*/ 638398 h 3497531"/>
              <a:gd name="connsiteX12" fmla="*/ 638398 w 3927730"/>
              <a:gd name="connsiteY12" fmla="*/ 20901 h 3497531"/>
              <a:gd name="connsiteX13" fmla="*/ 688860 w 3927730"/>
              <a:gd name="connsiteY13" fmla="*/ 0 h 3497531"/>
              <a:gd name="connsiteX0" fmla="*/ 1433441 w 1621876"/>
              <a:gd name="connsiteY0" fmla="*/ 3309096 h 3497531"/>
              <a:gd name="connsiteX1" fmla="*/ 1621876 w 1621876"/>
              <a:gd name="connsiteY1" fmla="*/ 3497531 h 3497531"/>
              <a:gd name="connsiteX2" fmla="*/ 1433441 w 1621876"/>
              <a:gd name="connsiteY2" fmla="*/ 3309096 h 3497531"/>
              <a:gd name="connsiteX3" fmla="*/ 688860 w 1621876"/>
              <a:gd name="connsiteY3" fmla="*/ 0 h 3497531"/>
              <a:gd name="connsiteX4" fmla="*/ 739322 w 1621876"/>
              <a:gd name="connsiteY4" fmla="*/ 20901 h 3497531"/>
              <a:gd name="connsiteX5" fmla="*/ 1356818 w 1621876"/>
              <a:gd name="connsiteY5" fmla="*/ 638398 h 3497531"/>
              <a:gd name="connsiteX6" fmla="*/ 1356818 w 1621876"/>
              <a:gd name="connsiteY6" fmla="*/ 739322 h 3497531"/>
              <a:gd name="connsiteX7" fmla="*/ 739322 w 1621876"/>
              <a:gd name="connsiteY7" fmla="*/ 1356819 h 3497531"/>
              <a:gd name="connsiteX8" fmla="*/ 638398 w 1621876"/>
              <a:gd name="connsiteY8" fmla="*/ 1356819 h 3497531"/>
              <a:gd name="connsiteX9" fmla="*/ 20901 w 1621876"/>
              <a:gd name="connsiteY9" fmla="*/ 739322 h 3497531"/>
              <a:gd name="connsiteX10" fmla="*/ 20901 w 1621876"/>
              <a:gd name="connsiteY10" fmla="*/ 638398 h 3497531"/>
              <a:gd name="connsiteX11" fmla="*/ 638398 w 1621876"/>
              <a:gd name="connsiteY11" fmla="*/ 20901 h 3497531"/>
              <a:gd name="connsiteX12" fmla="*/ 688860 w 1621876"/>
              <a:gd name="connsiteY12" fmla="*/ 0 h 3497531"/>
              <a:gd name="connsiteX0" fmla="*/ 688860 w 1377719"/>
              <a:gd name="connsiteY0" fmla="*/ 0 h 1377720"/>
              <a:gd name="connsiteX1" fmla="*/ 739322 w 1377719"/>
              <a:gd name="connsiteY1" fmla="*/ 20901 h 1377720"/>
              <a:gd name="connsiteX2" fmla="*/ 1356818 w 1377719"/>
              <a:gd name="connsiteY2" fmla="*/ 638398 h 1377720"/>
              <a:gd name="connsiteX3" fmla="*/ 1356818 w 1377719"/>
              <a:gd name="connsiteY3" fmla="*/ 739322 h 1377720"/>
              <a:gd name="connsiteX4" fmla="*/ 739322 w 1377719"/>
              <a:gd name="connsiteY4" fmla="*/ 1356819 h 1377720"/>
              <a:gd name="connsiteX5" fmla="*/ 638398 w 1377719"/>
              <a:gd name="connsiteY5" fmla="*/ 1356819 h 1377720"/>
              <a:gd name="connsiteX6" fmla="*/ 20901 w 1377719"/>
              <a:gd name="connsiteY6" fmla="*/ 739322 h 1377720"/>
              <a:gd name="connsiteX7" fmla="*/ 20901 w 1377719"/>
              <a:gd name="connsiteY7" fmla="*/ 638398 h 1377720"/>
              <a:gd name="connsiteX8" fmla="*/ 638398 w 1377719"/>
              <a:gd name="connsiteY8" fmla="*/ 20901 h 1377720"/>
              <a:gd name="connsiteX9" fmla="*/ 688860 w 1377719"/>
              <a:gd name="connsiteY9" fmla="*/ 0 h 1377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77719" h="1377720">
                <a:moveTo>
                  <a:pt x="688860" y="0"/>
                </a:moveTo>
                <a:cubicBezTo>
                  <a:pt x="707124" y="0"/>
                  <a:pt x="725387" y="6967"/>
                  <a:pt x="739322" y="20901"/>
                </a:cubicBezTo>
                <a:lnTo>
                  <a:pt x="1356818" y="638398"/>
                </a:lnTo>
                <a:cubicBezTo>
                  <a:pt x="1384687" y="666267"/>
                  <a:pt x="1384687" y="711453"/>
                  <a:pt x="1356818" y="739322"/>
                </a:cubicBezTo>
                <a:lnTo>
                  <a:pt x="739322" y="1356819"/>
                </a:lnTo>
                <a:cubicBezTo>
                  <a:pt x="711453" y="1384688"/>
                  <a:pt x="666267" y="1384688"/>
                  <a:pt x="638398" y="1356819"/>
                </a:cubicBezTo>
                <a:lnTo>
                  <a:pt x="20901" y="739322"/>
                </a:lnTo>
                <a:cubicBezTo>
                  <a:pt x="-6968" y="711453"/>
                  <a:pt x="-6968" y="666267"/>
                  <a:pt x="20901" y="638398"/>
                </a:cubicBezTo>
                <a:lnTo>
                  <a:pt x="638398" y="20901"/>
                </a:lnTo>
                <a:cubicBezTo>
                  <a:pt x="652332" y="6967"/>
                  <a:pt x="670596" y="0"/>
                  <a:pt x="688860" y="0"/>
                </a:cubicBezTo>
                <a:close/>
              </a:path>
            </a:pathLst>
          </a:custGeom>
          <a:solidFill>
            <a:srgbClr val="797979"/>
          </a:solidFill>
          <a:ln w="635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a:ln>
                  <a:noFill/>
                </a:ln>
                <a:solidFill>
                  <a:prstClr val="white"/>
                </a:solidFill>
                <a:effectLst/>
                <a:uLnTx/>
                <a:uFillTx/>
                <a:latin typeface="Arial" panose="020B0604020202020204" pitchFamily="34" charset="0"/>
                <a:ea typeface="Arial Unicode MS" panose="020B0604020202020204" pitchFamily="34" charset="-122"/>
                <a:cs typeface="Arial" panose="020B0604020202020204" pitchFamily="34" charset="0"/>
              </a:rPr>
              <a:t>1</a:t>
            </a:r>
            <a:endParaRPr kumimoji="0" lang="en-US" sz="2800" b="1" i="0" u="none" strike="noStrike" kern="0" cap="none" spc="0" normalizeH="0" baseline="0" noProof="0" dirty="0">
              <a:ln>
                <a:noFill/>
              </a:ln>
              <a:solidFill>
                <a:prstClr val="white"/>
              </a:solidFill>
              <a:effectLst/>
              <a:uLnTx/>
              <a:uFillTx/>
              <a:latin typeface="Arial" panose="020B0604020202020204" pitchFamily="34" charset="0"/>
              <a:ea typeface="Arial Unicode MS" panose="020B0604020202020204" pitchFamily="34" charset="-122"/>
              <a:cs typeface="Arial" panose="020B0604020202020204" pitchFamily="34" charset="0"/>
            </a:endParaRPr>
          </a:p>
        </p:txBody>
      </p:sp>
      <p:sp>
        <p:nvSpPr>
          <p:cNvPr id="30" name="Freeform 5">
            <a:extLst>
              <a:ext uri="{FF2B5EF4-FFF2-40B4-BE49-F238E27FC236}">
                <a16:creationId xmlns:a16="http://schemas.microsoft.com/office/drawing/2014/main" xmlns="" id="{3BFF76FB-541A-48FA-A4D7-78F857E7F425}"/>
              </a:ext>
            </a:extLst>
          </p:cNvPr>
          <p:cNvSpPr/>
          <p:nvPr/>
        </p:nvSpPr>
        <p:spPr>
          <a:xfrm>
            <a:off x="4457683" y="4060419"/>
            <a:ext cx="1252472" cy="1252473"/>
          </a:xfrm>
          <a:custGeom>
            <a:avLst/>
            <a:gdLst>
              <a:gd name="connsiteX0" fmla="*/ 1621876 w 4116165"/>
              <a:gd name="connsiteY0" fmla="*/ 814807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1433441 w 4116165"/>
              <a:gd name="connsiteY7" fmla="*/ 1003242 h 3497531"/>
              <a:gd name="connsiteX8" fmla="*/ 1621876 w 4116165"/>
              <a:gd name="connsiteY8" fmla="*/ 814807 h 3497531"/>
              <a:gd name="connsiteX9" fmla="*/ 688860 w 4116165"/>
              <a:gd name="connsiteY9" fmla="*/ 0 h 3497531"/>
              <a:gd name="connsiteX10" fmla="*/ 739322 w 4116165"/>
              <a:gd name="connsiteY10" fmla="*/ 20901 h 3497531"/>
              <a:gd name="connsiteX11" fmla="*/ 1356818 w 4116165"/>
              <a:gd name="connsiteY11" fmla="*/ 638398 h 3497531"/>
              <a:gd name="connsiteX12" fmla="*/ 1356818 w 4116165"/>
              <a:gd name="connsiteY12" fmla="*/ 739322 h 3497531"/>
              <a:gd name="connsiteX13" fmla="*/ 739322 w 4116165"/>
              <a:gd name="connsiteY13" fmla="*/ 1356819 h 3497531"/>
              <a:gd name="connsiteX14" fmla="*/ 638398 w 4116165"/>
              <a:gd name="connsiteY14" fmla="*/ 1356819 h 3497531"/>
              <a:gd name="connsiteX15" fmla="*/ 20901 w 4116165"/>
              <a:gd name="connsiteY15" fmla="*/ 739322 h 3497531"/>
              <a:gd name="connsiteX16" fmla="*/ 20901 w 4116165"/>
              <a:gd name="connsiteY16" fmla="*/ 638398 h 3497531"/>
              <a:gd name="connsiteX17" fmla="*/ 638398 w 4116165"/>
              <a:gd name="connsiteY17" fmla="*/ 20901 h 3497531"/>
              <a:gd name="connsiteX18" fmla="*/ 688860 w 4116165"/>
              <a:gd name="connsiteY18" fmla="*/ 0 h 3497531"/>
              <a:gd name="connsiteX0" fmla="*/ 1433441 w 4116165"/>
              <a:gd name="connsiteY0" fmla="*/ 1003242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1433441 w 4116165"/>
              <a:gd name="connsiteY7" fmla="*/ 1003242 h 3497531"/>
              <a:gd name="connsiteX8" fmla="*/ 688860 w 4116165"/>
              <a:gd name="connsiteY8" fmla="*/ 0 h 3497531"/>
              <a:gd name="connsiteX9" fmla="*/ 739322 w 4116165"/>
              <a:gd name="connsiteY9" fmla="*/ 20901 h 3497531"/>
              <a:gd name="connsiteX10" fmla="*/ 1356818 w 4116165"/>
              <a:gd name="connsiteY10" fmla="*/ 638398 h 3497531"/>
              <a:gd name="connsiteX11" fmla="*/ 1356818 w 4116165"/>
              <a:gd name="connsiteY11" fmla="*/ 739322 h 3497531"/>
              <a:gd name="connsiteX12" fmla="*/ 739322 w 4116165"/>
              <a:gd name="connsiteY12" fmla="*/ 1356819 h 3497531"/>
              <a:gd name="connsiteX13" fmla="*/ 638398 w 4116165"/>
              <a:gd name="connsiteY13" fmla="*/ 1356819 h 3497531"/>
              <a:gd name="connsiteX14" fmla="*/ 20901 w 4116165"/>
              <a:gd name="connsiteY14" fmla="*/ 739322 h 3497531"/>
              <a:gd name="connsiteX15" fmla="*/ 20901 w 4116165"/>
              <a:gd name="connsiteY15" fmla="*/ 638398 h 3497531"/>
              <a:gd name="connsiteX16" fmla="*/ 638398 w 4116165"/>
              <a:gd name="connsiteY16" fmla="*/ 20901 h 3497531"/>
              <a:gd name="connsiteX17" fmla="*/ 688860 w 4116165"/>
              <a:gd name="connsiteY17" fmla="*/ 0 h 3497531"/>
              <a:gd name="connsiteX0" fmla="*/ 1433441 w 4116165"/>
              <a:gd name="connsiteY0" fmla="*/ 3309096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688860 w 4116165"/>
              <a:gd name="connsiteY7" fmla="*/ 0 h 3497531"/>
              <a:gd name="connsiteX8" fmla="*/ 739322 w 4116165"/>
              <a:gd name="connsiteY8" fmla="*/ 20901 h 3497531"/>
              <a:gd name="connsiteX9" fmla="*/ 1356818 w 4116165"/>
              <a:gd name="connsiteY9" fmla="*/ 638398 h 3497531"/>
              <a:gd name="connsiteX10" fmla="*/ 1356818 w 4116165"/>
              <a:gd name="connsiteY10" fmla="*/ 739322 h 3497531"/>
              <a:gd name="connsiteX11" fmla="*/ 739322 w 4116165"/>
              <a:gd name="connsiteY11" fmla="*/ 1356819 h 3497531"/>
              <a:gd name="connsiteX12" fmla="*/ 638398 w 4116165"/>
              <a:gd name="connsiteY12" fmla="*/ 1356819 h 3497531"/>
              <a:gd name="connsiteX13" fmla="*/ 20901 w 4116165"/>
              <a:gd name="connsiteY13" fmla="*/ 739322 h 3497531"/>
              <a:gd name="connsiteX14" fmla="*/ 20901 w 4116165"/>
              <a:gd name="connsiteY14" fmla="*/ 638398 h 3497531"/>
              <a:gd name="connsiteX15" fmla="*/ 638398 w 4116165"/>
              <a:gd name="connsiteY15" fmla="*/ 20901 h 3497531"/>
              <a:gd name="connsiteX16" fmla="*/ 688860 w 4116165"/>
              <a:gd name="connsiteY16" fmla="*/ 0 h 3497531"/>
              <a:gd name="connsiteX0" fmla="*/ 1433441 w 4116165"/>
              <a:gd name="connsiteY0" fmla="*/ 3309096 h 3497531"/>
              <a:gd name="connsiteX1" fmla="*/ 4116165 w 4116165"/>
              <a:gd name="connsiteY1" fmla="*/ 1003242 h 3497531"/>
              <a:gd name="connsiteX2" fmla="*/ 4116165 w 4116165"/>
              <a:gd name="connsiteY2" fmla="*/ 3309096 h 3497531"/>
              <a:gd name="connsiteX3" fmla="*/ 3927730 w 4116165"/>
              <a:gd name="connsiteY3" fmla="*/ 3497531 h 3497531"/>
              <a:gd name="connsiteX4" fmla="*/ 1621876 w 4116165"/>
              <a:gd name="connsiteY4" fmla="*/ 3497531 h 3497531"/>
              <a:gd name="connsiteX5" fmla="*/ 1433441 w 4116165"/>
              <a:gd name="connsiteY5" fmla="*/ 3309096 h 3497531"/>
              <a:gd name="connsiteX6" fmla="*/ 688860 w 4116165"/>
              <a:gd name="connsiteY6" fmla="*/ 0 h 3497531"/>
              <a:gd name="connsiteX7" fmla="*/ 739322 w 4116165"/>
              <a:gd name="connsiteY7" fmla="*/ 20901 h 3497531"/>
              <a:gd name="connsiteX8" fmla="*/ 1356818 w 4116165"/>
              <a:gd name="connsiteY8" fmla="*/ 638398 h 3497531"/>
              <a:gd name="connsiteX9" fmla="*/ 1356818 w 4116165"/>
              <a:gd name="connsiteY9" fmla="*/ 739322 h 3497531"/>
              <a:gd name="connsiteX10" fmla="*/ 739322 w 4116165"/>
              <a:gd name="connsiteY10" fmla="*/ 1356819 h 3497531"/>
              <a:gd name="connsiteX11" fmla="*/ 638398 w 4116165"/>
              <a:gd name="connsiteY11" fmla="*/ 1356819 h 3497531"/>
              <a:gd name="connsiteX12" fmla="*/ 20901 w 4116165"/>
              <a:gd name="connsiteY12" fmla="*/ 739322 h 3497531"/>
              <a:gd name="connsiteX13" fmla="*/ 20901 w 4116165"/>
              <a:gd name="connsiteY13" fmla="*/ 638398 h 3497531"/>
              <a:gd name="connsiteX14" fmla="*/ 638398 w 4116165"/>
              <a:gd name="connsiteY14" fmla="*/ 20901 h 3497531"/>
              <a:gd name="connsiteX15" fmla="*/ 688860 w 4116165"/>
              <a:gd name="connsiteY15" fmla="*/ 0 h 3497531"/>
              <a:gd name="connsiteX0" fmla="*/ 1433441 w 4116165"/>
              <a:gd name="connsiteY0" fmla="*/ 3309096 h 3497531"/>
              <a:gd name="connsiteX1" fmla="*/ 4116165 w 4116165"/>
              <a:gd name="connsiteY1" fmla="*/ 3309096 h 3497531"/>
              <a:gd name="connsiteX2" fmla="*/ 3927730 w 4116165"/>
              <a:gd name="connsiteY2" fmla="*/ 3497531 h 3497531"/>
              <a:gd name="connsiteX3" fmla="*/ 1621876 w 4116165"/>
              <a:gd name="connsiteY3" fmla="*/ 3497531 h 3497531"/>
              <a:gd name="connsiteX4" fmla="*/ 1433441 w 4116165"/>
              <a:gd name="connsiteY4" fmla="*/ 3309096 h 3497531"/>
              <a:gd name="connsiteX5" fmla="*/ 688860 w 4116165"/>
              <a:gd name="connsiteY5" fmla="*/ 0 h 3497531"/>
              <a:gd name="connsiteX6" fmla="*/ 739322 w 4116165"/>
              <a:gd name="connsiteY6" fmla="*/ 20901 h 3497531"/>
              <a:gd name="connsiteX7" fmla="*/ 1356818 w 4116165"/>
              <a:gd name="connsiteY7" fmla="*/ 638398 h 3497531"/>
              <a:gd name="connsiteX8" fmla="*/ 1356818 w 4116165"/>
              <a:gd name="connsiteY8" fmla="*/ 739322 h 3497531"/>
              <a:gd name="connsiteX9" fmla="*/ 739322 w 4116165"/>
              <a:gd name="connsiteY9" fmla="*/ 1356819 h 3497531"/>
              <a:gd name="connsiteX10" fmla="*/ 638398 w 4116165"/>
              <a:gd name="connsiteY10" fmla="*/ 1356819 h 3497531"/>
              <a:gd name="connsiteX11" fmla="*/ 20901 w 4116165"/>
              <a:gd name="connsiteY11" fmla="*/ 739322 h 3497531"/>
              <a:gd name="connsiteX12" fmla="*/ 20901 w 4116165"/>
              <a:gd name="connsiteY12" fmla="*/ 638398 h 3497531"/>
              <a:gd name="connsiteX13" fmla="*/ 638398 w 4116165"/>
              <a:gd name="connsiteY13" fmla="*/ 20901 h 3497531"/>
              <a:gd name="connsiteX14" fmla="*/ 688860 w 4116165"/>
              <a:gd name="connsiteY14" fmla="*/ 0 h 3497531"/>
              <a:gd name="connsiteX0" fmla="*/ 1433441 w 3927730"/>
              <a:gd name="connsiteY0" fmla="*/ 3309096 h 3497531"/>
              <a:gd name="connsiteX1" fmla="*/ 3927730 w 3927730"/>
              <a:gd name="connsiteY1" fmla="*/ 3497531 h 3497531"/>
              <a:gd name="connsiteX2" fmla="*/ 1621876 w 3927730"/>
              <a:gd name="connsiteY2" fmla="*/ 3497531 h 3497531"/>
              <a:gd name="connsiteX3" fmla="*/ 1433441 w 3927730"/>
              <a:gd name="connsiteY3" fmla="*/ 3309096 h 3497531"/>
              <a:gd name="connsiteX4" fmla="*/ 688860 w 3927730"/>
              <a:gd name="connsiteY4" fmla="*/ 0 h 3497531"/>
              <a:gd name="connsiteX5" fmla="*/ 739322 w 3927730"/>
              <a:gd name="connsiteY5" fmla="*/ 20901 h 3497531"/>
              <a:gd name="connsiteX6" fmla="*/ 1356818 w 3927730"/>
              <a:gd name="connsiteY6" fmla="*/ 638398 h 3497531"/>
              <a:gd name="connsiteX7" fmla="*/ 1356818 w 3927730"/>
              <a:gd name="connsiteY7" fmla="*/ 739322 h 3497531"/>
              <a:gd name="connsiteX8" fmla="*/ 739322 w 3927730"/>
              <a:gd name="connsiteY8" fmla="*/ 1356819 h 3497531"/>
              <a:gd name="connsiteX9" fmla="*/ 638398 w 3927730"/>
              <a:gd name="connsiteY9" fmla="*/ 1356819 h 3497531"/>
              <a:gd name="connsiteX10" fmla="*/ 20901 w 3927730"/>
              <a:gd name="connsiteY10" fmla="*/ 739322 h 3497531"/>
              <a:gd name="connsiteX11" fmla="*/ 20901 w 3927730"/>
              <a:gd name="connsiteY11" fmla="*/ 638398 h 3497531"/>
              <a:gd name="connsiteX12" fmla="*/ 638398 w 3927730"/>
              <a:gd name="connsiteY12" fmla="*/ 20901 h 3497531"/>
              <a:gd name="connsiteX13" fmla="*/ 688860 w 3927730"/>
              <a:gd name="connsiteY13" fmla="*/ 0 h 3497531"/>
              <a:gd name="connsiteX0" fmla="*/ 1433441 w 1621876"/>
              <a:gd name="connsiteY0" fmla="*/ 3309096 h 3497531"/>
              <a:gd name="connsiteX1" fmla="*/ 1621876 w 1621876"/>
              <a:gd name="connsiteY1" fmla="*/ 3497531 h 3497531"/>
              <a:gd name="connsiteX2" fmla="*/ 1433441 w 1621876"/>
              <a:gd name="connsiteY2" fmla="*/ 3309096 h 3497531"/>
              <a:gd name="connsiteX3" fmla="*/ 688860 w 1621876"/>
              <a:gd name="connsiteY3" fmla="*/ 0 h 3497531"/>
              <a:gd name="connsiteX4" fmla="*/ 739322 w 1621876"/>
              <a:gd name="connsiteY4" fmla="*/ 20901 h 3497531"/>
              <a:gd name="connsiteX5" fmla="*/ 1356818 w 1621876"/>
              <a:gd name="connsiteY5" fmla="*/ 638398 h 3497531"/>
              <a:gd name="connsiteX6" fmla="*/ 1356818 w 1621876"/>
              <a:gd name="connsiteY6" fmla="*/ 739322 h 3497531"/>
              <a:gd name="connsiteX7" fmla="*/ 739322 w 1621876"/>
              <a:gd name="connsiteY7" fmla="*/ 1356819 h 3497531"/>
              <a:gd name="connsiteX8" fmla="*/ 638398 w 1621876"/>
              <a:gd name="connsiteY8" fmla="*/ 1356819 h 3497531"/>
              <a:gd name="connsiteX9" fmla="*/ 20901 w 1621876"/>
              <a:gd name="connsiteY9" fmla="*/ 739322 h 3497531"/>
              <a:gd name="connsiteX10" fmla="*/ 20901 w 1621876"/>
              <a:gd name="connsiteY10" fmla="*/ 638398 h 3497531"/>
              <a:gd name="connsiteX11" fmla="*/ 638398 w 1621876"/>
              <a:gd name="connsiteY11" fmla="*/ 20901 h 3497531"/>
              <a:gd name="connsiteX12" fmla="*/ 688860 w 1621876"/>
              <a:gd name="connsiteY12" fmla="*/ 0 h 3497531"/>
              <a:gd name="connsiteX0" fmla="*/ 688860 w 1377719"/>
              <a:gd name="connsiteY0" fmla="*/ 0 h 1377720"/>
              <a:gd name="connsiteX1" fmla="*/ 739322 w 1377719"/>
              <a:gd name="connsiteY1" fmla="*/ 20901 h 1377720"/>
              <a:gd name="connsiteX2" fmla="*/ 1356818 w 1377719"/>
              <a:gd name="connsiteY2" fmla="*/ 638398 h 1377720"/>
              <a:gd name="connsiteX3" fmla="*/ 1356818 w 1377719"/>
              <a:gd name="connsiteY3" fmla="*/ 739322 h 1377720"/>
              <a:gd name="connsiteX4" fmla="*/ 739322 w 1377719"/>
              <a:gd name="connsiteY4" fmla="*/ 1356819 h 1377720"/>
              <a:gd name="connsiteX5" fmla="*/ 638398 w 1377719"/>
              <a:gd name="connsiteY5" fmla="*/ 1356819 h 1377720"/>
              <a:gd name="connsiteX6" fmla="*/ 20901 w 1377719"/>
              <a:gd name="connsiteY6" fmla="*/ 739322 h 1377720"/>
              <a:gd name="connsiteX7" fmla="*/ 20901 w 1377719"/>
              <a:gd name="connsiteY7" fmla="*/ 638398 h 1377720"/>
              <a:gd name="connsiteX8" fmla="*/ 638398 w 1377719"/>
              <a:gd name="connsiteY8" fmla="*/ 20901 h 1377720"/>
              <a:gd name="connsiteX9" fmla="*/ 688860 w 1377719"/>
              <a:gd name="connsiteY9" fmla="*/ 0 h 1377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77719" h="1377720">
                <a:moveTo>
                  <a:pt x="688860" y="0"/>
                </a:moveTo>
                <a:cubicBezTo>
                  <a:pt x="707124" y="0"/>
                  <a:pt x="725387" y="6967"/>
                  <a:pt x="739322" y="20901"/>
                </a:cubicBezTo>
                <a:lnTo>
                  <a:pt x="1356818" y="638398"/>
                </a:lnTo>
                <a:cubicBezTo>
                  <a:pt x="1384687" y="666267"/>
                  <a:pt x="1384687" y="711453"/>
                  <a:pt x="1356818" y="739322"/>
                </a:cubicBezTo>
                <a:lnTo>
                  <a:pt x="739322" y="1356819"/>
                </a:lnTo>
                <a:cubicBezTo>
                  <a:pt x="711453" y="1384688"/>
                  <a:pt x="666267" y="1384688"/>
                  <a:pt x="638398" y="1356819"/>
                </a:cubicBezTo>
                <a:lnTo>
                  <a:pt x="20901" y="739322"/>
                </a:lnTo>
                <a:cubicBezTo>
                  <a:pt x="-6968" y="711453"/>
                  <a:pt x="-6968" y="666267"/>
                  <a:pt x="20901" y="638398"/>
                </a:cubicBezTo>
                <a:lnTo>
                  <a:pt x="638398" y="20901"/>
                </a:lnTo>
                <a:cubicBezTo>
                  <a:pt x="652332" y="6967"/>
                  <a:pt x="670596" y="0"/>
                  <a:pt x="688860" y="0"/>
                </a:cubicBezTo>
                <a:close/>
              </a:path>
            </a:pathLst>
          </a:custGeom>
          <a:solidFill>
            <a:srgbClr val="F5BA3D"/>
          </a:solidFill>
          <a:ln w="635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a:ln>
                  <a:noFill/>
                </a:ln>
                <a:solidFill>
                  <a:prstClr val="white"/>
                </a:solidFill>
                <a:effectLst/>
                <a:uLnTx/>
                <a:uFillTx/>
                <a:latin typeface="Arial" panose="020B0604020202020204" pitchFamily="34" charset="0"/>
                <a:ea typeface="Arial Unicode MS" panose="020B0604020202020204" pitchFamily="34" charset="-122"/>
                <a:cs typeface="Arial" panose="020B0604020202020204" pitchFamily="34" charset="0"/>
              </a:rPr>
              <a:t>4</a:t>
            </a:r>
            <a:endParaRPr kumimoji="0" lang="en-US" sz="2800" b="1" i="0" u="none" strike="noStrike" kern="0" cap="none" spc="0" normalizeH="0" baseline="0" noProof="0" dirty="0">
              <a:ln>
                <a:noFill/>
              </a:ln>
              <a:solidFill>
                <a:prstClr val="white"/>
              </a:solidFill>
              <a:effectLst/>
              <a:uLnTx/>
              <a:uFillTx/>
              <a:latin typeface="Arial" panose="020B0604020202020204" pitchFamily="34" charset="0"/>
              <a:ea typeface="Arial Unicode MS" panose="020B0604020202020204" pitchFamily="34" charset="-122"/>
              <a:cs typeface="Arial" panose="020B0604020202020204" pitchFamily="34" charset="0"/>
            </a:endParaRPr>
          </a:p>
        </p:txBody>
      </p:sp>
      <p:sp>
        <p:nvSpPr>
          <p:cNvPr id="31" name="Bent Arrow 6">
            <a:extLst>
              <a:ext uri="{FF2B5EF4-FFF2-40B4-BE49-F238E27FC236}">
                <a16:creationId xmlns:a16="http://schemas.microsoft.com/office/drawing/2014/main" xmlns="" id="{DCFC48DE-1A56-4C83-BAE4-2BB5B6EA4E5D}"/>
              </a:ext>
            </a:extLst>
          </p:cNvPr>
          <p:cNvSpPr/>
          <p:nvPr/>
        </p:nvSpPr>
        <p:spPr>
          <a:xfrm rot="18900000" flipH="1" flipV="1">
            <a:off x="7061215" y="3222644"/>
            <a:ext cx="997616" cy="1005728"/>
          </a:xfrm>
          <a:prstGeom prst="bentArrow">
            <a:avLst>
              <a:gd name="adj1" fmla="val 5470"/>
              <a:gd name="adj2" fmla="val 9301"/>
              <a:gd name="adj3" fmla="val 12699"/>
              <a:gd name="adj4" fmla="val 39549"/>
            </a:avLst>
          </a:prstGeom>
          <a:solidFill>
            <a:srgbClr val="B2B2B2">
              <a:alpha val="56000"/>
            </a:srgbClr>
          </a:soli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2" name="Bent Arrow 7">
            <a:extLst>
              <a:ext uri="{FF2B5EF4-FFF2-40B4-BE49-F238E27FC236}">
                <a16:creationId xmlns:a16="http://schemas.microsoft.com/office/drawing/2014/main" xmlns="" id="{777D4607-1C47-4325-897E-476BB3319044}"/>
              </a:ext>
            </a:extLst>
          </p:cNvPr>
          <p:cNvSpPr/>
          <p:nvPr/>
        </p:nvSpPr>
        <p:spPr>
          <a:xfrm rot="2700000" flipH="1" flipV="1">
            <a:off x="5573060" y="4573750"/>
            <a:ext cx="997616" cy="1005728"/>
          </a:xfrm>
          <a:prstGeom prst="bentArrow">
            <a:avLst>
              <a:gd name="adj1" fmla="val 5470"/>
              <a:gd name="adj2" fmla="val 9301"/>
              <a:gd name="adj3" fmla="val 12699"/>
              <a:gd name="adj4" fmla="val 39549"/>
            </a:avLst>
          </a:prstGeom>
          <a:solidFill>
            <a:srgbClr val="B2B2B2">
              <a:alpha val="56000"/>
            </a:srgbClr>
          </a:soli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3" name="Bent Arrow 8">
            <a:extLst>
              <a:ext uri="{FF2B5EF4-FFF2-40B4-BE49-F238E27FC236}">
                <a16:creationId xmlns:a16="http://schemas.microsoft.com/office/drawing/2014/main" xmlns="" id="{9D560691-4D0B-4B50-913D-A76C881FCADB}"/>
              </a:ext>
            </a:extLst>
          </p:cNvPr>
          <p:cNvSpPr/>
          <p:nvPr/>
        </p:nvSpPr>
        <p:spPr>
          <a:xfrm rot="8100000" flipH="1" flipV="1">
            <a:off x="4111152" y="3189829"/>
            <a:ext cx="997616" cy="1005728"/>
          </a:xfrm>
          <a:prstGeom prst="bentArrow">
            <a:avLst>
              <a:gd name="adj1" fmla="val 5470"/>
              <a:gd name="adj2" fmla="val 9301"/>
              <a:gd name="adj3" fmla="val 12699"/>
              <a:gd name="adj4" fmla="val 39549"/>
            </a:avLst>
          </a:prstGeom>
          <a:solidFill>
            <a:srgbClr val="B2B2B2">
              <a:alpha val="56000"/>
            </a:srgbClr>
          </a:soli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4" name="TextBox 13">
            <a:extLst>
              <a:ext uri="{FF2B5EF4-FFF2-40B4-BE49-F238E27FC236}">
                <a16:creationId xmlns:a16="http://schemas.microsoft.com/office/drawing/2014/main" xmlns="" id="{A69998F6-D6D7-4178-8FF0-19B4EA16B579}"/>
              </a:ext>
            </a:extLst>
          </p:cNvPr>
          <p:cNvSpPr txBox="1"/>
          <p:nvPr/>
        </p:nvSpPr>
        <p:spPr>
          <a:xfrm>
            <a:off x="8187485" y="2089123"/>
            <a:ext cx="2118612" cy="270010"/>
          </a:xfrm>
          <a:prstGeom prst="rect">
            <a:avLst/>
          </a:prstGeom>
          <a:noFill/>
        </p:spPr>
        <p:txBody>
          <a:bodyPr wrap="square" lIns="0" tIns="0" rIns="0" bIns="0" rtlCol="0" anchor="t" anchorCtr="0">
            <a:spAutoFit/>
          </a:bodyPr>
          <a:lstStyle/>
          <a:p>
            <a:pPr defTabSz="1216817">
              <a:lnSpc>
                <a:spcPct val="120000"/>
              </a:lnSpc>
              <a:spcBef>
                <a:spcPct val="20000"/>
              </a:spcBef>
              <a:defRPr/>
            </a:pPr>
            <a:r>
              <a:rPr lang="zh-CN" altLang="en-US" sz="1600" b="1" dirty="0">
                <a:solidFill>
                  <a:srgbClr val="ED7D3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ED7D31"/>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TextBox 13">
            <a:extLst>
              <a:ext uri="{FF2B5EF4-FFF2-40B4-BE49-F238E27FC236}">
                <a16:creationId xmlns:a16="http://schemas.microsoft.com/office/drawing/2014/main" xmlns="" id="{282F1E6B-19B9-49C5-B08D-86BCF5834B1F}"/>
              </a:ext>
            </a:extLst>
          </p:cNvPr>
          <p:cNvSpPr txBox="1"/>
          <p:nvPr/>
        </p:nvSpPr>
        <p:spPr>
          <a:xfrm>
            <a:off x="8187485" y="2446150"/>
            <a:ext cx="2114914" cy="424090"/>
          </a:xfrm>
          <a:prstGeom prst="rect">
            <a:avLst/>
          </a:prstGeom>
          <a:noFill/>
        </p:spPr>
        <p:txBody>
          <a:bodyPr wrap="square" lIns="0" tIns="0" rIns="0" bIns="0" rtlCol="0" anchor="t" anchorCtr="0">
            <a:spAutoFit/>
          </a:bodyPr>
          <a:lstStyle/>
          <a:p>
            <a:pPr defTabSz="1216817">
              <a:lnSpc>
                <a:spcPct val="120000"/>
              </a:lnSpc>
              <a:spcBef>
                <a:spcPct val="20000"/>
              </a:spcBef>
              <a:defRPr/>
            </a:pPr>
            <a:r>
              <a:rPr lang="zh-CN" altLang="en-US" sz="1200" dirty="0">
                <a:solidFill>
                  <a:srgbClr val="79797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797979"/>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13">
            <a:extLst>
              <a:ext uri="{FF2B5EF4-FFF2-40B4-BE49-F238E27FC236}">
                <a16:creationId xmlns:a16="http://schemas.microsoft.com/office/drawing/2014/main" xmlns="" id="{1C8851C7-A6A5-46DE-AD73-17D2F1B863C5}"/>
              </a:ext>
            </a:extLst>
          </p:cNvPr>
          <p:cNvSpPr txBox="1"/>
          <p:nvPr/>
        </p:nvSpPr>
        <p:spPr>
          <a:xfrm>
            <a:off x="8187485" y="4475212"/>
            <a:ext cx="2001123" cy="270010"/>
          </a:xfrm>
          <a:prstGeom prst="rect">
            <a:avLst/>
          </a:prstGeom>
          <a:noFill/>
        </p:spPr>
        <p:txBody>
          <a:bodyPr wrap="square" lIns="0" tIns="0" rIns="0" bIns="0" rtlCol="0" anchor="t" anchorCtr="0">
            <a:spAutoFit/>
          </a:bodyPr>
          <a:lstStyle/>
          <a:p>
            <a:pPr defTabSz="1216817">
              <a:lnSpc>
                <a:spcPct val="120000"/>
              </a:lnSpc>
              <a:spcBef>
                <a:spcPct val="20000"/>
              </a:spcBef>
              <a:defRPr/>
            </a:pPr>
            <a:r>
              <a:rPr lang="zh-CN" altLang="en-US" sz="1600" b="1" dirty="0">
                <a:solidFill>
                  <a:srgbClr val="ED7D3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ED7D31"/>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TextBox 13">
            <a:extLst>
              <a:ext uri="{FF2B5EF4-FFF2-40B4-BE49-F238E27FC236}">
                <a16:creationId xmlns:a16="http://schemas.microsoft.com/office/drawing/2014/main" xmlns="" id="{ADF9A57E-B93C-418B-B122-11EEE2B504D4}"/>
              </a:ext>
            </a:extLst>
          </p:cNvPr>
          <p:cNvSpPr txBox="1"/>
          <p:nvPr/>
        </p:nvSpPr>
        <p:spPr>
          <a:xfrm>
            <a:off x="8191568" y="4832239"/>
            <a:ext cx="1997630" cy="424090"/>
          </a:xfrm>
          <a:prstGeom prst="rect">
            <a:avLst/>
          </a:prstGeom>
          <a:noFill/>
        </p:spPr>
        <p:txBody>
          <a:bodyPr wrap="square" lIns="0" tIns="0" rIns="0" bIns="0" rtlCol="0" anchor="t" anchorCtr="0">
            <a:spAutoFit/>
          </a:bodyPr>
          <a:lstStyle/>
          <a:p>
            <a:pPr defTabSz="1216817">
              <a:lnSpc>
                <a:spcPct val="120000"/>
              </a:lnSpc>
              <a:spcBef>
                <a:spcPct val="20000"/>
              </a:spcBef>
              <a:defRPr/>
            </a:pPr>
            <a:r>
              <a:rPr lang="zh-CN" altLang="en-US" sz="1200" dirty="0">
                <a:solidFill>
                  <a:srgbClr val="79797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797979"/>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TextBox 13">
            <a:extLst>
              <a:ext uri="{FF2B5EF4-FFF2-40B4-BE49-F238E27FC236}">
                <a16:creationId xmlns:a16="http://schemas.microsoft.com/office/drawing/2014/main" xmlns="" id="{3FEFC26B-3E5C-4839-B320-010239C197D3}"/>
              </a:ext>
            </a:extLst>
          </p:cNvPr>
          <p:cNvSpPr txBox="1"/>
          <p:nvPr/>
        </p:nvSpPr>
        <p:spPr>
          <a:xfrm>
            <a:off x="2032164" y="2089123"/>
            <a:ext cx="2035394" cy="270010"/>
          </a:xfrm>
          <a:prstGeom prst="rect">
            <a:avLst/>
          </a:prstGeom>
          <a:noFill/>
        </p:spPr>
        <p:txBody>
          <a:bodyPr wrap="square" lIns="0" tIns="0" rIns="0" bIns="0" rtlCol="0" anchor="t" anchorCtr="0">
            <a:spAutoFit/>
          </a:bodyPr>
          <a:lstStyle/>
          <a:p>
            <a:pPr algn="r" defTabSz="1216817">
              <a:lnSpc>
                <a:spcPct val="120000"/>
              </a:lnSpc>
              <a:spcBef>
                <a:spcPct val="20000"/>
              </a:spcBef>
              <a:defRPr/>
            </a:pPr>
            <a:r>
              <a:rPr lang="zh-CN" altLang="en-US" sz="1600" b="1" dirty="0">
                <a:solidFill>
                  <a:srgbClr val="ED7D3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ED7D31"/>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13">
            <a:extLst>
              <a:ext uri="{FF2B5EF4-FFF2-40B4-BE49-F238E27FC236}">
                <a16:creationId xmlns:a16="http://schemas.microsoft.com/office/drawing/2014/main" xmlns="" id="{BE1D95AE-A6D8-4B30-9C6E-2CC7C531EF80}"/>
              </a:ext>
            </a:extLst>
          </p:cNvPr>
          <p:cNvSpPr txBox="1"/>
          <p:nvPr/>
        </p:nvSpPr>
        <p:spPr>
          <a:xfrm>
            <a:off x="2033024" y="2446149"/>
            <a:ext cx="2031841" cy="424090"/>
          </a:xfrm>
          <a:prstGeom prst="rect">
            <a:avLst/>
          </a:prstGeom>
          <a:noFill/>
        </p:spPr>
        <p:txBody>
          <a:bodyPr wrap="square" lIns="0" tIns="0" rIns="0" bIns="0" rtlCol="0" anchor="t" anchorCtr="0">
            <a:spAutoFit/>
          </a:bodyPr>
          <a:lstStyle/>
          <a:p>
            <a:pPr algn="r" defTabSz="1216817">
              <a:lnSpc>
                <a:spcPct val="120000"/>
              </a:lnSpc>
              <a:spcBef>
                <a:spcPct val="20000"/>
              </a:spcBef>
              <a:defRPr/>
            </a:pPr>
            <a:r>
              <a:rPr lang="zh-CN" altLang="en-US" sz="1200" dirty="0">
                <a:solidFill>
                  <a:srgbClr val="79797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797979"/>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TextBox 13">
            <a:extLst>
              <a:ext uri="{FF2B5EF4-FFF2-40B4-BE49-F238E27FC236}">
                <a16:creationId xmlns:a16="http://schemas.microsoft.com/office/drawing/2014/main" xmlns="" id="{B10BD58C-F730-49BD-92D4-327A13A8ACBD}"/>
              </a:ext>
            </a:extLst>
          </p:cNvPr>
          <p:cNvSpPr txBox="1"/>
          <p:nvPr/>
        </p:nvSpPr>
        <p:spPr>
          <a:xfrm>
            <a:off x="2030384" y="4475211"/>
            <a:ext cx="2035784" cy="270010"/>
          </a:xfrm>
          <a:prstGeom prst="rect">
            <a:avLst/>
          </a:prstGeom>
          <a:noFill/>
        </p:spPr>
        <p:txBody>
          <a:bodyPr wrap="square" lIns="0" tIns="0" rIns="0" bIns="0" rtlCol="0" anchor="t" anchorCtr="0">
            <a:spAutoFit/>
          </a:bodyPr>
          <a:lstStyle/>
          <a:p>
            <a:pPr algn="r" defTabSz="1216817">
              <a:lnSpc>
                <a:spcPct val="120000"/>
              </a:lnSpc>
              <a:spcBef>
                <a:spcPct val="20000"/>
              </a:spcBef>
              <a:defRPr/>
            </a:pPr>
            <a:r>
              <a:rPr lang="zh-CN" altLang="en-US" sz="1600" b="1" dirty="0">
                <a:solidFill>
                  <a:srgbClr val="ED7D3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ED7D31"/>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13">
            <a:extLst>
              <a:ext uri="{FF2B5EF4-FFF2-40B4-BE49-F238E27FC236}">
                <a16:creationId xmlns:a16="http://schemas.microsoft.com/office/drawing/2014/main" xmlns="" id="{0C69202D-2848-435C-B169-A018E7C14412}"/>
              </a:ext>
            </a:extLst>
          </p:cNvPr>
          <p:cNvSpPr txBox="1"/>
          <p:nvPr/>
        </p:nvSpPr>
        <p:spPr>
          <a:xfrm>
            <a:off x="2035328" y="4832238"/>
            <a:ext cx="2032230" cy="424090"/>
          </a:xfrm>
          <a:prstGeom prst="rect">
            <a:avLst/>
          </a:prstGeom>
          <a:noFill/>
        </p:spPr>
        <p:txBody>
          <a:bodyPr wrap="square" lIns="0" tIns="0" rIns="0" bIns="0" rtlCol="0" anchor="t" anchorCtr="0">
            <a:spAutoFit/>
          </a:bodyPr>
          <a:lstStyle/>
          <a:p>
            <a:pPr algn="r" defTabSz="1216817">
              <a:lnSpc>
                <a:spcPct val="120000"/>
              </a:lnSpc>
              <a:spcBef>
                <a:spcPct val="20000"/>
              </a:spcBef>
              <a:defRPr/>
            </a:pPr>
            <a:r>
              <a:rPr lang="zh-CN" altLang="en-US" sz="1200" dirty="0">
                <a:solidFill>
                  <a:srgbClr val="79797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797979"/>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72022083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grpId="0"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barn(inVertical)">
                                      <p:cBhvr>
                                        <p:cTn id="13" dur="500"/>
                                        <p:tgtEl>
                                          <p:spTgt spid="26"/>
                                        </p:tgtEl>
                                      </p:cBhvr>
                                    </p:animEffect>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1000"/>
                                        <p:tgtEl>
                                          <p:spTgt spid="28"/>
                                        </p:tgtEl>
                                      </p:cBhvr>
                                    </p:animEffect>
                                    <p:anim calcmode="lin" valueType="num">
                                      <p:cBhvr>
                                        <p:cTn id="18" dur="1000" fill="hold"/>
                                        <p:tgtEl>
                                          <p:spTgt spid="28"/>
                                        </p:tgtEl>
                                        <p:attrNameLst>
                                          <p:attrName>ppt_x</p:attrName>
                                        </p:attrNameLst>
                                      </p:cBhvr>
                                      <p:tavLst>
                                        <p:tav tm="0">
                                          <p:val>
                                            <p:strVal val="#ppt_x"/>
                                          </p:val>
                                        </p:tav>
                                        <p:tav tm="100000">
                                          <p:val>
                                            <p:strVal val="#ppt_x"/>
                                          </p:val>
                                        </p:tav>
                                      </p:tavLst>
                                    </p:anim>
                                    <p:anim calcmode="lin" valueType="num">
                                      <p:cBhvr>
                                        <p:cTn id="19" dur="1000" fill="hold"/>
                                        <p:tgtEl>
                                          <p:spTgt spid="28"/>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16" presetClass="entr" presetSubtype="21" fill="hold" grpId="0" nodeType="after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barn(inVertical)">
                                      <p:cBhvr>
                                        <p:cTn id="23" dur="500"/>
                                        <p:tgtEl>
                                          <p:spTgt spid="31"/>
                                        </p:tgtEl>
                                      </p:cBhvr>
                                    </p:animEffect>
                                  </p:childTnLst>
                                </p:cTn>
                              </p:par>
                            </p:childTnLst>
                          </p:cTn>
                        </p:par>
                        <p:par>
                          <p:cTn id="24" fill="hold">
                            <p:stCondLst>
                              <p:cond delay="3000"/>
                            </p:stCondLst>
                            <p:childTnLst>
                              <p:par>
                                <p:cTn id="25" presetID="42" presetClass="entr" presetSubtype="0"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1000"/>
                                        <p:tgtEl>
                                          <p:spTgt spid="27"/>
                                        </p:tgtEl>
                                      </p:cBhvr>
                                    </p:animEffect>
                                    <p:anim calcmode="lin" valueType="num">
                                      <p:cBhvr>
                                        <p:cTn id="28" dur="1000" fill="hold"/>
                                        <p:tgtEl>
                                          <p:spTgt spid="27"/>
                                        </p:tgtEl>
                                        <p:attrNameLst>
                                          <p:attrName>ppt_x</p:attrName>
                                        </p:attrNameLst>
                                      </p:cBhvr>
                                      <p:tavLst>
                                        <p:tav tm="0">
                                          <p:val>
                                            <p:strVal val="#ppt_x"/>
                                          </p:val>
                                        </p:tav>
                                        <p:tav tm="100000">
                                          <p:val>
                                            <p:strVal val="#ppt_x"/>
                                          </p:val>
                                        </p:tav>
                                      </p:tavLst>
                                    </p:anim>
                                    <p:anim calcmode="lin" valueType="num">
                                      <p:cBhvr>
                                        <p:cTn id="29" dur="1000" fill="hold"/>
                                        <p:tgtEl>
                                          <p:spTgt spid="27"/>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16" presetClass="entr" presetSubtype="21" fill="hold" grpId="0"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barn(inVertical)">
                                      <p:cBhvr>
                                        <p:cTn id="33" dur="500"/>
                                        <p:tgtEl>
                                          <p:spTgt spid="32"/>
                                        </p:tgtEl>
                                      </p:cBhvr>
                                    </p:animEffect>
                                  </p:childTnLst>
                                </p:cTn>
                              </p:par>
                            </p:childTnLst>
                          </p:cTn>
                        </p:par>
                        <p:par>
                          <p:cTn id="34" fill="hold">
                            <p:stCondLst>
                              <p:cond delay="4500"/>
                            </p:stCondLst>
                            <p:childTnLst>
                              <p:par>
                                <p:cTn id="35" presetID="42" presetClass="entr" presetSubtype="0" fill="hold" grpId="0" nodeType="after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fade">
                                      <p:cBhvr>
                                        <p:cTn id="37" dur="1000"/>
                                        <p:tgtEl>
                                          <p:spTgt spid="30"/>
                                        </p:tgtEl>
                                      </p:cBhvr>
                                    </p:animEffect>
                                    <p:anim calcmode="lin" valueType="num">
                                      <p:cBhvr>
                                        <p:cTn id="38" dur="1000" fill="hold"/>
                                        <p:tgtEl>
                                          <p:spTgt spid="30"/>
                                        </p:tgtEl>
                                        <p:attrNameLst>
                                          <p:attrName>ppt_x</p:attrName>
                                        </p:attrNameLst>
                                      </p:cBhvr>
                                      <p:tavLst>
                                        <p:tav tm="0">
                                          <p:val>
                                            <p:strVal val="#ppt_x"/>
                                          </p:val>
                                        </p:tav>
                                        <p:tav tm="100000">
                                          <p:val>
                                            <p:strVal val="#ppt_x"/>
                                          </p:val>
                                        </p:tav>
                                      </p:tavLst>
                                    </p:anim>
                                    <p:anim calcmode="lin" valueType="num">
                                      <p:cBhvr>
                                        <p:cTn id="39" dur="1000" fill="hold"/>
                                        <p:tgtEl>
                                          <p:spTgt spid="30"/>
                                        </p:tgtEl>
                                        <p:attrNameLst>
                                          <p:attrName>ppt_y</p:attrName>
                                        </p:attrNameLst>
                                      </p:cBhvr>
                                      <p:tavLst>
                                        <p:tav tm="0">
                                          <p:val>
                                            <p:strVal val="#ppt_y+.1"/>
                                          </p:val>
                                        </p:tav>
                                        <p:tav tm="100000">
                                          <p:val>
                                            <p:strVal val="#ppt_y"/>
                                          </p:val>
                                        </p:tav>
                                      </p:tavLst>
                                    </p:anim>
                                  </p:childTnLst>
                                </p:cTn>
                              </p:par>
                            </p:childTnLst>
                          </p:cTn>
                        </p:par>
                        <p:par>
                          <p:cTn id="40" fill="hold">
                            <p:stCondLst>
                              <p:cond delay="5500"/>
                            </p:stCondLst>
                            <p:childTnLst>
                              <p:par>
                                <p:cTn id="41" presetID="16" presetClass="entr" presetSubtype="21" fill="hold" grpId="0" nodeType="after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barn(inVertical)">
                                      <p:cBhvr>
                                        <p:cTn id="43" dur="500"/>
                                        <p:tgtEl>
                                          <p:spTgt spid="33"/>
                                        </p:tgtEl>
                                      </p:cBhvr>
                                    </p:animEffect>
                                  </p:childTnLst>
                                </p:cTn>
                              </p:par>
                            </p:childTnLst>
                          </p:cTn>
                        </p:par>
                        <p:par>
                          <p:cTn id="44" fill="hold">
                            <p:stCondLst>
                              <p:cond delay="6000"/>
                            </p:stCondLst>
                            <p:childTnLst>
                              <p:par>
                                <p:cTn id="45" presetID="22" presetClass="entr" presetSubtype="4" fill="hold" grpId="0" nodeType="afterEffect">
                                  <p:stCondLst>
                                    <p:cond delay="0"/>
                                  </p:stCondLst>
                                  <p:childTnLst>
                                    <p:set>
                                      <p:cBhvr>
                                        <p:cTn id="46" dur="1" fill="hold">
                                          <p:stCondLst>
                                            <p:cond delay="0"/>
                                          </p:stCondLst>
                                        </p:cTn>
                                        <p:tgtEl>
                                          <p:spTgt spid="38"/>
                                        </p:tgtEl>
                                        <p:attrNameLst>
                                          <p:attrName>style.visibility</p:attrName>
                                        </p:attrNameLst>
                                      </p:cBhvr>
                                      <p:to>
                                        <p:strVal val="visible"/>
                                      </p:to>
                                    </p:set>
                                    <p:animEffect transition="in" filter="wipe(down)">
                                      <p:cBhvr>
                                        <p:cTn id="47" dur="500"/>
                                        <p:tgtEl>
                                          <p:spTgt spid="38"/>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animEffect transition="in" filter="wipe(down)">
                                      <p:cBhvr>
                                        <p:cTn id="50" dur="500"/>
                                        <p:tgtEl>
                                          <p:spTgt spid="39"/>
                                        </p:tgtEl>
                                      </p:cBhvr>
                                    </p:animEffect>
                                  </p:childTnLst>
                                </p:cTn>
                              </p:par>
                            </p:childTnLst>
                          </p:cTn>
                        </p:par>
                        <p:par>
                          <p:cTn id="51" fill="hold">
                            <p:stCondLst>
                              <p:cond delay="6500"/>
                            </p:stCondLst>
                            <p:childTnLst>
                              <p:par>
                                <p:cTn id="52" presetID="22" presetClass="entr" presetSubtype="4" fill="hold" grpId="0" nodeType="afterEffect">
                                  <p:stCondLst>
                                    <p:cond delay="0"/>
                                  </p:stCondLst>
                                  <p:childTnLst>
                                    <p:set>
                                      <p:cBhvr>
                                        <p:cTn id="53" dur="1" fill="hold">
                                          <p:stCondLst>
                                            <p:cond delay="0"/>
                                          </p:stCondLst>
                                        </p:cTn>
                                        <p:tgtEl>
                                          <p:spTgt spid="34"/>
                                        </p:tgtEl>
                                        <p:attrNameLst>
                                          <p:attrName>style.visibility</p:attrName>
                                        </p:attrNameLst>
                                      </p:cBhvr>
                                      <p:to>
                                        <p:strVal val="visible"/>
                                      </p:to>
                                    </p:set>
                                    <p:animEffect transition="in" filter="wipe(down)">
                                      <p:cBhvr>
                                        <p:cTn id="54" dur="500"/>
                                        <p:tgtEl>
                                          <p:spTgt spid="34"/>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wipe(down)">
                                      <p:cBhvr>
                                        <p:cTn id="57" dur="500"/>
                                        <p:tgtEl>
                                          <p:spTgt spid="35"/>
                                        </p:tgtEl>
                                      </p:cBhvr>
                                    </p:animEffect>
                                  </p:childTnLst>
                                </p:cTn>
                              </p:par>
                            </p:childTnLst>
                          </p:cTn>
                        </p:par>
                        <p:par>
                          <p:cTn id="58" fill="hold">
                            <p:stCondLst>
                              <p:cond delay="7000"/>
                            </p:stCondLst>
                            <p:childTnLst>
                              <p:par>
                                <p:cTn id="59" presetID="22" presetClass="entr" presetSubtype="4" fill="hold" grpId="0" nodeType="afterEffect">
                                  <p:stCondLst>
                                    <p:cond delay="0"/>
                                  </p:stCondLst>
                                  <p:childTnLst>
                                    <p:set>
                                      <p:cBhvr>
                                        <p:cTn id="60" dur="1" fill="hold">
                                          <p:stCondLst>
                                            <p:cond delay="0"/>
                                          </p:stCondLst>
                                        </p:cTn>
                                        <p:tgtEl>
                                          <p:spTgt spid="36"/>
                                        </p:tgtEl>
                                        <p:attrNameLst>
                                          <p:attrName>style.visibility</p:attrName>
                                        </p:attrNameLst>
                                      </p:cBhvr>
                                      <p:to>
                                        <p:strVal val="visible"/>
                                      </p:to>
                                    </p:set>
                                    <p:animEffect transition="in" filter="wipe(down)">
                                      <p:cBhvr>
                                        <p:cTn id="61" dur="500"/>
                                        <p:tgtEl>
                                          <p:spTgt spid="36"/>
                                        </p:tgtEl>
                                      </p:cBhvr>
                                    </p:animEffect>
                                  </p:childTnLst>
                                </p:cTn>
                              </p:par>
                              <p:par>
                                <p:cTn id="62" presetID="22" presetClass="entr" presetSubtype="4" fill="hold" grpId="0" nodeType="withEffect">
                                  <p:stCondLst>
                                    <p:cond delay="0"/>
                                  </p:stCondLst>
                                  <p:childTnLst>
                                    <p:set>
                                      <p:cBhvr>
                                        <p:cTn id="63" dur="1" fill="hold">
                                          <p:stCondLst>
                                            <p:cond delay="0"/>
                                          </p:stCondLst>
                                        </p:cTn>
                                        <p:tgtEl>
                                          <p:spTgt spid="37"/>
                                        </p:tgtEl>
                                        <p:attrNameLst>
                                          <p:attrName>style.visibility</p:attrName>
                                        </p:attrNameLst>
                                      </p:cBhvr>
                                      <p:to>
                                        <p:strVal val="visible"/>
                                      </p:to>
                                    </p:set>
                                    <p:animEffect transition="in" filter="wipe(down)">
                                      <p:cBhvr>
                                        <p:cTn id="64" dur="500"/>
                                        <p:tgtEl>
                                          <p:spTgt spid="37"/>
                                        </p:tgtEl>
                                      </p:cBhvr>
                                    </p:animEffect>
                                  </p:childTnLst>
                                </p:cTn>
                              </p:par>
                            </p:childTnLst>
                          </p:cTn>
                        </p:par>
                        <p:par>
                          <p:cTn id="65" fill="hold">
                            <p:stCondLst>
                              <p:cond delay="7500"/>
                            </p:stCondLst>
                            <p:childTnLst>
                              <p:par>
                                <p:cTn id="66" presetID="22" presetClass="entr" presetSubtype="4" fill="hold" grpId="0" nodeType="afterEffect">
                                  <p:stCondLst>
                                    <p:cond delay="0"/>
                                  </p:stCondLst>
                                  <p:childTnLst>
                                    <p:set>
                                      <p:cBhvr>
                                        <p:cTn id="67" dur="1" fill="hold">
                                          <p:stCondLst>
                                            <p:cond delay="0"/>
                                          </p:stCondLst>
                                        </p:cTn>
                                        <p:tgtEl>
                                          <p:spTgt spid="40"/>
                                        </p:tgtEl>
                                        <p:attrNameLst>
                                          <p:attrName>style.visibility</p:attrName>
                                        </p:attrNameLst>
                                      </p:cBhvr>
                                      <p:to>
                                        <p:strVal val="visible"/>
                                      </p:to>
                                    </p:set>
                                    <p:animEffect transition="in" filter="wipe(down)">
                                      <p:cBhvr>
                                        <p:cTn id="68" dur="500"/>
                                        <p:tgtEl>
                                          <p:spTgt spid="40"/>
                                        </p:tgtEl>
                                      </p:cBhvr>
                                    </p:animEffect>
                                  </p:childTnLst>
                                </p:cTn>
                              </p:par>
                            </p:childTnLst>
                          </p:cTn>
                        </p:par>
                        <p:par>
                          <p:cTn id="69" fill="hold">
                            <p:stCondLst>
                              <p:cond delay="8000"/>
                            </p:stCondLst>
                            <p:childTnLst>
                              <p:par>
                                <p:cTn id="70" presetID="22" presetClass="entr" presetSubtype="4" fill="hold" grpId="0" nodeType="afterEffect">
                                  <p:stCondLst>
                                    <p:cond delay="0"/>
                                  </p:stCondLst>
                                  <p:childTnLst>
                                    <p:set>
                                      <p:cBhvr>
                                        <p:cTn id="71" dur="1" fill="hold">
                                          <p:stCondLst>
                                            <p:cond delay="0"/>
                                          </p:stCondLst>
                                        </p:cTn>
                                        <p:tgtEl>
                                          <p:spTgt spid="41"/>
                                        </p:tgtEl>
                                        <p:attrNameLst>
                                          <p:attrName>style.visibility</p:attrName>
                                        </p:attrNameLst>
                                      </p:cBhvr>
                                      <p:to>
                                        <p:strVal val="visible"/>
                                      </p:to>
                                    </p:set>
                                    <p:animEffect transition="in" filter="wipe(down)">
                                      <p:cBhvr>
                                        <p:cTn id="7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P spid="31" grpId="0" animBg="1"/>
      <p:bldP spid="32" grpId="0" animBg="1"/>
      <p:bldP spid="33" grpId="0" animBg="1"/>
      <p:bldP spid="34" grpId="0"/>
      <p:bldP spid="35" grpId="0"/>
      <p:bldP spid="36" grpId="0"/>
      <p:bldP spid="37" grpId="0"/>
      <p:bldP spid="38" grpId="0"/>
      <p:bldP spid="39" grpId="0"/>
      <p:bldP spid="40" grpId="0"/>
      <p:bldP spid="4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xmlns="" id="{E56519B6-0D44-48DD-8C9E-737178EF4378}"/>
              </a:ext>
            </a:extLst>
          </p:cNvPr>
          <p:cNvSpPr/>
          <p:nvPr/>
        </p:nvSpPr>
        <p:spPr>
          <a:xfrm>
            <a:off x="395602" y="451074"/>
            <a:ext cx="8032969" cy="646331"/>
          </a:xfrm>
          <a:prstGeom prst="rect">
            <a:avLst/>
          </a:prstGeom>
        </p:spPr>
        <p:txBody>
          <a:bodyPr wrap="none">
            <a:spAutoFit/>
          </a:bodyPr>
          <a:lstStyle/>
          <a:p>
            <a:pPr algn="r" fontAlgn="base">
              <a:spcBef>
                <a:spcPct val="0"/>
              </a:spcBef>
              <a:spcAft>
                <a:spcPct val="0"/>
              </a:spcAft>
            </a:pPr>
            <a:r>
              <a:rPr lang="zh-CN" altLang="en-US" sz="3600" b="1" dirty="0">
                <a:solidFill>
                  <a:srgbClr val="FF9E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重大危险源分析与主要控制、保障措施</a:t>
            </a:r>
          </a:p>
        </p:txBody>
      </p:sp>
      <p:sp>
        <p:nvSpPr>
          <p:cNvPr id="5" name="矩形 4">
            <a:extLst>
              <a:ext uri="{FF2B5EF4-FFF2-40B4-BE49-F238E27FC236}">
                <a16:creationId xmlns:a16="http://schemas.microsoft.com/office/drawing/2014/main" xmlns="" id="{539B872E-3753-48E9-AFFB-3C6962CF8FA7}"/>
              </a:ext>
            </a:extLst>
          </p:cNvPr>
          <p:cNvSpPr/>
          <p:nvPr/>
        </p:nvSpPr>
        <p:spPr>
          <a:xfrm>
            <a:off x="0" y="510757"/>
            <a:ext cx="225016" cy="586648"/>
          </a:xfrm>
          <a:prstGeom prst="rect">
            <a:avLst/>
          </a:prstGeom>
          <a:solidFill>
            <a:srgbClr val="FF9E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6434" tIns="48217" rIns="96434" bIns="48217" rtlCol="0" anchor="ctr"/>
          <a:lstStyle/>
          <a:p>
            <a:pPr algn="ctr" defTabSz="964278"/>
            <a:endParaRPr lang="zh-CN" altLang="en-US" sz="1969">
              <a:solidFill>
                <a:srgbClr val="E7E6E6">
                  <a:lumMod val="50000"/>
                </a:srgbClr>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 name="组合 5">
            <a:extLst>
              <a:ext uri="{FF2B5EF4-FFF2-40B4-BE49-F238E27FC236}">
                <a16:creationId xmlns:a16="http://schemas.microsoft.com/office/drawing/2014/main" xmlns="" id="{653167A5-89E3-43EB-BBE4-C0FA096C84B6}"/>
              </a:ext>
            </a:extLst>
          </p:cNvPr>
          <p:cNvGrpSpPr/>
          <p:nvPr/>
        </p:nvGrpSpPr>
        <p:grpSpPr>
          <a:xfrm>
            <a:off x="-15239" y="5928359"/>
            <a:ext cx="12222479" cy="929641"/>
            <a:chOff x="-15239" y="5928359"/>
            <a:chExt cx="12222479" cy="929641"/>
          </a:xfrm>
        </p:grpSpPr>
        <p:pic>
          <p:nvPicPr>
            <p:cNvPr id="7" name="图片 6">
              <a:extLst>
                <a:ext uri="{FF2B5EF4-FFF2-40B4-BE49-F238E27FC236}">
                  <a16:creationId xmlns:a16="http://schemas.microsoft.com/office/drawing/2014/main" xmlns="" id="{1C399349-2A44-41EA-9E6D-DC0F9FDABD3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46720" y="5928359"/>
              <a:ext cx="4160520" cy="929640"/>
            </a:xfrm>
            <a:prstGeom prst="rect">
              <a:avLst/>
            </a:prstGeom>
          </p:spPr>
        </p:pic>
        <p:pic>
          <p:nvPicPr>
            <p:cNvPr id="8" name="图片 7">
              <a:extLst>
                <a:ext uri="{FF2B5EF4-FFF2-40B4-BE49-F238E27FC236}">
                  <a16:creationId xmlns:a16="http://schemas.microsoft.com/office/drawing/2014/main" xmlns="" id="{16F80FD9-063D-47B0-A95F-4A90FB98FDB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86200" y="5928360"/>
              <a:ext cx="4160520" cy="929640"/>
            </a:xfrm>
            <a:prstGeom prst="rect">
              <a:avLst/>
            </a:prstGeom>
          </p:spPr>
        </p:pic>
        <p:pic>
          <p:nvPicPr>
            <p:cNvPr id="9" name="图片 8">
              <a:extLst>
                <a:ext uri="{FF2B5EF4-FFF2-40B4-BE49-F238E27FC236}">
                  <a16:creationId xmlns:a16="http://schemas.microsoft.com/office/drawing/2014/main" xmlns="" id="{BEC2D2B3-99C1-479A-A5AF-4FF2AF808EF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39" y="5928360"/>
              <a:ext cx="4160520" cy="929640"/>
            </a:xfrm>
            <a:prstGeom prst="rect">
              <a:avLst/>
            </a:prstGeom>
          </p:spPr>
        </p:pic>
      </p:grpSp>
      <p:pic>
        <p:nvPicPr>
          <p:cNvPr id="3" name="图片 2">
            <a:extLst>
              <a:ext uri="{FF2B5EF4-FFF2-40B4-BE49-F238E27FC236}">
                <a16:creationId xmlns:a16="http://schemas.microsoft.com/office/drawing/2014/main" xmlns="" id="{958805B3-006A-46AA-8384-B8BC231E9D34}"/>
              </a:ext>
            </a:extLst>
          </p:cNvPr>
          <p:cNvPicPr>
            <a:picLocks noChangeAspect="1"/>
          </p:cNvPicPr>
          <p:nvPr/>
        </p:nvPicPr>
        <p:blipFill rotWithShape="1">
          <a:blip r:embed="rId4">
            <a:extLst>
              <a:ext uri="{28A0092B-C50C-407E-A947-70E740481C1C}">
                <a14:useLocalDpi xmlns:a14="http://schemas.microsoft.com/office/drawing/2010/main" val="0"/>
              </a:ext>
            </a:extLst>
          </a:blip>
          <a:srcRect t="71428" r="67089" b="9710"/>
          <a:stretch/>
        </p:blipFill>
        <p:spPr>
          <a:xfrm>
            <a:off x="780329" y="1935477"/>
            <a:ext cx="2605959" cy="1493523"/>
          </a:xfrm>
          <a:prstGeom prst="rect">
            <a:avLst/>
          </a:prstGeom>
        </p:spPr>
      </p:pic>
      <p:pic>
        <p:nvPicPr>
          <p:cNvPr id="12" name="图片 11">
            <a:extLst>
              <a:ext uri="{FF2B5EF4-FFF2-40B4-BE49-F238E27FC236}">
                <a16:creationId xmlns:a16="http://schemas.microsoft.com/office/drawing/2014/main" xmlns="" id="{83EB6741-0D4E-4D13-8FDB-21519001B4BC}"/>
              </a:ext>
            </a:extLst>
          </p:cNvPr>
          <p:cNvPicPr>
            <a:picLocks noChangeAspect="1"/>
          </p:cNvPicPr>
          <p:nvPr/>
        </p:nvPicPr>
        <p:blipFill rotWithShape="1">
          <a:blip r:embed="rId4">
            <a:extLst>
              <a:ext uri="{28A0092B-C50C-407E-A947-70E740481C1C}">
                <a14:useLocalDpi xmlns:a14="http://schemas.microsoft.com/office/drawing/2010/main" val="0"/>
              </a:ext>
            </a:extLst>
          </a:blip>
          <a:srcRect t="71428" r="67089" b="9710"/>
          <a:stretch/>
        </p:blipFill>
        <p:spPr>
          <a:xfrm>
            <a:off x="5501973" y="4101780"/>
            <a:ext cx="2605959" cy="1493523"/>
          </a:xfrm>
          <a:prstGeom prst="rect">
            <a:avLst/>
          </a:prstGeom>
        </p:spPr>
      </p:pic>
      <p:sp>
        <p:nvSpPr>
          <p:cNvPr id="13" name="TextBox 13">
            <a:extLst>
              <a:ext uri="{FF2B5EF4-FFF2-40B4-BE49-F238E27FC236}">
                <a16:creationId xmlns:a16="http://schemas.microsoft.com/office/drawing/2014/main" xmlns="" id="{90212A0C-7D50-4180-8482-EA71407E4374}"/>
              </a:ext>
            </a:extLst>
          </p:cNvPr>
          <p:cNvSpPr txBox="1"/>
          <p:nvPr/>
        </p:nvSpPr>
        <p:spPr>
          <a:xfrm>
            <a:off x="8295772" y="2089123"/>
            <a:ext cx="2118612" cy="270010"/>
          </a:xfrm>
          <a:prstGeom prst="rect">
            <a:avLst/>
          </a:prstGeom>
          <a:noFill/>
        </p:spPr>
        <p:txBody>
          <a:bodyPr wrap="square" lIns="0" tIns="0" rIns="0" bIns="0" rtlCol="0" anchor="t" anchorCtr="0">
            <a:spAutoFit/>
          </a:bodyPr>
          <a:lstStyle/>
          <a:p>
            <a:pPr defTabSz="1216817">
              <a:lnSpc>
                <a:spcPct val="120000"/>
              </a:lnSpc>
              <a:spcBef>
                <a:spcPct val="20000"/>
              </a:spcBef>
              <a:defRPr/>
            </a:pPr>
            <a:r>
              <a:rPr lang="zh-CN" altLang="en-US" sz="1600" b="1" dirty="0">
                <a:solidFill>
                  <a:srgbClr val="ED7D3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ED7D3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3">
            <a:extLst>
              <a:ext uri="{FF2B5EF4-FFF2-40B4-BE49-F238E27FC236}">
                <a16:creationId xmlns:a16="http://schemas.microsoft.com/office/drawing/2014/main" xmlns="" id="{1D777C66-EDCA-48F5-B963-23E8A7D40641}"/>
              </a:ext>
            </a:extLst>
          </p:cNvPr>
          <p:cNvSpPr txBox="1"/>
          <p:nvPr/>
        </p:nvSpPr>
        <p:spPr>
          <a:xfrm>
            <a:off x="8295772" y="2446150"/>
            <a:ext cx="2114914" cy="424090"/>
          </a:xfrm>
          <a:prstGeom prst="rect">
            <a:avLst/>
          </a:prstGeom>
          <a:noFill/>
        </p:spPr>
        <p:txBody>
          <a:bodyPr wrap="square" lIns="0" tIns="0" rIns="0" bIns="0" rtlCol="0" anchor="t" anchorCtr="0">
            <a:spAutoFit/>
          </a:bodyPr>
          <a:lstStyle/>
          <a:p>
            <a:pPr defTabSz="1216817">
              <a:lnSpc>
                <a:spcPct val="120000"/>
              </a:lnSpc>
              <a:spcBef>
                <a:spcPct val="20000"/>
              </a:spcBef>
              <a:defRPr/>
            </a:pPr>
            <a:r>
              <a:rPr lang="zh-CN" altLang="en-US" sz="1200" dirty="0">
                <a:solidFill>
                  <a:srgbClr val="79797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797979"/>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3">
            <a:extLst>
              <a:ext uri="{FF2B5EF4-FFF2-40B4-BE49-F238E27FC236}">
                <a16:creationId xmlns:a16="http://schemas.microsoft.com/office/drawing/2014/main" xmlns="" id="{6D49126A-15F3-475F-B586-D1E1DC1AC868}"/>
              </a:ext>
            </a:extLst>
          </p:cNvPr>
          <p:cNvSpPr txBox="1"/>
          <p:nvPr/>
        </p:nvSpPr>
        <p:spPr>
          <a:xfrm>
            <a:off x="8295772" y="4475212"/>
            <a:ext cx="2001123" cy="270010"/>
          </a:xfrm>
          <a:prstGeom prst="rect">
            <a:avLst/>
          </a:prstGeom>
          <a:noFill/>
        </p:spPr>
        <p:txBody>
          <a:bodyPr wrap="square" lIns="0" tIns="0" rIns="0" bIns="0" rtlCol="0" anchor="t" anchorCtr="0">
            <a:spAutoFit/>
          </a:bodyPr>
          <a:lstStyle/>
          <a:p>
            <a:pPr defTabSz="1216817">
              <a:lnSpc>
                <a:spcPct val="120000"/>
              </a:lnSpc>
              <a:spcBef>
                <a:spcPct val="20000"/>
              </a:spcBef>
              <a:defRPr/>
            </a:pPr>
            <a:r>
              <a:rPr lang="zh-CN" altLang="en-US" sz="1600" b="1" dirty="0">
                <a:solidFill>
                  <a:srgbClr val="ED7D3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ED7D31"/>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3">
            <a:extLst>
              <a:ext uri="{FF2B5EF4-FFF2-40B4-BE49-F238E27FC236}">
                <a16:creationId xmlns:a16="http://schemas.microsoft.com/office/drawing/2014/main" xmlns="" id="{9FC47B01-BAD7-4481-A555-C17876F62058}"/>
              </a:ext>
            </a:extLst>
          </p:cNvPr>
          <p:cNvSpPr txBox="1"/>
          <p:nvPr/>
        </p:nvSpPr>
        <p:spPr>
          <a:xfrm>
            <a:off x="8299855" y="4832239"/>
            <a:ext cx="1997630" cy="424090"/>
          </a:xfrm>
          <a:prstGeom prst="rect">
            <a:avLst/>
          </a:prstGeom>
          <a:noFill/>
        </p:spPr>
        <p:txBody>
          <a:bodyPr wrap="square" lIns="0" tIns="0" rIns="0" bIns="0" rtlCol="0" anchor="t" anchorCtr="0">
            <a:spAutoFit/>
          </a:bodyPr>
          <a:lstStyle/>
          <a:p>
            <a:pPr defTabSz="1216817">
              <a:lnSpc>
                <a:spcPct val="120000"/>
              </a:lnSpc>
              <a:spcBef>
                <a:spcPct val="20000"/>
              </a:spcBef>
              <a:defRPr/>
            </a:pPr>
            <a:r>
              <a:rPr lang="zh-CN" altLang="en-US" sz="1200" dirty="0">
                <a:solidFill>
                  <a:srgbClr val="79797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797979"/>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3">
            <a:extLst>
              <a:ext uri="{FF2B5EF4-FFF2-40B4-BE49-F238E27FC236}">
                <a16:creationId xmlns:a16="http://schemas.microsoft.com/office/drawing/2014/main" xmlns="" id="{D26863F0-3818-4A69-B2A6-11AE4767EA3F}"/>
              </a:ext>
            </a:extLst>
          </p:cNvPr>
          <p:cNvSpPr txBox="1"/>
          <p:nvPr/>
        </p:nvSpPr>
        <p:spPr>
          <a:xfrm>
            <a:off x="3635339" y="2089123"/>
            <a:ext cx="2118612" cy="270010"/>
          </a:xfrm>
          <a:prstGeom prst="rect">
            <a:avLst/>
          </a:prstGeom>
          <a:noFill/>
        </p:spPr>
        <p:txBody>
          <a:bodyPr wrap="square" lIns="0" tIns="0" rIns="0" bIns="0" rtlCol="0" anchor="t" anchorCtr="0">
            <a:spAutoFit/>
          </a:bodyPr>
          <a:lstStyle/>
          <a:p>
            <a:pPr defTabSz="1216817">
              <a:lnSpc>
                <a:spcPct val="120000"/>
              </a:lnSpc>
              <a:spcBef>
                <a:spcPct val="20000"/>
              </a:spcBef>
              <a:defRPr/>
            </a:pPr>
            <a:r>
              <a:rPr lang="zh-CN" altLang="en-US" sz="1600" b="1" dirty="0">
                <a:solidFill>
                  <a:srgbClr val="ED7D3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ED7D3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TextBox 13">
            <a:extLst>
              <a:ext uri="{FF2B5EF4-FFF2-40B4-BE49-F238E27FC236}">
                <a16:creationId xmlns:a16="http://schemas.microsoft.com/office/drawing/2014/main" xmlns="" id="{1D3954E6-57CC-49D3-A4D5-18532FBE7E29}"/>
              </a:ext>
            </a:extLst>
          </p:cNvPr>
          <p:cNvSpPr txBox="1"/>
          <p:nvPr/>
        </p:nvSpPr>
        <p:spPr>
          <a:xfrm>
            <a:off x="3635339" y="2446150"/>
            <a:ext cx="2114914" cy="424090"/>
          </a:xfrm>
          <a:prstGeom prst="rect">
            <a:avLst/>
          </a:prstGeom>
          <a:noFill/>
        </p:spPr>
        <p:txBody>
          <a:bodyPr wrap="square" lIns="0" tIns="0" rIns="0" bIns="0" rtlCol="0" anchor="t" anchorCtr="0">
            <a:spAutoFit/>
          </a:bodyPr>
          <a:lstStyle/>
          <a:p>
            <a:pPr defTabSz="1216817">
              <a:lnSpc>
                <a:spcPct val="120000"/>
              </a:lnSpc>
              <a:spcBef>
                <a:spcPct val="20000"/>
              </a:spcBef>
              <a:defRPr/>
            </a:pPr>
            <a:r>
              <a:rPr lang="zh-CN" altLang="en-US" sz="1200" dirty="0">
                <a:solidFill>
                  <a:srgbClr val="79797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797979"/>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13">
            <a:extLst>
              <a:ext uri="{FF2B5EF4-FFF2-40B4-BE49-F238E27FC236}">
                <a16:creationId xmlns:a16="http://schemas.microsoft.com/office/drawing/2014/main" xmlns="" id="{EDDA1E58-A53E-4BD3-A535-96B82BE48917}"/>
              </a:ext>
            </a:extLst>
          </p:cNvPr>
          <p:cNvSpPr txBox="1"/>
          <p:nvPr/>
        </p:nvSpPr>
        <p:spPr>
          <a:xfrm>
            <a:off x="3635339" y="4475212"/>
            <a:ext cx="2001123" cy="270010"/>
          </a:xfrm>
          <a:prstGeom prst="rect">
            <a:avLst/>
          </a:prstGeom>
          <a:noFill/>
        </p:spPr>
        <p:txBody>
          <a:bodyPr wrap="square" lIns="0" tIns="0" rIns="0" bIns="0" rtlCol="0" anchor="t" anchorCtr="0">
            <a:spAutoFit/>
          </a:bodyPr>
          <a:lstStyle/>
          <a:p>
            <a:pPr defTabSz="1216817">
              <a:lnSpc>
                <a:spcPct val="120000"/>
              </a:lnSpc>
              <a:spcBef>
                <a:spcPct val="20000"/>
              </a:spcBef>
              <a:defRPr/>
            </a:pPr>
            <a:r>
              <a:rPr lang="zh-CN" altLang="en-US" sz="1600" b="1" dirty="0">
                <a:solidFill>
                  <a:srgbClr val="ED7D3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ED7D3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13">
            <a:extLst>
              <a:ext uri="{FF2B5EF4-FFF2-40B4-BE49-F238E27FC236}">
                <a16:creationId xmlns:a16="http://schemas.microsoft.com/office/drawing/2014/main" xmlns="" id="{392DEEC4-1E36-45C1-A419-668DE80D0A4C}"/>
              </a:ext>
            </a:extLst>
          </p:cNvPr>
          <p:cNvSpPr txBox="1"/>
          <p:nvPr/>
        </p:nvSpPr>
        <p:spPr>
          <a:xfrm>
            <a:off x="3639422" y="4832239"/>
            <a:ext cx="1997630" cy="424090"/>
          </a:xfrm>
          <a:prstGeom prst="rect">
            <a:avLst/>
          </a:prstGeom>
          <a:noFill/>
        </p:spPr>
        <p:txBody>
          <a:bodyPr wrap="square" lIns="0" tIns="0" rIns="0" bIns="0" rtlCol="0" anchor="t" anchorCtr="0">
            <a:spAutoFit/>
          </a:bodyPr>
          <a:lstStyle/>
          <a:p>
            <a:pPr defTabSz="1216817">
              <a:lnSpc>
                <a:spcPct val="120000"/>
              </a:lnSpc>
              <a:spcBef>
                <a:spcPct val="20000"/>
              </a:spcBef>
              <a:defRPr/>
            </a:pPr>
            <a:r>
              <a:rPr lang="zh-CN" altLang="en-US" sz="1200" dirty="0">
                <a:solidFill>
                  <a:srgbClr val="79797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797979"/>
              </a:solidFill>
              <a:latin typeface="Arial" panose="020B0604020202020204" pitchFamily="34" charset="0"/>
              <a:ea typeface="微软雅黑" panose="020B0503020204020204" pitchFamily="34" charset="-122"/>
              <a:sym typeface="Arial" panose="020B0604020202020204" pitchFamily="34" charset="0"/>
            </a:endParaRPr>
          </a:p>
        </p:txBody>
      </p:sp>
      <p:pic>
        <p:nvPicPr>
          <p:cNvPr id="22" name="图片 21">
            <a:extLst>
              <a:ext uri="{FF2B5EF4-FFF2-40B4-BE49-F238E27FC236}">
                <a16:creationId xmlns:a16="http://schemas.microsoft.com/office/drawing/2014/main" xmlns="" id="{8CBCE6E9-6484-4D7E-831E-881838F265F3}"/>
              </a:ext>
            </a:extLst>
          </p:cNvPr>
          <p:cNvPicPr>
            <a:picLocks noChangeAspect="1"/>
          </p:cNvPicPr>
          <p:nvPr/>
        </p:nvPicPr>
        <p:blipFill rotWithShape="1">
          <a:blip r:embed="rId4">
            <a:extLst>
              <a:ext uri="{28A0092B-C50C-407E-A947-70E740481C1C}">
                <a14:useLocalDpi xmlns:a14="http://schemas.microsoft.com/office/drawing/2010/main" val="0"/>
              </a:ext>
            </a:extLst>
          </a:blip>
          <a:srcRect l="9395" t="52256" r="67080" b="28162"/>
          <a:stretch/>
        </p:blipFill>
        <p:spPr>
          <a:xfrm>
            <a:off x="1378438" y="3920553"/>
            <a:ext cx="2011932" cy="1674750"/>
          </a:xfrm>
          <a:prstGeom prst="rect">
            <a:avLst/>
          </a:prstGeom>
        </p:spPr>
      </p:pic>
      <p:pic>
        <p:nvPicPr>
          <p:cNvPr id="23" name="图片 22">
            <a:extLst>
              <a:ext uri="{FF2B5EF4-FFF2-40B4-BE49-F238E27FC236}">
                <a16:creationId xmlns:a16="http://schemas.microsoft.com/office/drawing/2014/main" xmlns="" id="{3A3CA4F6-F78F-4778-88D9-C5DEC2426A62}"/>
              </a:ext>
            </a:extLst>
          </p:cNvPr>
          <p:cNvPicPr>
            <a:picLocks noChangeAspect="1"/>
          </p:cNvPicPr>
          <p:nvPr/>
        </p:nvPicPr>
        <p:blipFill rotWithShape="1">
          <a:blip r:embed="rId4">
            <a:extLst>
              <a:ext uri="{28A0092B-C50C-407E-A947-70E740481C1C}">
                <a14:useLocalDpi xmlns:a14="http://schemas.microsoft.com/office/drawing/2010/main" val="0"/>
              </a:ext>
            </a:extLst>
          </a:blip>
          <a:srcRect l="9395" t="52256" r="67080" b="28162"/>
          <a:stretch/>
        </p:blipFill>
        <p:spPr>
          <a:xfrm>
            <a:off x="6096000" y="1754250"/>
            <a:ext cx="2011932" cy="1674750"/>
          </a:xfrm>
          <a:prstGeom prst="rect">
            <a:avLst/>
          </a:prstGeom>
        </p:spPr>
      </p:pic>
    </p:spTree>
    <p:extLst>
      <p:ext uri="{BB962C8B-B14F-4D97-AF65-F5344CB8AC3E}">
        <p14:creationId xmlns:p14="http://schemas.microsoft.com/office/powerpoint/2010/main" val="399706991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p:cTn id="11" dur="1000" fill="hold"/>
                                        <p:tgtEl>
                                          <p:spTgt spid="17"/>
                                        </p:tgtEl>
                                        <p:attrNameLst>
                                          <p:attrName>ppt_w</p:attrName>
                                        </p:attrNameLst>
                                      </p:cBhvr>
                                      <p:tavLst>
                                        <p:tav tm="0">
                                          <p:val>
                                            <p:fltVal val="0"/>
                                          </p:val>
                                        </p:tav>
                                        <p:tav tm="100000">
                                          <p:val>
                                            <p:strVal val="#ppt_w"/>
                                          </p:val>
                                        </p:tav>
                                      </p:tavLst>
                                    </p:anim>
                                    <p:anim calcmode="lin" valueType="num">
                                      <p:cBhvr>
                                        <p:cTn id="12" dur="1000" fill="hold"/>
                                        <p:tgtEl>
                                          <p:spTgt spid="17"/>
                                        </p:tgtEl>
                                        <p:attrNameLst>
                                          <p:attrName>ppt_h</p:attrName>
                                        </p:attrNameLst>
                                      </p:cBhvr>
                                      <p:tavLst>
                                        <p:tav tm="0">
                                          <p:val>
                                            <p:fltVal val="0"/>
                                          </p:val>
                                        </p:tav>
                                        <p:tav tm="100000">
                                          <p:val>
                                            <p:strVal val="#ppt_h"/>
                                          </p:val>
                                        </p:tav>
                                      </p:tavLst>
                                    </p:anim>
                                    <p:anim calcmode="lin" valueType="num">
                                      <p:cBhvr>
                                        <p:cTn id="13" dur="1000" fill="hold"/>
                                        <p:tgtEl>
                                          <p:spTgt spid="17"/>
                                        </p:tgtEl>
                                        <p:attrNameLst>
                                          <p:attrName>style.rotation</p:attrName>
                                        </p:attrNameLst>
                                      </p:cBhvr>
                                      <p:tavLst>
                                        <p:tav tm="0">
                                          <p:val>
                                            <p:fltVal val="90"/>
                                          </p:val>
                                        </p:tav>
                                        <p:tav tm="100000">
                                          <p:val>
                                            <p:fltVal val="0"/>
                                          </p:val>
                                        </p:tav>
                                      </p:tavLst>
                                    </p:anim>
                                    <p:animEffect transition="in" filter="fade">
                                      <p:cBhvr>
                                        <p:cTn id="14" dur="1000"/>
                                        <p:tgtEl>
                                          <p:spTgt spid="17"/>
                                        </p:tgtEl>
                                      </p:cBhvr>
                                    </p:animEffect>
                                  </p:childTnLst>
                                </p:cTn>
                              </p:par>
                              <p:par>
                                <p:cTn id="15" presetID="31"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p:cTn id="17" dur="1000" fill="hold"/>
                                        <p:tgtEl>
                                          <p:spTgt spid="18"/>
                                        </p:tgtEl>
                                        <p:attrNameLst>
                                          <p:attrName>ppt_w</p:attrName>
                                        </p:attrNameLst>
                                      </p:cBhvr>
                                      <p:tavLst>
                                        <p:tav tm="0">
                                          <p:val>
                                            <p:fltVal val="0"/>
                                          </p:val>
                                        </p:tav>
                                        <p:tav tm="100000">
                                          <p:val>
                                            <p:strVal val="#ppt_w"/>
                                          </p:val>
                                        </p:tav>
                                      </p:tavLst>
                                    </p:anim>
                                    <p:anim calcmode="lin" valueType="num">
                                      <p:cBhvr>
                                        <p:cTn id="18" dur="1000" fill="hold"/>
                                        <p:tgtEl>
                                          <p:spTgt spid="18"/>
                                        </p:tgtEl>
                                        <p:attrNameLst>
                                          <p:attrName>ppt_h</p:attrName>
                                        </p:attrNameLst>
                                      </p:cBhvr>
                                      <p:tavLst>
                                        <p:tav tm="0">
                                          <p:val>
                                            <p:fltVal val="0"/>
                                          </p:val>
                                        </p:tav>
                                        <p:tav tm="100000">
                                          <p:val>
                                            <p:strVal val="#ppt_h"/>
                                          </p:val>
                                        </p:tav>
                                      </p:tavLst>
                                    </p:anim>
                                    <p:anim calcmode="lin" valueType="num">
                                      <p:cBhvr>
                                        <p:cTn id="19" dur="1000" fill="hold"/>
                                        <p:tgtEl>
                                          <p:spTgt spid="18"/>
                                        </p:tgtEl>
                                        <p:attrNameLst>
                                          <p:attrName>style.rotation</p:attrName>
                                        </p:attrNameLst>
                                      </p:cBhvr>
                                      <p:tavLst>
                                        <p:tav tm="0">
                                          <p:val>
                                            <p:fltVal val="90"/>
                                          </p:val>
                                        </p:tav>
                                        <p:tav tm="100000">
                                          <p:val>
                                            <p:fltVal val="0"/>
                                          </p:val>
                                        </p:tav>
                                      </p:tavLst>
                                    </p:anim>
                                    <p:animEffect transition="in" filter="fade">
                                      <p:cBhvr>
                                        <p:cTn id="20" dur="1000"/>
                                        <p:tgtEl>
                                          <p:spTgt spid="18"/>
                                        </p:tgtEl>
                                      </p:cBhvr>
                                    </p:animEffect>
                                  </p:childTnLst>
                                </p:cTn>
                              </p:par>
                            </p:childTnLst>
                          </p:cTn>
                        </p:par>
                        <p:par>
                          <p:cTn id="21" fill="hold">
                            <p:stCondLst>
                              <p:cond delay="1500"/>
                            </p:stCondLst>
                            <p:childTnLst>
                              <p:par>
                                <p:cTn id="22" presetID="22" presetClass="entr" presetSubtype="4"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wipe(down)">
                                      <p:cBhvr>
                                        <p:cTn id="24" dur="500"/>
                                        <p:tgtEl>
                                          <p:spTgt spid="23"/>
                                        </p:tgtEl>
                                      </p:cBhvr>
                                    </p:animEffect>
                                  </p:childTnLst>
                                </p:cTn>
                              </p:par>
                            </p:childTnLst>
                          </p:cTn>
                        </p:par>
                        <p:par>
                          <p:cTn id="25" fill="hold">
                            <p:stCondLst>
                              <p:cond delay="2000"/>
                            </p:stCondLst>
                            <p:childTnLst>
                              <p:par>
                                <p:cTn id="26" presetID="31" presetClass="entr" presetSubtype="0"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1000" fill="hold"/>
                                        <p:tgtEl>
                                          <p:spTgt spid="13"/>
                                        </p:tgtEl>
                                        <p:attrNameLst>
                                          <p:attrName>ppt_w</p:attrName>
                                        </p:attrNameLst>
                                      </p:cBhvr>
                                      <p:tavLst>
                                        <p:tav tm="0">
                                          <p:val>
                                            <p:fltVal val="0"/>
                                          </p:val>
                                        </p:tav>
                                        <p:tav tm="100000">
                                          <p:val>
                                            <p:strVal val="#ppt_w"/>
                                          </p:val>
                                        </p:tav>
                                      </p:tavLst>
                                    </p:anim>
                                    <p:anim calcmode="lin" valueType="num">
                                      <p:cBhvr>
                                        <p:cTn id="29" dur="1000" fill="hold"/>
                                        <p:tgtEl>
                                          <p:spTgt spid="13"/>
                                        </p:tgtEl>
                                        <p:attrNameLst>
                                          <p:attrName>ppt_h</p:attrName>
                                        </p:attrNameLst>
                                      </p:cBhvr>
                                      <p:tavLst>
                                        <p:tav tm="0">
                                          <p:val>
                                            <p:fltVal val="0"/>
                                          </p:val>
                                        </p:tav>
                                        <p:tav tm="100000">
                                          <p:val>
                                            <p:strVal val="#ppt_h"/>
                                          </p:val>
                                        </p:tav>
                                      </p:tavLst>
                                    </p:anim>
                                    <p:anim calcmode="lin" valueType="num">
                                      <p:cBhvr>
                                        <p:cTn id="30" dur="1000" fill="hold"/>
                                        <p:tgtEl>
                                          <p:spTgt spid="13"/>
                                        </p:tgtEl>
                                        <p:attrNameLst>
                                          <p:attrName>style.rotation</p:attrName>
                                        </p:attrNameLst>
                                      </p:cBhvr>
                                      <p:tavLst>
                                        <p:tav tm="0">
                                          <p:val>
                                            <p:fltVal val="90"/>
                                          </p:val>
                                        </p:tav>
                                        <p:tav tm="100000">
                                          <p:val>
                                            <p:fltVal val="0"/>
                                          </p:val>
                                        </p:tav>
                                      </p:tavLst>
                                    </p:anim>
                                    <p:animEffect transition="in" filter="fade">
                                      <p:cBhvr>
                                        <p:cTn id="31" dur="1000"/>
                                        <p:tgtEl>
                                          <p:spTgt spid="13"/>
                                        </p:tgtEl>
                                      </p:cBhvr>
                                    </p:animEffect>
                                  </p:childTnLst>
                                </p:cTn>
                              </p:par>
                              <p:par>
                                <p:cTn id="32" presetID="31" presetClass="entr" presetSubtype="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p:cTn id="34" dur="1000" fill="hold"/>
                                        <p:tgtEl>
                                          <p:spTgt spid="14"/>
                                        </p:tgtEl>
                                        <p:attrNameLst>
                                          <p:attrName>ppt_w</p:attrName>
                                        </p:attrNameLst>
                                      </p:cBhvr>
                                      <p:tavLst>
                                        <p:tav tm="0">
                                          <p:val>
                                            <p:fltVal val="0"/>
                                          </p:val>
                                        </p:tav>
                                        <p:tav tm="100000">
                                          <p:val>
                                            <p:strVal val="#ppt_w"/>
                                          </p:val>
                                        </p:tav>
                                      </p:tavLst>
                                    </p:anim>
                                    <p:anim calcmode="lin" valueType="num">
                                      <p:cBhvr>
                                        <p:cTn id="35" dur="1000" fill="hold"/>
                                        <p:tgtEl>
                                          <p:spTgt spid="14"/>
                                        </p:tgtEl>
                                        <p:attrNameLst>
                                          <p:attrName>ppt_h</p:attrName>
                                        </p:attrNameLst>
                                      </p:cBhvr>
                                      <p:tavLst>
                                        <p:tav tm="0">
                                          <p:val>
                                            <p:fltVal val="0"/>
                                          </p:val>
                                        </p:tav>
                                        <p:tav tm="100000">
                                          <p:val>
                                            <p:strVal val="#ppt_h"/>
                                          </p:val>
                                        </p:tav>
                                      </p:tavLst>
                                    </p:anim>
                                    <p:anim calcmode="lin" valueType="num">
                                      <p:cBhvr>
                                        <p:cTn id="36" dur="1000" fill="hold"/>
                                        <p:tgtEl>
                                          <p:spTgt spid="14"/>
                                        </p:tgtEl>
                                        <p:attrNameLst>
                                          <p:attrName>style.rotation</p:attrName>
                                        </p:attrNameLst>
                                      </p:cBhvr>
                                      <p:tavLst>
                                        <p:tav tm="0">
                                          <p:val>
                                            <p:fltVal val="90"/>
                                          </p:val>
                                        </p:tav>
                                        <p:tav tm="100000">
                                          <p:val>
                                            <p:fltVal val="0"/>
                                          </p:val>
                                        </p:tav>
                                      </p:tavLst>
                                    </p:anim>
                                    <p:animEffect transition="in" filter="fade">
                                      <p:cBhvr>
                                        <p:cTn id="37" dur="1000"/>
                                        <p:tgtEl>
                                          <p:spTgt spid="14"/>
                                        </p:tgtEl>
                                      </p:cBhvr>
                                    </p:animEffect>
                                  </p:childTnLst>
                                </p:cTn>
                              </p:par>
                            </p:childTnLst>
                          </p:cTn>
                        </p:par>
                        <p:par>
                          <p:cTn id="38" fill="hold">
                            <p:stCondLst>
                              <p:cond delay="3000"/>
                            </p:stCondLst>
                            <p:childTnLst>
                              <p:par>
                                <p:cTn id="39" presetID="22" presetClass="entr" presetSubtype="4" fill="hold" nodeType="after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wipe(down)">
                                      <p:cBhvr>
                                        <p:cTn id="41" dur="500"/>
                                        <p:tgtEl>
                                          <p:spTgt spid="22"/>
                                        </p:tgtEl>
                                      </p:cBhvr>
                                    </p:animEffect>
                                  </p:childTnLst>
                                </p:cTn>
                              </p:par>
                            </p:childTnLst>
                          </p:cTn>
                        </p:par>
                        <p:par>
                          <p:cTn id="42" fill="hold">
                            <p:stCondLst>
                              <p:cond delay="3500"/>
                            </p:stCondLst>
                            <p:childTnLst>
                              <p:par>
                                <p:cTn id="43" presetID="31" presetClass="entr" presetSubtype="0" fill="hold" grpId="0" nodeType="afterEffect">
                                  <p:stCondLst>
                                    <p:cond delay="0"/>
                                  </p:stCondLst>
                                  <p:childTnLst>
                                    <p:set>
                                      <p:cBhvr>
                                        <p:cTn id="44" dur="1" fill="hold">
                                          <p:stCondLst>
                                            <p:cond delay="0"/>
                                          </p:stCondLst>
                                        </p:cTn>
                                        <p:tgtEl>
                                          <p:spTgt spid="19"/>
                                        </p:tgtEl>
                                        <p:attrNameLst>
                                          <p:attrName>style.visibility</p:attrName>
                                        </p:attrNameLst>
                                      </p:cBhvr>
                                      <p:to>
                                        <p:strVal val="visible"/>
                                      </p:to>
                                    </p:set>
                                    <p:anim calcmode="lin" valueType="num">
                                      <p:cBhvr>
                                        <p:cTn id="45" dur="1000" fill="hold"/>
                                        <p:tgtEl>
                                          <p:spTgt spid="19"/>
                                        </p:tgtEl>
                                        <p:attrNameLst>
                                          <p:attrName>ppt_w</p:attrName>
                                        </p:attrNameLst>
                                      </p:cBhvr>
                                      <p:tavLst>
                                        <p:tav tm="0">
                                          <p:val>
                                            <p:fltVal val="0"/>
                                          </p:val>
                                        </p:tav>
                                        <p:tav tm="100000">
                                          <p:val>
                                            <p:strVal val="#ppt_w"/>
                                          </p:val>
                                        </p:tav>
                                      </p:tavLst>
                                    </p:anim>
                                    <p:anim calcmode="lin" valueType="num">
                                      <p:cBhvr>
                                        <p:cTn id="46" dur="1000" fill="hold"/>
                                        <p:tgtEl>
                                          <p:spTgt spid="19"/>
                                        </p:tgtEl>
                                        <p:attrNameLst>
                                          <p:attrName>ppt_h</p:attrName>
                                        </p:attrNameLst>
                                      </p:cBhvr>
                                      <p:tavLst>
                                        <p:tav tm="0">
                                          <p:val>
                                            <p:fltVal val="0"/>
                                          </p:val>
                                        </p:tav>
                                        <p:tav tm="100000">
                                          <p:val>
                                            <p:strVal val="#ppt_h"/>
                                          </p:val>
                                        </p:tav>
                                      </p:tavLst>
                                    </p:anim>
                                    <p:anim calcmode="lin" valueType="num">
                                      <p:cBhvr>
                                        <p:cTn id="47" dur="1000" fill="hold"/>
                                        <p:tgtEl>
                                          <p:spTgt spid="19"/>
                                        </p:tgtEl>
                                        <p:attrNameLst>
                                          <p:attrName>style.rotation</p:attrName>
                                        </p:attrNameLst>
                                      </p:cBhvr>
                                      <p:tavLst>
                                        <p:tav tm="0">
                                          <p:val>
                                            <p:fltVal val="90"/>
                                          </p:val>
                                        </p:tav>
                                        <p:tav tm="100000">
                                          <p:val>
                                            <p:fltVal val="0"/>
                                          </p:val>
                                        </p:tav>
                                      </p:tavLst>
                                    </p:anim>
                                    <p:animEffect transition="in" filter="fade">
                                      <p:cBhvr>
                                        <p:cTn id="48" dur="1000"/>
                                        <p:tgtEl>
                                          <p:spTgt spid="19"/>
                                        </p:tgtEl>
                                      </p:cBhvr>
                                    </p:animEffect>
                                  </p:childTnLst>
                                </p:cTn>
                              </p:par>
                              <p:par>
                                <p:cTn id="49" presetID="31" presetClass="entr" presetSubtype="0" fill="hold" grpId="0" nodeType="withEffect">
                                  <p:stCondLst>
                                    <p:cond delay="0"/>
                                  </p:stCondLst>
                                  <p:childTnLst>
                                    <p:set>
                                      <p:cBhvr>
                                        <p:cTn id="50" dur="1" fill="hold">
                                          <p:stCondLst>
                                            <p:cond delay="0"/>
                                          </p:stCondLst>
                                        </p:cTn>
                                        <p:tgtEl>
                                          <p:spTgt spid="20"/>
                                        </p:tgtEl>
                                        <p:attrNameLst>
                                          <p:attrName>style.visibility</p:attrName>
                                        </p:attrNameLst>
                                      </p:cBhvr>
                                      <p:to>
                                        <p:strVal val="visible"/>
                                      </p:to>
                                    </p:set>
                                    <p:anim calcmode="lin" valueType="num">
                                      <p:cBhvr>
                                        <p:cTn id="51" dur="1000" fill="hold"/>
                                        <p:tgtEl>
                                          <p:spTgt spid="20"/>
                                        </p:tgtEl>
                                        <p:attrNameLst>
                                          <p:attrName>ppt_w</p:attrName>
                                        </p:attrNameLst>
                                      </p:cBhvr>
                                      <p:tavLst>
                                        <p:tav tm="0">
                                          <p:val>
                                            <p:fltVal val="0"/>
                                          </p:val>
                                        </p:tav>
                                        <p:tav tm="100000">
                                          <p:val>
                                            <p:strVal val="#ppt_w"/>
                                          </p:val>
                                        </p:tav>
                                      </p:tavLst>
                                    </p:anim>
                                    <p:anim calcmode="lin" valueType="num">
                                      <p:cBhvr>
                                        <p:cTn id="52" dur="1000" fill="hold"/>
                                        <p:tgtEl>
                                          <p:spTgt spid="20"/>
                                        </p:tgtEl>
                                        <p:attrNameLst>
                                          <p:attrName>ppt_h</p:attrName>
                                        </p:attrNameLst>
                                      </p:cBhvr>
                                      <p:tavLst>
                                        <p:tav tm="0">
                                          <p:val>
                                            <p:fltVal val="0"/>
                                          </p:val>
                                        </p:tav>
                                        <p:tav tm="100000">
                                          <p:val>
                                            <p:strVal val="#ppt_h"/>
                                          </p:val>
                                        </p:tav>
                                      </p:tavLst>
                                    </p:anim>
                                    <p:anim calcmode="lin" valueType="num">
                                      <p:cBhvr>
                                        <p:cTn id="53" dur="1000" fill="hold"/>
                                        <p:tgtEl>
                                          <p:spTgt spid="20"/>
                                        </p:tgtEl>
                                        <p:attrNameLst>
                                          <p:attrName>style.rotation</p:attrName>
                                        </p:attrNameLst>
                                      </p:cBhvr>
                                      <p:tavLst>
                                        <p:tav tm="0">
                                          <p:val>
                                            <p:fltVal val="90"/>
                                          </p:val>
                                        </p:tav>
                                        <p:tav tm="100000">
                                          <p:val>
                                            <p:fltVal val="0"/>
                                          </p:val>
                                        </p:tav>
                                      </p:tavLst>
                                    </p:anim>
                                    <p:animEffect transition="in" filter="fade">
                                      <p:cBhvr>
                                        <p:cTn id="54" dur="1000"/>
                                        <p:tgtEl>
                                          <p:spTgt spid="20"/>
                                        </p:tgtEl>
                                      </p:cBhvr>
                                    </p:animEffect>
                                  </p:childTnLst>
                                </p:cTn>
                              </p:par>
                            </p:childTnLst>
                          </p:cTn>
                        </p:par>
                        <p:par>
                          <p:cTn id="55" fill="hold">
                            <p:stCondLst>
                              <p:cond delay="4500"/>
                            </p:stCondLst>
                            <p:childTnLst>
                              <p:par>
                                <p:cTn id="56" presetID="22" presetClass="entr" presetSubtype="4" fill="hold" nodeType="afterEffect">
                                  <p:stCondLst>
                                    <p:cond delay="0"/>
                                  </p:stCondLst>
                                  <p:childTnLst>
                                    <p:set>
                                      <p:cBhvr>
                                        <p:cTn id="57" dur="1" fill="hold">
                                          <p:stCondLst>
                                            <p:cond delay="0"/>
                                          </p:stCondLst>
                                        </p:cTn>
                                        <p:tgtEl>
                                          <p:spTgt spid="12"/>
                                        </p:tgtEl>
                                        <p:attrNameLst>
                                          <p:attrName>style.visibility</p:attrName>
                                        </p:attrNameLst>
                                      </p:cBhvr>
                                      <p:to>
                                        <p:strVal val="visible"/>
                                      </p:to>
                                    </p:set>
                                    <p:animEffect transition="in" filter="wipe(down)">
                                      <p:cBhvr>
                                        <p:cTn id="58" dur="500"/>
                                        <p:tgtEl>
                                          <p:spTgt spid="12"/>
                                        </p:tgtEl>
                                      </p:cBhvr>
                                    </p:animEffect>
                                  </p:childTnLst>
                                </p:cTn>
                              </p:par>
                            </p:childTnLst>
                          </p:cTn>
                        </p:par>
                        <p:par>
                          <p:cTn id="59" fill="hold">
                            <p:stCondLst>
                              <p:cond delay="5000"/>
                            </p:stCondLst>
                            <p:childTnLst>
                              <p:par>
                                <p:cTn id="60" presetID="31" presetClass="entr" presetSubtype="0" fill="hold" grpId="0" nodeType="after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p:cTn id="62" dur="1000" fill="hold"/>
                                        <p:tgtEl>
                                          <p:spTgt spid="15"/>
                                        </p:tgtEl>
                                        <p:attrNameLst>
                                          <p:attrName>ppt_w</p:attrName>
                                        </p:attrNameLst>
                                      </p:cBhvr>
                                      <p:tavLst>
                                        <p:tav tm="0">
                                          <p:val>
                                            <p:fltVal val="0"/>
                                          </p:val>
                                        </p:tav>
                                        <p:tav tm="100000">
                                          <p:val>
                                            <p:strVal val="#ppt_w"/>
                                          </p:val>
                                        </p:tav>
                                      </p:tavLst>
                                    </p:anim>
                                    <p:anim calcmode="lin" valueType="num">
                                      <p:cBhvr>
                                        <p:cTn id="63" dur="1000" fill="hold"/>
                                        <p:tgtEl>
                                          <p:spTgt spid="15"/>
                                        </p:tgtEl>
                                        <p:attrNameLst>
                                          <p:attrName>ppt_h</p:attrName>
                                        </p:attrNameLst>
                                      </p:cBhvr>
                                      <p:tavLst>
                                        <p:tav tm="0">
                                          <p:val>
                                            <p:fltVal val="0"/>
                                          </p:val>
                                        </p:tav>
                                        <p:tav tm="100000">
                                          <p:val>
                                            <p:strVal val="#ppt_h"/>
                                          </p:val>
                                        </p:tav>
                                      </p:tavLst>
                                    </p:anim>
                                    <p:anim calcmode="lin" valueType="num">
                                      <p:cBhvr>
                                        <p:cTn id="64" dur="1000" fill="hold"/>
                                        <p:tgtEl>
                                          <p:spTgt spid="15"/>
                                        </p:tgtEl>
                                        <p:attrNameLst>
                                          <p:attrName>style.rotation</p:attrName>
                                        </p:attrNameLst>
                                      </p:cBhvr>
                                      <p:tavLst>
                                        <p:tav tm="0">
                                          <p:val>
                                            <p:fltVal val="90"/>
                                          </p:val>
                                        </p:tav>
                                        <p:tav tm="100000">
                                          <p:val>
                                            <p:fltVal val="0"/>
                                          </p:val>
                                        </p:tav>
                                      </p:tavLst>
                                    </p:anim>
                                    <p:animEffect transition="in" filter="fade">
                                      <p:cBhvr>
                                        <p:cTn id="65" dur="1000"/>
                                        <p:tgtEl>
                                          <p:spTgt spid="15"/>
                                        </p:tgtEl>
                                      </p:cBhvr>
                                    </p:animEffect>
                                  </p:childTnLst>
                                </p:cTn>
                              </p:par>
                              <p:par>
                                <p:cTn id="66" presetID="31" presetClass="entr" presetSubtype="0" fill="hold" grpId="0" nodeType="withEffect">
                                  <p:stCondLst>
                                    <p:cond delay="0"/>
                                  </p:stCondLst>
                                  <p:childTnLst>
                                    <p:set>
                                      <p:cBhvr>
                                        <p:cTn id="67" dur="1" fill="hold">
                                          <p:stCondLst>
                                            <p:cond delay="0"/>
                                          </p:stCondLst>
                                        </p:cTn>
                                        <p:tgtEl>
                                          <p:spTgt spid="16"/>
                                        </p:tgtEl>
                                        <p:attrNameLst>
                                          <p:attrName>style.visibility</p:attrName>
                                        </p:attrNameLst>
                                      </p:cBhvr>
                                      <p:to>
                                        <p:strVal val="visible"/>
                                      </p:to>
                                    </p:set>
                                    <p:anim calcmode="lin" valueType="num">
                                      <p:cBhvr>
                                        <p:cTn id="68" dur="1000" fill="hold"/>
                                        <p:tgtEl>
                                          <p:spTgt spid="16"/>
                                        </p:tgtEl>
                                        <p:attrNameLst>
                                          <p:attrName>ppt_w</p:attrName>
                                        </p:attrNameLst>
                                      </p:cBhvr>
                                      <p:tavLst>
                                        <p:tav tm="0">
                                          <p:val>
                                            <p:fltVal val="0"/>
                                          </p:val>
                                        </p:tav>
                                        <p:tav tm="100000">
                                          <p:val>
                                            <p:strVal val="#ppt_w"/>
                                          </p:val>
                                        </p:tav>
                                      </p:tavLst>
                                    </p:anim>
                                    <p:anim calcmode="lin" valueType="num">
                                      <p:cBhvr>
                                        <p:cTn id="69" dur="1000" fill="hold"/>
                                        <p:tgtEl>
                                          <p:spTgt spid="16"/>
                                        </p:tgtEl>
                                        <p:attrNameLst>
                                          <p:attrName>ppt_h</p:attrName>
                                        </p:attrNameLst>
                                      </p:cBhvr>
                                      <p:tavLst>
                                        <p:tav tm="0">
                                          <p:val>
                                            <p:fltVal val="0"/>
                                          </p:val>
                                        </p:tav>
                                        <p:tav tm="100000">
                                          <p:val>
                                            <p:strVal val="#ppt_h"/>
                                          </p:val>
                                        </p:tav>
                                      </p:tavLst>
                                    </p:anim>
                                    <p:anim calcmode="lin" valueType="num">
                                      <p:cBhvr>
                                        <p:cTn id="70" dur="1000" fill="hold"/>
                                        <p:tgtEl>
                                          <p:spTgt spid="16"/>
                                        </p:tgtEl>
                                        <p:attrNameLst>
                                          <p:attrName>style.rotation</p:attrName>
                                        </p:attrNameLst>
                                      </p:cBhvr>
                                      <p:tavLst>
                                        <p:tav tm="0">
                                          <p:val>
                                            <p:fltVal val="90"/>
                                          </p:val>
                                        </p:tav>
                                        <p:tav tm="100000">
                                          <p:val>
                                            <p:fltVal val="0"/>
                                          </p:val>
                                        </p:tav>
                                      </p:tavLst>
                                    </p:anim>
                                    <p:animEffect transition="in" filter="fade">
                                      <p:cBhvr>
                                        <p:cTn id="71"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P spid="18" grpId="0"/>
      <p:bldP spid="19" grpId="0"/>
      <p:bldP spid="2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3">
            <a:extLst>
              <a:ext uri="{FF2B5EF4-FFF2-40B4-BE49-F238E27FC236}">
                <a16:creationId xmlns:a16="http://schemas.microsoft.com/office/drawing/2014/main" xmlns="" id="{3E8EB6A8-2E13-48CC-B9EE-D69102D2027D}"/>
              </a:ext>
            </a:extLst>
          </p:cNvPr>
          <p:cNvSpPr>
            <a:spLocks noChangeArrowheads="1"/>
          </p:cNvSpPr>
          <p:nvPr/>
        </p:nvSpPr>
        <p:spPr bwMode="auto">
          <a:xfrm>
            <a:off x="391850" y="2382072"/>
            <a:ext cx="5724645" cy="135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nchor="ctr">
            <a:spAutoFit/>
          </a:bodyPr>
          <a:lstStyle/>
          <a:p>
            <a:pPr algn="r" fontAlgn="base">
              <a:spcBef>
                <a:spcPct val="0"/>
              </a:spcBef>
              <a:spcAft>
                <a:spcPct val="0"/>
              </a:spcAft>
            </a:pPr>
            <a:r>
              <a:rPr lang="zh-CN" altLang="en-US" sz="2800" dirty="0">
                <a:solidFill>
                  <a:srgbClr val="FF9E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输入副标题</a:t>
            </a:r>
            <a:endParaRPr lang="en-US" sz="2800" dirty="0">
              <a:solidFill>
                <a:srgbClr val="FF9E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a:p>
            <a:pPr algn="r" fontAlgn="base">
              <a:spcBef>
                <a:spcPct val="0"/>
              </a:spcBef>
              <a:spcAft>
                <a:spcPct val="0"/>
              </a:spcAft>
            </a:pPr>
            <a:r>
              <a:rPr lang="zh-CN" altLang="en-US" sz="5400" b="1" dirty="0">
                <a:solidFill>
                  <a:srgbClr val="FF9E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技术质量管理策划</a:t>
            </a:r>
          </a:p>
        </p:txBody>
      </p:sp>
      <p:sp>
        <p:nvSpPr>
          <p:cNvPr id="13" name="Text Box 3">
            <a:extLst>
              <a:ext uri="{FF2B5EF4-FFF2-40B4-BE49-F238E27FC236}">
                <a16:creationId xmlns:a16="http://schemas.microsoft.com/office/drawing/2014/main" xmlns="" id="{7EC9ABBE-2171-4BC6-8FC3-F08B7F7B4A45}"/>
              </a:ext>
            </a:extLst>
          </p:cNvPr>
          <p:cNvSpPr>
            <a:spLocks noChangeArrowheads="1"/>
          </p:cNvSpPr>
          <p:nvPr/>
        </p:nvSpPr>
        <p:spPr bwMode="auto">
          <a:xfrm>
            <a:off x="6119991" y="1812447"/>
            <a:ext cx="2082621" cy="221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nchor="ctr">
            <a:spAutoFit/>
          </a:bodyPr>
          <a:lstStyle/>
          <a:p>
            <a:pPr fontAlgn="base">
              <a:spcBef>
                <a:spcPct val="0"/>
              </a:spcBef>
              <a:spcAft>
                <a:spcPct val="0"/>
              </a:spcAft>
            </a:pPr>
            <a:r>
              <a:rPr lang="en-US" sz="13800" dirty="0">
                <a:solidFill>
                  <a:srgbClr val="797979"/>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sym typeface="微软雅黑" panose="020B0503020204020204" pitchFamily="34" charset="-122"/>
              </a:rPr>
              <a:t>06</a:t>
            </a:r>
            <a:endParaRPr lang="zh-CN" altLang="en-US" sz="13800" b="1" dirty="0">
              <a:solidFill>
                <a:srgbClr val="797979"/>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sym typeface="微软雅黑" panose="020B0503020204020204" pitchFamily="34" charset="-122"/>
            </a:endParaRPr>
          </a:p>
        </p:txBody>
      </p:sp>
      <p:grpSp>
        <p:nvGrpSpPr>
          <p:cNvPr id="14" name="组合 13">
            <a:extLst>
              <a:ext uri="{FF2B5EF4-FFF2-40B4-BE49-F238E27FC236}">
                <a16:creationId xmlns:a16="http://schemas.microsoft.com/office/drawing/2014/main" xmlns="" id="{609DE428-DA16-4827-8AFD-25CF8A4B36C7}"/>
              </a:ext>
            </a:extLst>
          </p:cNvPr>
          <p:cNvGrpSpPr/>
          <p:nvPr/>
        </p:nvGrpSpPr>
        <p:grpSpPr>
          <a:xfrm>
            <a:off x="0" y="5734207"/>
            <a:ext cx="12192000" cy="1123793"/>
            <a:chOff x="0" y="5549991"/>
            <a:chExt cx="6988044" cy="1308010"/>
          </a:xfrm>
        </p:grpSpPr>
        <p:pic>
          <p:nvPicPr>
            <p:cNvPr id="15" name="图片 14">
              <a:extLst>
                <a:ext uri="{FF2B5EF4-FFF2-40B4-BE49-F238E27FC236}">
                  <a16:creationId xmlns:a16="http://schemas.microsoft.com/office/drawing/2014/main" xmlns="" id="{53A91375-49DA-467C-A5DB-13141C244AB7}"/>
                </a:ext>
              </a:extLst>
            </p:cNvPr>
            <p:cNvPicPr>
              <a:picLocks noChangeAspect="1"/>
            </p:cNvPicPr>
            <p:nvPr/>
          </p:nvPicPr>
          <p:blipFill>
            <a:blip r:embed="rId3"/>
            <a:stretch>
              <a:fillRect/>
            </a:stretch>
          </p:blipFill>
          <p:spPr>
            <a:xfrm>
              <a:off x="5928772" y="5549993"/>
              <a:ext cx="1059272" cy="1308007"/>
            </a:xfrm>
            <a:prstGeom prst="rect">
              <a:avLst/>
            </a:prstGeom>
          </p:spPr>
        </p:pic>
        <p:pic>
          <p:nvPicPr>
            <p:cNvPr id="16" name="图片 15">
              <a:extLst>
                <a:ext uri="{FF2B5EF4-FFF2-40B4-BE49-F238E27FC236}">
                  <a16:creationId xmlns:a16="http://schemas.microsoft.com/office/drawing/2014/main" xmlns="" id="{8AD126A5-6841-47BA-B5BB-72564F702888}"/>
                </a:ext>
              </a:extLst>
            </p:cNvPr>
            <p:cNvPicPr>
              <a:picLocks noChangeAspect="1"/>
            </p:cNvPicPr>
            <p:nvPr/>
          </p:nvPicPr>
          <p:blipFill>
            <a:blip r:embed="rId3"/>
            <a:stretch>
              <a:fillRect/>
            </a:stretch>
          </p:blipFill>
          <p:spPr>
            <a:xfrm>
              <a:off x="4864636" y="5549993"/>
              <a:ext cx="1132304" cy="1308007"/>
            </a:xfrm>
            <a:prstGeom prst="rect">
              <a:avLst/>
            </a:prstGeom>
          </p:spPr>
        </p:pic>
        <p:pic>
          <p:nvPicPr>
            <p:cNvPr id="17" name="图片 16">
              <a:extLst>
                <a:ext uri="{FF2B5EF4-FFF2-40B4-BE49-F238E27FC236}">
                  <a16:creationId xmlns:a16="http://schemas.microsoft.com/office/drawing/2014/main" xmlns="" id="{840FE9D2-E2F3-42D0-9E2C-E94EEC6202C0}"/>
                </a:ext>
              </a:extLst>
            </p:cNvPr>
            <p:cNvPicPr>
              <a:picLocks noChangeAspect="1"/>
            </p:cNvPicPr>
            <p:nvPr/>
          </p:nvPicPr>
          <p:blipFill>
            <a:blip r:embed="rId3"/>
            <a:stretch>
              <a:fillRect/>
            </a:stretch>
          </p:blipFill>
          <p:spPr>
            <a:xfrm>
              <a:off x="3810228" y="5549992"/>
              <a:ext cx="1059272" cy="1308008"/>
            </a:xfrm>
            <a:prstGeom prst="rect">
              <a:avLst/>
            </a:prstGeom>
          </p:spPr>
        </p:pic>
        <p:pic>
          <p:nvPicPr>
            <p:cNvPr id="18" name="图片 17">
              <a:extLst>
                <a:ext uri="{FF2B5EF4-FFF2-40B4-BE49-F238E27FC236}">
                  <a16:creationId xmlns:a16="http://schemas.microsoft.com/office/drawing/2014/main" xmlns="" id="{2C78D9B1-8CB7-4738-B524-6067FA9F9DB7}"/>
                </a:ext>
              </a:extLst>
            </p:cNvPr>
            <p:cNvPicPr>
              <a:picLocks noChangeAspect="1"/>
            </p:cNvPicPr>
            <p:nvPr/>
          </p:nvPicPr>
          <p:blipFill>
            <a:blip r:embed="rId3"/>
            <a:stretch>
              <a:fillRect/>
            </a:stretch>
          </p:blipFill>
          <p:spPr>
            <a:xfrm>
              <a:off x="2756140" y="5549993"/>
              <a:ext cx="1059272" cy="1308007"/>
            </a:xfrm>
            <a:prstGeom prst="rect">
              <a:avLst/>
            </a:prstGeom>
          </p:spPr>
        </p:pic>
        <p:pic>
          <p:nvPicPr>
            <p:cNvPr id="19" name="图片 18">
              <a:extLst>
                <a:ext uri="{FF2B5EF4-FFF2-40B4-BE49-F238E27FC236}">
                  <a16:creationId xmlns:a16="http://schemas.microsoft.com/office/drawing/2014/main" xmlns="" id="{D7DD55CA-8485-42D9-8BFA-8D697311D69B}"/>
                </a:ext>
              </a:extLst>
            </p:cNvPr>
            <p:cNvPicPr>
              <a:picLocks noChangeAspect="1"/>
            </p:cNvPicPr>
            <p:nvPr/>
          </p:nvPicPr>
          <p:blipFill>
            <a:blip r:embed="rId3"/>
            <a:stretch>
              <a:fillRect/>
            </a:stretch>
          </p:blipFill>
          <p:spPr>
            <a:xfrm>
              <a:off x="1933152" y="5549993"/>
              <a:ext cx="1059272" cy="1308008"/>
            </a:xfrm>
            <a:prstGeom prst="rect">
              <a:avLst/>
            </a:prstGeom>
          </p:spPr>
        </p:pic>
        <p:pic>
          <p:nvPicPr>
            <p:cNvPr id="20" name="图片 19">
              <a:extLst>
                <a:ext uri="{FF2B5EF4-FFF2-40B4-BE49-F238E27FC236}">
                  <a16:creationId xmlns:a16="http://schemas.microsoft.com/office/drawing/2014/main" xmlns="" id="{615C1CBF-488B-4B55-8D8C-D13A008A3A0B}"/>
                </a:ext>
              </a:extLst>
            </p:cNvPr>
            <p:cNvPicPr>
              <a:picLocks noChangeAspect="1"/>
            </p:cNvPicPr>
            <p:nvPr/>
          </p:nvPicPr>
          <p:blipFill>
            <a:blip r:embed="rId3"/>
            <a:stretch>
              <a:fillRect/>
            </a:stretch>
          </p:blipFill>
          <p:spPr>
            <a:xfrm>
              <a:off x="878744" y="5549991"/>
              <a:ext cx="1059272" cy="1308007"/>
            </a:xfrm>
            <a:prstGeom prst="rect">
              <a:avLst/>
            </a:prstGeom>
          </p:spPr>
        </p:pic>
        <p:pic>
          <p:nvPicPr>
            <p:cNvPr id="21" name="图片 20">
              <a:extLst>
                <a:ext uri="{FF2B5EF4-FFF2-40B4-BE49-F238E27FC236}">
                  <a16:creationId xmlns:a16="http://schemas.microsoft.com/office/drawing/2014/main" xmlns="" id="{A87FC081-987A-4350-9E7F-F4FA8E7BA88E}"/>
                </a:ext>
              </a:extLst>
            </p:cNvPr>
            <p:cNvPicPr>
              <a:picLocks noChangeAspect="1"/>
            </p:cNvPicPr>
            <p:nvPr/>
          </p:nvPicPr>
          <p:blipFill>
            <a:blip r:embed="rId3"/>
            <a:stretch>
              <a:fillRect/>
            </a:stretch>
          </p:blipFill>
          <p:spPr>
            <a:xfrm>
              <a:off x="0" y="5549992"/>
              <a:ext cx="951776" cy="1308006"/>
            </a:xfrm>
            <a:prstGeom prst="rect">
              <a:avLst/>
            </a:prstGeom>
          </p:spPr>
        </p:pic>
      </p:grpSp>
      <p:pic>
        <p:nvPicPr>
          <p:cNvPr id="5" name="图片 4">
            <a:extLst>
              <a:ext uri="{FF2B5EF4-FFF2-40B4-BE49-F238E27FC236}">
                <a16:creationId xmlns:a16="http://schemas.microsoft.com/office/drawing/2014/main" xmlns="" id="{194D0662-1B54-47FD-AA2E-A5ED6192878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37057" y="685800"/>
            <a:ext cx="3011573" cy="6172200"/>
          </a:xfrm>
          <a:prstGeom prst="rect">
            <a:avLst/>
          </a:prstGeom>
        </p:spPr>
      </p:pic>
    </p:spTree>
    <p:extLst>
      <p:ext uri="{BB962C8B-B14F-4D97-AF65-F5344CB8AC3E}">
        <p14:creationId xmlns:p14="http://schemas.microsoft.com/office/powerpoint/2010/main" val="362039878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0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10"/>
                                        </p:tgtEl>
                                        <p:attrNameLst>
                                          <p:attrName>style.visibility</p:attrName>
                                        </p:attrNameLst>
                                      </p:cBhvr>
                                      <p:to>
                                        <p:strVal val="visible"/>
                                      </p:to>
                                    </p:set>
                                    <p:anim by="(-#ppt_w*2)" calcmode="lin" valueType="num">
                                      <p:cBhvr rctx="PPT">
                                        <p:cTn id="15" dur="500" autoRev="1" fill="hold">
                                          <p:stCondLst>
                                            <p:cond delay="0"/>
                                          </p:stCondLst>
                                        </p:cTn>
                                        <p:tgtEl>
                                          <p:spTgt spid="10"/>
                                        </p:tgtEl>
                                        <p:attrNameLst>
                                          <p:attrName>ppt_w</p:attrName>
                                        </p:attrNameLst>
                                      </p:cBhvr>
                                    </p:anim>
                                    <p:anim by="(#ppt_w*0.50)" calcmode="lin" valueType="num">
                                      <p:cBhvr>
                                        <p:cTn id="16" dur="500" decel="50000" autoRev="1" fill="hold">
                                          <p:stCondLst>
                                            <p:cond delay="0"/>
                                          </p:stCondLst>
                                        </p:cTn>
                                        <p:tgtEl>
                                          <p:spTgt spid="10"/>
                                        </p:tgtEl>
                                        <p:attrNameLst>
                                          <p:attrName>ppt_x</p:attrName>
                                        </p:attrNameLst>
                                      </p:cBhvr>
                                    </p:anim>
                                    <p:anim from="(-#ppt_h/2)" to="(#ppt_y)" calcmode="lin" valueType="num">
                                      <p:cBhvr>
                                        <p:cTn id="17" dur="1000" fill="hold">
                                          <p:stCondLst>
                                            <p:cond delay="0"/>
                                          </p:stCondLst>
                                        </p:cTn>
                                        <p:tgtEl>
                                          <p:spTgt spid="10"/>
                                        </p:tgtEl>
                                        <p:attrNameLst>
                                          <p:attrName>ppt_y</p:attrName>
                                        </p:attrNameLst>
                                      </p:cBhvr>
                                    </p:anim>
                                    <p:animRot by="21600000">
                                      <p:cBhvr>
                                        <p:cTn id="18" dur="1000" fill="hold">
                                          <p:stCondLst>
                                            <p:cond delay="0"/>
                                          </p:stCondLst>
                                        </p:cTn>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xmlns="" id="{E56519B6-0D44-48DD-8C9E-737178EF4378}"/>
              </a:ext>
            </a:extLst>
          </p:cNvPr>
          <p:cNvSpPr/>
          <p:nvPr/>
        </p:nvSpPr>
        <p:spPr>
          <a:xfrm>
            <a:off x="545942" y="480915"/>
            <a:ext cx="5724645" cy="646331"/>
          </a:xfrm>
          <a:prstGeom prst="rect">
            <a:avLst/>
          </a:prstGeom>
        </p:spPr>
        <p:txBody>
          <a:bodyPr wrap="none">
            <a:spAutoFit/>
          </a:bodyPr>
          <a:lstStyle/>
          <a:p>
            <a:pPr algn="r" fontAlgn="base">
              <a:spcBef>
                <a:spcPct val="0"/>
              </a:spcBef>
              <a:spcAft>
                <a:spcPct val="0"/>
              </a:spcAft>
            </a:pPr>
            <a:r>
              <a:rPr lang="zh-CN" altLang="en-US" sz="3600" b="1" dirty="0">
                <a:solidFill>
                  <a:srgbClr val="FF9E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关键和特殊工艺的控制要点</a:t>
            </a:r>
          </a:p>
        </p:txBody>
      </p:sp>
      <p:sp>
        <p:nvSpPr>
          <p:cNvPr id="5" name="矩形 4">
            <a:extLst>
              <a:ext uri="{FF2B5EF4-FFF2-40B4-BE49-F238E27FC236}">
                <a16:creationId xmlns:a16="http://schemas.microsoft.com/office/drawing/2014/main" xmlns="" id="{539B872E-3753-48E9-AFFB-3C6962CF8FA7}"/>
              </a:ext>
            </a:extLst>
          </p:cNvPr>
          <p:cNvSpPr/>
          <p:nvPr/>
        </p:nvSpPr>
        <p:spPr>
          <a:xfrm>
            <a:off x="0" y="510757"/>
            <a:ext cx="225016" cy="586648"/>
          </a:xfrm>
          <a:prstGeom prst="rect">
            <a:avLst/>
          </a:prstGeom>
          <a:solidFill>
            <a:srgbClr val="FF9E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6434" tIns="48217" rIns="96434" bIns="48217" rtlCol="0" anchor="ctr"/>
          <a:lstStyle/>
          <a:p>
            <a:pPr algn="ctr" defTabSz="964278"/>
            <a:endParaRPr lang="zh-CN" altLang="en-US" sz="1969">
              <a:solidFill>
                <a:srgbClr val="E7E6E6">
                  <a:lumMod val="50000"/>
                </a:srgbClr>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 name="组合 5">
            <a:extLst>
              <a:ext uri="{FF2B5EF4-FFF2-40B4-BE49-F238E27FC236}">
                <a16:creationId xmlns:a16="http://schemas.microsoft.com/office/drawing/2014/main" xmlns="" id="{653167A5-89E3-43EB-BBE4-C0FA096C84B6}"/>
              </a:ext>
            </a:extLst>
          </p:cNvPr>
          <p:cNvGrpSpPr/>
          <p:nvPr/>
        </p:nvGrpSpPr>
        <p:grpSpPr>
          <a:xfrm>
            <a:off x="-15239" y="5928359"/>
            <a:ext cx="12222479" cy="929641"/>
            <a:chOff x="-15239" y="5928359"/>
            <a:chExt cx="12222479" cy="929641"/>
          </a:xfrm>
        </p:grpSpPr>
        <p:pic>
          <p:nvPicPr>
            <p:cNvPr id="7" name="图片 6">
              <a:extLst>
                <a:ext uri="{FF2B5EF4-FFF2-40B4-BE49-F238E27FC236}">
                  <a16:creationId xmlns:a16="http://schemas.microsoft.com/office/drawing/2014/main" xmlns="" id="{1C399349-2A44-41EA-9E6D-DC0F9FDABD3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46720" y="5928359"/>
              <a:ext cx="4160520" cy="929640"/>
            </a:xfrm>
            <a:prstGeom prst="rect">
              <a:avLst/>
            </a:prstGeom>
          </p:spPr>
        </p:pic>
        <p:pic>
          <p:nvPicPr>
            <p:cNvPr id="8" name="图片 7">
              <a:extLst>
                <a:ext uri="{FF2B5EF4-FFF2-40B4-BE49-F238E27FC236}">
                  <a16:creationId xmlns:a16="http://schemas.microsoft.com/office/drawing/2014/main" xmlns="" id="{16F80FD9-063D-47B0-A95F-4A90FB98FDB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86200" y="5928360"/>
              <a:ext cx="4160520" cy="929640"/>
            </a:xfrm>
            <a:prstGeom prst="rect">
              <a:avLst/>
            </a:prstGeom>
          </p:spPr>
        </p:pic>
        <p:pic>
          <p:nvPicPr>
            <p:cNvPr id="9" name="图片 8">
              <a:extLst>
                <a:ext uri="{FF2B5EF4-FFF2-40B4-BE49-F238E27FC236}">
                  <a16:creationId xmlns:a16="http://schemas.microsoft.com/office/drawing/2014/main" xmlns="" id="{BEC2D2B3-99C1-479A-A5AF-4FF2AF808EF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39" y="5928360"/>
              <a:ext cx="4160520" cy="929640"/>
            </a:xfrm>
            <a:prstGeom prst="rect">
              <a:avLst/>
            </a:prstGeom>
          </p:spPr>
        </p:pic>
      </p:grpSp>
      <p:sp>
        <p:nvSpPr>
          <p:cNvPr id="26" name="圆角矩形 65">
            <a:extLst>
              <a:ext uri="{FF2B5EF4-FFF2-40B4-BE49-F238E27FC236}">
                <a16:creationId xmlns:a16="http://schemas.microsoft.com/office/drawing/2014/main" xmlns="" id="{951E5B0C-D8F3-4E9C-A8C2-73D00ADC0C04}"/>
              </a:ext>
            </a:extLst>
          </p:cNvPr>
          <p:cNvSpPr/>
          <p:nvPr/>
        </p:nvSpPr>
        <p:spPr>
          <a:xfrm rot="2700000">
            <a:off x="1929371" y="3704152"/>
            <a:ext cx="1289865" cy="1305015"/>
          </a:xfrm>
          <a:prstGeom prst="roundRect">
            <a:avLst/>
          </a:prstGeom>
          <a:solidFill>
            <a:sysClr val="window" lastClr="FFFFFF"/>
          </a:solidFill>
          <a:ln w="34925" cap="flat" cmpd="sng" algn="ctr">
            <a:solidFill>
              <a:sysClr val="window" lastClr="FFFFFF"/>
            </a:solid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7" name="Diamond 36">
            <a:extLst>
              <a:ext uri="{FF2B5EF4-FFF2-40B4-BE49-F238E27FC236}">
                <a16:creationId xmlns:a16="http://schemas.microsoft.com/office/drawing/2014/main" xmlns="" id="{4008C99B-5119-4DF5-8C5A-8851F239A8B4}"/>
              </a:ext>
            </a:extLst>
          </p:cNvPr>
          <p:cNvSpPr/>
          <p:nvPr/>
        </p:nvSpPr>
        <p:spPr>
          <a:xfrm>
            <a:off x="1091766" y="3846094"/>
            <a:ext cx="1006262" cy="1006262"/>
          </a:xfrm>
          <a:prstGeom prst="diamond">
            <a:avLst/>
          </a:prstGeom>
          <a:solidFill>
            <a:srgbClr val="797979"/>
          </a:solidFill>
          <a:ln w="254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8" name="TextBox 13">
            <a:extLst>
              <a:ext uri="{FF2B5EF4-FFF2-40B4-BE49-F238E27FC236}">
                <a16:creationId xmlns:a16="http://schemas.microsoft.com/office/drawing/2014/main" xmlns="" id="{ED525B36-AEAB-49B0-B0F6-8E77794C2FFD}"/>
              </a:ext>
            </a:extLst>
          </p:cNvPr>
          <p:cNvSpPr txBox="1"/>
          <p:nvPr/>
        </p:nvSpPr>
        <p:spPr>
          <a:xfrm>
            <a:off x="949294" y="4121883"/>
            <a:ext cx="1291206" cy="469552"/>
          </a:xfrm>
          <a:prstGeom prst="rect">
            <a:avLst/>
          </a:prstGeom>
          <a:noFill/>
        </p:spPr>
        <p:txBody>
          <a:bodyPr wrap="square" lIns="0" tIns="0" rIns="0" bIns="0" rtlCol="0" anchor="t" anchorCtr="0">
            <a:spAutoFit/>
          </a:bodyPr>
          <a:lstStyle/>
          <a:p>
            <a:pPr algn="ctr" defTabSz="1216817">
              <a:lnSpc>
                <a:spcPct val="120000"/>
              </a:lnSpc>
              <a:spcBef>
                <a:spcPct val="20000"/>
              </a:spcBef>
              <a:defRPr/>
            </a:pPr>
            <a:r>
              <a:rPr lang="en-US" altLang="zh-CN" sz="2800" dirty="0">
                <a:solidFill>
                  <a:prstClr val="white"/>
                </a:solidFill>
                <a:latin typeface="Arial" panose="020B0604020202020204" pitchFamily="34" charset="0"/>
                <a:ea typeface="微软雅黑" panose="020B0503020204020204" pitchFamily="34" charset="-122"/>
                <a:sym typeface="Arial" panose="020B0604020202020204" pitchFamily="34" charset="0"/>
              </a:rPr>
              <a:t>01</a:t>
            </a:r>
            <a:endParaRPr lang="en-US" sz="28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TextBox 13">
            <a:extLst>
              <a:ext uri="{FF2B5EF4-FFF2-40B4-BE49-F238E27FC236}">
                <a16:creationId xmlns:a16="http://schemas.microsoft.com/office/drawing/2014/main" xmlns="" id="{BBCF1041-7591-47EC-AD2E-C0341E554C5D}"/>
              </a:ext>
            </a:extLst>
          </p:cNvPr>
          <p:cNvSpPr txBox="1"/>
          <p:nvPr/>
        </p:nvSpPr>
        <p:spPr>
          <a:xfrm>
            <a:off x="2099892" y="4098127"/>
            <a:ext cx="948822" cy="494751"/>
          </a:xfrm>
          <a:prstGeom prst="rect">
            <a:avLst/>
          </a:prstGeom>
          <a:noFill/>
        </p:spPr>
        <p:txBody>
          <a:bodyPr wrap="square" lIns="0" tIns="0" rIns="0" bIns="0" rtlCol="0" anchor="t" anchorCtr="0">
            <a:spAutoFit/>
          </a:bodyPr>
          <a:lstStyle/>
          <a:p>
            <a:pPr algn="ctr" defTabSz="1216817">
              <a:lnSpc>
                <a:spcPct val="120000"/>
              </a:lnSpc>
              <a:spcBef>
                <a:spcPct val="20000"/>
              </a:spcBef>
              <a:defRPr/>
            </a:pPr>
            <a:r>
              <a:rPr lang="zh-CN" altLang="en-US" sz="1400"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400"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圆角矩形 97">
            <a:extLst>
              <a:ext uri="{FF2B5EF4-FFF2-40B4-BE49-F238E27FC236}">
                <a16:creationId xmlns:a16="http://schemas.microsoft.com/office/drawing/2014/main" xmlns="" id="{7BC9B0C6-581A-4153-AA65-D9C070A13F53}"/>
              </a:ext>
            </a:extLst>
          </p:cNvPr>
          <p:cNvSpPr/>
          <p:nvPr/>
        </p:nvSpPr>
        <p:spPr>
          <a:xfrm rot="2700000">
            <a:off x="4504422" y="3704152"/>
            <a:ext cx="1289865" cy="1305015"/>
          </a:xfrm>
          <a:prstGeom prst="roundRect">
            <a:avLst/>
          </a:prstGeom>
          <a:solidFill>
            <a:sysClr val="window" lastClr="FFFFFF"/>
          </a:solidFill>
          <a:ln w="34925" cap="flat" cmpd="sng" algn="ctr">
            <a:solidFill>
              <a:sysClr val="window" lastClr="FFFFFF"/>
            </a:solid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1" name="Diamond 36">
            <a:extLst>
              <a:ext uri="{FF2B5EF4-FFF2-40B4-BE49-F238E27FC236}">
                <a16:creationId xmlns:a16="http://schemas.microsoft.com/office/drawing/2014/main" xmlns="" id="{ED563459-1B05-4220-9D7D-3DA4AADB097A}"/>
              </a:ext>
            </a:extLst>
          </p:cNvPr>
          <p:cNvSpPr/>
          <p:nvPr/>
        </p:nvSpPr>
        <p:spPr>
          <a:xfrm>
            <a:off x="3664953" y="3846094"/>
            <a:ext cx="1006262" cy="1006262"/>
          </a:xfrm>
          <a:prstGeom prst="diamond">
            <a:avLst/>
          </a:prstGeom>
          <a:solidFill>
            <a:srgbClr val="F5BA3D"/>
          </a:solidFill>
          <a:ln w="254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TextBox 13">
            <a:extLst>
              <a:ext uri="{FF2B5EF4-FFF2-40B4-BE49-F238E27FC236}">
                <a16:creationId xmlns:a16="http://schemas.microsoft.com/office/drawing/2014/main" xmlns="" id="{A26C1B97-D297-4394-8223-FF5C38F4A197}"/>
              </a:ext>
            </a:extLst>
          </p:cNvPr>
          <p:cNvSpPr txBox="1"/>
          <p:nvPr/>
        </p:nvSpPr>
        <p:spPr>
          <a:xfrm>
            <a:off x="3522481" y="4114449"/>
            <a:ext cx="1291206" cy="469552"/>
          </a:xfrm>
          <a:prstGeom prst="rect">
            <a:avLst/>
          </a:prstGeom>
          <a:noFill/>
        </p:spPr>
        <p:txBody>
          <a:bodyPr wrap="square" lIns="0" tIns="0" rIns="0" bIns="0" rtlCol="0" anchor="t" anchorCtr="0">
            <a:spAutoFit/>
          </a:bodyPr>
          <a:lstStyle/>
          <a:p>
            <a:pPr algn="ctr" defTabSz="1216817">
              <a:lnSpc>
                <a:spcPct val="120000"/>
              </a:lnSpc>
              <a:spcBef>
                <a:spcPct val="20000"/>
              </a:spcBef>
              <a:defRPr/>
            </a:pPr>
            <a:r>
              <a:rPr lang="en-US" altLang="zh-CN" sz="2800" dirty="0">
                <a:solidFill>
                  <a:prstClr val="white"/>
                </a:solidFill>
                <a:latin typeface="Arial" panose="020B0604020202020204" pitchFamily="34" charset="0"/>
                <a:ea typeface="微软雅黑" panose="020B0503020204020204" pitchFamily="34" charset="-122"/>
                <a:sym typeface="Arial" panose="020B0604020202020204" pitchFamily="34" charset="0"/>
              </a:rPr>
              <a:t>02</a:t>
            </a:r>
            <a:endParaRPr lang="en-US" sz="28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13">
            <a:extLst>
              <a:ext uri="{FF2B5EF4-FFF2-40B4-BE49-F238E27FC236}">
                <a16:creationId xmlns:a16="http://schemas.microsoft.com/office/drawing/2014/main" xmlns="" id="{83A08F71-B71F-40A3-AF15-C42EEE6F7596}"/>
              </a:ext>
            </a:extLst>
          </p:cNvPr>
          <p:cNvSpPr txBox="1"/>
          <p:nvPr/>
        </p:nvSpPr>
        <p:spPr>
          <a:xfrm>
            <a:off x="4674943" y="4098127"/>
            <a:ext cx="948822" cy="494751"/>
          </a:xfrm>
          <a:prstGeom prst="rect">
            <a:avLst/>
          </a:prstGeom>
          <a:noFill/>
        </p:spPr>
        <p:txBody>
          <a:bodyPr wrap="square" lIns="0" tIns="0" rIns="0" bIns="0" rtlCol="0" anchor="t" anchorCtr="0">
            <a:spAutoFit/>
          </a:bodyPr>
          <a:lstStyle/>
          <a:p>
            <a:pPr algn="ctr" defTabSz="1216817">
              <a:lnSpc>
                <a:spcPct val="120000"/>
              </a:lnSpc>
              <a:spcBef>
                <a:spcPct val="20000"/>
              </a:spcBef>
              <a:defRPr/>
            </a:pPr>
            <a:r>
              <a:rPr lang="zh-CN" altLang="en-US" sz="1400"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400"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圆角矩形 100">
            <a:extLst>
              <a:ext uri="{FF2B5EF4-FFF2-40B4-BE49-F238E27FC236}">
                <a16:creationId xmlns:a16="http://schemas.microsoft.com/office/drawing/2014/main" xmlns="" id="{38EB4420-F97D-4B1E-8BD5-FFCAE16F3C8F}"/>
              </a:ext>
            </a:extLst>
          </p:cNvPr>
          <p:cNvSpPr/>
          <p:nvPr/>
        </p:nvSpPr>
        <p:spPr>
          <a:xfrm rot="2700000">
            <a:off x="7077609" y="3704152"/>
            <a:ext cx="1289865" cy="1305015"/>
          </a:xfrm>
          <a:prstGeom prst="roundRect">
            <a:avLst/>
          </a:prstGeom>
          <a:solidFill>
            <a:sysClr val="window" lastClr="FFFFFF"/>
          </a:solidFill>
          <a:ln w="34925" cap="flat" cmpd="sng" algn="ctr">
            <a:solidFill>
              <a:sysClr val="window" lastClr="FFFFFF"/>
            </a:solid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5" name="Diamond 36">
            <a:extLst>
              <a:ext uri="{FF2B5EF4-FFF2-40B4-BE49-F238E27FC236}">
                <a16:creationId xmlns:a16="http://schemas.microsoft.com/office/drawing/2014/main" xmlns="" id="{712FFAC7-1708-4EB3-8D6D-7C3B89D4ACAC}"/>
              </a:ext>
            </a:extLst>
          </p:cNvPr>
          <p:cNvSpPr/>
          <p:nvPr/>
        </p:nvSpPr>
        <p:spPr>
          <a:xfrm>
            <a:off x="6240004" y="3846094"/>
            <a:ext cx="1006262" cy="1006262"/>
          </a:xfrm>
          <a:prstGeom prst="diamond">
            <a:avLst/>
          </a:prstGeom>
          <a:solidFill>
            <a:srgbClr val="797979"/>
          </a:solidFill>
          <a:ln w="254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TextBox 13">
            <a:extLst>
              <a:ext uri="{FF2B5EF4-FFF2-40B4-BE49-F238E27FC236}">
                <a16:creationId xmlns:a16="http://schemas.microsoft.com/office/drawing/2014/main" xmlns="" id="{9660EDF8-B810-4D4D-A08A-F78745410A46}"/>
              </a:ext>
            </a:extLst>
          </p:cNvPr>
          <p:cNvSpPr txBox="1"/>
          <p:nvPr/>
        </p:nvSpPr>
        <p:spPr>
          <a:xfrm>
            <a:off x="6097532" y="4114449"/>
            <a:ext cx="1291206" cy="469552"/>
          </a:xfrm>
          <a:prstGeom prst="rect">
            <a:avLst/>
          </a:prstGeom>
          <a:noFill/>
        </p:spPr>
        <p:txBody>
          <a:bodyPr wrap="square" lIns="0" tIns="0" rIns="0" bIns="0" rtlCol="0" anchor="t" anchorCtr="0">
            <a:spAutoFit/>
          </a:bodyPr>
          <a:lstStyle/>
          <a:p>
            <a:pPr algn="ctr" defTabSz="1216817">
              <a:lnSpc>
                <a:spcPct val="120000"/>
              </a:lnSpc>
              <a:spcBef>
                <a:spcPct val="20000"/>
              </a:spcBef>
              <a:defRPr/>
            </a:pPr>
            <a:r>
              <a:rPr lang="en-US" altLang="zh-CN" sz="2800" dirty="0">
                <a:solidFill>
                  <a:prstClr val="white"/>
                </a:solidFill>
                <a:latin typeface="Arial" panose="020B0604020202020204" pitchFamily="34" charset="0"/>
                <a:ea typeface="微软雅黑" panose="020B0503020204020204" pitchFamily="34" charset="-122"/>
                <a:sym typeface="Arial" panose="020B0604020202020204" pitchFamily="34" charset="0"/>
              </a:rPr>
              <a:t>03</a:t>
            </a:r>
            <a:endParaRPr lang="en-US" sz="28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TextBox 13">
            <a:extLst>
              <a:ext uri="{FF2B5EF4-FFF2-40B4-BE49-F238E27FC236}">
                <a16:creationId xmlns:a16="http://schemas.microsoft.com/office/drawing/2014/main" xmlns="" id="{B0CC8103-7456-4861-8C7D-01D89CB5A338}"/>
              </a:ext>
            </a:extLst>
          </p:cNvPr>
          <p:cNvSpPr txBox="1"/>
          <p:nvPr/>
        </p:nvSpPr>
        <p:spPr>
          <a:xfrm>
            <a:off x="7248130" y="4098127"/>
            <a:ext cx="948822" cy="494751"/>
          </a:xfrm>
          <a:prstGeom prst="rect">
            <a:avLst/>
          </a:prstGeom>
          <a:noFill/>
        </p:spPr>
        <p:txBody>
          <a:bodyPr wrap="square" lIns="0" tIns="0" rIns="0" bIns="0" rtlCol="0" anchor="t" anchorCtr="0">
            <a:spAutoFit/>
          </a:bodyPr>
          <a:lstStyle/>
          <a:p>
            <a:pPr algn="ctr" defTabSz="1216817">
              <a:lnSpc>
                <a:spcPct val="120000"/>
              </a:lnSpc>
              <a:spcBef>
                <a:spcPct val="20000"/>
              </a:spcBef>
              <a:defRPr/>
            </a:pPr>
            <a:r>
              <a:rPr lang="zh-CN" altLang="en-US" sz="1400"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400"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圆角矩形 103">
            <a:extLst>
              <a:ext uri="{FF2B5EF4-FFF2-40B4-BE49-F238E27FC236}">
                <a16:creationId xmlns:a16="http://schemas.microsoft.com/office/drawing/2014/main" xmlns="" id="{B146B511-AA20-4267-8924-92F125865EA3}"/>
              </a:ext>
            </a:extLst>
          </p:cNvPr>
          <p:cNvSpPr/>
          <p:nvPr/>
        </p:nvSpPr>
        <p:spPr>
          <a:xfrm rot="2700000">
            <a:off x="9652659" y="3704152"/>
            <a:ext cx="1289865" cy="1305015"/>
          </a:xfrm>
          <a:prstGeom prst="roundRect">
            <a:avLst/>
          </a:prstGeom>
          <a:solidFill>
            <a:sysClr val="window" lastClr="FFFFFF"/>
          </a:solidFill>
          <a:ln w="34925" cap="flat" cmpd="sng" algn="ctr">
            <a:solidFill>
              <a:sysClr val="window" lastClr="FFFFFF"/>
            </a:solid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9" name="Diamond 36">
            <a:extLst>
              <a:ext uri="{FF2B5EF4-FFF2-40B4-BE49-F238E27FC236}">
                <a16:creationId xmlns:a16="http://schemas.microsoft.com/office/drawing/2014/main" xmlns="" id="{83E9AA69-B92B-4EC3-953B-CB9AAC91795F}"/>
              </a:ext>
            </a:extLst>
          </p:cNvPr>
          <p:cNvSpPr/>
          <p:nvPr/>
        </p:nvSpPr>
        <p:spPr>
          <a:xfrm>
            <a:off x="8813190" y="3846094"/>
            <a:ext cx="1006262" cy="1006262"/>
          </a:xfrm>
          <a:prstGeom prst="diamond">
            <a:avLst/>
          </a:prstGeom>
          <a:solidFill>
            <a:srgbClr val="F5BA3D"/>
          </a:solidFill>
          <a:ln w="254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0" name="TextBox 13">
            <a:extLst>
              <a:ext uri="{FF2B5EF4-FFF2-40B4-BE49-F238E27FC236}">
                <a16:creationId xmlns:a16="http://schemas.microsoft.com/office/drawing/2014/main" xmlns="" id="{0F6FD8F8-846C-4CD4-ADFC-9D32001D45EE}"/>
              </a:ext>
            </a:extLst>
          </p:cNvPr>
          <p:cNvSpPr txBox="1"/>
          <p:nvPr/>
        </p:nvSpPr>
        <p:spPr>
          <a:xfrm>
            <a:off x="9823180" y="4098127"/>
            <a:ext cx="948822" cy="494751"/>
          </a:xfrm>
          <a:prstGeom prst="rect">
            <a:avLst/>
          </a:prstGeom>
          <a:noFill/>
        </p:spPr>
        <p:txBody>
          <a:bodyPr wrap="square" lIns="0" tIns="0" rIns="0" bIns="0" rtlCol="0" anchor="t" anchorCtr="0">
            <a:spAutoFit/>
          </a:bodyPr>
          <a:lstStyle/>
          <a:p>
            <a:pPr algn="ctr" defTabSz="1216817">
              <a:lnSpc>
                <a:spcPct val="120000"/>
              </a:lnSpc>
              <a:spcBef>
                <a:spcPct val="20000"/>
              </a:spcBef>
              <a:defRPr/>
            </a:pPr>
            <a:r>
              <a:rPr lang="zh-CN" altLang="en-US" sz="1400"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400"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13">
            <a:extLst>
              <a:ext uri="{FF2B5EF4-FFF2-40B4-BE49-F238E27FC236}">
                <a16:creationId xmlns:a16="http://schemas.microsoft.com/office/drawing/2014/main" xmlns="" id="{B5F899BE-9070-418A-87E9-2568DA0CB112}"/>
              </a:ext>
            </a:extLst>
          </p:cNvPr>
          <p:cNvSpPr txBox="1"/>
          <p:nvPr/>
        </p:nvSpPr>
        <p:spPr>
          <a:xfrm>
            <a:off x="8670718" y="4114449"/>
            <a:ext cx="1291206" cy="469552"/>
          </a:xfrm>
          <a:prstGeom prst="rect">
            <a:avLst/>
          </a:prstGeom>
          <a:noFill/>
        </p:spPr>
        <p:txBody>
          <a:bodyPr wrap="square" lIns="0" tIns="0" rIns="0" bIns="0" rtlCol="0" anchor="t" anchorCtr="0">
            <a:spAutoFit/>
          </a:bodyPr>
          <a:lstStyle/>
          <a:p>
            <a:pPr algn="ctr" defTabSz="1216817">
              <a:lnSpc>
                <a:spcPct val="120000"/>
              </a:lnSpc>
              <a:spcBef>
                <a:spcPct val="20000"/>
              </a:spcBef>
              <a:defRPr/>
            </a:pPr>
            <a:r>
              <a:rPr lang="en-US" altLang="zh-CN" sz="2800" dirty="0">
                <a:solidFill>
                  <a:prstClr val="white"/>
                </a:solidFill>
                <a:latin typeface="Arial" panose="020B0604020202020204" pitchFamily="34" charset="0"/>
                <a:ea typeface="微软雅黑" panose="020B0503020204020204" pitchFamily="34" charset="-122"/>
                <a:sym typeface="Arial" panose="020B0604020202020204" pitchFamily="34" charset="0"/>
              </a:rPr>
              <a:t>04</a:t>
            </a:r>
            <a:endParaRPr lang="en-US" sz="28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矩形 2">
            <a:extLst>
              <a:ext uri="{FF2B5EF4-FFF2-40B4-BE49-F238E27FC236}">
                <a16:creationId xmlns:a16="http://schemas.microsoft.com/office/drawing/2014/main" xmlns="" id="{7EB3E686-A00F-4C14-ADEC-749B1B793FEB}"/>
              </a:ext>
            </a:extLst>
          </p:cNvPr>
          <p:cNvSpPr/>
          <p:nvPr/>
        </p:nvSpPr>
        <p:spPr>
          <a:xfrm>
            <a:off x="1091766" y="1892326"/>
            <a:ext cx="9496986" cy="523220"/>
          </a:xfrm>
          <a:prstGeom prst="rect">
            <a:avLst/>
          </a:prstGeom>
        </p:spPr>
        <p:txBody>
          <a:bodyPr wrap="square">
            <a:spAutoFit/>
          </a:bodyPr>
          <a:lstStyle/>
          <a:p>
            <a:r>
              <a:rPr lang="zh-CN" altLang="en-US" sz="1400" dirty="0">
                <a:solidFill>
                  <a:srgbClr val="797979"/>
                </a:solidFill>
                <a:latin typeface="微软雅黑" panose="020B0503020204020204" pitchFamily="34" charset="-122"/>
                <a:ea typeface="微软雅黑" panose="020B0503020204020204" pitchFamily="34" charset="-122"/>
              </a:rPr>
              <a:t>本项目于什么时候进场，什么时候收到业主图纸，是否已经进行过图纸会审；是否有施工许可证，施工合同是否签订，施工依据是否齐全，现项目临设是否已完成，工程本体是否已施工，管理人员是否到位等等。</a:t>
            </a:r>
          </a:p>
        </p:txBody>
      </p:sp>
    </p:spTree>
    <p:extLst>
      <p:ext uri="{BB962C8B-B14F-4D97-AF65-F5344CB8AC3E}">
        <p14:creationId xmlns:p14="http://schemas.microsoft.com/office/powerpoint/2010/main" val="161487931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3"/>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1000"/>
                                        <p:tgtEl>
                                          <p:spTgt spid="27"/>
                                        </p:tgtEl>
                                      </p:cBhvr>
                                    </p:animEffect>
                                    <p:anim calcmode="lin" valueType="num">
                                      <p:cBhvr>
                                        <p:cTn id="14" dur="1000" fill="hold"/>
                                        <p:tgtEl>
                                          <p:spTgt spid="27"/>
                                        </p:tgtEl>
                                        <p:attrNameLst>
                                          <p:attrName>ppt_x</p:attrName>
                                        </p:attrNameLst>
                                      </p:cBhvr>
                                      <p:tavLst>
                                        <p:tav tm="0">
                                          <p:val>
                                            <p:strVal val="#ppt_x"/>
                                          </p:val>
                                        </p:tav>
                                        <p:tav tm="100000">
                                          <p:val>
                                            <p:strVal val="#ppt_x"/>
                                          </p:val>
                                        </p:tav>
                                      </p:tavLst>
                                    </p:anim>
                                    <p:anim calcmode="lin" valueType="num">
                                      <p:cBhvr>
                                        <p:cTn id="15" dur="1000" fill="hold"/>
                                        <p:tgtEl>
                                          <p:spTgt spid="27"/>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fade">
                                      <p:cBhvr>
                                        <p:cTn id="18" dur="1000"/>
                                        <p:tgtEl>
                                          <p:spTgt spid="28"/>
                                        </p:tgtEl>
                                      </p:cBhvr>
                                    </p:animEffect>
                                    <p:anim calcmode="lin" valueType="num">
                                      <p:cBhvr>
                                        <p:cTn id="19" dur="1000" fill="hold"/>
                                        <p:tgtEl>
                                          <p:spTgt spid="28"/>
                                        </p:tgtEl>
                                        <p:attrNameLst>
                                          <p:attrName>ppt_x</p:attrName>
                                        </p:attrNameLst>
                                      </p:cBhvr>
                                      <p:tavLst>
                                        <p:tav tm="0">
                                          <p:val>
                                            <p:strVal val="#ppt_x"/>
                                          </p:val>
                                        </p:tav>
                                        <p:tav tm="100000">
                                          <p:val>
                                            <p:strVal val="#ppt_x"/>
                                          </p:val>
                                        </p:tav>
                                      </p:tavLst>
                                    </p:anim>
                                    <p:anim calcmode="lin" valueType="num">
                                      <p:cBhvr>
                                        <p:cTn id="20" dur="1000" fill="hold"/>
                                        <p:tgtEl>
                                          <p:spTgt spid="28"/>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1000"/>
                                        <p:tgtEl>
                                          <p:spTgt spid="26"/>
                                        </p:tgtEl>
                                      </p:cBhvr>
                                    </p:animEffect>
                                    <p:anim calcmode="lin" valueType="num">
                                      <p:cBhvr>
                                        <p:cTn id="24" dur="1000" fill="hold"/>
                                        <p:tgtEl>
                                          <p:spTgt spid="26"/>
                                        </p:tgtEl>
                                        <p:attrNameLst>
                                          <p:attrName>ppt_x</p:attrName>
                                        </p:attrNameLst>
                                      </p:cBhvr>
                                      <p:tavLst>
                                        <p:tav tm="0">
                                          <p:val>
                                            <p:strVal val="#ppt_x"/>
                                          </p:val>
                                        </p:tav>
                                        <p:tav tm="100000">
                                          <p:val>
                                            <p:strVal val="#ppt_x"/>
                                          </p:val>
                                        </p:tav>
                                      </p:tavLst>
                                    </p:anim>
                                    <p:anim calcmode="lin" valueType="num">
                                      <p:cBhvr>
                                        <p:cTn id="25" dur="1000" fill="hold"/>
                                        <p:tgtEl>
                                          <p:spTgt spid="26"/>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1000"/>
                                        <p:tgtEl>
                                          <p:spTgt spid="29"/>
                                        </p:tgtEl>
                                      </p:cBhvr>
                                    </p:animEffect>
                                    <p:anim calcmode="lin" valueType="num">
                                      <p:cBhvr>
                                        <p:cTn id="29" dur="1000" fill="hold"/>
                                        <p:tgtEl>
                                          <p:spTgt spid="29"/>
                                        </p:tgtEl>
                                        <p:attrNameLst>
                                          <p:attrName>ppt_x</p:attrName>
                                        </p:attrNameLst>
                                      </p:cBhvr>
                                      <p:tavLst>
                                        <p:tav tm="0">
                                          <p:val>
                                            <p:strVal val="#ppt_x"/>
                                          </p:val>
                                        </p:tav>
                                        <p:tav tm="100000">
                                          <p:val>
                                            <p:strVal val="#ppt_x"/>
                                          </p:val>
                                        </p:tav>
                                      </p:tavLst>
                                    </p:anim>
                                    <p:anim calcmode="lin" valueType="num">
                                      <p:cBhvr>
                                        <p:cTn id="30" dur="1000" fill="hold"/>
                                        <p:tgtEl>
                                          <p:spTgt spid="29"/>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42" presetClass="entr" presetSubtype="0" fill="hold" grpId="0" nodeType="after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fade">
                                      <p:cBhvr>
                                        <p:cTn id="34" dur="1000"/>
                                        <p:tgtEl>
                                          <p:spTgt spid="31"/>
                                        </p:tgtEl>
                                      </p:cBhvr>
                                    </p:animEffect>
                                    <p:anim calcmode="lin" valueType="num">
                                      <p:cBhvr>
                                        <p:cTn id="35" dur="1000" fill="hold"/>
                                        <p:tgtEl>
                                          <p:spTgt spid="31"/>
                                        </p:tgtEl>
                                        <p:attrNameLst>
                                          <p:attrName>ppt_x</p:attrName>
                                        </p:attrNameLst>
                                      </p:cBhvr>
                                      <p:tavLst>
                                        <p:tav tm="0">
                                          <p:val>
                                            <p:strVal val="#ppt_x"/>
                                          </p:val>
                                        </p:tav>
                                        <p:tav tm="100000">
                                          <p:val>
                                            <p:strVal val="#ppt_x"/>
                                          </p:val>
                                        </p:tav>
                                      </p:tavLst>
                                    </p:anim>
                                    <p:anim calcmode="lin" valueType="num">
                                      <p:cBhvr>
                                        <p:cTn id="36" dur="1000" fill="hold"/>
                                        <p:tgtEl>
                                          <p:spTgt spid="31"/>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fade">
                                      <p:cBhvr>
                                        <p:cTn id="39" dur="1000"/>
                                        <p:tgtEl>
                                          <p:spTgt spid="32"/>
                                        </p:tgtEl>
                                      </p:cBhvr>
                                    </p:animEffect>
                                    <p:anim calcmode="lin" valueType="num">
                                      <p:cBhvr>
                                        <p:cTn id="40" dur="1000" fill="hold"/>
                                        <p:tgtEl>
                                          <p:spTgt spid="32"/>
                                        </p:tgtEl>
                                        <p:attrNameLst>
                                          <p:attrName>ppt_x</p:attrName>
                                        </p:attrNameLst>
                                      </p:cBhvr>
                                      <p:tavLst>
                                        <p:tav tm="0">
                                          <p:val>
                                            <p:strVal val="#ppt_x"/>
                                          </p:val>
                                        </p:tav>
                                        <p:tav tm="100000">
                                          <p:val>
                                            <p:strVal val="#ppt_x"/>
                                          </p:val>
                                        </p:tav>
                                      </p:tavLst>
                                    </p:anim>
                                    <p:anim calcmode="lin" valueType="num">
                                      <p:cBhvr>
                                        <p:cTn id="41" dur="1000" fill="hold"/>
                                        <p:tgtEl>
                                          <p:spTgt spid="32"/>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fade">
                                      <p:cBhvr>
                                        <p:cTn id="44" dur="1000"/>
                                        <p:tgtEl>
                                          <p:spTgt spid="30"/>
                                        </p:tgtEl>
                                      </p:cBhvr>
                                    </p:animEffect>
                                    <p:anim calcmode="lin" valueType="num">
                                      <p:cBhvr>
                                        <p:cTn id="45" dur="1000" fill="hold"/>
                                        <p:tgtEl>
                                          <p:spTgt spid="30"/>
                                        </p:tgtEl>
                                        <p:attrNameLst>
                                          <p:attrName>ppt_x</p:attrName>
                                        </p:attrNameLst>
                                      </p:cBhvr>
                                      <p:tavLst>
                                        <p:tav tm="0">
                                          <p:val>
                                            <p:strVal val="#ppt_x"/>
                                          </p:val>
                                        </p:tav>
                                        <p:tav tm="100000">
                                          <p:val>
                                            <p:strVal val="#ppt_x"/>
                                          </p:val>
                                        </p:tav>
                                      </p:tavLst>
                                    </p:anim>
                                    <p:anim calcmode="lin" valueType="num">
                                      <p:cBhvr>
                                        <p:cTn id="46" dur="1000" fill="hold"/>
                                        <p:tgtEl>
                                          <p:spTgt spid="30"/>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fade">
                                      <p:cBhvr>
                                        <p:cTn id="49" dur="1000"/>
                                        <p:tgtEl>
                                          <p:spTgt spid="33"/>
                                        </p:tgtEl>
                                      </p:cBhvr>
                                    </p:animEffect>
                                    <p:anim calcmode="lin" valueType="num">
                                      <p:cBhvr>
                                        <p:cTn id="50" dur="1000" fill="hold"/>
                                        <p:tgtEl>
                                          <p:spTgt spid="33"/>
                                        </p:tgtEl>
                                        <p:attrNameLst>
                                          <p:attrName>ppt_x</p:attrName>
                                        </p:attrNameLst>
                                      </p:cBhvr>
                                      <p:tavLst>
                                        <p:tav tm="0">
                                          <p:val>
                                            <p:strVal val="#ppt_x"/>
                                          </p:val>
                                        </p:tav>
                                        <p:tav tm="100000">
                                          <p:val>
                                            <p:strVal val="#ppt_x"/>
                                          </p:val>
                                        </p:tav>
                                      </p:tavLst>
                                    </p:anim>
                                    <p:anim calcmode="lin" valueType="num">
                                      <p:cBhvr>
                                        <p:cTn id="51" dur="1000" fill="hold"/>
                                        <p:tgtEl>
                                          <p:spTgt spid="33"/>
                                        </p:tgtEl>
                                        <p:attrNameLst>
                                          <p:attrName>ppt_y</p:attrName>
                                        </p:attrNameLst>
                                      </p:cBhvr>
                                      <p:tavLst>
                                        <p:tav tm="0">
                                          <p:val>
                                            <p:strVal val="#ppt_y+.1"/>
                                          </p:val>
                                        </p:tav>
                                        <p:tav tm="100000">
                                          <p:val>
                                            <p:strVal val="#ppt_y"/>
                                          </p:val>
                                        </p:tav>
                                      </p:tavLst>
                                    </p:anim>
                                  </p:childTnLst>
                                </p:cTn>
                              </p:par>
                            </p:childTnLst>
                          </p:cTn>
                        </p:par>
                        <p:par>
                          <p:cTn id="52" fill="hold">
                            <p:stCondLst>
                              <p:cond delay="3000"/>
                            </p:stCondLst>
                            <p:childTnLst>
                              <p:par>
                                <p:cTn id="53" presetID="42" presetClass="entr" presetSubtype="0" fill="hold" grpId="0" nodeType="afterEffect">
                                  <p:stCondLst>
                                    <p:cond delay="0"/>
                                  </p:stCondLst>
                                  <p:childTnLst>
                                    <p:set>
                                      <p:cBhvr>
                                        <p:cTn id="54" dur="1" fill="hold">
                                          <p:stCondLst>
                                            <p:cond delay="0"/>
                                          </p:stCondLst>
                                        </p:cTn>
                                        <p:tgtEl>
                                          <p:spTgt spid="35"/>
                                        </p:tgtEl>
                                        <p:attrNameLst>
                                          <p:attrName>style.visibility</p:attrName>
                                        </p:attrNameLst>
                                      </p:cBhvr>
                                      <p:to>
                                        <p:strVal val="visible"/>
                                      </p:to>
                                    </p:set>
                                    <p:animEffect transition="in" filter="fade">
                                      <p:cBhvr>
                                        <p:cTn id="55" dur="1000"/>
                                        <p:tgtEl>
                                          <p:spTgt spid="35"/>
                                        </p:tgtEl>
                                      </p:cBhvr>
                                    </p:animEffect>
                                    <p:anim calcmode="lin" valueType="num">
                                      <p:cBhvr>
                                        <p:cTn id="56" dur="1000" fill="hold"/>
                                        <p:tgtEl>
                                          <p:spTgt spid="35"/>
                                        </p:tgtEl>
                                        <p:attrNameLst>
                                          <p:attrName>ppt_x</p:attrName>
                                        </p:attrNameLst>
                                      </p:cBhvr>
                                      <p:tavLst>
                                        <p:tav tm="0">
                                          <p:val>
                                            <p:strVal val="#ppt_x"/>
                                          </p:val>
                                        </p:tav>
                                        <p:tav tm="100000">
                                          <p:val>
                                            <p:strVal val="#ppt_x"/>
                                          </p:val>
                                        </p:tav>
                                      </p:tavLst>
                                    </p:anim>
                                    <p:anim calcmode="lin" valueType="num">
                                      <p:cBhvr>
                                        <p:cTn id="57" dur="1000" fill="hold"/>
                                        <p:tgtEl>
                                          <p:spTgt spid="35"/>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36"/>
                                        </p:tgtEl>
                                        <p:attrNameLst>
                                          <p:attrName>style.visibility</p:attrName>
                                        </p:attrNameLst>
                                      </p:cBhvr>
                                      <p:to>
                                        <p:strVal val="visible"/>
                                      </p:to>
                                    </p:set>
                                    <p:animEffect transition="in" filter="fade">
                                      <p:cBhvr>
                                        <p:cTn id="60" dur="1000"/>
                                        <p:tgtEl>
                                          <p:spTgt spid="36"/>
                                        </p:tgtEl>
                                      </p:cBhvr>
                                    </p:animEffect>
                                    <p:anim calcmode="lin" valueType="num">
                                      <p:cBhvr>
                                        <p:cTn id="61" dur="1000" fill="hold"/>
                                        <p:tgtEl>
                                          <p:spTgt spid="36"/>
                                        </p:tgtEl>
                                        <p:attrNameLst>
                                          <p:attrName>ppt_x</p:attrName>
                                        </p:attrNameLst>
                                      </p:cBhvr>
                                      <p:tavLst>
                                        <p:tav tm="0">
                                          <p:val>
                                            <p:strVal val="#ppt_x"/>
                                          </p:val>
                                        </p:tav>
                                        <p:tav tm="100000">
                                          <p:val>
                                            <p:strVal val="#ppt_x"/>
                                          </p:val>
                                        </p:tav>
                                      </p:tavLst>
                                    </p:anim>
                                    <p:anim calcmode="lin" valueType="num">
                                      <p:cBhvr>
                                        <p:cTn id="62" dur="1000" fill="hold"/>
                                        <p:tgtEl>
                                          <p:spTgt spid="36"/>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34"/>
                                        </p:tgtEl>
                                        <p:attrNameLst>
                                          <p:attrName>style.visibility</p:attrName>
                                        </p:attrNameLst>
                                      </p:cBhvr>
                                      <p:to>
                                        <p:strVal val="visible"/>
                                      </p:to>
                                    </p:set>
                                    <p:animEffect transition="in" filter="fade">
                                      <p:cBhvr>
                                        <p:cTn id="65" dur="1000"/>
                                        <p:tgtEl>
                                          <p:spTgt spid="34"/>
                                        </p:tgtEl>
                                      </p:cBhvr>
                                    </p:animEffect>
                                    <p:anim calcmode="lin" valueType="num">
                                      <p:cBhvr>
                                        <p:cTn id="66" dur="1000" fill="hold"/>
                                        <p:tgtEl>
                                          <p:spTgt spid="34"/>
                                        </p:tgtEl>
                                        <p:attrNameLst>
                                          <p:attrName>ppt_x</p:attrName>
                                        </p:attrNameLst>
                                      </p:cBhvr>
                                      <p:tavLst>
                                        <p:tav tm="0">
                                          <p:val>
                                            <p:strVal val="#ppt_x"/>
                                          </p:val>
                                        </p:tav>
                                        <p:tav tm="100000">
                                          <p:val>
                                            <p:strVal val="#ppt_x"/>
                                          </p:val>
                                        </p:tav>
                                      </p:tavLst>
                                    </p:anim>
                                    <p:anim calcmode="lin" valueType="num">
                                      <p:cBhvr>
                                        <p:cTn id="67" dur="1000" fill="hold"/>
                                        <p:tgtEl>
                                          <p:spTgt spid="34"/>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37"/>
                                        </p:tgtEl>
                                        <p:attrNameLst>
                                          <p:attrName>style.visibility</p:attrName>
                                        </p:attrNameLst>
                                      </p:cBhvr>
                                      <p:to>
                                        <p:strVal val="visible"/>
                                      </p:to>
                                    </p:set>
                                    <p:animEffect transition="in" filter="fade">
                                      <p:cBhvr>
                                        <p:cTn id="70" dur="1000"/>
                                        <p:tgtEl>
                                          <p:spTgt spid="37"/>
                                        </p:tgtEl>
                                      </p:cBhvr>
                                    </p:animEffect>
                                    <p:anim calcmode="lin" valueType="num">
                                      <p:cBhvr>
                                        <p:cTn id="71" dur="1000" fill="hold"/>
                                        <p:tgtEl>
                                          <p:spTgt spid="37"/>
                                        </p:tgtEl>
                                        <p:attrNameLst>
                                          <p:attrName>ppt_x</p:attrName>
                                        </p:attrNameLst>
                                      </p:cBhvr>
                                      <p:tavLst>
                                        <p:tav tm="0">
                                          <p:val>
                                            <p:strVal val="#ppt_x"/>
                                          </p:val>
                                        </p:tav>
                                        <p:tav tm="100000">
                                          <p:val>
                                            <p:strVal val="#ppt_x"/>
                                          </p:val>
                                        </p:tav>
                                      </p:tavLst>
                                    </p:anim>
                                    <p:anim calcmode="lin" valueType="num">
                                      <p:cBhvr>
                                        <p:cTn id="72" dur="1000" fill="hold"/>
                                        <p:tgtEl>
                                          <p:spTgt spid="37"/>
                                        </p:tgtEl>
                                        <p:attrNameLst>
                                          <p:attrName>ppt_y</p:attrName>
                                        </p:attrNameLst>
                                      </p:cBhvr>
                                      <p:tavLst>
                                        <p:tav tm="0">
                                          <p:val>
                                            <p:strVal val="#ppt_y+.1"/>
                                          </p:val>
                                        </p:tav>
                                        <p:tav tm="100000">
                                          <p:val>
                                            <p:strVal val="#ppt_y"/>
                                          </p:val>
                                        </p:tav>
                                      </p:tavLst>
                                    </p:anim>
                                  </p:childTnLst>
                                </p:cTn>
                              </p:par>
                            </p:childTnLst>
                          </p:cTn>
                        </p:par>
                        <p:par>
                          <p:cTn id="73" fill="hold">
                            <p:stCondLst>
                              <p:cond delay="4000"/>
                            </p:stCondLst>
                            <p:childTnLst>
                              <p:par>
                                <p:cTn id="74" presetID="42" presetClass="entr" presetSubtype="0" fill="hold" grpId="0" nodeType="afterEffect">
                                  <p:stCondLst>
                                    <p:cond delay="0"/>
                                  </p:stCondLst>
                                  <p:childTnLst>
                                    <p:set>
                                      <p:cBhvr>
                                        <p:cTn id="75" dur="1" fill="hold">
                                          <p:stCondLst>
                                            <p:cond delay="0"/>
                                          </p:stCondLst>
                                        </p:cTn>
                                        <p:tgtEl>
                                          <p:spTgt spid="41"/>
                                        </p:tgtEl>
                                        <p:attrNameLst>
                                          <p:attrName>style.visibility</p:attrName>
                                        </p:attrNameLst>
                                      </p:cBhvr>
                                      <p:to>
                                        <p:strVal val="visible"/>
                                      </p:to>
                                    </p:set>
                                    <p:animEffect transition="in" filter="fade">
                                      <p:cBhvr>
                                        <p:cTn id="76" dur="1000"/>
                                        <p:tgtEl>
                                          <p:spTgt spid="41"/>
                                        </p:tgtEl>
                                      </p:cBhvr>
                                    </p:animEffect>
                                    <p:anim calcmode="lin" valueType="num">
                                      <p:cBhvr>
                                        <p:cTn id="77" dur="1000" fill="hold"/>
                                        <p:tgtEl>
                                          <p:spTgt spid="41"/>
                                        </p:tgtEl>
                                        <p:attrNameLst>
                                          <p:attrName>ppt_x</p:attrName>
                                        </p:attrNameLst>
                                      </p:cBhvr>
                                      <p:tavLst>
                                        <p:tav tm="0">
                                          <p:val>
                                            <p:strVal val="#ppt_x"/>
                                          </p:val>
                                        </p:tav>
                                        <p:tav tm="100000">
                                          <p:val>
                                            <p:strVal val="#ppt_x"/>
                                          </p:val>
                                        </p:tav>
                                      </p:tavLst>
                                    </p:anim>
                                    <p:anim calcmode="lin" valueType="num">
                                      <p:cBhvr>
                                        <p:cTn id="78" dur="1000" fill="hold"/>
                                        <p:tgtEl>
                                          <p:spTgt spid="41"/>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39"/>
                                        </p:tgtEl>
                                        <p:attrNameLst>
                                          <p:attrName>style.visibility</p:attrName>
                                        </p:attrNameLst>
                                      </p:cBhvr>
                                      <p:to>
                                        <p:strVal val="visible"/>
                                      </p:to>
                                    </p:set>
                                    <p:animEffect transition="in" filter="fade">
                                      <p:cBhvr>
                                        <p:cTn id="81" dur="1000"/>
                                        <p:tgtEl>
                                          <p:spTgt spid="39"/>
                                        </p:tgtEl>
                                      </p:cBhvr>
                                    </p:animEffect>
                                    <p:anim calcmode="lin" valueType="num">
                                      <p:cBhvr>
                                        <p:cTn id="82" dur="1000" fill="hold"/>
                                        <p:tgtEl>
                                          <p:spTgt spid="39"/>
                                        </p:tgtEl>
                                        <p:attrNameLst>
                                          <p:attrName>ppt_x</p:attrName>
                                        </p:attrNameLst>
                                      </p:cBhvr>
                                      <p:tavLst>
                                        <p:tav tm="0">
                                          <p:val>
                                            <p:strVal val="#ppt_x"/>
                                          </p:val>
                                        </p:tav>
                                        <p:tav tm="100000">
                                          <p:val>
                                            <p:strVal val="#ppt_x"/>
                                          </p:val>
                                        </p:tav>
                                      </p:tavLst>
                                    </p:anim>
                                    <p:anim calcmode="lin" valueType="num">
                                      <p:cBhvr>
                                        <p:cTn id="83" dur="1000" fill="hold"/>
                                        <p:tgtEl>
                                          <p:spTgt spid="39"/>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38"/>
                                        </p:tgtEl>
                                        <p:attrNameLst>
                                          <p:attrName>style.visibility</p:attrName>
                                        </p:attrNameLst>
                                      </p:cBhvr>
                                      <p:to>
                                        <p:strVal val="visible"/>
                                      </p:to>
                                    </p:set>
                                    <p:animEffect transition="in" filter="fade">
                                      <p:cBhvr>
                                        <p:cTn id="86" dur="1000"/>
                                        <p:tgtEl>
                                          <p:spTgt spid="38"/>
                                        </p:tgtEl>
                                      </p:cBhvr>
                                    </p:animEffect>
                                    <p:anim calcmode="lin" valueType="num">
                                      <p:cBhvr>
                                        <p:cTn id="87" dur="1000" fill="hold"/>
                                        <p:tgtEl>
                                          <p:spTgt spid="38"/>
                                        </p:tgtEl>
                                        <p:attrNameLst>
                                          <p:attrName>ppt_x</p:attrName>
                                        </p:attrNameLst>
                                      </p:cBhvr>
                                      <p:tavLst>
                                        <p:tav tm="0">
                                          <p:val>
                                            <p:strVal val="#ppt_x"/>
                                          </p:val>
                                        </p:tav>
                                        <p:tav tm="100000">
                                          <p:val>
                                            <p:strVal val="#ppt_x"/>
                                          </p:val>
                                        </p:tav>
                                      </p:tavLst>
                                    </p:anim>
                                    <p:anim calcmode="lin" valueType="num">
                                      <p:cBhvr>
                                        <p:cTn id="88" dur="1000" fill="hold"/>
                                        <p:tgtEl>
                                          <p:spTgt spid="38"/>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40"/>
                                        </p:tgtEl>
                                        <p:attrNameLst>
                                          <p:attrName>style.visibility</p:attrName>
                                        </p:attrNameLst>
                                      </p:cBhvr>
                                      <p:to>
                                        <p:strVal val="visible"/>
                                      </p:to>
                                    </p:set>
                                    <p:animEffect transition="in" filter="fade">
                                      <p:cBhvr>
                                        <p:cTn id="91" dur="1000"/>
                                        <p:tgtEl>
                                          <p:spTgt spid="40"/>
                                        </p:tgtEl>
                                      </p:cBhvr>
                                    </p:animEffect>
                                    <p:anim calcmode="lin" valueType="num">
                                      <p:cBhvr>
                                        <p:cTn id="92" dur="1000" fill="hold"/>
                                        <p:tgtEl>
                                          <p:spTgt spid="40"/>
                                        </p:tgtEl>
                                        <p:attrNameLst>
                                          <p:attrName>ppt_x</p:attrName>
                                        </p:attrNameLst>
                                      </p:cBhvr>
                                      <p:tavLst>
                                        <p:tav tm="0">
                                          <p:val>
                                            <p:strVal val="#ppt_x"/>
                                          </p:val>
                                        </p:tav>
                                        <p:tav tm="100000">
                                          <p:val>
                                            <p:strVal val="#ppt_x"/>
                                          </p:val>
                                        </p:tav>
                                      </p:tavLst>
                                    </p:anim>
                                    <p:anim calcmode="lin" valueType="num">
                                      <p:cBhvr>
                                        <p:cTn id="93"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p:bldP spid="29" grpId="0"/>
      <p:bldP spid="30" grpId="0" animBg="1"/>
      <p:bldP spid="31" grpId="0" animBg="1"/>
      <p:bldP spid="32" grpId="0"/>
      <p:bldP spid="33" grpId="0"/>
      <p:bldP spid="34" grpId="0" animBg="1"/>
      <p:bldP spid="35" grpId="0" animBg="1"/>
      <p:bldP spid="36" grpId="0"/>
      <p:bldP spid="37" grpId="0"/>
      <p:bldP spid="38" grpId="0" animBg="1"/>
      <p:bldP spid="39" grpId="0" animBg="1"/>
      <p:bldP spid="40" grpId="0"/>
      <p:bldP spid="41" grpId="0"/>
      <p:bldP spid="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xmlns="" id="{E56519B6-0D44-48DD-8C9E-737178EF4378}"/>
              </a:ext>
            </a:extLst>
          </p:cNvPr>
          <p:cNvSpPr/>
          <p:nvPr/>
        </p:nvSpPr>
        <p:spPr>
          <a:xfrm>
            <a:off x="587693" y="510757"/>
            <a:ext cx="2954655" cy="646331"/>
          </a:xfrm>
          <a:prstGeom prst="rect">
            <a:avLst/>
          </a:prstGeom>
        </p:spPr>
        <p:txBody>
          <a:bodyPr wrap="none">
            <a:spAutoFit/>
          </a:bodyPr>
          <a:lstStyle/>
          <a:p>
            <a:pPr algn="r" fontAlgn="base">
              <a:spcBef>
                <a:spcPct val="0"/>
              </a:spcBef>
              <a:spcAft>
                <a:spcPct val="0"/>
              </a:spcAft>
            </a:pPr>
            <a:r>
              <a:rPr lang="zh-CN" altLang="en-US" sz="3600" b="1" dirty="0">
                <a:solidFill>
                  <a:srgbClr val="FF9E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质量创优策划</a:t>
            </a:r>
          </a:p>
        </p:txBody>
      </p:sp>
      <p:sp>
        <p:nvSpPr>
          <p:cNvPr id="5" name="矩形 4">
            <a:extLst>
              <a:ext uri="{FF2B5EF4-FFF2-40B4-BE49-F238E27FC236}">
                <a16:creationId xmlns:a16="http://schemas.microsoft.com/office/drawing/2014/main" xmlns="" id="{539B872E-3753-48E9-AFFB-3C6962CF8FA7}"/>
              </a:ext>
            </a:extLst>
          </p:cNvPr>
          <p:cNvSpPr/>
          <p:nvPr/>
        </p:nvSpPr>
        <p:spPr>
          <a:xfrm>
            <a:off x="0" y="510757"/>
            <a:ext cx="225016" cy="586648"/>
          </a:xfrm>
          <a:prstGeom prst="rect">
            <a:avLst/>
          </a:prstGeom>
          <a:solidFill>
            <a:srgbClr val="FF9E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6434" tIns="48217" rIns="96434" bIns="48217" rtlCol="0" anchor="ctr"/>
          <a:lstStyle/>
          <a:p>
            <a:pPr algn="ctr" defTabSz="964278"/>
            <a:endParaRPr lang="zh-CN" altLang="en-US" sz="1969">
              <a:solidFill>
                <a:srgbClr val="E7E6E6">
                  <a:lumMod val="50000"/>
                </a:srgbClr>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 name="组合 5">
            <a:extLst>
              <a:ext uri="{FF2B5EF4-FFF2-40B4-BE49-F238E27FC236}">
                <a16:creationId xmlns:a16="http://schemas.microsoft.com/office/drawing/2014/main" xmlns="" id="{653167A5-89E3-43EB-BBE4-C0FA096C84B6}"/>
              </a:ext>
            </a:extLst>
          </p:cNvPr>
          <p:cNvGrpSpPr/>
          <p:nvPr/>
        </p:nvGrpSpPr>
        <p:grpSpPr>
          <a:xfrm>
            <a:off x="-15239" y="5928359"/>
            <a:ext cx="12222479" cy="929641"/>
            <a:chOff x="-15239" y="5928359"/>
            <a:chExt cx="12222479" cy="929641"/>
          </a:xfrm>
        </p:grpSpPr>
        <p:pic>
          <p:nvPicPr>
            <p:cNvPr id="7" name="图片 6">
              <a:extLst>
                <a:ext uri="{FF2B5EF4-FFF2-40B4-BE49-F238E27FC236}">
                  <a16:creationId xmlns:a16="http://schemas.microsoft.com/office/drawing/2014/main" xmlns="" id="{1C399349-2A44-41EA-9E6D-DC0F9FDABD3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46720" y="5928359"/>
              <a:ext cx="4160520" cy="929640"/>
            </a:xfrm>
            <a:prstGeom prst="rect">
              <a:avLst/>
            </a:prstGeom>
          </p:spPr>
        </p:pic>
        <p:pic>
          <p:nvPicPr>
            <p:cNvPr id="8" name="图片 7">
              <a:extLst>
                <a:ext uri="{FF2B5EF4-FFF2-40B4-BE49-F238E27FC236}">
                  <a16:creationId xmlns:a16="http://schemas.microsoft.com/office/drawing/2014/main" xmlns="" id="{16F80FD9-063D-47B0-A95F-4A90FB98FDB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86200" y="5928360"/>
              <a:ext cx="4160520" cy="929640"/>
            </a:xfrm>
            <a:prstGeom prst="rect">
              <a:avLst/>
            </a:prstGeom>
          </p:spPr>
        </p:pic>
        <p:pic>
          <p:nvPicPr>
            <p:cNvPr id="9" name="图片 8">
              <a:extLst>
                <a:ext uri="{FF2B5EF4-FFF2-40B4-BE49-F238E27FC236}">
                  <a16:creationId xmlns:a16="http://schemas.microsoft.com/office/drawing/2014/main" xmlns="" id="{BEC2D2B3-99C1-479A-A5AF-4FF2AF808EF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39" y="5928360"/>
              <a:ext cx="4160520" cy="929640"/>
            </a:xfrm>
            <a:prstGeom prst="rect">
              <a:avLst/>
            </a:prstGeom>
          </p:spPr>
        </p:pic>
      </p:grpSp>
      <p:sp>
        <p:nvSpPr>
          <p:cNvPr id="34" name="AutoShape 5">
            <a:extLst>
              <a:ext uri="{FF2B5EF4-FFF2-40B4-BE49-F238E27FC236}">
                <a16:creationId xmlns:a16="http://schemas.microsoft.com/office/drawing/2014/main" xmlns="" id="{89FC9929-32C5-4A58-B812-874DA682EB04}"/>
              </a:ext>
            </a:extLst>
          </p:cNvPr>
          <p:cNvSpPr>
            <a:spLocks/>
          </p:cNvSpPr>
          <p:nvPr/>
        </p:nvSpPr>
        <p:spPr bwMode="auto">
          <a:xfrm>
            <a:off x="1446150" y="2050792"/>
            <a:ext cx="626160" cy="626160"/>
          </a:xfrm>
          <a:prstGeom prst="roundRect">
            <a:avLst>
              <a:gd name="adj" fmla="val 20315"/>
            </a:avLst>
          </a:prstGeom>
          <a:solidFill>
            <a:srgbClr val="F5BA3D"/>
          </a:solidFill>
          <a:ln>
            <a:noFill/>
          </a:ln>
          <a:extLst/>
        </p:spPr>
        <p:txBody>
          <a:bodyPr lIns="37670" tIns="37670" rIns="37670" bIns="37670" anchor="ct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marL="0" marR="0" lvl="0" indent="0" defTabSz="584200" eaLnBrk="1" fontAlgn="base" latinLnBrk="0" hangingPunct="1">
              <a:lnSpc>
                <a:spcPct val="100000"/>
              </a:lnSpc>
              <a:spcBef>
                <a:spcPct val="0"/>
              </a:spcBef>
              <a:spcAft>
                <a:spcPct val="0"/>
              </a:spcAft>
              <a:buClrTx/>
              <a:buSzTx/>
              <a:buFontTx/>
              <a:buNone/>
              <a:tabLst/>
              <a:defRPr/>
            </a:pPr>
            <a:endParaRPr kumimoji="0" lang="en-US" sz="1687"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5" name="AutoShape 6">
            <a:extLst>
              <a:ext uri="{FF2B5EF4-FFF2-40B4-BE49-F238E27FC236}">
                <a16:creationId xmlns:a16="http://schemas.microsoft.com/office/drawing/2014/main" xmlns="" id="{BC979BF7-4A19-4035-8C7D-A6D55897BE19}"/>
              </a:ext>
            </a:extLst>
          </p:cNvPr>
          <p:cNvSpPr>
            <a:spLocks/>
          </p:cNvSpPr>
          <p:nvPr/>
        </p:nvSpPr>
        <p:spPr bwMode="auto">
          <a:xfrm>
            <a:off x="1591808" y="2082036"/>
            <a:ext cx="349913" cy="42672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1">
            <a:spAutoFit/>
          </a:bodyP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fontAlgn="base">
              <a:lnSpc>
                <a:spcPct val="150000"/>
              </a:lnSpc>
              <a:spcBef>
                <a:spcPct val="0"/>
              </a:spcBef>
              <a:spcAft>
                <a:spcPct val="0"/>
              </a:spcAft>
            </a:pPr>
            <a:r>
              <a:rPr lang="es-ES" altLang="zh-CN" sz="2109" b="0" dirty="0">
                <a:latin typeface="Arial" panose="020B0604020202020204" pitchFamily="34" charset="0"/>
                <a:ea typeface="微软雅黑" panose="020B0503020204020204" pitchFamily="34" charset="-122"/>
                <a:sym typeface="Arial" panose="020B0604020202020204" pitchFamily="34" charset="0"/>
              </a:rPr>
              <a:t>01</a:t>
            </a:r>
            <a:endParaRPr lang="es-ES" altLang="zh-CN" sz="1318" dirty="0">
              <a:latin typeface="Arial" panose="020B0604020202020204" pitchFamily="34" charset="0"/>
              <a:ea typeface="微软雅黑" panose="020B0503020204020204" pitchFamily="34" charset="-122"/>
              <a:sym typeface="Arial" panose="020B0604020202020204" pitchFamily="34" charset="0"/>
            </a:endParaRPr>
          </a:p>
        </p:txBody>
      </p:sp>
      <p:sp>
        <p:nvSpPr>
          <p:cNvPr id="36" name="AutoShape 7">
            <a:extLst>
              <a:ext uri="{FF2B5EF4-FFF2-40B4-BE49-F238E27FC236}">
                <a16:creationId xmlns:a16="http://schemas.microsoft.com/office/drawing/2014/main" xmlns="" id="{AD32A5BE-5130-4926-9041-7BDC16713A49}"/>
              </a:ext>
            </a:extLst>
          </p:cNvPr>
          <p:cNvSpPr>
            <a:spLocks/>
          </p:cNvSpPr>
          <p:nvPr/>
        </p:nvSpPr>
        <p:spPr bwMode="auto">
          <a:xfrm>
            <a:off x="2216294" y="2247556"/>
            <a:ext cx="1875131" cy="2362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fontAlgn="base">
              <a:lnSpc>
                <a:spcPct val="120000"/>
              </a:lnSpc>
              <a:spcBef>
                <a:spcPts val="896"/>
              </a:spcBef>
              <a:spcAft>
                <a:spcPct val="0"/>
              </a:spcAft>
            </a:pPr>
            <a:r>
              <a:rPr lang="zh-CN" altLang="en-US" sz="1400" dirty="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dirty="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AutoShape 9">
            <a:extLst>
              <a:ext uri="{FF2B5EF4-FFF2-40B4-BE49-F238E27FC236}">
                <a16:creationId xmlns:a16="http://schemas.microsoft.com/office/drawing/2014/main" xmlns="" id="{B8C4A972-1FFA-43DF-A80B-3C98E4665453}"/>
              </a:ext>
            </a:extLst>
          </p:cNvPr>
          <p:cNvSpPr>
            <a:spLocks/>
          </p:cNvSpPr>
          <p:nvPr/>
        </p:nvSpPr>
        <p:spPr bwMode="auto">
          <a:xfrm>
            <a:off x="1433594" y="2803357"/>
            <a:ext cx="2343914" cy="5909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fontAlgn="base">
              <a:lnSpc>
                <a:spcPct val="120000"/>
              </a:lnSpc>
              <a:spcBef>
                <a:spcPts val="896"/>
              </a:spcBef>
              <a:spcAft>
                <a:spcPct val="0"/>
              </a:spcAft>
            </a:pPr>
            <a:r>
              <a:rPr lang="zh-CN" altLang="en-US" sz="800" b="0"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es-ES" altLang="zh-CN" sz="800" b="0"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AutoShape 10">
            <a:extLst>
              <a:ext uri="{FF2B5EF4-FFF2-40B4-BE49-F238E27FC236}">
                <a16:creationId xmlns:a16="http://schemas.microsoft.com/office/drawing/2014/main" xmlns="" id="{9FA1C820-76C2-42CE-8FB0-C1173FB75CDD}"/>
              </a:ext>
            </a:extLst>
          </p:cNvPr>
          <p:cNvSpPr>
            <a:spLocks/>
          </p:cNvSpPr>
          <p:nvPr/>
        </p:nvSpPr>
        <p:spPr bwMode="auto">
          <a:xfrm>
            <a:off x="5096797" y="2050792"/>
            <a:ext cx="626997" cy="626160"/>
          </a:xfrm>
          <a:prstGeom prst="roundRect">
            <a:avLst>
              <a:gd name="adj" fmla="val 20315"/>
            </a:avLst>
          </a:prstGeom>
          <a:solidFill>
            <a:srgbClr val="A5A5A5"/>
          </a:solidFill>
          <a:ln>
            <a:noFill/>
          </a:ln>
          <a:extLst>
            <a:ext uri="{91240B29-F687-4F45-9708-019B960494DF}">
              <a14:hiddenLine xmlns:a14="http://schemas.microsoft.com/office/drawing/2010/main" w="9525">
                <a:solidFill>
                  <a:srgbClr val="000000"/>
                </a:solidFill>
                <a:round/>
                <a:headEnd/>
                <a:tailEnd/>
              </a14:hiddenLine>
            </a:ext>
          </a:extLst>
        </p:spPr>
        <p:txBody>
          <a:bodyPr lIns="37670" tIns="37670" rIns="37670" bIns="37670" anchor="ct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marL="0" marR="0" lvl="0" indent="0" defTabSz="584200" eaLnBrk="1" fontAlgn="base" latinLnBrk="0" hangingPunct="1">
              <a:lnSpc>
                <a:spcPct val="100000"/>
              </a:lnSpc>
              <a:spcBef>
                <a:spcPct val="0"/>
              </a:spcBef>
              <a:spcAft>
                <a:spcPct val="0"/>
              </a:spcAft>
              <a:buClrTx/>
              <a:buSzTx/>
              <a:buFontTx/>
              <a:buNone/>
              <a:tabLst/>
              <a:defRPr/>
            </a:pPr>
            <a:endParaRPr kumimoji="0" lang="en-US" sz="1687"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9" name="AutoShape 11">
            <a:extLst>
              <a:ext uri="{FF2B5EF4-FFF2-40B4-BE49-F238E27FC236}">
                <a16:creationId xmlns:a16="http://schemas.microsoft.com/office/drawing/2014/main" xmlns="" id="{669C5A04-40F3-4A23-B72E-9C417CF7FB44}"/>
              </a:ext>
            </a:extLst>
          </p:cNvPr>
          <p:cNvSpPr>
            <a:spLocks/>
          </p:cNvSpPr>
          <p:nvPr/>
        </p:nvSpPr>
        <p:spPr bwMode="auto">
          <a:xfrm>
            <a:off x="5256685" y="2082036"/>
            <a:ext cx="311406" cy="42672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1">
            <a:spAutoFit/>
          </a:bodyP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fontAlgn="base">
              <a:lnSpc>
                <a:spcPct val="150000"/>
              </a:lnSpc>
              <a:spcBef>
                <a:spcPct val="0"/>
              </a:spcBef>
              <a:spcAft>
                <a:spcPct val="0"/>
              </a:spcAft>
            </a:pPr>
            <a:r>
              <a:rPr lang="es-ES" altLang="zh-CN" sz="2109" b="0" dirty="0">
                <a:latin typeface="Arial" panose="020B0604020202020204" pitchFamily="34" charset="0"/>
                <a:ea typeface="微软雅黑" panose="020B0503020204020204" pitchFamily="34" charset="-122"/>
                <a:sym typeface="Arial" panose="020B0604020202020204" pitchFamily="34" charset="0"/>
              </a:rPr>
              <a:t>02</a:t>
            </a:r>
            <a:endParaRPr lang="es-ES" altLang="zh-CN" sz="1318" dirty="0">
              <a:latin typeface="Arial" panose="020B0604020202020204" pitchFamily="34" charset="0"/>
              <a:ea typeface="微软雅黑" panose="020B0503020204020204" pitchFamily="34" charset="-122"/>
              <a:sym typeface="Arial" panose="020B0604020202020204" pitchFamily="34" charset="0"/>
            </a:endParaRPr>
          </a:p>
        </p:txBody>
      </p:sp>
      <p:sp>
        <p:nvSpPr>
          <p:cNvPr id="40" name="AutoShape 12">
            <a:extLst>
              <a:ext uri="{FF2B5EF4-FFF2-40B4-BE49-F238E27FC236}">
                <a16:creationId xmlns:a16="http://schemas.microsoft.com/office/drawing/2014/main" xmlns="" id="{ACE2DC2F-DC39-4A6B-A134-C3BB92A98DF0}"/>
              </a:ext>
            </a:extLst>
          </p:cNvPr>
          <p:cNvSpPr>
            <a:spLocks/>
          </p:cNvSpPr>
          <p:nvPr/>
        </p:nvSpPr>
        <p:spPr bwMode="auto">
          <a:xfrm>
            <a:off x="5868615" y="2243370"/>
            <a:ext cx="1875131" cy="2362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fontAlgn="base">
              <a:lnSpc>
                <a:spcPct val="120000"/>
              </a:lnSpc>
              <a:spcBef>
                <a:spcPts val="896"/>
              </a:spcBef>
              <a:spcAft>
                <a:spcPct val="0"/>
              </a:spcAft>
            </a:pPr>
            <a:r>
              <a:rPr lang="zh-CN" altLang="en-US" sz="140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dirty="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AutoShape 14">
            <a:extLst>
              <a:ext uri="{FF2B5EF4-FFF2-40B4-BE49-F238E27FC236}">
                <a16:creationId xmlns:a16="http://schemas.microsoft.com/office/drawing/2014/main" xmlns="" id="{6B0A9757-768E-4D83-BC61-F99CD82343DC}"/>
              </a:ext>
            </a:extLst>
          </p:cNvPr>
          <p:cNvSpPr>
            <a:spLocks/>
          </p:cNvSpPr>
          <p:nvPr/>
        </p:nvSpPr>
        <p:spPr bwMode="auto">
          <a:xfrm>
            <a:off x="5085077" y="2803357"/>
            <a:ext cx="2343914" cy="5909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fontAlgn="base">
              <a:lnSpc>
                <a:spcPct val="120000"/>
              </a:lnSpc>
              <a:spcBef>
                <a:spcPts val="896"/>
              </a:spcBef>
              <a:spcAft>
                <a:spcPct val="0"/>
              </a:spcAft>
            </a:pPr>
            <a:r>
              <a:rPr lang="zh-CN" altLang="en-US" sz="800" b="0"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es-ES" altLang="zh-CN" sz="800" b="0"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AutoShape 15">
            <a:extLst>
              <a:ext uri="{FF2B5EF4-FFF2-40B4-BE49-F238E27FC236}">
                <a16:creationId xmlns:a16="http://schemas.microsoft.com/office/drawing/2014/main" xmlns="" id="{65FCB552-A724-428B-82E3-187841893FF3}"/>
              </a:ext>
            </a:extLst>
          </p:cNvPr>
          <p:cNvSpPr>
            <a:spLocks/>
          </p:cNvSpPr>
          <p:nvPr/>
        </p:nvSpPr>
        <p:spPr bwMode="auto">
          <a:xfrm>
            <a:off x="8735724" y="2050792"/>
            <a:ext cx="626997" cy="626160"/>
          </a:xfrm>
          <a:prstGeom prst="roundRect">
            <a:avLst>
              <a:gd name="adj" fmla="val 20315"/>
            </a:avLst>
          </a:prstGeom>
          <a:solidFill>
            <a:srgbClr val="F5BA3D"/>
          </a:solidFill>
          <a:ln>
            <a:noFill/>
          </a:ln>
          <a:effectLst/>
        </p:spPr>
        <p:txBody>
          <a:bodyPr lIns="37670" tIns="37670" rIns="37670" bIns="37670" anchor="ct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marL="0" marR="0" lvl="0" indent="0" defTabSz="584200" eaLnBrk="1" fontAlgn="base" latinLnBrk="0" hangingPunct="1">
              <a:lnSpc>
                <a:spcPct val="100000"/>
              </a:lnSpc>
              <a:spcBef>
                <a:spcPct val="0"/>
              </a:spcBef>
              <a:spcAft>
                <a:spcPct val="0"/>
              </a:spcAft>
              <a:buClrTx/>
              <a:buSzTx/>
              <a:buFontTx/>
              <a:buNone/>
              <a:tabLst/>
              <a:defRPr/>
            </a:pPr>
            <a:endParaRPr kumimoji="0" lang="zh-CN" altLang="zh-CN" sz="1687"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3" name="AutoShape 16">
            <a:extLst>
              <a:ext uri="{FF2B5EF4-FFF2-40B4-BE49-F238E27FC236}">
                <a16:creationId xmlns:a16="http://schemas.microsoft.com/office/drawing/2014/main" xmlns="" id="{E735DEA0-25C7-4190-A081-21D139532C68}"/>
              </a:ext>
            </a:extLst>
          </p:cNvPr>
          <p:cNvSpPr>
            <a:spLocks/>
          </p:cNvSpPr>
          <p:nvPr/>
        </p:nvSpPr>
        <p:spPr bwMode="auto">
          <a:xfrm>
            <a:off x="8888078" y="2082036"/>
            <a:ext cx="331496" cy="42672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1">
            <a:spAutoFit/>
          </a:bodyP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fontAlgn="base">
              <a:lnSpc>
                <a:spcPct val="150000"/>
              </a:lnSpc>
              <a:spcBef>
                <a:spcPct val="0"/>
              </a:spcBef>
              <a:spcAft>
                <a:spcPct val="0"/>
              </a:spcAft>
            </a:pPr>
            <a:r>
              <a:rPr lang="es-ES" altLang="zh-CN" sz="2109" b="0" dirty="0">
                <a:latin typeface="Arial" panose="020B0604020202020204" pitchFamily="34" charset="0"/>
                <a:ea typeface="微软雅黑" panose="020B0503020204020204" pitchFamily="34" charset="-122"/>
                <a:sym typeface="Arial" panose="020B0604020202020204" pitchFamily="34" charset="0"/>
              </a:rPr>
              <a:t>03</a:t>
            </a:r>
            <a:endParaRPr lang="es-ES" altLang="zh-CN" sz="1318" dirty="0">
              <a:latin typeface="Arial" panose="020B0604020202020204" pitchFamily="34" charset="0"/>
              <a:ea typeface="微软雅黑" panose="020B0503020204020204" pitchFamily="34" charset="-122"/>
              <a:sym typeface="Arial" panose="020B0604020202020204" pitchFamily="34" charset="0"/>
            </a:endParaRPr>
          </a:p>
        </p:txBody>
      </p:sp>
      <p:sp>
        <p:nvSpPr>
          <p:cNvPr id="44" name="AutoShape 17">
            <a:extLst>
              <a:ext uri="{FF2B5EF4-FFF2-40B4-BE49-F238E27FC236}">
                <a16:creationId xmlns:a16="http://schemas.microsoft.com/office/drawing/2014/main" xmlns="" id="{5CB69703-D3A5-4AE9-B43F-B21C4A4E2BCA}"/>
              </a:ext>
            </a:extLst>
          </p:cNvPr>
          <p:cNvSpPr>
            <a:spLocks/>
          </p:cNvSpPr>
          <p:nvPr/>
        </p:nvSpPr>
        <p:spPr bwMode="auto">
          <a:xfrm>
            <a:off x="9506705" y="2247556"/>
            <a:ext cx="1875131" cy="2362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fontAlgn="base">
              <a:lnSpc>
                <a:spcPct val="120000"/>
              </a:lnSpc>
              <a:spcBef>
                <a:spcPts val="896"/>
              </a:spcBef>
              <a:spcAft>
                <a:spcPct val="0"/>
              </a:spcAft>
            </a:pPr>
            <a:r>
              <a:rPr lang="zh-CN" altLang="en-US" sz="140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dirty="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AutoShape 19">
            <a:extLst>
              <a:ext uri="{FF2B5EF4-FFF2-40B4-BE49-F238E27FC236}">
                <a16:creationId xmlns:a16="http://schemas.microsoft.com/office/drawing/2014/main" xmlns="" id="{D065218F-1ABB-4E02-925E-154AD142DF89}"/>
              </a:ext>
            </a:extLst>
          </p:cNvPr>
          <p:cNvSpPr>
            <a:spLocks/>
          </p:cNvSpPr>
          <p:nvPr/>
        </p:nvSpPr>
        <p:spPr bwMode="auto">
          <a:xfrm>
            <a:off x="8724004" y="2803357"/>
            <a:ext cx="2343914" cy="5909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fontAlgn="base">
              <a:lnSpc>
                <a:spcPct val="120000"/>
              </a:lnSpc>
              <a:spcBef>
                <a:spcPts val="896"/>
              </a:spcBef>
              <a:spcAft>
                <a:spcPct val="0"/>
              </a:spcAft>
            </a:pPr>
            <a:r>
              <a:rPr lang="zh-CN" altLang="en-US" sz="800" b="0"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es-ES" altLang="zh-CN" sz="800" b="0"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AutoShape 20">
            <a:extLst>
              <a:ext uri="{FF2B5EF4-FFF2-40B4-BE49-F238E27FC236}">
                <a16:creationId xmlns:a16="http://schemas.microsoft.com/office/drawing/2014/main" xmlns="" id="{8CD9AD92-BBC2-4987-B69B-B46F50393D74}"/>
              </a:ext>
            </a:extLst>
          </p:cNvPr>
          <p:cNvSpPr>
            <a:spLocks/>
          </p:cNvSpPr>
          <p:nvPr/>
        </p:nvSpPr>
        <p:spPr bwMode="auto">
          <a:xfrm>
            <a:off x="1446150" y="4007124"/>
            <a:ext cx="626160" cy="626160"/>
          </a:xfrm>
          <a:prstGeom prst="roundRect">
            <a:avLst>
              <a:gd name="adj" fmla="val 20315"/>
            </a:avLst>
          </a:prstGeom>
          <a:solidFill>
            <a:srgbClr val="A5A5A5"/>
          </a:solidFill>
          <a:ln>
            <a:noFill/>
          </a:ln>
          <a:effectLst/>
        </p:spPr>
        <p:txBody>
          <a:bodyPr lIns="37670" tIns="37670" rIns="37670" bIns="37670" anchor="ct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marL="0" marR="0" lvl="0" indent="0" defTabSz="584200" eaLnBrk="1" fontAlgn="base" latinLnBrk="0" hangingPunct="1">
              <a:lnSpc>
                <a:spcPct val="100000"/>
              </a:lnSpc>
              <a:spcBef>
                <a:spcPct val="0"/>
              </a:spcBef>
              <a:spcAft>
                <a:spcPct val="0"/>
              </a:spcAft>
              <a:buClrTx/>
              <a:buSzTx/>
              <a:buFontTx/>
              <a:buNone/>
              <a:tabLst/>
              <a:defRPr/>
            </a:pPr>
            <a:endParaRPr kumimoji="0" lang="zh-CN" altLang="zh-CN" sz="1687"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7" name="AutoShape 21">
            <a:extLst>
              <a:ext uri="{FF2B5EF4-FFF2-40B4-BE49-F238E27FC236}">
                <a16:creationId xmlns:a16="http://schemas.microsoft.com/office/drawing/2014/main" xmlns="" id="{DE4F70C8-9F96-4602-902A-870E58F10E1B}"/>
              </a:ext>
            </a:extLst>
          </p:cNvPr>
          <p:cNvSpPr>
            <a:spLocks/>
          </p:cNvSpPr>
          <p:nvPr/>
        </p:nvSpPr>
        <p:spPr bwMode="auto">
          <a:xfrm>
            <a:off x="1604364" y="4038368"/>
            <a:ext cx="311406" cy="42672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1">
            <a:spAutoFit/>
          </a:bodyP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fontAlgn="base">
              <a:lnSpc>
                <a:spcPct val="150000"/>
              </a:lnSpc>
              <a:spcBef>
                <a:spcPct val="0"/>
              </a:spcBef>
              <a:spcAft>
                <a:spcPct val="0"/>
              </a:spcAft>
            </a:pPr>
            <a:r>
              <a:rPr lang="es-ES" altLang="zh-CN" sz="2109" b="0" dirty="0">
                <a:latin typeface="Arial" panose="020B0604020202020204" pitchFamily="34" charset="0"/>
                <a:ea typeface="微软雅黑" panose="020B0503020204020204" pitchFamily="34" charset="-122"/>
                <a:sym typeface="Arial" panose="020B0604020202020204" pitchFamily="34" charset="0"/>
              </a:rPr>
              <a:t>04</a:t>
            </a:r>
            <a:endParaRPr lang="es-ES" altLang="zh-CN" sz="1318" dirty="0">
              <a:latin typeface="Arial" panose="020B0604020202020204" pitchFamily="34" charset="0"/>
              <a:ea typeface="微软雅黑" panose="020B0503020204020204" pitchFamily="34" charset="-122"/>
              <a:sym typeface="Arial" panose="020B0604020202020204" pitchFamily="34" charset="0"/>
            </a:endParaRPr>
          </a:p>
        </p:txBody>
      </p:sp>
      <p:sp>
        <p:nvSpPr>
          <p:cNvPr id="48" name="AutoShape 22">
            <a:extLst>
              <a:ext uri="{FF2B5EF4-FFF2-40B4-BE49-F238E27FC236}">
                <a16:creationId xmlns:a16="http://schemas.microsoft.com/office/drawing/2014/main" xmlns="" id="{4D0E4E73-ECFC-4E56-B8A2-91291477B5C7}"/>
              </a:ext>
            </a:extLst>
          </p:cNvPr>
          <p:cNvSpPr>
            <a:spLocks/>
          </p:cNvSpPr>
          <p:nvPr/>
        </p:nvSpPr>
        <p:spPr bwMode="auto">
          <a:xfrm>
            <a:off x="2216294" y="4203887"/>
            <a:ext cx="1875131" cy="2362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fontAlgn="base">
              <a:lnSpc>
                <a:spcPct val="120000"/>
              </a:lnSpc>
              <a:spcBef>
                <a:spcPts val="896"/>
              </a:spcBef>
              <a:spcAft>
                <a:spcPct val="0"/>
              </a:spcAft>
            </a:pPr>
            <a:r>
              <a:rPr lang="zh-CN" altLang="en-US" sz="1400" dirty="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dirty="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AutoShape 24">
            <a:extLst>
              <a:ext uri="{FF2B5EF4-FFF2-40B4-BE49-F238E27FC236}">
                <a16:creationId xmlns:a16="http://schemas.microsoft.com/office/drawing/2014/main" xmlns="" id="{043FF082-A9B8-4741-956D-0A97574D0AE5}"/>
              </a:ext>
            </a:extLst>
          </p:cNvPr>
          <p:cNvSpPr>
            <a:spLocks/>
          </p:cNvSpPr>
          <p:nvPr/>
        </p:nvSpPr>
        <p:spPr bwMode="auto">
          <a:xfrm>
            <a:off x="1433594" y="4760525"/>
            <a:ext cx="2343914" cy="5909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fontAlgn="base">
              <a:lnSpc>
                <a:spcPct val="120000"/>
              </a:lnSpc>
              <a:spcBef>
                <a:spcPts val="896"/>
              </a:spcBef>
              <a:spcAft>
                <a:spcPct val="0"/>
              </a:spcAft>
            </a:pPr>
            <a:r>
              <a:rPr lang="zh-CN" altLang="en-US" sz="800" b="0"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es-ES" altLang="zh-CN" sz="800" b="0"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AutoShape 25">
            <a:extLst>
              <a:ext uri="{FF2B5EF4-FFF2-40B4-BE49-F238E27FC236}">
                <a16:creationId xmlns:a16="http://schemas.microsoft.com/office/drawing/2014/main" xmlns="" id="{8DA28960-2EEF-4C4E-9C90-4158AD6F5991}"/>
              </a:ext>
            </a:extLst>
          </p:cNvPr>
          <p:cNvSpPr>
            <a:spLocks/>
          </p:cNvSpPr>
          <p:nvPr/>
        </p:nvSpPr>
        <p:spPr bwMode="auto">
          <a:xfrm>
            <a:off x="5096797" y="4007124"/>
            <a:ext cx="626997" cy="626160"/>
          </a:xfrm>
          <a:prstGeom prst="roundRect">
            <a:avLst>
              <a:gd name="adj" fmla="val 20315"/>
            </a:avLst>
          </a:prstGeom>
          <a:solidFill>
            <a:srgbClr val="F5BA3D"/>
          </a:solidFill>
          <a:ln>
            <a:noFill/>
          </a:ln>
          <a:effectLst/>
        </p:spPr>
        <p:txBody>
          <a:bodyPr lIns="37670" tIns="37670" rIns="37670" bIns="37670" anchor="ct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marL="0" marR="0" lvl="0" indent="0" defTabSz="584200" eaLnBrk="1" fontAlgn="base" latinLnBrk="0" hangingPunct="1">
              <a:lnSpc>
                <a:spcPct val="100000"/>
              </a:lnSpc>
              <a:spcBef>
                <a:spcPct val="0"/>
              </a:spcBef>
              <a:spcAft>
                <a:spcPct val="0"/>
              </a:spcAft>
              <a:buClrTx/>
              <a:buSzTx/>
              <a:buFontTx/>
              <a:buNone/>
              <a:tabLst/>
              <a:defRPr/>
            </a:pPr>
            <a:endParaRPr kumimoji="0" lang="zh-CN" altLang="zh-CN" sz="1687"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1" name="AutoShape 26">
            <a:extLst>
              <a:ext uri="{FF2B5EF4-FFF2-40B4-BE49-F238E27FC236}">
                <a16:creationId xmlns:a16="http://schemas.microsoft.com/office/drawing/2014/main" xmlns="" id="{0E93C685-5533-4044-AC5A-057D71BCFB1D}"/>
              </a:ext>
            </a:extLst>
          </p:cNvPr>
          <p:cNvSpPr>
            <a:spLocks/>
          </p:cNvSpPr>
          <p:nvPr/>
        </p:nvSpPr>
        <p:spPr bwMode="auto">
          <a:xfrm>
            <a:off x="5169625" y="4151945"/>
            <a:ext cx="476317" cy="3432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7670" tIns="37670" rIns="37670" bIns="37670" anchor="b"/>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fontAlgn="base">
              <a:lnSpc>
                <a:spcPct val="150000"/>
              </a:lnSpc>
              <a:spcBef>
                <a:spcPct val="0"/>
              </a:spcBef>
              <a:spcAft>
                <a:spcPct val="0"/>
              </a:spcAft>
            </a:pPr>
            <a:r>
              <a:rPr lang="es-ES" altLang="zh-CN" sz="2109" b="0" dirty="0">
                <a:latin typeface="Arial" panose="020B0604020202020204" pitchFamily="34" charset="0"/>
                <a:ea typeface="微软雅黑" panose="020B0503020204020204" pitchFamily="34" charset="-122"/>
                <a:sym typeface="Arial" panose="020B0604020202020204" pitchFamily="34" charset="0"/>
              </a:rPr>
              <a:t>05</a:t>
            </a:r>
            <a:endParaRPr lang="es-ES" altLang="zh-CN" sz="1318" dirty="0">
              <a:latin typeface="Arial" panose="020B0604020202020204" pitchFamily="34" charset="0"/>
              <a:ea typeface="微软雅黑" panose="020B0503020204020204" pitchFamily="34" charset="-122"/>
              <a:sym typeface="Arial" panose="020B0604020202020204" pitchFamily="34" charset="0"/>
            </a:endParaRPr>
          </a:p>
        </p:txBody>
      </p:sp>
      <p:sp>
        <p:nvSpPr>
          <p:cNvPr id="52" name="AutoShape 27">
            <a:extLst>
              <a:ext uri="{FF2B5EF4-FFF2-40B4-BE49-F238E27FC236}">
                <a16:creationId xmlns:a16="http://schemas.microsoft.com/office/drawing/2014/main" xmlns="" id="{C2FF3D18-814C-4F8A-B1B6-AB8DDB8C19EE}"/>
              </a:ext>
            </a:extLst>
          </p:cNvPr>
          <p:cNvSpPr>
            <a:spLocks/>
          </p:cNvSpPr>
          <p:nvPr/>
        </p:nvSpPr>
        <p:spPr bwMode="auto">
          <a:xfrm>
            <a:off x="5867777" y="4203887"/>
            <a:ext cx="1875131" cy="2362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fontAlgn="base">
              <a:lnSpc>
                <a:spcPct val="120000"/>
              </a:lnSpc>
              <a:spcBef>
                <a:spcPts val="896"/>
              </a:spcBef>
              <a:spcAft>
                <a:spcPct val="0"/>
              </a:spcAft>
            </a:pPr>
            <a:r>
              <a:rPr lang="zh-CN" altLang="en-US" sz="140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dirty="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AutoShape 29">
            <a:extLst>
              <a:ext uri="{FF2B5EF4-FFF2-40B4-BE49-F238E27FC236}">
                <a16:creationId xmlns:a16="http://schemas.microsoft.com/office/drawing/2014/main" xmlns="" id="{994B92DB-8078-477D-B745-A5C10560E44C}"/>
              </a:ext>
            </a:extLst>
          </p:cNvPr>
          <p:cNvSpPr>
            <a:spLocks/>
          </p:cNvSpPr>
          <p:nvPr/>
        </p:nvSpPr>
        <p:spPr bwMode="auto">
          <a:xfrm>
            <a:off x="5085077" y="4760525"/>
            <a:ext cx="2343914" cy="5909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fontAlgn="base">
              <a:lnSpc>
                <a:spcPct val="120000"/>
              </a:lnSpc>
              <a:spcBef>
                <a:spcPts val="896"/>
              </a:spcBef>
              <a:spcAft>
                <a:spcPct val="0"/>
              </a:spcAft>
            </a:pPr>
            <a:r>
              <a:rPr lang="zh-CN" altLang="en-US" sz="800" b="0"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es-ES" altLang="zh-CN" sz="800" b="0"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AutoShape 30">
            <a:extLst>
              <a:ext uri="{FF2B5EF4-FFF2-40B4-BE49-F238E27FC236}">
                <a16:creationId xmlns:a16="http://schemas.microsoft.com/office/drawing/2014/main" xmlns="" id="{CB11AA38-1342-49AF-9A8C-0BE8CD593215}"/>
              </a:ext>
            </a:extLst>
          </p:cNvPr>
          <p:cNvSpPr>
            <a:spLocks/>
          </p:cNvSpPr>
          <p:nvPr/>
        </p:nvSpPr>
        <p:spPr bwMode="auto">
          <a:xfrm>
            <a:off x="8735724" y="4007124"/>
            <a:ext cx="626997" cy="626160"/>
          </a:xfrm>
          <a:prstGeom prst="roundRect">
            <a:avLst>
              <a:gd name="adj" fmla="val 20315"/>
            </a:avLst>
          </a:prstGeom>
          <a:solidFill>
            <a:srgbClr val="A5A5A5"/>
          </a:solidFill>
          <a:ln>
            <a:noFill/>
          </a:ln>
          <a:effectLst/>
        </p:spPr>
        <p:txBody>
          <a:bodyPr lIns="37670" tIns="37670" rIns="37670" bIns="37670" anchor="ct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marL="0" marR="0" lvl="0" indent="0" defTabSz="584200" eaLnBrk="1" fontAlgn="base" latinLnBrk="0" hangingPunct="1">
              <a:lnSpc>
                <a:spcPct val="100000"/>
              </a:lnSpc>
              <a:spcBef>
                <a:spcPct val="0"/>
              </a:spcBef>
              <a:spcAft>
                <a:spcPct val="0"/>
              </a:spcAft>
              <a:buClrTx/>
              <a:buSzTx/>
              <a:buFontTx/>
              <a:buNone/>
              <a:tabLst/>
              <a:defRPr/>
            </a:pPr>
            <a:endParaRPr kumimoji="0" lang="zh-CN" altLang="zh-CN" sz="1687"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5" name="AutoShape 31">
            <a:extLst>
              <a:ext uri="{FF2B5EF4-FFF2-40B4-BE49-F238E27FC236}">
                <a16:creationId xmlns:a16="http://schemas.microsoft.com/office/drawing/2014/main" xmlns="" id="{2398805B-8286-4ED5-819A-F0D88D273A77}"/>
              </a:ext>
            </a:extLst>
          </p:cNvPr>
          <p:cNvSpPr>
            <a:spLocks/>
          </p:cNvSpPr>
          <p:nvPr/>
        </p:nvSpPr>
        <p:spPr bwMode="auto">
          <a:xfrm>
            <a:off x="8881381" y="4038368"/>
            <a:ext cx="349913" cy="42672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1">
            <a:spAutoFit/>
          </a:bodyP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fontAlgn="base">
              <a:lnSpc>
                <a:spcPct val="150000"/>
              </a:lnSpc>
              <a:spcBef>
                <a:spcPct val="0"/>
              </a:spcBef>
              <a:spcAft>
                <a:spcPct val="0"/>
              </a:spcAft>
            </a:pPr>
            <a:r>
              <a:rPr lang="es-ES" altLang="zh-CN" sz="2109" b="0" dirty="0">
                <a:latin typeface="Arial" panose="020B0604020202020204" pitchFamily="34" charset="0"/>
                <a:ea typeface="微软雅黑" panose="020B0503020204020204" pitchFamily="34" charset="-122"/>
                <a:sym typeface="Arial" panose="020B0604020202020204" pitchFamily="34" charset="0"/>
              </a:rPr>
              <a:t>06</a:t>
            </a:r>
            <a:endParaRPr lang="es-ES" altLang="zh-CN" sz="1318" dirty="0">
              <a:latin typeface="Arial" panose="020B0604020202020204" pitchFamily="34" charset="0"/>
              <a:ea typeface="微软雅黑" panose="020B0503020204020204" pitchFamily="34" charset="-122"/>
              <a:sym typeface="Arial" panose="020B0604020202020204" pitchFamily="34" charset="0"/>
            </a:endParaRPr>
          </a:p>
        </p:txBody>
      </p:sp>
      <p:sp>
        <p:nvSpPr>
          <p:cNvPr id="56" name="AutoShape 32">
            <a:extLst>
              <a:ext uri="{FF2B5EF4-FFF2-40B4-BE49-F238E27FC236}">
                <a16:creationId xmlns:a16="http://schemas.microsoft.com/office/drawing/2014/main" xmlns="" id="{3663E229-3C9B-458F-A2AD-6549D910FC15}"/>
              </a:ext>
            </a:extLst>
          </p:cNvPr>
          <p:cNvSpPr>
            <a:spLocks/>
          </p:cNvSpPr>
          <p:nvPr/>
        </p:nvSpPr>
        <p:spPr bwMode="auto">
          <a:xfrm>
            <a:off x="9506705" y="4203887"/>
            <a:ext cx="1875131" cy="2362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fontAlgn="base">
              <a:lnSpc>
                <a:spcPct val="120000"/>
              </a:lnSpc>
              <a:spcBef>
                <a:spcPts val="896"/>
              </a:spcBef>
              <a:spcAft>
                <a:spcPct val="0"/>
              </a:spcAft>
            </a:pPr>
            <a:r>
              <a:rPr lang="zh-CN" altLang="en-US" sz="140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dirty="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AutoShape 34">
            <a:extLst>
              <a:ext uri="{FF2B5EF4-FFF2-40B4-BE49-F238E27FC236}">
                <a16:creationId xmlns:a16="http://schemas.microsoft.com/office/drawing/2014/main" xmlns="" id="{8C74E733-1766-4A4C-9F4E-A1F7CDC65F88}"/>
              </a:ext>
            </a:extLst>
          </p:cNvPr>
          <p:cNvSpPr>
            <a:spLocks/>
          </p:cNvSpPr>
          <p:nvPr/>
        </p:nvSpPr>
        <p:spPr bwMode="auto">
          <a:xfrm>
            <a:off x="8724004" y="4760525"/>
            <a:ext cx="2343914" cy="28277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fontAlgn="base">
              <a:lnSpc>
                <a:spcPct val="120000"/>
              </a:lnSpc>
              <a:spcBef>
                <a:spcPts val="896"/>
              </a:spcBef>
              <a:spcAft>
                <a:spcPct val="0"/>
              </a:spcAft>
            </a:pPr>
            <a:r>
              <a:rPr lang="zh-CN" altLang="en-US" sz="800" b="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b="0"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，点击添加相关标题文字，修改文字内容，也可以直接复制你的内容到此。</a:t>
            </a:r>
            <a:endParaRPr lang="es-ES" altLang="zh-CN" sz="1100" b="0" dirty="0">
              <a:solidFill>
                <a:schemeClr val="bg2">
                  <a:lumMod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0406383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100"/>
                                  </p:stCondLst>
                                  <p:childTnLst>
                                    <p:set>
                                      <p:cBhvr>
                                        <p:cTn id="6" dur="1" fill="hold">
                                          <p:stCondLst>
                                            <p:cond delay="0"/>
                                          </p:stCondLst>
                                        </p:cTn>
                                        <p:tgtEl>
                                          <p:spTgt spid="34"/>
                                        </p:tgtEl>
                                        <p:attrNameLst>
                                          <p:attrName>style.visibility</p:attrName>
                                        </p:attrNameLst>
                                      </p:cBhvr>
                                      <p:to>
                                        <p:strVal val="visible"/>
                                      </p:to>
                                    </p:set>
                                    <p:animEffect transition="in" filter="dissolve">
                                      <p:cBhvr>
                                        <p:cTn id="7" dur="500"/>
                                        <p:tgtEl>
                                          <p:spTgt spid="34"/>
                                        </p:tgtEl>
                                      </p:cBhvr>
                                    </p:animEffect>
                                  </p:childTnLst>
                                </p:cTn>
                              </p:par>
                              <p:par>
                                <p:cTn id="8" presetID="9" presetClass="entr" presetSubtype="0" fill="hold" grpId="0" nodeType="withEffect">
                                  <p:stCondLst>
                                    <p:cond delay="100"/>
                                  </p:stCondLst>
                                  <p:childTnLst>
                                    <p:set>
                                      <p:cBhvr>
                                        <p:cTn id="9" dur="1" fill="hold">
                                          <p:stCondLst>
                                            <p:cond delay="0"/>
                                          </p:stCondLst>
                                        </p:cTn>
                                        <p:tgtEl>
                                          <p:spTgt spid="35"/>
                                        </p:tgtEl>
                                        <p:attrNameLst>
                                          <p:attrName>style.visibility</p:attrName>
                                        </p:attrNameLst>
                                      </p:cBhvr>
                                      <p:to>
                                        <p:strVal val="visible"/>
                                      </p:to>
                                    </p:set>
                                    <p:animEffect transition="in" filter="dissolve">
                                      <p:cBhvr>
                                        <p:cTn id="10" dur="500"/>
                                        <p:tgtEl>
                                          <p:spTgt spid="35"/>
                                        </p:tgtEl>
                                      </p:cBhvr>
                                    </p:animEffect>
                                  </p:childTnLst>
                                </p:cTn>
                              </p:par>
                              <p:par>
                                <p:cTn id="11" presetID="2" presetClass="entr" presetSubtype="2" fill="hold" grpId="0" nodeType="withEffect">
                                  <p:stCondLst>
                                    <p:cond delay="100"/>
                                  </p:stCondLst>
                                  <p:childTnLst>
                                    <p:set>
                                      <p:cBhvr>
                                        <p:cTn id="12" dur="1" fill="hold">
                                          <p:stCondLst>
                                            <p:cond delay="0"/>
                                          </p:stCondLst>
                                        </p:cTn>
                                        <p:tgtEl>
                                          <p:spTgt spid="36"/>
                                        </p:tgtEl>
                                        <p:attrNameLst>
                                          <p:attrName>style.visibility</p:attrName>
                                        </p:attrNameLst>
                                      </p:cBhvr>
                                      <p:to>
                                        <p:strVal val="visible"/>
                                      </p:to>
                                    </p:set>
                                    <p:anim calcmode="lin" valueType="num">
                                      <p:cBhvr additive="base">
                                        <p:cTn id="13" dur="500" fill="hold"/>
                                        <p:tgtEl>
                                          <p:spTgt spid="36"/>
                                        </p:tgtEl>
                                        <p:attrNameLst>
                                          <p:attrName>ppt_x</p:attrName>
                                        </p:attrNameLst>
                                      </p:cBhvr>
                                      <p:tavLst>
                                        <p:tav tm="0">
                                          <p:val>
                                            <p:strVal val="1+#ppt_w/2"/>
                                          </p:val>
                                        </p:tav>
                                        <p:tav tm="100000">
                                          <p:val>
                                            <p:strVal val="#ppt_x"/>
                                          </p:val>
                                        </p:tav>
                                      </p:tavLst>
                                    </p:anim>
                                    <p:anim calcmode="lin" valueType="num">
                                      <p:cBhvr additive="base">
                                        <p:cTn id="14" dur="500" fill="hold"/>
                                        <p:tgtEl>
                                          <p:spTgt spid="36"/>
                                        </p:tgtEl>
                                        <p:attrNameLst>
                                          <p:attrName>ppt_y</p:attrName>
                                        </p:attrNameLst>
                                      </p:cBhvr>
                                      <p:tavLst>
                                        <p:tav tm="0">
                                          <p:val>
                                            <p:strVal val="#ppt_y"/>
                                          </p:val>
                                        </p:tav>
                                        <p:tav tm="100000">
                                          <p:val>
                                            <p:strVal val="#ppt_y"/>
                                          </p:val>
                                        </p:tav>
                                      </p:tavLst>
                                    </p:anim>
                                  </p:childTnLst>
                                </p:cTn>
                              </p:par>
                              <p:par>
                                <p:cTn id="15" presetID="2" presetClass="entr" presetSubtype="4" fill="hold" grpId="0" nodeType="withEffect">
                                  <p:stCondLst>
                                    <p:cond delay="100"/>
                                  </p:stCondLst>
                                  <p:childTnLst>
                                    <p:set>
                                      <p:cBhvr>
                                        <p:cTn id="16" dur="1" fill="hold">
                                          <p:stCondLst>
                                            <p:cond delay="0"/>
                                          </p:stCondLst>
                                        </p:cTn>
                                        <p:tgtEl>
                                          <p:spTgt spid="37"/>
                                        </p:tgtEl>
                                        <p:attrNameLst>
                                          <p:attrName>style.visibility</p:attrName>
                                        </p:attrNameLst>
                                      </p:cBhvr>
                                      <p:to>
                                        <p:strVal val="visible"/>
                                      </p:to>
                                    </p:set>
                                    <p:anim calcmode="lin" valueType="num">
                                      <p:cBhvr additive="base">
                                        <p:cTn id="17" dur="500" fill="hold"/>
                                        <p:tgtEl>
                                          <p:spTgt spid="37"/>
                                        </p:tgtEl>
                                        <p:attrNameLst>
                                          <p:attrName>ppt_x</p:attrName>
                                        </p:attrNameLst>
                                      </p:cBhvr>
                                      <p:tavLst>
                                        <p:tav tm="0">
                                          <p:val>
                                            <p:strVal val="#ppt_x"/>
                                          </p:val>
                                        </p:tav>
                                        <p:tav tm="100000">
                                          <p:val>
                                            <p:strVal val="#ppt_x"/>
                                          </p:val>
                                        </p:tav>
                                      </p:tavLst>
                                    </p:anim>
                                    <p:anim calcmode="lin" valueType="num">
                                      <p:cBhvr additive="base">
                                        <p:cTn id="18" dur="500" fill="hold"/>
                                        <p:tgtEl>
                                          <p:spTgt spid="37"/>
                                        </p:tgtEl>
                                        <p:attrNameLst>
                                          <p:attrName>ppt_y</p:attrName>
                                        </p:attrNameLst>
                                      </p:cBhvr>
                                      <p:tavLst>
                                        <p:tav tm="0">
                                          <p:val>
                                            <p:strVal val="1+#ppt_h/2"/>
                                          </p:val>
                                        </p:tav>
                                        <p:tav tm="100000">
                                          <p:val>
                                            <p:strVal val="#ppt_y"/>
                                          </p:val>
                                        </p:tav>
                                      </p:tavLst>
                                    </p:anim>
                                  </p:childTnLst>
                                </p:cTn>
                              </p:par>
                              <p:par>
                                <p:cTn id="19" presetID="9" presetClass="entr" presetSubtype="0" fill="hold" grpId="0" nodeType="withEffect">
                                  <p:stCondLst>
                                    <p:cond delay="100"/>
                                  </p:stCondLst>
                                  <p:childTnLst>
                                    <p:set>
                                      <p:cBhvr>
                                        <p:cTn id="20" dur="1" fill="hold">
                                          <p:stCondLst>
                                            <p:cond delay="0"/>
                                          </p:stCondLst>
                                        </p:cTn>
                                        <p:tgtEl>
                                          <p:spTgt spid="38"/>
                                        </p:tgtEl>
                                        <p:attrNameLst>
                                          <p:attrName>style.visibility</p:attrName>
                                        </p:attrNameLst>
                                      </p:cBhvr>
                                      <p:to>
                                        <p:strVal val="visible"/>
                                      </p:to>
                                    </p:set>
                                    <p:animEffect transition="in" filter="dissolve">
                                      <p:cBhvr>
                                        <p:cTn id="21" dur="500"/>
                                        <p:tgtEl>
                                          <p:spTgt spid="38"/>
                                        </p:tgtEl>
                                      </p:cBhvr>
                                    </p:animEffect>
                                  </p:childTnLst>
                                </p:cTn>
                              </p:par>
                              <p:par>
                                <p:cTn id="22" presetID="9" presetClass="entr" presetSubtype="0" fill="hold" grpId="0" nodeType="withEffect">
                                  <p:stCondLst>
                                    <p:cond delay="100"/>
                                  </p:stCondLst>
                                  <p:childTnLst>
                                    <p:set>
                                      <p:cBhvr>
                                        <p:cTn id="23" dur="1" fill="hold">
                                          <p:stCondLst>
                                            <p:cond delay="0"/>
                                          </p:stCondLst>
                                        </p:cTn>
                                        <p:tgtEl>
                                          <p:spTgt spid="39"/>
                                        </p:tgtEl>
                                        <p:attrNameLst>
                                          <p:attrName>style.visibility</p:attrName>
                                        </p:attrNameLst>
                                      </p:cBhvr>
                                      <p:to>
                                        <p:strVal val="visible"/>
                                      </p:to>
                                    </p:set>
                                    <p:animEffect transition="in" filter="dissolve">
                                      <p:cBhvr>
                                        <p:cTn id="24" dur="500"/>
                                        <p:tgtEl>
                                          <p:spTgt spid="39"/>
                                        </p:tgtEl>
                                      </p:cBhvr>
                                    </p:animEffect>
                                  </p:childTnLst>
                                </p:cTn>
                              </p:par>
                              <p:par>
                                <p:cTn id="25" presetID="2" presetClass="entr" presetSubtype="2" fill="hold" grpId="0" nodeType="withEffect">
                                  <p:stCondLst>
                                    <p:cond delay="100"/>
                                  </p:stCondLst>
                                  <p:childTnLst>
                                    <p:set>
                                      <p:cBhvr>
                                        <p:cTn id="26" dur="1" fill="hold">
                                          <p:stCondLst>
                                            <p:cond delay="0"/>
                                          </p:stCondLst>
                                        </p:cTn>
                                        <p:tgtEl>
                                          <p:spTgt spid="40"/>
                                        </p:tgtEl>
                                        <p:attrNameLst>
                                          <p:attrName>style.visibility</p:attrName>
                                        </p:attrNameLst>
                                      </p:cBhvr>
                                      <p:to>
                                        <p:strVal val="visible"/>
                                      </p:to>
                                    </p:set>
                                    <p:anim calcmode="lin" valueType="num">
                                      <p:cBhvr additive="base">
                                        <p:cTn id="27" dur="500" fill="hold"/>
                                        <p:tgtEl>
                                          <p:spTgt spid="40"/>
                                        </p:tgtEl>
                                        <p:attrNameLst>
                                          <p:attrName>ppt_x</p:attrName>
                                        </p:attrNameLst>
                                      </p:cBhvr>
                                      <p:tavLst>
                                        <p:tav tm="0">
                                          <p:val>
                                            <p:strVal val="1+#ppt_w/2"/>
                                          </p:val>
                                        </p:tav>
                                        <p:tav tm="100000">
                                          <p:val>
                                            <p:strVal val="#ppt_x"/>
                                          </p:val>
                                        </p:tav>
                                      </p:tavLst>
                                    </p:anim>
                                    <p:anim calcmode="lin" valueType="num">
                                      <p:cBhvr additive="base">
                                        <p:cTn id="28" dur="500" fill="hold"/>
                                        <p:tgtEl>
                                          <p:spTgt spid="40"/>
                                        </p:tgtEl>
                                        <p:attrNameLst>
                                          <p:attrName>ppt_y</p:attrName>
                                        </p:attrNameLst>
                                      </p:cBhvr>
                                      <p:tavLst>
                                        <p:tav tm="0">
                                          <p:val>
                                            <p:strVal val="#ppt_y"/>
                                          </p:val>
                                        </p:tav>
                                        <p:tav tm="100000">
                                          <p:val>
                                            <p:strVal val="#ppt_y"/>
                                          </p:val>
                                        </p:tav>
                                      </p:tavLst>
                                    </p:anim>
                                  </p:childTnLst>
                                </p:cTn>
                              </p:par>
                              <p:par>
                                <p:cTn id="29" presetID="2" presetClass="entr" presetSubtype="4" fill="hold" grpId="0" nodeType="withEffect">
                                  <p:stCondLst>
                                    <p:cond delay="100"/>
                                  </p:stCondLst>
                                  <p:childTnLst>
                                    <p:set>
                                      <p:cBhvr>
                                        <p:cTn id="30" dur="1" fill="hold">
                                          <p:stCondLst>
                                            <p:cond delay="0"/>
                                          </p:stCondLst>
                                        </p:cTn>
                                        <p:tgtEl>
                                          <p:spTgt spid="41"/>
                                        </p:tgtEl>
                                        <p:attrNameLst>
                                          <p:attrName>style.visibility</p:attrName>
                                        </p:attrNameLst>
                                      </p:cBhvr>
                                      <p:to>
                                        <p:strVal val="visible"/>
                                      </p:to>
                                    </p:set>
                                    <p:anim calcmode="lin" valueType="num">
                                      <p:cBhvr additive="base">
                                        <p:cTn id="31" dur="500" fill="hold"/>
                                        <p:tgtEl>
                                          <p:spTgt spid="41"/>
                                        </p:tgtEl>
                                        <p:attrNameLst>
                                          <p:attrName>ppt_x</p:attrName>
                                        </p:attrNameLst>
                                      </p:cBhvr>
                                      <p:tavLst>
                                        <p:tav tm="0">
                                          <p:val>
                                            <p:strVal val="#ppt_x"/>
                                          </p:val>
                                        </p:tav>
                                        <p:tav tm="100000">
                                          <p:val>
                                            <p:strVal val="#ppt_x"/>
                                          </p:val>
                                        </p:tav>
                                      </p:tavLst>
                                    </p:anim>
                                    <p:anim calcmode="lin" valueType="num">
                                      <p:cBhvr additive="base">
                                        <p:cTn id="32" dur="500" fill="hold"/>
                                        <p:tgtEl>
                                          <p:spTgt spid="41"/>
                                        </p:tgtEl>
                                        <p:attrNameLst>
                                          <p:attrName>ppt_y</p:attrName>
                                        </p:attrNameLst>
                                      </p:cBhvr>
                                      <p:tavLst>
                                        <p:tav tm="0">
                                          <p:val>
                                            <p:strVal val="1+#ppt_h/2"/>
                                          </p:val>
                                        </p:tav>
                                        <p:tav tm="100000">
                                          <p:val>
                                            <p:strVal val="#ppt_y"/>
                                          </p:val>
                                        </p:tav>
                                      </p:tavLst>
                                    </p:anim>
                                  </p:childTnLst>
                                </p:cTn>
                              </p:par>
                              <p:par>
                                <p:cTn id="33" presetID="9" presetClass="entr" presetSubtype="0" fill="hold" grpId="0" nodeType="withEffect">
                                  <p:stCondLst>
                                    <p:cond delay="100"/>
                                  </p:stCondLst>
                                  <p:childTnLst>
                                    <p:set>
                                      <p:cBhvr>
                                        <p:cTn id="34" dur="1" fill="hold">
                                          <p:stCondLst>
                                            <p:cond delay="0"/>
                                          </p:stCondLst>
                                        </p:cTn>
                                        <p:tgtEl>
                                          <p:spTgt spid="42"/>
                                        </p:tgtEl>
                                        <p:attrNameLst>
                                          <p:attrName>style.visibility</p:attrName>
                                        </p:attrNameLst>
                                      </p:cBhvr>
                                      <p:to>
                                        <p:strVal val="visible"/>
                                      </p:to>
                                    </p:set>
                                    <p:animEffect transition="in" filter="dissolve">
                                      <p:cBhvr>
                                        <p:cTn id="35" dur="500"/>
                                        <p:tgtEl>
                                          <p:spTgt spid="42"/>
                                        </p:tgtEl>
                                      </p:cBhvr>
                                    </p:animEffect>
                                  </p:childTnLst>
                                </p:cTn>
                              </p:par>
                              <p:par>
                                <p:cTn id="36" presetID="9" presetClass="entr" presetSubtype="0" fill="hold" grpId="0" nodeType="withEffect">
                                  <p:stCondLst>
                                    <p:cond delay="100"/>
                                  </p:stCondLst>
                                  <p:childTnLst>
                                    <p:set>
                                      <p:cBhvr>
                                        <p:cTn id="37" dur="1" fill="hold">
                                          <p:stCondLst>
                                            <p:cond delay="0"/>
                                          </p:stCondLst>
                                        </p:cTn>
                                        <p:tgtEl>
                                          <p:spTgt spid="43"/>
                                        </p:tgtEl>
                                        <p:attrNameLst>
                                          <p:attrName>style.visibility</p:attrName>
                                        </p:attrNameLst>
                                      </p:cBhvr>
                                      <p:to>
                                        <p:strVal val="visible"/>
                                      </p:to>
                                    </p:set>
                                    <p:animEffect transition="in" filter="dissolve">
                                      <p:cBhvr>
                                        <p:cTn id="38" dur="500"/>
                                        <p:tgtEl>
                                          <p:spTgt spid="43"/>
                                        </p:tgtEl>
                                      </p:cBhvr>
                                    </p:animEffect>
                                  </p:childTnLst>
                                </p:cTn>
                              </p:par>
                              <p:par>
                                <p:cTn id="39" presetID="2" presetClass="entr" presetSubtype="2" fill="hold" grpId="0" nodeType="withEffect">
                                  <p:stCondLst>
                                    <p:cond delay="100"/>
                                  </p:stCondLst>
                                  <p:childTnLst>
                                    <p:set>
                                      <p:cBhvr>
                                        <p:cTn id="40" dur="1" fill="hold">
                                          <p:stCondLst>
                                            <p:cond delay="0"/>
                                          </p:stCondLst>
                                        </p:cTn>
                                        <p:tgtEl>
                                          <p:spTgt spid="44"/>
                                        </p:tgtEl>
                                        <p:attrNameLst>
                                          <p:attrName>style.visibility</p:attrName>
                                        </p:attrNameLst>
                                      </p:cBhvr>
                                      <p:to>
                                        <p:strVal val="visible"/>
                                      </p:to>
                                    </p:set>
                                    <p:anim calcmode="lin" valueType="num">
                                      <p:cBhvr additive="base">
                                        <p:cTn id="41" dur="500" fill="hold"/>
                                        <p:tgtEl>
                                          <p:spTgt spid="44"/>
                                        </p:tgtEl>
                                        <p:attrNameLst>
                                          <p:attrName>ppt_x</p:attrName>
                                        </p:attrNameLst>
                                      </p:cBhvr>
                                      <p:tavLst>
                                        <p:tav tm="0">
                                          <p:val>
                                            <p:strVal val="1+#ppt_w/2"/>
                                          </p:val>
                                        </p:tav>
                                        <p:tav tm="100000">
                                          <p:val>
                                            <p:strVal val="#ppt_x"/>
                                          </p:val>
                                        </p:tav>
                                      </p:tavLst>
                                    </p:anim>
                                    <p:anim calcmode="lin" valueType="num">
                                      <p:cBhvr additive="base">
                                        <p:cTn id="42" dur="500" fill="hold"/>
                                        <p:tgtEl>
                                          <p:spTgt spid="44"/>
                                        </p:tgtEl>
                                        <p:attrNameLst>
                                          <p:attrName>ppt_y</p:attrName>
                                        </p:attrNameLst>
                                      </p:cBhvr>
                                      <p:tavLst>
                                        <p:tav tm="0">
                                          <p:val>
                                            <p:strVal val="#ppt_y"/>
                                          </p:val>
                                        </p:tav>
                                        <p:tav tm="100000">
                                          <p:val>
                                            <p:strVal val="#ppt_y"/>
                                          </p:val>
                                        </p:tav>
                                      </p:tavLst>
                                    </p:anim>
                                  </p:childTnLst>
                                </p:cTn>
                              </p:par>
                              <p:par>
                                <p:cTn id="43" presetID="2" presetClass="entr" presetSubtype="4" fill="hold" grpId="0" nodeType="withEffect">
                                  <p:stCondLst>
                                    <p:cond delay="100"/>
                                  </p:stCondLst>
                                  <p:childTnLst>
                                    <p:set>
                                      <p:cBhvr>
                                        <p:cTn id="44" dur="1" fill="hold">
                                          <p:stCondLst>
                                            <p:cond delay="0"/>
                                          </p:stCondLst>
                                        </p:cTn>
                                        <p:tgtEl>
                                          <p:spTgt spid="45"/>
                                        </p:tgtEl>
                                        <p:attrNameLst>
                                          <p:attrName>style.visibility</p:attrName>
                                        </p:attrNameLst>
                                      </p:cBhvr>
                                      <p:to>
                                        <p:strVal val="visible"/>
                                      </p:to>
                                    </p:set>
                                    <p:anim calcmode="lin" valueType="num">
                                      <p:cBhvr additive="base">
                                        <p:cTn id="45" dur="500" fill="hold"/>
                                        <p:tgtEl>
                                          <p:spTgt spid="45"/>
                                        </p:tgtEl>
                                        <p:attrNameLst>
                                          <p:attrName>ppt_x</p:attrName>
                                        </p:attrNameLst>
                                      </p:cBhvr>
                                      <p:tavLst>
                                        <p:tav tm="0">
                                          <p:val>
                                            <p:strVal val="#ppt_x"/>
                                          </p:val>
                                        </p:tav>
                                        <p:tav tm="100000">
                                          <p:val>
                                            <p:strVal val="#ppt_x"/>
                                          </p:val>
                                        </p:tav>
                                      </p:tavLst>
                                    </p:anim>
                                    <p:anim calcmode="lin" valueType="num">
                                      <p:cBhvr additive="base">
                                        <p:cTn id="46" dur="500" fill="hold"/>
                                        <p:tgtEl>
                                          <p:spTgt spid="45"/>
                                        </p:tgtEl>
                                        <p:attrNameLst>
                                          <p:attrName>ppt_y</p:attrName>
                                        </p:attrNameLst>
                                      </p:cBhvr>
                                      <p:tavLst>
                                        <p:tav tm="0">
                                          <p:val>
                                            <p:strVal val="1+#ppt_h/2"/>
                                          </p:val>
                                        </p:tav>
                                        <p:tav tm="100000">
                                          <p:val>
                                            <p:strVal val="#ppt_y"/>
                                          </p:val>
                                        </p:tav>
                                      </p:tavLst>
                                    </p:anim>
                                  </p:childTnLst>
                                </p:cTn>
                              </p:par>
                              <p:par>
                                <p:cTn id="47" presetID="9" presetClass="entr" presetSubtype="0" fill="hold" grpId="0" nodeType="withEffect">
                                  <p:stCondLst>
                                    <p:cond delay="100"/>
                                  </p:stCondLst>
                                  <p:childTnLst>
                                    <p:set>
                                      <p:cBhvr>
                                        <p:cTn id="48" dur="1" fill="hold">
                                          <p:stCondLst>
                                            <p:cond delay="0"/>
                                          </p:stCondLst>
                                        </p:cTn>
                                        <p:tgtEl>
                                          <p:spTgt spid="46"/>
                                        </p:tgtEl>
                                        <p:attrNameLst>
                                          <p:attrName>style.visibility</p:attrName>
                                        </p:attrNameLst>
                                      </p:cBhvr>
                                      <p:to>
                                        <p:strVal val="visible"/>
                                      </p:to>
                                    </p:set>
                                    <p:animEffect transition="in" filter="dissolve">
                                      <p:cBhvr>
                                        <p:cTn id="49" dur="500"/>
                                        <p:tgtEl>
                                          <p:spTgt spid="46"/>
                                        </p:tgtEl>
                                      </p:cBhvr>
                                    </p:animEffect>
                                  </p:childTnLst>
                                </p:cTn>
                              </p:par>
                              <p:par>
                                <p:cTn id="50" presetID="9" presetClass="entr" presetSubtype="0" fill="hold" grpId="0" nodeType="withEffect">
                                  <p:stCondLst>
                                    <p:cond delay="100"/>
                                  </p:stCondLst>
                                  <p:childTnLst>
                                    <p:set>
                                      <p:cBhvr>
                                        <p:cTn id="51" dur="1" fill="hold">
                                          <p:stCondLst>
                                            <p:cond delay="0"/>
                                          </p:stCondLst>
                                        </p:cTn>
                                        <p:tgtEl>
                                          <p:spTgt spid="47"/>
                                        </p:tgtEl>
                                        <p:attrNameLst>
                                          <p:attrName>style.visibility</p:attrName>
                                        </p:attrNameLst>
                                      </p:cBhvr>
                                      <p:to>
                                        <p:strVal val="visible"/>
                                      </p:to>
                                    </p:set>
                                    <p:animEffect transition="in" filter="dissolve">
                                      <p:cBhvr>
                                        <p:cTn id="52" dur="500"/>
                                        <p:tgtEl>
                                          <p:spTgt spid="47"/>
                                        </p:tgtEl>
                                      </p:cBhvr>
                                    </p:animEffect>
                                  </p:childTnLst>
                                </p:cTn>
                              </p:par>
                              <p:par>
                                <p:cTn id="53" presetID="2" presetClass="entr" presetSubtype="2" fill="hold" grpId="0" nodeType="withEffect">
                                  <p:stCondLst>
                                    <p:cond delay="100"/>
                                  </p:stCondLst>
                                  <p:childTnLst>
                                    <p:set>
                                      <p:cBhvr>
                                        <p:cTn id="54" dur="1" fill="hold">
                                          <p:stCondLst>
                                            <p:cond delay="0"/>
                                          </p:stCondLst>
                                        </p:cTn>
                                        <p:tgtEl>
                                          <p:spTgt spid="48"/>
                                        </p:tgtEl>
                                        <p:attrNameLst>
                                          <p:attrName>style.visibility</p:attrName>
                                        </p:attrNameLst>
                                      </p:cBhvr>
                                      <p:to>
                                        <p:strVal val="visible"/>
                                      </p:to>
                                    </p:set>
                                    <p:anim calcmode="lin" valueType="num">
                                      <p:cBhvr additive="base">
                                        <p:cTn id="55" dur="500" fill="hold"/>
                                        <p:tgtEl>
                                          <p:spTgt spid="48"/>
                                        </p:tgtEl>
                                        <p:attrNameLst>
                                          <p:attrName>ppt_x</p:attrName>
                                        </p:attrNameLst>
                                      </p:cBhvr>
                                      <p:tavLst>
                                        <p:tav tm="0">
                                          <p:val>
                                            <p:strVal val="1+#ppt_w/2"/>
                                          </p:val>
                                        </p:tav>
                                        <p:tav tm="100000">
                                          <p:val>
                                            <p:strVal val="#ppt_x"/>
                                          </p:val>
                                        </p:tav>
                                      </p:tavLst>
                                    </p:anim>
                                    <p:anim calcmode="lin" valueType="num">
                                      <p:cBhvr additive="base">
                                        <p:cTn id="56" dur="500" fill="hold"/>
                                        <p:tgtEl>
                                          <p:spTgt spid="48"/>
                                        </p:tgtEl>
                                        <p:attrNameLst>
                                          <p:attrName>ppt_y</p:attrName>
                                        </p:attrNameLst>
                                      </p:cBhvr>
                                      <p:tavLst>
                                        <p:tav tm="0">
                                          <p:val>
                                            <p:strVal val="#ppt_y"/>
                                          </p:val>
                                        </p:tav>
                                        <p:tav tm="100000">
                                          <p:val>
                                            <p:strVal val="#ppt_y"/>
                                          </p:val>
                                        </p:tav>
                                      </p:tavLst>
                                    </p:anim>
                                  </p:childTnLst>
                                </p:cTn>
                              </p:par>
                              <p:par>
                                <p:cTn id="57" presetID="2" presetClass="entr" presetSubtype="4" fill="hold" grpId="0" nodeType="withEffect">
                                  <p:stCondLst>
                                    <p:cond delay="100"/>
                                  </p:stCondLst>
                                  <p:childTnLst>
                                    <p:set>
                                      <p:cBhvr>
                                        <p:cTn id="58" dur="1" fill="hold">
                                          <p:stCondLst>
                                            <p:cond delay="0"/>
                                          </p:stCondLst>
                                        </p:cTn>
                                        <p:tgtEl>
                                          <p:spTgt spid="49"/>
                                        </p:tgtEl>
                                        <p:attrNameLst>
                                          <p:attrName>style.visibility</p:attrName>
                                        </p:attrNameLst>
                                      </p:cBhvr>
                                      <p:to>
                                        <p:strVal val="visible"/>
                                      </p:to>
                                    </p:set>
                                    <p:anim calcmode="lin" valueType="num">
                                      <p:cBhvr additive="base">
                                        <p:cTn id="59" dur="500" fill="hold"/>
                                        <p:tgtEl>
                                          <p:spTgt spid="49"/>
                                        </p:tgtEl>
                                        <p:attrNameLst>
                                          <p:attrName>ppt_x</p:attrName>
                                        </p:attrNameLst>
                                      </p:cBhvr>
                                      <p:tavLst>
                                        <p:tav tm="0">
                                          <p:val>
                                            <p:strVal val="#ppt_x"/>
                                          </p:val>
                                        </p:tav>
                                        <p:tav tm="100000">
                                          <p:val>
                                            <p:strVal val="#ppt_x"/>
                                          </p:val>
                                        </p:tav>
                                      </p:tavLst>
                                    </p:anim>
                                    <p:anim calcmode="lin" valueType="num">
                                      <p:cBhvr additive="base">
                                        <p:cTn id="60" dur="500" fill="hold"/>
                                        <p:tgtEl>
                                          <p:spTgt spid="49"/>
                                        </p:tgtEl>
                                        <p:attrNameLst>
                                          <p:attrName>ppt_y</p:attrName>
                                        </p:attrNameLst>
                                      </p:cBhvr>
                                      <p:tavLst>
                                        <p:tav tm="0">
                                          <p:val>
                                            <p:strVal val="1+#ppt_h/2"/>
                                          </p:val>
                                        </p:tav>
                                        <p:tav tm="100000">
                                          <p:val>
                                            <p:strVal val="#ppt_y"/>
                                          </p:val>
                                        </p:tav>
                                      </p:tavLst>
                                    </p:anim>
                                  </p:childTnLst>
                                </p:cTn>
                              </p:par>
                              <p:par>
                                <p:cTn id="61" presetID="9" presetClass="entr" presetSubtype="0" fill="hold" grpId="0" nodeType="withEffect">
                                  <p:stCondLst>
                                    <p:cond delay="100"/>
                                  </p:stCondLst>
                                  <p:childTnLst>
                                    <p:set>
                                      <p:cBhvr>
                                        <p:cTn id="62" dur="1" fill="hold">
                                          <p:stCondLst>
                                            <p:cond delay="0"/>
                                          </p:stCondLst>
                                        </p:cTn>
                                        <p:tgtEl>
                                          <p:spTgt spid="50"/>
                                        </p:tgtEl>
                                        <p:attrNameLst>
                                          <p:attrName>style.visibility</p:attrName>
                                        </p:attrNameLst>
                                      </p:cBhvr>
                                      <p:to>
                                        <p:strVal val="visible"/>
                                      </p:to>
                                    </p:set>
                                    <p:animEffect transition="in" filter="dissolve">
                                      <p:cBhvr>
                                        <p:cTn id="63" dur="500"/>
                                        <p:tgtEl>
                                          <p:spTgt spid="50"/>
                                        </p:tgtEl>
                                      </p:cBhvr>
                                    </p:animEffect>
                                  </p:childTnLst>
                                </p:cTn>
                              </p:par>
                              <p:par>
                                <p:cTn id="64" presetID="9" presetClass="entr" presetSubtype="0" fill="hold" grpId="0" nodeType="withEffect">
                                  <p:stCondLst>
                                    <p:cond delay="100"/>
                                  </p:stCondLst>
                                  <p:childTnLst>
                                    <p:set>
                                      <p:cBhvr>
                                        <p:cTn id="65" dur="1" fill="hold">
                                          <p:stCondLst>
                                            <p:cond delay="0"/>
                                          </p:stCondLst>
                                        </p:cTn>
                                        <p:tgtEl>
                                          <p:spTgt spid="51"/>
                                        </p:tgtEl>
                                        <p:attrNameLst>
                                          <p:attrName>style.visibility</p:attrName>
                                        </p:attrNameLst>
                                      </p:cBhvr>
                                      <p:to>
                                        <p:strVal val="visible"/>
                                      </p:to>
                                    </p:set>
                                    <p:animEffect transition="in" filter="dissolve">
                                      <p:cBhvr>
                                        <p:cTn id="66" dur="500"/>
                                        <p:tgtEl>
                                          <p:spTgt spid="51"/>
                                        </p:tgtEl>
                                      </p:cBhvr>
                                    </p:animEffect>
                                  </p:childTnLst>
                                </p:cTn>
                              </p:par>
                              <p:par>
                                <p:cTn id="67" presetID="2" presetClass="entr" presetSubtype="2" fill="hold" grpId="0" nodeType="withEffect">
                                  <p:stCondLst>
                                    <p:cond delay="100"/>
                                  </p:stCondLst>
                                  <p:childTnLst>
                                    <p:set>
                                      <p:cBhvr>
                                        <p:cTn id="68" dur="1" fill="hold">
                                          <p:stCondLst>
                                            <p:cond delay="0"/>
                                          </p:stCondLst>
                                        </p:cTn>
                                        <p:tgtEl>
                                          <p:spTgt spid="52"/>
                                        </p:tgtEl>
                                        <p:attrNameLst>
                                          <p:attrName>style.visibility</p:attrName>
                                        </p:attrNameLst>
                                      </p:cBhvr>
                                      <p:to>
                                        <p:strVal val="visible"/>
                                      </p:to>
                                    </p:set>
                                    <p:anim calcmode="lin" valueType="num">
                                      <p:cBhvr additive="base">
                                        <p:cTn id="69" dur="500" fill="hold"/>
                                        <p:tgtEl>
                                          <p:spTgt spid="52"/>
                                        </p:tgtEl>
                                        <p:attrNameLst>
                                          <p:attrName>ppt_x</p:attrName>
                                        </p:attrNameLst>
                                      </p:cBhvr>
                                      <p:tavLst>
                                        <p:tav tm="0">
                                          <p:val>
                                            <p:strVal val="1+#ppt_w/2"/>
                                          </p:val>
                                        </p:tav>
                                        <p:tav tm="100000">
                                          <p:val>
                                            <p:strVal val="#ppt_x"/>
                                          </p:val>
                                        </p:tav>
                                      </p:tavLst>
                                    </p:anim>
                                    <p:anim calcmode="lin" valueType="num">
                                      <p:cBhvr additive="base">
                                        <p:cTn id="70" dur="500" fill="hold"/>
                                        <p:tgtEl>
                                          <p:spTgt spid="52"/>
                                        </p:tgtEl>
                                        <p:attrNameLst>
                                          <p:attrName>ppt_y</p:attrName>
                                        </p:attrNameLst>
                                      </p:cBhvr>
                                      <p:tavLst>
                                        <p:tav tm="0">
                                          <p:val>
                                            <p:strVal val="#ppt_y"/>
                                          </p:val>
                                        </p:tav>
                                        <p:tav tm="100000">
                                          <p:val>
                                            <p:strVal val="#ppt_y"/>
                                          </p:val>
                                        </p:tav>
                                      </p:tavLst>
                                    </p:anim>
                                  </p:childTnLst>
                                </p:cTn>
                              </p:par>
                              <p:par>
                                <p:cTn id="71" presetID="2" presetClass="entr" presetSubtype="4" fill="hold" grpId="0" nodeType="withEffect">
                                  <p:stCondLst>
                                    <p:cond delay="100"/>
                                  </p:stCondLst>
                                  <p:childTnLst>
                                    <p:set>
                                      <p:cBhvr>
                                        <p:cTn id="72" dur="1" fill="hold">
                                          <p:stCondLst>
                                            <p:cond delay="0"/>
                                          </p:stCondLst>
                                        </p:cTn>
                                        <p:tgtEl>
                                          <p:spTgt spid="53"/>
                                        </p:tgtEl>
                                        <p:attrNameLst>
                                          <p:attrName>style.visibility</p:attrName>
                                        </p:attrNameLst>
                                      </p:cBhvr>
                                      <p:to>
                                        <p:strVal val="visible"/>
                                      </p:to>
                                    </p:set>
                                    <p:anim calcmode="lin" valueType="num">
                                      <p:cBhvr additive="base">
                                        <p:cTn id="73" dur="500" fill="hold"/>
                                        <p:tgtEl>
                                          <p:spTgt spid="53"/>
                                        </p:tgtEl>
                                        <p:attrNameLst>
                                          <p:attrName>ppt_x</p:attrName>
                                        </p:attrNameLst>
                                      </p:cBhvr>
                                      <p:tavLst>
                                        <p:tav tm="0">
                                          <p:val>
                                            <p:strVal val="#ppt_x"/>
                                          </p:val>
                                        </p:tav>
                                        <p:tav tm="100000">
                                          <p:val>
                                            <p:strVal val="#ppt_x"/>
                                          </p:val>
                                        </p:tav>
                                      </p:tavLst>
                                    </p:anim>
                                    <p:anim calcmode="lin" valueType="num">
                                      <p:cBhvr additive="base">
                                        <p:cTn id="74" dur="500" fill="hold"/>
                                        <p:tgtEl>
                                          <p:spTgt spid="53"/>
                                        </p:tgtEl>
                                        <p:attrNameLst>
                                          <p:attrName>ppt_y</p:attrName>
                                        </p:attrNameLst>
                                      </p:cBhvr>
                                      <p:tavLst>
                                        <p:tav tm="0">
                                          <p:val>
                                            <p:strVal val="1+#ppt_h/2"/>
                                          </p:val>
                                        </p:tav>
                                        <p:tav tm="100000">
                                          <p:val>
                                            <p:strVal val="#ppt_y"/>
                                          </p:val>
                                        </p:tav>
                                      </p:tavLst>
                                    </p:anim>
                                  </p:childTnLst>
                                </p:cTn>
                              </p:par>
                              <p:par>
                                <p:cTn id="75" presetID="9" presetClass="entr" presetSubtype="0" fill="hold" grpId="0" nodeType="withEffect">
                                  <p:stCondLst>
                                    <p:cond delay="100"/>
                                  </p:stCondLst>
                                  <p:childTnLst>
                                    <p:set>
                                      <p:cBhvr>
                                        <p:cTn id="76" dur="1" fill="hold">
                                          <p:stCondLst>
                                            <p:cond delay="0"/>
                                          </p:stCondLst>
                                        </p:cTn>
                                        <p:tgtEl>
                                          <p:spTgt spid="54"/>
                                        </p:tgtEl>
                                        <p:attrNameLst>
                                          <p:attrName>style.visibility</p:attrName>
                                        </p:attrNameLst>
                                      </p:cBhvr>
                                      <p:to>
                                        <p:strVal val="visible"/>
                                      </p:to>
                                    </p:set>
                                    <p:animEffect transition="in" filter="dissolve">
                                      <p:cBhvr>
                                        <p:cTn id="77" dur="500"/>
                                        <p:tgtEl>
                                          <p:spTgt spid="54"/>
                                        </p:tgtEl>
                                      </p:cBhvr>
                                    </p:animEffect>
                                  </p:childTnLst>
                                </p:cTn>
                              </p:par>
                              <p:par>
                                <p:cTn id="78" presetID="9" presetClass="entr" presetSubtype="0" fill="hold" grpId="0" nodeType="withEffect">
                                  <p:stCondLst>
                                    <p:cond delay="100"/>
                                  </p:stCondLst>
                                  <p:childTnLst>
                                    <p:set>
                                      <p:cBhvr>
                                        <p:cTn id="79" dur="1" fill="hold">
                                          <p:stCondLst>
                                            <p:cond delay="0"/>
                                          </p:stCondLst>
                                        </p:cTn>
                                        <p:tgtEl>
                                          <p:spTgt spid="55"/>
                                        </p:tgtEl>
                                        <p:attrNameLst>
                                          <p:attrName>style.visibility</p:attrName>
                                        </p:attrNameLst>
                                      </p:cBhvr>
                                      <p:to>
                                        <p:strVal val="visible"/>
                                      </p:to>
                                    </p:set>
                                    <p:animEffect transition="in" filter="dissolve">
                                      <p:cBhvr>
                                        <p:cTn id="80" dur="500"/>
                                        <p:tgtEl>
                                          <p:spTgt spid="55"/>
                                        </p:tgtEl>
                                      </p:cBhvr>
                                    </p:animEffect>
                                  </p:childTnLst>
                                </p:cTn>
                              </p:par>
                              <p:par>
                                <p:cTn id="81" presetID="2" presetClass="entr" presetSubtype="2" fill="hold" grpId="0" nodeType="withEffect">
                                  <p:stCondLst>
                                    <p:cond delay="100"/>
                                  </p:stCondLst>
                                  <p:childTnLst>
                                    <p:set>
                                      <p:cBhvr>
                                        <p:cTn id="82" dur="1" fill="hold">
                                          <p:stCondLst>
                                            <p:cond delay="0"/>
                                          </p:stCondLst>
                                        </p:cTn>
                                        <p:tgtEl>
                                          <p:spTgt spid="56"/>
                                        </p:tgtEl>
                                        <p:attrNameLst>
                                          <p:attrName>style.visibility</p:attrName>
                                        </p:attrNameLst>
                                      </p:cBhvr>
                                      <p:to>
                                        <p:strVal val="visible"/>
                                      </p:to>
                                    </p:set>
                                    <p:anim calcmode="lin" valueType="num">
                                      <p:cBhvr additive="base">
                                        <p:cTn id="83" dur="500" fill="hold"/>
                                        <p:tgtEl>
                                          <p:spTgt spid="56"/>
                                        </p:tgtEl>
                                        <p:attrNameLst>
                                          <p:attrName>ppt_x</p:attrName>
                                        </p:attrNameLst>
                                      </p:cBhvr>
                                      <p:tavLst>
                                        <p:tav tm="0">
                                          <p:val>
                                            <p:strVal val="1+#ppt_w/2"/>
                                          </p:val>
                                        </p:tav>
                                        <p:tav tm="100000">
                                          <p:val>
                                            <p:strVal val="#ppt_x"/>
                                          </p:val>
                                        </p:tav>
                                      </p:tavLst>
                                    </p:anim>
                                    <p:anim calcmode="lin" valueType="num">
                                      <p:cBhvr additive="base">
                                        <p:cTn id="84" dur="500" fill="hold"/>
                                        <p:tgtEl>
                                          <p:spTgt spid="56"/>
                                        </p:tgtEl>
                                        <p:attrNameLst>
                                          <p:attrName>ppt_y</p:attrName>
                                        </p:attrNameLst>
                                      </p:cBhvr>
                                      <p:tavLst>
                                        <p:tav tm="0">
                                          <p:val>
                                            <p:strVal val="#ppt_y"/>
                                          </p:val>
                                        </p:tav>
                                        <p:tav tm="100000">
                                          <p:val>
                                            <p:strVal val="#ppt_y"/>
                                          </p:val>
                                        </p:tav>
                                      </p:tavLst>
                                    </p:anim>
                                  </p:childTnLst>
                                </p:cTn>
                              </p:par>
                              <p:par>
                                <p:cTn id="85" presetID="2" presetClass="entr" presetSubtype="4" fill="hold" grpId="0" nodeType="withEffect">
                                  <p:stCondLst>
                                    <p:cond delay="100"/>
                                  </p:stCondLst>
                                  <p:childTnLst>
                                    <p:set>
                                      <p:cBhvr>
                                        <p:cTn id="86" dur="1" fill="hold">
                                          <p:stCondLst>
                                            <p:cond delay="0"/>
                                          </p:stCondLst>
                                        </p:cTn>
                                        <p:tgtEl>
                                          <p:spTgt spid="57"/>
                                        </p:tgtEl>
                                        <p:attrNameLst>
                                          <p:attrName>style.visibility</p:attrName>
                                        </p:attrNameLst>
                                      </p:cBhvr>
                                      <p:to>
                                        <p:strVal val="visible"/>
                                      </p:to>
                                    </p:set>
                                    <p:anim calcmode="lin" valueType="num">
                                      <p:cBhvr additive="base">
                                        <p:cTn id="87" dur="500" fill="hold"/>
                                        <p:tgtEl>
                                          <p:spTgt spid="57"/>
                                        </p:tgtEl>
                                        <p:attrNameLst>
                                          <p:attrName>ppt_x</p:attrName>
                                        </p:attrNameLst>
                                      </p:cBhvr>
                                      <p:tavLst>
                                        <p:tav tm="0">
                                          <p:val>
                                            <p:strVal val="#ppt_x"/>
                                          </p:val>
                                        </p:tav>
                                        <p:tav tm="100000">
                                          <p:val>
                                            <p:strVal val="#ppt_x"/>
                                          </p:val>
                                        </p:tav>
                                      </p:tavLst>
                                    </p:anim>
                                    <p:anim calcmode="lin" valueType="num">
                                      <p:cBhvr additive="base">
                                        <p:cTn id="88"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autoUpdateAnimBg="0"/>
      <p:bldP spid="35" grpId="0" autoUpdateAnimBg="0"/>
      <p:bldP spid="36" grpId="0" autoUpdateAnimBg="0"/>
      <p:bldP spid="37" grpId="0" autoUpdateAnimBg="0"/>
      <p:bldP spid="38" grpId="0" animBg="1" autoUpdateAnimBg="0"/>
      <p:bldP spid="39" grpId="0" autoUpdateAnimBg="0"/>
      <p:bldP spid="40" grpId="0" autoUpdateAnimBg="0"/>
      <p:bldP spid="41" grpId="0" autoUpdateAnimBg="0"/>
      <p:bldP spid="42" grpId="0" animBg="1" autoUpdateAnimBg="0"/>
      <p:bldP spid="43" grpId="0" autoUpdateAnimBg="0"/>
      <p:bldP spid="44" grpId="0" autoUpdateAnimBg="0"/>
      <p:bldP spid="45" grpId="0" autoUpdateAnimBg="0"/>
      <p:bldP spid="46" grpId="0" animBg="1" autoUpdateAnimBg="0"/>
      <p:bldP spid="47" grpId="0" autoUpdateAnimBg="0"/>
      <p:bldP spid="48" grpId="0" autoUpdateAnimBg="0"/>
      <p:bldP spid="49" grpId="0" autoUpdateAnimBg="0"/>
      <p:bldP spid="50" grpId="0" animBg="1" autoUpdateAnimBg="0"/>
      <p:bldP spid="51" grpId="0" autoUpdateAnimBg="0"/>
      <p:bldP spid="52" grpId="0" autoUpdateAnimBg="0"/>
      <p:bldP spid="53" grpId="0" autoUpdateAnimBg="0"/>
      <p:bldP spid="54" grpId="0" animBg="1" autoUpdateAnimBg="0"/>
      <p:bldP spid="55" grpId="0" autoUpdateAnimBg="0"/>
      <p:bldP spid="56" grpId="0" autoUpdateAnimBg="0"/>
      <p:bldP spid="57" grpId="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grpSp>
        <p:nvGrpSpPr>
          <p:cNvPr id="14" name="组合 13">
            <a:extLst>
              <a:ext uri="{FF2B5EF4-FFF2-40B4-BE49-F238E27FC236}">
                <a16:creationId xmlns:a16="http://schemas.microsoft.com/office/drawing/2014/main" xmlns="" id="{C4E02B04-3663-4252-951D-E0047A53DF3B}"/>
              </a:ext>
            </a:extLst>
          </p:cNvPr>
          <p:cNvGrpSpPr/>
          <p:nvPr/>
        </p:nvGrpSpPr>
        <p:grpSpPr>
          <a:xfrm>
            <a:off x="0" y="5549991"/>
            <a:ext cx="12192000" cy="1318056"/>
            <a:chOff x="0" y="5549991"/>
            <a:chExt cx="6988044" cy="1318056"/>
          </a:xfrm>
        </p:grpSpPr>
        <p:pic>
          <p:nvPicPr>
            <p:cNvPr id="7" name="图片 6">
              <a:extLst>
                <a:ext uri="{FF2B5EF4-FFF2-40B4-BE49-F238E27FC236}">
                  <a16:creationId xmlns:a16="http://schemas.microsoft.com/office/drawing/2014/main" xmlns="" id="{2CF81AF6-9A51-4C1E-9A93-8846DF20263F}"/>
                </a:ext>
              </a:extLst>
            </p:cNvPr>
            <p:cNvPicPr>
              <a:picLocks noChangeAspect="1"/>
            </p:cNvPicPr>
            <p:nvPr/>
          </p:nvPicPr>
          <p:blipFill>
            <a:blip r:embed="rId3"/>
            <a:stretch>
              <a:fillRect/>
            </a:stretch>
          </p:blipFill>
          <p:spPr>
            <a:xfrm>
              <a:off x="5928772" y="5549993"/>
              <a:ext cx="1059272" cy="1308007"/>
            </a:xfrm>
            <a:prstGeom prst="rect">
              <a:avLst/>
            </a:prstGeom>
          </p:spPr>
        </p:pic>
        <p:pic>
          <p:nvPicPr>
            <p:cNvPr id="8" name="图片 7">
              <a:extLst>
                <a:ext uri="{FF2B5EF4-FFF2-40B4-BE49-F238E27FC236}">
                  <a16:creationId xmlns:a16="http://schemas.microsoft.com/office/drawing/2014/main" xmlns="" id="{06F7A3CE-93A0-40E0-A0D6-C2D18FA6B2E6}"/>
                </a:ext>
              </a:extLst>
            </p:cNvPr>
            <p:cNvPicPr>
              <a:picLocks noChangeAspect="1"/>
            </p:cNvPicPr>
            <p:nvPr/>
          </p:nvPicPr>
          <p:blipFill>
            <a:blip r:embed="rId3"/>
            <a:stretch>
              <a:fillRect/>
            </a:stretch>
          </p:blipFill>
          <p:spPr>
            <a:xfrm>
              <a:off x="4864636" y="5549993"/>
              <a:ext cx="1132304" cy="1308007"/>
            </a:xfrm>
            <a:prstGeom prst="rect">
              <a:avLst/>
            </a:prstGeom>
          </p:spPr>
        </p:pic>
        <p:pic>
          <p:nvPicPr>
            <p:cNvPr id="9" name="图片 8">
              <a:extLst>
                <a:ext uri="{FF2B5EF4-FFF2-40B4-BE49-F238E27FC236}">
                  <a16:creationId xmlns:a16="http://schemas.microsoft.com/office/drawing/2014/main" xmlns="" id="{FEC96406-BF8F-4A0C-9655-5334AC8663B6}"/>
                </a:ext>
              </a:extLst>
            </p:cNvPr>
            <p:cNvPicPr>
              <a:picLocks noChangeAspect="1"/>
            </p:cNvPicPr>
            <p:nvPr/>
          </p:nvPicPr>
          <p:blipFill>
            <a:blip r:embed="rId3"/>
            <a:stretch>
              <a:fillRect/>
            </a:stretch>
          </p:blipFill>
          <p:spPr>
            <a:xfrm>
              <a:off x="3810228" y="5549992"/>
              <a:ext cx="1059272" cy="1308008"/>
            </a:xfrm>
            <a:prstGeom prst="rect">
              <a:avLst/>
            </a:prstGeom>
          </p:spPr>
        </p:pic>
        <p:pic>
          <p:nvPicPr>
            <p:cNvPr id="10" name="图片 9">
              <a:extLst>
                <a:ext uri="{FF2B5EF4-FFF2-40B4-BE49-F238E27FC236}">
                  <a16:creationId xmlns:a16="http://schemas.microsoft.com/office/drawing/2014/main" xmlns="" id="{73B072C9-4BAF-44B3-A7A0-8B987DA369B5}"/>
                </a:ext>
              </a:extLst>
            </p:cNvPr>
            <p:cNvPicPr>
              <a:picLocks noChangeAspect="1"/>
            </p:cNvPicPr>
            <p:nvPr/>
          </p:nvPicPr>
          <p:blipFill>
            <a:blip r:embed="rId3"/>
            <a:stretch>
              <a:fillRect/>
            </a:stretch>
          </p:blipFill>
          <p:spPr>
            <a:xfrm>
              <a:off x="2756140" y="5549993"/>
              <a:ext cx="1059272" cy="1308007"/>
            </a:xfrm>
            <a:prstGeom prst="rect">
              <a:avLst/>
            </a:prstGeom>
          </p:spPr>
        </p:pic>
        <p:pic>
          <p:nvPicPr>
            <p:cNvPr id="11" name="图片 10">
              <a:extLst>
                <a:ext uri="{FF2B5EF4-FFF2-40B4-BE49-F238E27FC236}">
                  <a16:creationId xmlns:a16="http://schemas.microsoft.com/office/drawing/2014/main" xmlns="" id="{9984B138-5D59-4822-9C09-3B0301148127}"/>
                </a:ext>
              </a:extLst>
            </p:cNvPr>
            <p:cNvPicPr>
              <a:picLocks noChangeAspect="1"/>
            </p:cNvPicPr>
            <p:nvPr/>
          </p:nvPicPr>
          <p:blipFill>
            <a:blip r:embed="rId3"/>
            <a:stretch>
              <a:fillRect/>
            </a:stretch>
          </p:blipFill>
          <p:spPr>
            <a:xfrm>
              <a:off x="1933152" y="5549992"/>
              <a:ext cx="1059272" cy="1318055"/>
            </a:xfrm>
            <a:prstGeom prst="rect">
              <a:avLst/>
            </a:prstGeom>
          </p:spPr>
        </p:pic>
        <p:pic>
          <p:nvPicPr>
            <p:cNvPr id="12" name="图片 11">
              <a:extLst>
                <a:ext uri="{FF2B5EF4-FFF2-40B4-BE49-F238E27FC236}">
                  <a16:creationId xmlns:a16="http://schemas.microsoft.com/office/drawing/2014/main" xmlns="" id="{8A87F519-22A0-4003-A274-FB421830BCC8}"/>
                </a:ext>
              </a:extLst>
            </p:cNvPr>
            <p:cNvPicPr>
              <a:picLocks noChangeAspect="1"/>
            </p:cNvPicPr>
            <p:nvPr/>
          </p:nvPicPr>
          <p:blipFill>
            <a:blip r:embed="rId3"/>
            <a:stretch>
              <a:fillRect/>
            </a:stretch>
          </p:blipFill>
          <p:spPr>
            <a:xfrm>
              <a:off x="878744" y="5549991"/>
              <a:ext cx="1059272" cy="1318055"/>
            </a:xfrm>
            <a:prstGeom prst="rect">
              <a:avLst/>
            </a:prstGeom>
          </p:spPr>
        </p:pic>
        <p:pic>
          <p:nvPicPr>
            <p:cNvPr id="13" name="图片 12">
              <a:extLst>
                <a:ext uri="{FF2B5EF4-FFF2-40B4-BE49-F238E27FC236}">
                  <a16:creationId xmlns:a16="http://schemas.microsoft.com/office/drawing/2014/main" xmlns="" id="{1C7B6398-773F-459E-94F1-1825425FB49E}"/>
                </a:ext>
              </a:extLst>
            </p:cNvPr>
            <p:cNvPicPr>
              <a:picLocks noChangeAspect="1"/>
            </p:cNvPicPr>
            <p:nvPr/>
          </p:nvPicPr>
          <p:blipFill>
            <a:blip r:embed="rId3"/>
            <a:stretch>
              <a:fillRect/>
            </a:stretch>
          </p:blipFill>
          <p:spPr>
            <a:xfrm>
              <a:off x="0" y="5549992"/>
              <a:ext cx="951776" cy="1308008"/>
            </a:xfrm>
            <a:prstGeom prst="rect">
              <a:avLst/>
            </a:prstGeom>
          </p:spPr>
        </p:pic>
      </p:grpSp>
      <p:pic>
        <p:nvPicPr>
          <p:cNvPr id="19" name="图片 18">
            <a:extLst>
              <a:ext uri="{FF2B5EF4-FFF2-40B4-BE49-F238E27FC236}">
                <a16:creationId xmlns:a16="http://schemas.microsoft.com/office/drawing/2014/main" xmlns="" id="{CEE36B37-B6A4-426C-BCE0-6EE675C54A9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44165" y="3590295"/>
            <a:ext cx="4514473" cy="3265893"/>
          </a:xfrm>
          <a:prstGeom prst="rect">
            <a:avLst/>
          </a:prstGeom>
        </p:spPr>
      </p:pic>
      <p:pic>
        <p:nvPicPr>
          <p:cNvPr id="16" name="图片 15">
            <a:extLst>
              <a:ext uri="{FF2B5EF4-FFF2-40B4-BE49-F238E27FC236}">
                <a16:creationId xmlns:a16="http://schemas.microsoft.com/office/drawing/2014/main" xmlns="" id="{2933CE09-8353-468F-83D1-138A431DDA7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7680" y="2484938"/>
            <a:ext cx="2706472" cy="4383109"/>
          </a:xfrm>
          <a:prstGeom prst="rect">
            <a:avLst/>
          </a:prstGeom>
        </p:spPr>
      </p:pic>
      <p:sp>
        <p:nvSpPr>
          <p:cNvPr id="20" name="矩形 19">
            <a:extLst>
              <a:ext uri="{FF2B5EF4-FFF2-40B4-BE49-F238E27FC236}">
                <a16:creationId xmlns:a16="http://schemas.microsoft.com/office/drawing/2014/main" xmlns="" id="{5F13F466-5B04-4119-9775-C3C6D9F73E64}"/>
              </a:ext>
            </a:extLst>
          </p:cNvPr>
          <p:cNvSpPr/>
          <p:nvPr/>
        </p:nvSpPr>
        <p:spPr>
          <a:xfrm>
            <a:off x="921849" y="1244214"/>
            <a:ext cx="10359862" cy="3265894"/>
          </a:xfrm>
          <a:prstGeom prst="rect">
            <a:avLst/>
          </a:prstGeom>
        </p:spPr>
        <p:txBody>
          <a:bodyPr wrap="square">
            <a:spAutoFit/>
          </a:bodyPr>
          <a:lstStyle/>
          <a:p>
            <a:pPr marL="0" marR="0" lvl="0" indent="0" algn="ctr" defTabSz="914400" rtl="0" eaLnBrk="1" fontAlgn="base" latinLnBrk="0" hangingPunct="1">
              <a:lnSpc>
                <a:spcPct val="150000"/>
              </a:lnSpc>
              <a:spcBef>
                <a:spcPct val="0"/>
              </a:spcBef>
              <a:spcAft>
                <a:spcPct val="0"/>
              </a:spcAft>
              <a:buClrTx/>
              <a:buSzTx/>
              <a:buFontTx/>
              <a:buNone/>
              <a:tabLst/>
              <a:defRPr/>
            </a:pPr>
            <a:r>
              <a:rPr kumimoji="0" lang="zh-CN" altLang="en-US" sz="7200" b="1" i="0" u="none" strike="noStrike" kern="1200" cap="none" spc="0" normalizeH="0" baseline="0" noProof="0" dirty="0">
                <a:ln>
                  <a:noFill/>
                </a:ln>
                <a:solidFill>
                  <a:srgbClr val="FF9E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工程项目策划汇报</a:t>
            </a:r>
            <a:endParaRPr kumimoji="0" lang="en-US" altLang="zh-CN" sz="7200" b="1" i="0" u="none" strike="noStrike" kern="1200" cap="none" spc="0" normalizeH="0" baseline="0" noProof="0" dirty="0">
              <a:ln>
                <a:noFill/>
              </a:ln>
              <a:solidFill>
                <a:srgbClr val="FF9E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srgbClr val="797979"/>
                </a:solidFill>
                <a:effectLst/>
                <a:uLnTx/>
                <a:uFillTx/>
                <a:latin typeface="微软雅黑" panose="020B0503020204020204" pitchFamily="34" charset="-122"/>
                <a:ea typeface="微软雅黑" panose="020B0503020204020204" pitchFamily="34" charset="-122"/>
                <a:cs typeface="+mn-cs"/>
              </a:rPr>
              <a:t>中铁建设集团有限公司</a:t>
            </a:r>
            <a:r>
              <a:rPr lang="en-US" altLang="zh-CN" sz="2000">
                <a:solidFill>
                  <a:srgbClr val="797979"/>
                </a:solidFill>
                <a:latin typeface="微软雅黑" panose="020B0503020204020204" pitchFamily="34" charset="-122"/>
                <a:ea typeface="微软雅黑" panose="020B0503020204020204" pitchFamily="34" charset="-122"/>
              </a:rPr>
              <a:t>XX</a:t>
            </a:r>
            <a:r>
              <a:rPr kumimoji="0" lang="zh-CN" altLang="en-US" sz="2000" b="0" i="0" u="none" strike="noStrike" kern="1200" cap="none" spc="0" normalizeH="0" baseline="0" noProof="0">
                <a:ln>
                  <a:noFill/>
                </a:ln>
                <a:solidFill>
                  <a:srgbClr val="797979"/>
                </a:solidFill>
                <a:effectLst/>
                <a:uLnTx/>
                <a:uFillTx/>
                <a:latin typeface="微软雅黑" panose="020B0503020204020204" pitchFamily="34" charset="-122"/>
                <a:ea typeface="微软雅黑" panose="020B0503020204020204" pitchFamily="34" charset="-122"/>
                <a:cs typeface="+mn-cs"/>
              </a:rPr>
              <a:t>分公司</a:t>
            </a:r>
            <a:r>
              <a:rPr kumimoji="0" lang="en-US" altLang="zh-CN" sz="2000" b="0" i="0" u="none" strike="noStrike" kern="1200" cap="none" spc="0" normalizeH="0" baseline="0" noProof="0" dirty="0">
                <a:ln>
                  <a:noFill/>
                </a:ln>
                <a:solidFill>
                  <a:srgbClr val="797979"/>
                </a:solidFill>
                <a:effectLst/>
                <a:uLnTx/>
                <a:uFillTx/>
                <a:latin typeface="微软雅黑" panose="020B0503020204020204" pitchFamily="34" charset="-122"/>
                <a:ea typeface="微软雅黑" panose="020B0503020204020204" pitchFamily="34" charset="-122"/>
                <a:cs typeface="+mn-cs"/>
              </a:rPr>
              <a:t>XX</a:t>
            </a:r>
            <a:r>
              <a:rPr kumimoji="0" lang="zh-CN" altLang="en-US" sz="2000" b="0" i="0" u="none" strike="noStrike" kern="1200" cap="none" spc="0" normalizeH="0" baseline="0" noProof="0" dirty="0">
                <a:ln>
                  <a:noFill/>
                </a:ln>
                <a:solidFill>
                  <a:srgbClr val="797979"/>
                </a:solidFill>
                <a:effectLst/>
                <a:uLnTx/>
                <a:uFillTx/>
                <a:latin typeface="微软雅黑" panose="020B0503020204020204" pitchFamily="34" charset="-122"/>
                <a:ea typeface="微软雅黑" panose="020B0503020204020204" pitchFamily="34" charset="-122"/>
                <a:cs typeface="+mn-cs"/>
              </a:rPr>
              <a:t>项目部</a:t>
            </a:r>
            <a:endParaRPr kumimoji="0" lang="en-US" altLang="zh-CN" sz="2000" b="0" i="0" u="none" strike="noStrike" kern="1200" cap="none" spc="0" normalizeH="0" baseline="0" noProof="0" dirty="0">
              <a:ln>
                <a:noFill/>
              </a:ln>
              <a:solidFill>
                <a:srgbClr val="797979"/>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srgbClr val="797979"/>
                </a:solidFill>
                <a:effectLst/>
                <a:uLnTx/>
                <a:uFillTx/>
                <a:latin typeface="微软雅黑" panose="020B0503020204020204" pitchFamily="34" charset="-122"/>
                <a:ea typeface="微软雅黑" panose="020B0503020204020204" pitchFamily="34" charset="-122"/>
                <a:cs typeface="+mn-cs"/>
              </a:rPr>
              <a:t>二</a:t>
            </a:r>
            <a:r>
              <a:rPr kumimoji="0" lang="en-US" altLang="zh-CN" sz="2000" b="0" i="0" u="none" strike="noStrike" kern="1200" cap="none" spc="0" normalizeH="0" baseline="0" noProof="0" dirty="0">
                <a:ln>
                  <a:noFill/>
                </a:ln>
                <a:solidFill>
                  <a:srgbClr val="797979"/>
                </a:solidFill>
                <a:effectLst/>
                <a:uLnTx/>
                <a:uFillTx/>
                <a:latin typeface="黑体" panose="02010609060101010101" pitchFamily="49" charset="-122"/>
                <a:ea typeface="黑体" panose="02010609060101010101" pitchFamily="49" charset="-122"/>
                <a:cs typeface="+mn-cs"/>
                <a:sym typeface="Arial" panose="020B0604020202020204" pitchFamily="34" charset="0"/>
              </a:rPr>
              <a:t>○</a:t>
            </a:r>
            <a:r>
              <a:rPr kumimoji="0" lang="zh-CN" altLang="en-US" sz="2000" b="0" i="0" u="none" strike="noStrike" kern="1200" cap="none" spc="0" normalizeH="0" baseline="0" noProof="0" dirty="0">
                <a:ln>
                  <a:noFill/>
                </a:ln>
                <a:solidFill>
                  <a:srgbClr val="797979"/>
                </a:solidFill>
                <a:effectLst/>
                <a:uLnTx/>
                <a:uFillTx/>
                <a:latin typeface="微软雅黑" panose="020B0503020204020204" pitchFamily="34" charset="-122"/>
                <a:ea typeface="微软雅黑" panose="020B0503020204020204" pitchFamily="34" charset="-122"/>
                <a:cs typeface="+mn-cs"/>
              </a:rPr>
              <a:t>一八年</a:t>
            </a:r>
            <a:r>
              <a:rPr kumimoji="0" lang="en-US" altLang="zh-CN" sz="2000" b="0" i="0" u="none" strike="noStrike" kern="1200" cap="none" spc="0" normalizeH="0" baseline="0" noProof="0" dirty="0">
                <a:ln>
                  <a:noFill/>
                </a:ln>
                <a:solidFill>
                  <a:srgbClr val="797979"/>
                </a:solidFill>
                <a:effectLst/>
                <a:uLnTx/>
                <a:uFillTx/>
                <a:latin typeface="微软雅黑" panose="020B0503020204020204" pitchFamily="34" charset="-122"/>
                <a:ea typeface="微软雅黑" panose="020B0503020204020204" pitchFamily="34" charset="-122"/>
                <a:cs typeface="+mn-cs"/>
              </a:rPr>
              <a:t>XX</a:t>
            </a:r>
            <a:r>
              <a:rPr kumimoji="0" lang="zh-CN" altLang="en-US" sz="2000" b="0" i="0" u="none" strike="noStrike" kern="1200" cap="none" spc="0" normalizeH="0" baseline="0" noProof="0" dirty="0">
                <a:ln>
                  <a:noFill/>
                </a:ln>
                <a:solidFill>
                  <a:srgbClr val="797979"/>
                </a:solidFill>
                <a:effectLst/>
                <a:uLnTx/>
                <a:uFillTx/>
                <a:latin typeface="微软雅黑" panose="020B0503020204020204" pitchFamily="34" charset="-122"/>
                <a:ea typeface="微软雅黑" panose="020B0503020204020204" pitchFamily="34" charset="-122"/>
                <a:cs typeface="+mn-cs"/>
              </a:rPr>
              <a:t>月</a:t>
            </a:r>
            <a:r>
              <a:rPr kumimoji="0" lang="en-US" altLang="zh-CN" sz="2000" b="0" i="0" u="none" strike="noStrike" kern="1200" cap="none" spc="0" normalizeH="0" baseline="0" noProof="0" dirty="0">
                <a:ln>
                  <a:noFill/>
                </a:ln>
                <a:solidFill>
                  <a:srgbClr val="797979"/>
                </a:solidFill>
                <a:effectLst/>
                <a:uLnTx/>
                <a:uFillTx/>
                <a:latin typeface="微软雅黑" panose="020B0503020204020204" pitchFamily="34" charset="-122"/>
                <a:ea typeface="微软雅黑" panose="020B0503020204020204" pitchFamily="34" charset="-122"/>
                <a:cs typeface="+mn-cs"/>
              </a:rPr>
              <a:t>XX</a:t>
            </a:r>
            <a:r>
              <a:rPr kumimoji="0" lang="zh-CN" altLang="en-US" sz="2000" b="0" i="0" u="none" strike="noStrike" kern="1200" cap="none" spc="0" normalizeH="0" baseline="0" noProof="0" dirty="0">
                <a:ln>
                  <a:noFill/>
                </a:ln>
                <a:solidFill>
                  <a:srgbClr val="797979"/>
                </a:solidFill>
                <a:effectLst/>
                <a:uLnTx/>
                <a:uFillTx/>
                <a:latin typeface="微软雅黑" panose="020B0503020204020204" pitchFamily="34" charset="-122"/>
                <a:ea typeface="微软雅黑" panose="020B0503020204020204" pitchFamily="34" charset="-122"/>
                <a:cs typeface="+mn-cs"/>
              </a:rPr>
              <a:t>日</a:t>
            </a:r>
            <a:endParaRPr kumimoji="0" lang="en-US" altLang="zh-CN" sz="2000" b="0" i="0" u="none" strike="noStrike" kern="1200" cap="none" spc="0" normalizeH="0" baseline="0" noProof="0" dirty="0">
              <a:ln>
                <a:noFill/>
              </a:ln>
              <a:solidFill>
                <a:srgbClr val="797979"/>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base" latinLnBrk="0" hangingPunct="1">
              <a:lnSpc>
                <a:spcPct val="150000"/>
              </a:lnSpc>
              <a:spcBef>
                <a:spcPct val="0"/>
              </a:spcBef>
              <a:spcAft>
                <a:spcPct val="0"/>
              </a:spcAft>
              <a:buClrTx/>
              <a:buSzTx/>
              <a:buFontTx/>
              <a:buNone/>
              <a:tabLst/>
              <a:defRPr/>
            </a:pPr>
            <a:endParaRPr kumimoji="0" lang="zh-CN" altLang="en-US" sz="4400" b="1" i="0" u="none" strike="noStrike" kern="1200" cap="none" spc="0" normalizeH="0" baseline="0" noProof="0" dirty="0">
              <a:ln>
                <a:noFill/>
              </a:ln>
              <a:solidFill>
                <a:srgbClr val="FF9E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pic>
        <p:nvPicPr>
          <p:cNvPr id="5" name="图片 4">
            <a:extLst>
              <a:ext uri="{FF2B5EF4-FFF2-40B4-BE49-F238E27FC236}">
                <a16:creationId xmlns:a16="http://schemas.microsoft.com/office/drawing/2014/main" xmlns="" id="{8F7F9F5D-9ABE-409B-B39D-6CB620469BF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58638" y="3590296"/>
            <a:ext cx="4933362" cy="3265894"/>
          </a:xfrm>
          <a:prstGeom prst="rect">
            <a:avLst/>
          </a:prstGeom>
        </p:spPr>
      </p:pic>
      <p:sp>
        <p:nvSpPr>
          <p:cNvPr id="18" name="矩形 17">
            <a:extLst>
              <a:ext uri="{FF2B5EF4-FFF2-40B4-BE49-F238E27FC236}">
                <a16:creationId xmlns:a16="http://schemas.microsoft.com/office/drawing/2014/main" xmlns="" id="{46365431-67B2-4F37-BFE3-52FBA1A9168F}"/>
              </a:ext>
            </a:extLst>
          </p:cNvPr>
          <p:cNvSpPr/>
          <p:nvPr/>
        </p:nvSpPr>
        <p:spPr>
          <a:xfrm>
            <a:off x="10050333" y="342617"/>
            <a:ext cx="1698927" cy="461665"/>
          </a:xfrm>
          <a:prstGeom prst="rect">
            <a:avLst/>
          </a:prstGeom>
        </p:spPr>
        <p:txBody>
          <a:bodyPr wrap="non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zh-CN" altLang="en-US" sz="2400" b="0" i="0" u="none" strike="noStrike" kern="1200" cap="none" spc="0" normalizeH="0" baseline="0" noProof="0" dirty="0">
                <a:ln>
                  <a:noFill/>
                </a:ln>
                <a:solidFill>
                  <a:srgbClr val="A5A5A5"/>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公司</a:t>
            </a:r>
            <a:r>
              <a:rPr kumimoji="0" lang="en-US" altLang="zh-CN" sz="2400" b="0" i="0" u="none" strike="noStrike" kern="1200" cap="none" spc="0" normalizeH="0" baseline="0" noProof="0" dirty="0">
                <a:ln>
                  <a:noFill/>
                </a:ln>
                <a:solidFill>
                  <a:srgbClr val="A5A5A5"/>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LOGO</a:t>
            </a:r>
            <a:endParaRPr kumimoji="0" lang="zh-CN" altLang="en-US" sz="2400" b="0" i="0" u="none" strike="noStrike" kern="1200" cap="none" spc="0" normalizeH="0" baseline="0" noProof="0" dirty="0">
              <a:ln>
                <a:noFill/>
              </a:ln>
              <a:solidFill>
                <a:srgbClr val="A5A5A5"/>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Tree>
    <p:extLst>
      <p:ext uri="{BB962C8B-B14F-4D97-AF65-F5344CB8AC3E}">
        <p14:creationId xmlns:p14="http://schemas.microsoft.com/office/powerpoint/2010/main" val="394577355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6" presetClass="entr" presetSubtype="0"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down)">
                                      <p:cBhvr>
                                        <p:cTn id="23" dur="580">
                                          <p:stCondLst>
                                            <p:cond delay="0"/>
                                          </p:stCondLst>
                                        </p:cTn>
                                        <p:tgtEl>
                                          <p:spTgt spid="16"/>
                                        </p:tgtEl>
                                      </p:cBhvr>
                                    </p:animEffect>
                                    <p:anim calcmode="lin" valueType="num">
                                      <p:cBhvr>
                                        <p:cTn id="24"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29" dur="26">
                                          <p:stCondLst>
                                            <p:cond delay="650"/>
                                          </p:stCondLst>
                                        </p:cTn>
                                        <p:tgtEl>
                                          <p:spTgt spid="16"/>
                                        </p:tgtEl>
                                      </p:cBhvr>
                                      <p:to x="100000" y="60000"/>
                                    </p:animScale>
                                    <p:animScale>
                                      <p:cBhvr>
                                        <p:cTn id="30" dur="166" decel="50000">
                                          <p:stCondLst>
                                            <p:cond delay="676"/>
                                          </p:stCondLst>
                                        </p:cTn>
                                        <p:tgtEl>
                                          <p:spTgt spid="16"/>
                                        </p:tgtEl>
                                      </p:cBhvr>
                                      <p:to x="100000" y="100000"/>
                                    </p:animScale>
                                    <p:animScale>
                                      <p:cBhvr>
                                        <p:cTn id="31" dur="26">
                                          <p:stCondLst>
                                            <p:cond delay="1312"/>
                                          </p:stCondLst>
                                        </p:cTn>
                                        <p:tgtEl>
                                          <p:spTgt spid="16"/>
                                        </p:tgtEl>
                                      </p:cBhvr>
                                      <p:to x="100000" y="80000"/>
                                    </p:animScale>
                                    <p:animScale>
                                      <p:cBhvr>
                                        <p:cTn id="32" dur="166" decel="50000">
                                          <p:stCondLst>
                                            <p:cond delay="1338"/>
                                          </p:stCondLst>
                                        </p:cTn>
                                        <p:tgtEl>
                                          <p:spTgt spid="16"/>
                                        </p:tgtEl>
                                      </p:cBhvr>
                                      <p:to x="100000" y="100000"/>
                                    </p:animScale>
                                    <p:animScale>
                                      <p:cBhvr>
                                        <p:cTn id="33" dur="26">
                                          <p:stCondLst>
                                            <p:cond delay="1642"/>
                                          </p:stCondLst>
                                        </p:cTn>
                                        <p:tgtEl>
                                          <p:spTgt spid="16"/>
                                        </p:tgtEl>
                                      </p:cBhvr>
                                      <p:to x="100000" y="90000"/>
                                    </p:animScale>
                                    <p:animScale>
                                      <p:cBhvr>
                                        <p:cTn id="34" dur="166" decel="50000">
                                          <p:stCondLst>
                                            <p:cond delay="1668"/>
                                          </p:stCondLst>
                                        </p:cTn>
                                        <p:tgtEl>
                                          <p:spTgt spid="16"/>
                                        </p:tgtEl>
                                      </p:cBhvr>
                                      <p:to x="100000" y="100000"/>
                                    </p:animScale>
                                    <p:animScale>
                                      <p:cBhvr>
                                        <p:cTn id="35" dur="26">
                                          <p:stCondLst>
                                            <p:cond delay="1808"/>
                                          </p:stCondLst>
                                        </p:cTn>
                                        <p:tgtEl>
                                          <p:spTgt spid="16"/>
                                        </p:tgtEl>
                                      </p:cBhvr>
                                      <p:to x="100000" y="95000"/>
                                    </p:animScale>
                                    <p:animScale>
                                      <p:cBhvr>
                                        <p:cTn id="36" dur="166" decel="50000">
                                          <p:stCondLst>
                                            <p:cond delay="1834"/>
                                          </p:stCondLst>
                                        </p:cTn>
                                        <p:tgtEl>
                                          <p:spTgt spid="16"/>
                                        </p:tgtEl>
                                      </p:cBhvr>
                                      <p:to x="100000" y="100000"/>
                                    </p:animScale>
                                  </p:childTnLst>
                                </p:cTn>
                              </p:par>
                            </p:childTnLst>
                          </p:cTn>
                        </p:par>
                        <p:par>
                          <p:cTn id="37" fill="hold">
                            <p:stCondLst>
                              <p:cond delay="3000"/>
                            </p:stCondLst>
                            <p:childTnLst>
                              <p:par>
                                <p:cTn id="38" presetID="42" presetClass="entr" presetSubtype="0"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1700"/>
                                        <p:tgtEl>
                                          <p:spTgt spid="20"/>
                                        </p:tgtEl>
                                      </p:cBhvr>
                                    </p:animEffect>
                                    <p:anim calcmode="lin" valueType="num">
                                      <p:cBhvr>
                                        <p:cTn id="41" dur="1700" fill="hold"/>
                                        <p:tgtEl>
                                          <p:spTgt spid="20"/>
                                        </p:tgtEl>
                                        <p:attrNameLst>
                                          <p:attrName>ppt_x</p:attrName>
                                        </p:attrNameLst>
                                      </p:cBhvr>
                                      <p:tavLst>
                                        <p:tav tm="0">
                                          <p:val>
                                            <p:strVal val="#ppt_x"/>
                                          </p:val>
                                        </p:tav>
                                        <p:tav tm="100000">
                                          <p:val>
                                            <p:strVal val="#ppt_x"/>
                                          </p:val>
                                        </p:tav>
                                      </p:tavLst>
                                    </p:anim>
                                    <p:anim calcmode="lin" valueType="num">
                                      <p:cBhvr>
                                        <p:cTn id="42" dur="17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2"/>
</p:tagLst>
</file>

<file path=ppt/tags/tag7.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3"/>
</p:tagLst>
</file>

<file path=ppt/tags/tag9.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3"/>
</p:tagLst>
</file>

<file path=ppt/tags/tag10.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4"/>
</p:tagLst>
</file>

<file path=ppt/tags/tag1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4"/>
</p:tagLst>
</file>

<file path=ppt/tags/tag1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1"/>
</p:tagLst>
</file>

<file path=ppt/tags/tag1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1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2"/>
</p:tagLst>
</file>

<file path=ppt/tags/tag1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2"/>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357</TotalTime>
  <Words>3692</Words>
  <Application>Microsoft Office PowerPoint</Application>
  <PresentationFormat>宽屏</PresentationFormat>
  <Paragraphs>340</Paragraphs>
  <Slides>34</Slides>
  <Notes>34</Notes>
  <HiddenSlides>0</HiddenSlides>
  <MMClips>1</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34</vt:i4>
      </vt:variant>
    </vt:vector>
  </HeadingPairs>
  <TitlesOfParts>
    <vt:vector size="49" baseType="lpstr">
      <vt:lpstr>Arial Unicode MS</vt:lpstr>
      <vt:lpstr>Lato</vt:lpstr>
      <vt:lpstr>MS PGothic</vt:lpstr>
      <vt:lpstr>等线</vt:lpstr>
      <vt:lpstr>等线 Light</vt:lpstr>
      <vt:lpstr>黑体</vt:lpstr>
      <vt:lpstr>宋体</vt:lpstr>
      <vt:lpstr>微软雅黑</vt:lpstr>
      <vt:lpstr>Arial</vt:lpstr>
      <vt:lpstr>Calibri</vt:lpstr>
      <vt:lpstr>Calibri Light</vt:lpstr>
      <vt:lpstr>Impact</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faith123</cp:lastModifiedBy>
  <cp:revision>160</cp:revision>
  <dcterms:created xsi:type="dcterms:W3CDTF">2018-09-20T11:35:07Z</dcterms:created>
  <dcterms:modified xsi:type="dcterms:W3CDTF">2018-12-05T05:54:40Z</dcterms:modified>
</cp:coreProperties>
</file>