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83" r:id="rId3"/>
    <p:sldId id="4027" r:id="rId5"/>
    <p:sldId id="4028" r:id="rId6"/>
    <p:sldId id="330" r:id="rId7"/>
    <p:sldId id="4825" r:id="rId8"/>
    <p:sldId id="4824" r:id="rId9"/>
    <p:sldId id="4826" r:id="rId10"/>
    <p:sldId id="4033" r:id="rId11"/>
    <p:sldId id="276" r:id="rId12"/>
    <p:sldId id="279" r:id="rId13"/>
    <p:sldId id="4827" r:id="rId14"/>
    <p:sldId id="284" r:id="rId15"/>
    <p:sldId id="4808" r:id="rId16"/>
    <p:sldId id="267" r:id="rId17"/>
    <p:sldId id="4828" r:id="rId18"/>
    <p:sldId id="2282" r:id="rId19"/>
    <p:sldId id="264" r:id="rId20"/>
    <p:sldId id="275" r:id="rId21"/>
    <p:sldId id="4830" r:id="rId22"/>
    <p:sldId id="4829" r:id="rId23"/>
  </p:sldIdLst>
  <p:sldSz cx="12192000" cy="6858000"/>
  <p:notesSz cx="6858000" cy="9144000"/>
  <p:embeddedFontLst>
    <p:embeddedFont>
      <p:font typeface="字心坊萌喵体" charset="-122"/>
      <p:regular r:id="rId27"/>
    </p:embeddedFont>
    <p:embeddedFont>
      <p:font typeface="微软雅黑" panose="020B0503020204020204" pitchFamily="34" charset="-122"/>
      <p:regular r:id="rId28"/>
    </p:embeddedFont>
    <p:embeddedFont>
      <p:font typeface="站酷快乐体2016修订版" panose="02010600030101010101" pitchFamily="2" charset="-122"/>
      <p:regular r:id="rId29"/>
    </p:embeddedFont>
    <p:embeddedFont>
      <p:font typeface="汉仪黑荔枝体简" panose="00020600040101010101" charset="-122"/>
      <p:regular r:id="rId30"/>
    </p:embeddedFont>
    <p:embeddedFont>
      <p:font typeface="Arial Unicode MS" panose="020B0604020202020204" pitchFamily="34" charset="-122"/>
      <p:regular r:id="rId31"/>
    </p:embeddedFont>
    <p:embeddedFont>
      <p:font typeface="Calibri Light" panose="020F0302020204030204"/>
      <p:regular r:id="rId32"/>
      <p:italic r:id="rId33"/>
    </p:embeddedFont>
  </p:embeddedFontLst>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6C55"/>
    <a:srgbClr val="F0903C"/>
    <a:srgbClr val="125A70"/>
    <a:srgbClr val="FDFDFD"/>
    <a:srgbClr val="35ADA2"/>
    <a:srgbClr val="00A098"/>
    <a:srgbClr val="E1FFFE"/>
    <a:srgbClr val="694448"/>
    <a:srgbClr val="E6E6E6"/>
    <a:srgbClr val="806B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215" autoAdjust="0"/>
  </p:normalViewPr>
  <p:slideViewPr>
    <p:cSldViewPr snapToGrid="0">
      <p:cViewPr varScale="1">
        <p:scale>
          <a:sx n="112" d="100"/>
          <a:sy n="112" d="100"/>
        </p:scale>
        <p:origin x="9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2.xml"/><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1A13A-D60A-422D-BAA6-E4E7ADFA2A2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E886AE-BC43-4E5F-A7F0-F0898215431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21DDD0-9BEE-4DF6-BFC5-DBA82716B4A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E7B7F8-81FA-46DC-8926-8D6B124E54D6}"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A931D0-C1F1-459A-A804-2CF5D4756A7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165" rtl="0" eaLnBrk="1" fontAlgn="auto" latinLnBrk="0" hangingPunct="1">
              <a:lnSpc>
                <a:spcPct val="100000"/>
              </a:lnSpc>
              <a:spcBef>
                <a:spcPts val="0"/>
              </a:spcBef>
              <a:spcAft>
                <a:spcPts val="0"/>
              </a:spcAft>
              <a:buClrTx/>
              <a:buSzTx/>
              <a:buFontTx/>
              <a:buNone/>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panose="020F0302020204030204"/>
                <a:ea typeface="+mn-ea"/>
                <a:cs typeface="+mn-cs"/>
              </a:rPr>
            </a:fld>
            <a:endParaRPr kumimoji="0" lang="en-US" sz="12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F48C308-BD85-4D02-A408-1AE021851D5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1800766-8098-4D23-A48B-D04E1643784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BBE886AE-BC43-4E5F-A7F0-F0898215431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7A6878-8CD0-48EE-8D36-77EE3F10EAA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838200" y="1825625"/>
            <a:ext cx="10515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a:prstGeom prst="rect">
            <a:avLst/>
          </a:prstGeo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32759" y="158091"/>
            <a:ext cx="10515600" cy="1325563"/>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1825625"/>
            <a:ext cx="10515600" cy="43513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a:prstGeom prst="rect">
            <a:avLst/>
          </a:prstGeo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BC58E1B-5923-4CAF-B9CC-D14A574623CF}"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8EE746A1-6C2B-4A0A-9B52-5B2A1AF6763A}"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04">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4AAED4E0-26D5-45A0-88C8-42D882EC83E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8353A18-43B1-46E0-BD29-54B47A049AF7}"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6" name="日期占位符 2"/>
          <p:cNvSpPr>
            <a:spLocks noGrp="1"/>
          </p:cNvSpPr>
          <p:nvPr>
            <p:ph type="dt" sz="half" idx="10"/>
          </p:nvPr>
        </p:nvSpPr>
        <p:spPr/>
        <p:txBody>
          <a:bodyPr/>
          <a:lstStyle>
            <a:lvl1pPr>
              <a:defRPr/>
            </a:lvl1pPr>
          </a:lstStyle>
          <a:p>
            <a:pPr>
              <a:defRPr/>
            </a:pPr>
            <a:fld id="{2062C1E6-100B-44D2-A1C7-A34E3BD9A12C}" type="datetimeFigureOut">
              <a:rPr lang="zh-CN" altLang="en-US"/>
            </a:fld>
            <a:endParaRPr lang="zh-CN" altLang="en-US"/>
          </a:p>
        </p:txBody>
      </p:sp>
      <p:sp>
        <p:nvSpPr>
          <p:cNvPr id="7" name="页脚占位符 3"/>
          <p:cNvSpPr>
            <a:spLocks noGrp="1"/>
          </p:cNvSpPr>
          <p:nvPr>
            <p:ph type="ftr" sz="quarter" idx="11"/>
          </p:nvPr>
        </p:nvSpPr>
        <p:spPr/>
        <p:txBody>
          <a:bodyPr/>
          <a:lstStyle>
            <a:lvl1pPr>
              <a:defRPr/>
            </a:lvl1pPr>
          </a:lstStyle>
          <a:p>
            <a:pPr>
              <a:defRPr/>
            </a:pPr>
            <a:endParaRPr lang="zh-CN" altLang="en-US"/>
          </a:p>
        </p:txBody>
      </p:sp>
      <p:sp>
        <p:nvSpPr>
          <p:cNvPr id="8" name="灯片编号占位符 4"/>
          <p:cNvSpPr>
            <a:spLocks noGrp="1"/>
          </p:cNvSpPr>
          <p:nvPr>
            <p:ph type="sldNum" sz="quarter" idx="12"/>
          </p:nvPr>
        </p:nvSpPr>
        <p:spPr/>
        <p:txBody>
          <a:bodyPr/>
          <a:lstStyle>
            <a:lvl1pPr>
              <a:defRPr/>
            </a:lvl1pPr>
          </a:lstStyle>
          <a:p>
            <a:pPr>
              <a:defRPr/>
            </a:pPr>
            <a:fld id="{C14A6F88-39AC-442E-B372-2FEBDC340D1D}" type="slidenum">
              <a:rPr lang="zh-CN" altLang="en-US"/>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spd="slow" advClick="0" advTm="4000">
    <p:cove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1.jpe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descr="幼儿培训班"/>
          <p:cNvPicPr>
            <a:picLocks noChangeAspect="1"/>
          </p:cNvPicPr>
          <p:nvPr userDrawn="1"/>
        </p:nvPicPr>
        <p:blipFill>
          <a:blip r:embed="rId17"/>
          <a:srcRect t="49045" b="8707"/>
          <a:stretch>
            <a:fillRect/>
          </a:stretch>
        </p:blipFill>
        <p:spPr>
          <a:xfrm>
            <a:off x="-635" y="0"/>
            <a:ext cx="12192635" cy="6868160"/>
          </a:xfrm>
          <a:prstGeom prst="rect">
            <a:avLst/>
          </a:prstGeom>
        </p:spPr>
      </p:pic>
      <p:sp>
        <p:nvSpPr>
          <p:cNvPr id="13" name="矩形: 圆角 12"/>
          <p:cNvSpPr/>
          <p:nvPr userDrawn="1"/>
        </p:nvSpPr>
        <p:spPr>
          <a:xfrm>
            <a:off x="332509" y="324195"/>
            <a:ext cx="11587942" cy="6201295"/>
          </a:xfrm>
          <a:prstGeom prst="roundRect">
            <a:avLst>
              <a:gd name="adj" fmla="val 3388"/>
            </a:avLst>
          </a:prstGeom>
          <a:solidFill>
            <a:schemeClr val="bg1"/>
          </a:solidFill>
          <a:ln w="38100">
            <a:solidFill>
              <a:srgbClr val="125A7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4.xml"/><Relationship Id="rId2" Type="http://schemas.openxmlformats.org/officeDocument/2006/relationships/image" Target="../media/image8.png"/><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幼儿培训班"/>
          <p:cNvPicPr>
            <a:picLocks noChangeAspect="1"/>
          </p:cNvPicPr>
          <p:nvPr/>
        </p:nvPicPr>
        <p:blipFill>
          <a:blip r:embed="rId1"/>
          <a:srcRect t="8422" b="49330"/>
          <a:stretch>
            <a:fillRect/>
          </a:stretch>
        </p:blipFill>
        <p:spPr>
          <a:xfrm>
            <a:off x="-635" y="0"/>
            <a:ext cx="12192635" cy="6868160"/>
          </a:xfrm>
          <a:prstGeom prst="rect">
            <a:avLst/>
          </a:prstGeom>
        </p:spPr>
      </p:pic>
      <p:sp>
        <p:nvSpPr>
          <p:cNvPr id="12" name="文本框 11"/>
          <p:cNvSpPr txBox="1"/>
          <p:nvPr/>
        </p:nvSpPr>
        <p:spPr>
          <a:xfrm>
            <a:off x="2826235" y="1533981"/>
            <a:ext cx="4596568" cy="1322070"/>
          </a:xfrm>
          <a:prstGeom prst="rect">
            <a:avLst/>
          </a:prstGeom>
          <a:noFill/>
        </p:spPr>
        <p:txBody>
          <a:bodyPr wrap="square" rtlCol="0">
            <a:spAutoFit/>
          </a:bodyPr>
          <a:lstStyle>
            <a:defPPr>
              <a:defRPr lang="zh-CN"/>
            </a:defPPr>
            <a:lvl1pPr>
              <a:defRPr sz="6000">
                <a:gradFill flip="none" rotWithShape="1">
                  <a:gsLst>
                    <a:gs pos="0">
                      <a:srgbClr val="B0B8CE"/>
                    </a:gs>
                    <a:gs pos="70000">
                      <a:srgbClr val="475474"/>
                    </a:gs>
                  </a:gsLst>
                  <a:lin ang="8100000" scaled="1"/>
                  <a:tileRect/>
                </a:gradFill>
                <a:latin typeface="思源黑体 CN Medium" panose="020B0600000000000000" pitchFamily="34" charset="-122"/>
                <a:ea typeface="思源黑体 CN Medium" panose="020B0600000000000000" pitchFamily="34" charset="-122"/>
              </a:defRPr>
            </a:lvl1pPr>
          </a:lstStyle>
          <a:p>
            <a:r>
              <a:rPr lang="en-US" altLang="zh-CN" sz="8000" spc="600" dirty="0">
                <a:solidFill>
                  <a:schemeClr val="bg1"/>
                </a:solidFill>
                <a:latin typeface="字心坊萌喵体" charset="-122"/>
                <a:ea typeface="字心坊萌喵体" charset="-122"/>
                <a:cs typeface="+mn-ea"/>
                <a:sym typeface="+mn-lt"/>
              </a:rPr>
              <a:t>2020/</a:t>
            </a:r>
            <a:endParaRPr lang="en-US" altLang="zh-CN" sz="8000" spc="600" dirty="0">
              <a:solidFill>
                <a:schemeClr val="bg1"/>
              </a:solidFill>
              <a:latin typeface="字心坊萌喵体" charset="-122"/>
              <a:ea typeface="字心坊萌喵体" charset="-122"/>
              <a:cs typeface="+mn-ea"/>
              <a:sym typeface="+mn-lt"/>
            </a:endParaRPr>
          </a:p>
        </p:txBody>
      </p:sp>
      <p:sp>
        <p:nvSpPr>
          <p:cNvPr id="23" name="文本框 22"/>
          <p:cNvSpPr txBox="1"/>
          <p:nvPr/>
        </p:nvSpPr>
        <p:spPr>
          <a:xfrm>
            <a:off x="6264158" y="1908159"/>
            <a:ext cx="3053784" cy="830997"/>
          </a:xfrm>
          <a:prstGeom prst="rect">
            <a:avLst/>
          </a:prstGeom>
          <a:noFill/>
        </p:spPr>
        <p:txBody>
          <a:bodyPr wrap="square" rtlCol="0">
            <a:spAutoFit/>
          </a:bodyPr>
          <a:lstStyle>
            <a:defPPr>
              <a:defRPr lang="zh-CN"/>
            </a:defPPr>
            <a:lvl1pPr>
              <a:defRPr sz="8000" spc="600">
                <a:gradFill flip="none" rotWithShape="1">
                  <a:gsLst>
                    <a:gs pos="0">
                      <a:srgbClr val="B0B8CE"/>
                    </a:gs>
                    <a:gs pos="70000">
                      <a:srgbClr val="475474"/>
                    </a:gs>
                  </a:gsLst>
                  <a:lin ang="8100000" scaled="1"/>
                  <a:tileRect/>
                </a:gradFill>
                <a:latin typeface="思源黑体 CN Medium" panose="020B0600000000000000" pitchFamily="34" charset="-122"/>
                <a:ea typeface="思源黑体 CN Medium" panose="020B0600000000000000" pitchFamily="34" charset="-122"/>
              </a:defRPr>
            </a:lvl1pPr>
          </a:lstStyle>
          <a:p>
            <a:r>
              <a:rPr lang="en-US" altLang="zh-CN" sz="2400" spc="300" dirty="0">
                <a:solidFill>
                  <a:schemeClr val="bg1"/>
                </a:solidFill>
                <a:latin typeface="庞门正道标题体" panose="02010600030101010101" pitchFamily="2" charset="-122"/>
                <a:ea typeface="庞门正道标题体" panose="02010600030101010101" pitchFamily="2" charset="-122"/>
                <a:cs typeface="+mn-ea"/>
                <a:sym typeface="+mn-lt"/>
              </a:rPr>
              <a:t>COMPANY NAME</a:t>
            </a:r>
            <a:endParaRPr lang="en-US" altLang="zh-CN" sz="2400" spc="300" dirty="0">
              <a:solidFill>
                <a:schemeClr val="bg1"/>
              </a:solidFill>
              <a:latin typeface="庞门正道标题体" panose="02010600030101010101" pitchFamily="2" charset="-122"/>
              <a:ea typeface="庞门正道标题体" panose="02010600030101010101" pitchFamily="2" charset="-122"/>
              <a:cs typeface="+mn-ea"/>
              <a:sym typeface="+mn-lt"/>
            </a:endParaRPr>
          </a:p>
        </p:txBody>
      </p:sp>
      <p:sp>
        <p:nvSpPr>
          <p:cNvPr id="17" name="矩形 259"/>
          <p:cNvSpPr>
            <a:spLocks noChangeArrowheads="1"/>
          </p:cNvSpPr>
          <p:nvPr/>
        </p:nvSpPr>
        <p:spPr bwMode="auto">
          <a:xfrm>
            <a:off x="2826633" y="2967296"/>
            <a:ext cx="6610987" cy="923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None/>
            </a:pPr>
            <a:r>
              <a:rPr lang="zh-CN" altLang="en-US" sz="6000" dirty="0">
                <a:solidFill>
                  <a:schemeClr val="bg1"/>
                </a:solidFill>
                <a:latin typeface="庞门正道标题体" panose="02010600030101010101" pitchFamily="2" charset="-122"/>
                <a:ea typeface="庞门正道标题体" panose="02010600030101010101" pitchFamily="2" charset="-122"/>
                <a:cs typeface="+mn-ea"/>
                <a:sym typeface="+mn-lt"/>
              </a:rPr>
              <a:t>开学数学教育宣传</a:t>
            </a:r>
            <a:endParaRPr lang="zh-CN" altLang="en-US" sz="6000" dirty="0">
              <a:solidFill>
                <a:schemeClr val="bg1"/>
              </a:solidFill>
              <a:latin typeface="庞门正道标题体" panose="02010600030101010101" pitchFamily="2" charset="-122"/>
              <a:ea typeface="庞门正道标题体" panose="02010600030101010101" pitchFamily="2" charset="-122"/>
              <a:cs typeface="+mn-ea"/>
              <a:sym typeface="+mn-lt"/>
            </a:endParaRPr>
          </a:p>
        </p:txBody>
      </p:sp>
      <p:pic>
        <p:nvPicPr>
          <p:cNvPr id="18" name="口哨版轻松欢快夏日旅行配乐-26秒">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4544" y="196273"/>
            <a:ext cx="609600" cy="609600"/>
          </a:xfrm>
          <a:prstGeom prst="rect">
            <a:avLst/>
          </a:prstGeom>
        </p:spPr>
      </p:pic>
      <p:sp>
        <p:nvSpPr>
          <p:cNvPr id="19" name="文本框 18"/>
          <p:cNvSpPr txBox="1"/>
          <p:nvPr/>
        </p:nvSpPr>
        <p:spPr>
          <a:xfrm>
            <a:off x="2826633" y="3890352"/>
            <a:ext cx="6187247" cy="1451616"/>
          </a:xfrm>
          <a:prstGeom prst="rect">
            <a:avLst/>
          </a:prstGeom>
          <a:noFill/>
        </p:spPr>
        <p:txBody>
          <a:bodyPr wrap="square" rtlCol="0">
            <a:spAutoFit/>
          </a:bodyPr>
          <a:lstStyle/>
          <a:p>
            <a:pPr>
              <a:lnSpc>
                <a:spcPct val="150000"/>
              </a:lnSpc>
            </a:pPr>
            <a:r>
              <a:rPr lang="en-US" altLang="zh-CN" sz="1200" dirty="0">
                <a:solidFill>
                  <a:schemeClr val="bg1"/>
                </a:solidFill>
                <a:cs typeface="+mn-ea"/>
                <a:sym typeface="+mn-lt"/>
              </a:rPr>
              <a:t> Life isn't about waiting for the storm to pass. it's about learning to dance in the rain.  Life isn't about waiting for the storm to pass. it's about learning to dance in the rain.   Life isn't about waiting for the storm to pass. it's about learning to dance in the rain.  </a:t>
            </a:r>
            <a:endParaRPr lang="en-US" altLang="zh-CN" sz="1200" dirty="0">
              <a:solidFill>
                <a:schemeClr val="bg1"/>
              </a:solidFill>
              <a:cs typeface="+mn-ea"/>
              <a:sym typeface="+mn-lt"/>
            </a:endParaRPr>
          </a:p>
          <a:p>
            <a:pPr>
              <a:lnSpc>
                <a:spcPct val="150000"/>
              </a:lnSpc>
            </a:pPr>
            <a:endParaRPr lang="en-US" altLang="zh-CN" sz="1200" dirty="0">
              <a:solidFill>
                <a:schemeClr val="bg1"/>
              </a:solidFill>
              <a:cs typeface="+mn-ea"/>
              <a:sym typeface="+mn-lt"/>
            </a:endParaRPr>
          </a:p>
          <a:p>
            <a:pPr>
              <a:lnSpc>
                <a:spcPct val="150000"/>
              </a:lnSpc>
            </a:pPr>
            <a:r>
              <a:rPr lang="en-US" altLang="zh-CN" sz="1200" dirty="0">
                <a:solidFill>
                  <a:schemeClr val="bg1"/>
                </a:solidFill>
                <a:cs typeface="+mn-ea"/>
                <a:sym typeface="+mn-lt"/>
              </a:rPr>
              <a:t> </a:t>
            </a:r>
            <a:endParaRPr lang="en-US" altLang="zh-CN" sz="1200" dirty="0">
              <a:solidFill>
                <a:schemeClr val="bg1"/>
              </a:solidFill>
              <a:cs typeface="+mn-ea"/>
              <a:sym typeface="+mn-lt"/>
            </a:endParaRPr>
          </a:p>
        </p:txBody>
      </p:sp>
      <p:grpSp>
        <p:nvGrpSpPr>
          <p:cNvPr id="35" name="Group 2"/>
          <p:cNvGrpSpPr/>
          <p:nvPr/>
        </p:nvGrpSpPr>
        <p:grpSpPr>
          <a:xfrm flipV="1">
            <a:off x="3045915" y="3156022"/>
            <a:ext cx="10449829" cy="3683238"/>
            <a:chOff x="2380330" y="1817915"/>
            <a:chExt cx="7431340" cy="3222172"/>
          </a:xfrm>
          <a:gradFill flip="none" rotWithShape="1">
            <a:gsLst>
              <a:gs pos="0">
                <a:schemeClr val="bg1">
                  <a:alpha val="8000"/>
                </a:schemeClr>
              </a:gs>
              <a:gs pos="74000">
                <a:schemeClr val="bg1">
                  <a:alpha val="0"/>
                </a:schemeClr>
              </a:gs>
            </a:gsLst>
            <a:lin ang="5400000" scaled="1"/>
            <a:tileRect/>
          </a:gradFill>
        </p:grpSpPr>
        <p:sp>
          <p:nvSpPr>
            <p:cNvPr id="36" name="Freeform: Shape 3"/>
            <p:cNvSpPr/>
            <p:nvPr/>
          </p:nvSpPr>
          <p:spPr>
            <a:xfrm>
              <a:off x="4484914" y="1817915"/>
              <a:ext cx="3222172" cy="3222172"/>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37" name="Freeform: Shape 4"/>
            <p:cNvSpPr/>
            <p:nvPr/>
          </p:nvSpPr>
          <p:spPr>
            <a:xfrm>
              <a:off x="7946582" y="249645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38" name="Freeform: Shape 5"/>
            <p:cNvSpPr/>
            <p:nvPr/>
          </p:nvSpPr>
          <p:spPr>
            <a:xfrm>
              <a:off x="2380330" y="249645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grpSp>
      <p:pic>
        <p:nvPicPr>
          <p:cNvPr id="4" name="图片 3" descr="CN白色版logo"/>
          <p:cNvPicPr>
            <a:picLocks noChangeAspect="1"/>
          </p:cNvPicPr>
          <p:nvPr/>
        </p:nvPicPr>
        <p:blipFill>
          <a:blip r:embed="rId5"/>
          <a:stretch>
            <a:fillRect/>
          </a:stretch>
        </p:blipFill>
        <p:spPr>
          <a:xfrm>
            <a:off x="273050" y="284480"/>
            <a:ext cx="2298065" cy="5219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8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7"/>
                                        </p:tgtEl>
                                      </p:cBhvr>
                                    </p:animEffect>
                                    <p:animScale>
                                      <p:cBhvr>
                                        <p:cTn id="15" dur="250" autoRev="1" fill="hold"/>
                                        <p:tgtEl>
                                          <p:spTgt spid="17"/>
                                        </p:tgtEl>
                                      </p:cBhvr>
                                      <p:by x="105000" y="105000"/>
                                    </p:animScale>
                                  </p:childTnLst>
                                </p:cTn>
                              </p:par>
                            </p:childTnLst>
                          </p:cTn>
                        </p:par>
                        <p:par>
                          <p:cTn id="16" fill="hold">
                            <p:stCondLst>
                              <p:cond delay="1350"/>
                            </p:stCondLst>
                            <p:childTnLst>
                              <p:par>
                                <p:cTn id="17" presetID="1" presetClass="mediacall" presetSubtype="0" fill="hold" nodeType="afterEffect">
                                  <p:stCondLst>
                                    <p:cond delay="0"/>
                                  </p:stCondLst>
                                  <p:childTnLst>
                                    <p:cmd type="call" cmd="playFrom(0.0)">
                                      <p:cBhvr>
                                        <p:cTn id="18" dur="1" fill="hold"/>
                                        <p:tgtEl>
                                          <p:spTgt spid="18"/>
                                        </p:tgtEl>
                                      </p:cBhvr>
                                    </p:cmd>
                                  </p:childTnLst>
                                </p:cTn>
                              </p:par>
                            </p:childTnLst>
                          </p:cTn>
                        </p:par>
                        <p:par>
                          <p:cTn id="19" fill="hold">
                            <p:stCondLst>
                              <p:cond delay="1350"/>
                            </p:stCondLst>
                            <p:childTnLst>
                              <p:par>
                                <p:cTn id="20" presetID="2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hold" display="0">
                  <p:stCondLst>
                    <p:cond delay="indefinite"/>
                  </p:stCondLst>
                  <p:endCondLst>
                    <p:cond evt="onStopAudio" delay="0">
                      <p:tgtEl>
                        <p:sldTgt/>
                      </p:tgtEl>
                    </p:cond>
                  </p:endCondLst>
                </p:cTn>
                <p:tgtEl>
                  <p:spTgt spid="18"/>
                </p:tgtEl>
              </p:cMediaNode>
            </p:audio>
          </p:childTnLst>
        </p:cTn>
      </p:par>
    </p:tnLst>
    <p:bldLst>
      <p:bldP spid="17" grpId="0" bldLvl="0" animBg="1"/>
      <p:bldP spid="17" grpId="1" bldLvl="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幼儿培训班"/>
          <p:cNvPicPr>
            <a:picLocks noChangeAspect="1"/>
          </p:cNvPicPr>
          <p:nvPr/>
        </p:nvPicPr>
        <p:blipFill>
          <a:blip r:embed="rId1"/>
          <a:srcRect t="49045" b="8707"/>
          <a:stretch>
            <a:fillRect/>
          </a:stretch>
        </p:blipFill>
        <p:spPr>
          <a:xfrm>
            <a:off x="-635" y="0"/>
            <a:ext cx="12192635" cy="6868160"/>
          </a:xfrm>
          <a:prstGeom prst="rect">
            <a:avLst/>
          </a:prstGeom>
        </p:spPr>
      </p:pic>
      <p:sp>
        <p:nvSpPr>
          <p:cNvPr id="6" name="矩形: 圆角 11"/>
          <p:cNvSpPr/>
          <p:nvPr/>
        </p:nvSpPr>
        <p:spPr>
          <a:xfrm flipH="1">
            <a:off x="735965" y="1880235"/>
            <a:ext cx="10084435" cy="4432935"/>
          </a:xfrm>
          <a:custGeom>
            <a:avLst/>
            <a:gdLst>
              <a:gd name="connsiteX0" fmla="*/ 0 w 8547100"/>
              <a:gd name="connsiteY0" fmla="*/ 170243 h 1783393"/>
              <a:gd name="connsiteX1" fmla="*/ 170243 w 8547100"/>
              <a:gd name="connsiteY1" fmla="*/ 0 h 1783393"/>
              <a:gd name="connsiteX2" fmla="*/ 8376857 w 8547100"/>
              <a:gd name="connsiteY2" fmla="*/ 0 h 1783393"/>
              <a:gd name="connsiteX3" fmla="*/ 8547100 w 8547100"/>
              <a:gd name="connsiteY3" fmla="*/ 170243 h 1783393"/>
              <a:gd name="connsiteX4" fmla="*/ 8547100 w 8547100"/>
              <a:gd name="connsiteY4" fmla="*/ 1613150 h 1783393"/>
              <a:gd name="connsiteX5" fmla="*/ 8376857 w 8547100"/>
              <a:gd name="connsiteY5" fmla="*/ 1783393 h 1783393"/>
              <a:gd name="connsiteX6" fmla="*/ 170243 w 8547100"/>
              <a:gd name="connsiteY6" fmla="*/ 1783393 h 1783393"/>
              <a:gd name="connsiteX7" fmla="*/ 0 w 8547100"/>
              <a:gd name="connsiteY7" fmla="*/ 1613150 h 1783393"/>
              <a:gd name="connsiteX8" fmla="*/ 0 w 8547100"/>
              <a:gd name="connsiteY8" fmla="*/ 170243 h 1783393"/>
              <a:gd name="connsiteX0-1" fmla="*/ 0 w 8547100"/>
              <a:gd name="connsiteY0-2" fmla="*/ 170243 h 1783393"/>
              <a:gd name="connsiteX1-3" fmla="*/ 963993 w 8547100"/>
              <a:gd name="connsiteY1-4" fmla="*/ 6350 h 1783393"/>
              <a:gd name="connsiteX2-5" fmla="*/ 8376857 w 8547100"/>
              <a:gd name="connsiteY2-6" fmla="*/ 0 h 1783393"/>
              <a:gd name="connsiteX3-7" fmla="*/ 8547100 w 8547100"/>
              <a:gd name="connsiteY3-8" fmla="*/ 170243 h 1783393"/>
              <a:gd name="connsiteX4-9" fmla="*/ 8547100 w 8547100"/>
              <a:gd name="connsiteY4-10" fmla="*/ 1613150 h 1783393"/>
              <a:gd name="connsiteX5-11" fmla="*/ 8376857 w 8547100"/>
              <a:gd name="connsiteY5-12" fmla="*/ 1783393 h 1783393"/>
              <a:gd name="connsiteX6-13" fmla="*/ 170243 w 8547100"/>
              <a:gd name="connsiteY6-14" fmla="*/ 1783393 h 1783393"/>
              <a:gd name="connsiteX7-15" fmla="*/ 0 w 8547100"/>
              <a:gd name="connsiteY7-16" fmla="*/ 1613150 h 1783393"/>
              <a:gd name="connsiteX8-17" fmla="*/ 0 w 8547100"/>
              <a:gd name="connsiteY8-18" fmla="*/ 170243 h 1783393"/>
              <a:gd name="connsiteX0-19" fmla="*/ 736600 w 8547100"/>
              <a:gd name="connsiteY0-20" fmla="*/ 157543 h 1783393"/>
              <a:gd name="connsiteX1-21" fmla="*/ 963993 w 8547100"/>
              <a:gd name="connsiteY1-22" fmla="*/ 6350 h 1783393"/>
              <a:gd name="connsiteX2-23" fmla="*/ 8376857 w 8547100"/>
              <a:gd name="connsiteY2-24" fmla="*/ 0 h 1783393"/>
              <a:gd name="connsiteX3-25" fmla="*/ 8547100 w 8547100"/>
              <a:gd name="connsiteY3-26" fmla="*/ 170243 h 1783393"/>
              <a:gd name="connsiteX4-27" fmla="*/ 8547100 w 8547100"/>
              <a:gd name="connsiteY4-28" fmla="*/ 1613150 h 1783393"/>
              <a:gd name="connsiteX5-29" fmla="*/ 8376857 w 8547100"/>
              <a:gd name="connsiteY5-30" fmla="*/ 1783393 h 1783393"/>
              <a:gd name="connsiteX6-31" fmla="*/ 170243 w 8547100"/>
              <a:gd name="connsiteY6-32" fmla="*/ 1783393 h 1783393"/>
              <a:gd name="connsiteX7-33" fmla="*/ 0 w 8547100"/>
              <a:gd name="connsiteY7-34" fmla="*/ 1613150 h 1783393"/>
              <a:gd name="connsiteX8-35" fmla="*/ 736600 w 8547100"/>
              <a:gd name="connsiteY8-36" fmla="*/ 157543 h 1783393"/>
              <a:gd name="connsiteX0-37" fmla="*/ 736600 w 8547100"/>
              <a:gd name="connsiteY0-38" fmla="*/ 157543 h 1783393"/>
              <a:gd name="connsiteX1-39" fmla="*/ 963993 w 8547100"/>
              <a:gd name="connsiteY1-40" fmla="*/ 6350 h 1783393"/>
              <a:gd name="connsiteX2-41" fmla="*/ 8376857 w 8547100"/>
              <a:gd name="connsiteY2-42" fmla="*/ 0 h 1783393"/>
              <a:gd name="connsiteX3-43" fmla="*/ 8547100 w 8547100"/>
              <a:gd name="connsiteY3-44" fmla="*/ 170243 h 1783393"/>
              <a:gd name="connsiteX4-45" fmla="*/ 8547100 w 8547100"/>
              <a:gd name="connsiteY4-46" fmla="*/ 1613150 h 1783393"/>
              <a:gd name="connsiteX5-47" fmla="*/ 8376857 w 8547100"/>
              <a:gd name="connsiteY5-48" fmla="*/ 1783393 h 1783393"/>
              <a:gd name="connsiteX6-49" fmla="*/ 170243 w 8547100"/>
              <a:gd name="connsiteY6-50" fmla="*/ 1783393 h 1783393"/>
              <a:gd name="connsiteX7-51" fmla="*/ 0 w 8547100"/>
              <a:gd name="connsiteY7-52" fmla="*/ 1613150 h 1783393"/>
              <a:gd name="connsiteX8-53" fmla="*/ 736600 w 8547100"/>
              <a:gd name="connsiteY8-54" fmla="*/ 157543 h 1783393"/>
              <a:gd name="connsiteX0-55" fmla="*/ 736600 w 8547100"/>
              <a:gd name="connsiteY0-56" fmla="*/ 157543 h 1783393"/>
              <a:gd name="connsiteX1-57" fmla="*/ 963993 w 8547100"/>
              <a:gd name="connsiteY1-58" fmla="*/ 6350 h 1783393"/>
              <a:gd name="connsiteX2-59" fmla="*/ 8376857 w 8547100"/>
              <a:gd name="connsiteY2-60" fmla="*/ 0 h 1783393"/>
              <a:gd name="connsiteX3-61" fmla="*/ 8547100 w 8547100"/>
              <a:gd name="connsiteY3-62" fmla="*/ 170243 h 1783393"/>
              <a:gd name="connsiteX4-63" fmla="*/ 8547100 w 8547100"/>
              <a:gd name="connsiteY4-64" fmla="*/ 1613150 h 1783393"/>
              <a:gd name="connsiteX5-65" fmla="*/ 8376857 w 8547100"/>
              <a:gd name="connsiteY5-66" fmla="*/ 1783393 h 1783393"/>
              <a:gd name="connsiteX6-67" fmla="*/ 170243 w 8547100"/>
              <a:gd name="connsiteY6-68" fmla="*/ 1783393 h 1783393"/>
              <a:gd name="connsiteX7-69" fmla="*/ 0 w 8547100"/>
              <a:gd name="connsiteY7-70" fmla="*/ 1613150 h 1783393"/>
              <a:gd name="connsiteX8-71" fmla="*/ 736600 w 8547100"/>
              <a:gd name="connsiteY8-72" fmla="*/ 157543 h 1783393"/>
              <a:gd name="connsiteX0-73" fmla="*/ 736600 w 8547100"/>
              <a:gd name="connsiteY0-74" fmla="*/ 157543 h 1783393"/>
              <a:gd name="connsiteX1-75" fmla="*/ 963993 w 8547100"/>
              <a:gd name="connsiteY1-76" fmla="*/ 6350 h 1783393"/>
              <a:gd name="connsiteX2-77" fmla="*/ 8376857 w 8547100"/>
              <a:gd name="connsiteY2-78" fmla="*/ 0 h 1783393"/>
              <a:gd name="connsiteX3-79" fmla="*/ 8547100 w 8547100"/>
              <a:gd name="connsiteY3-80" fmla="*/ 170243 h 1783393"/>
              <a:gd name="connsiteX4-81" fmla="*/ 8547100 w 8547100"/>
              <a:gd name="connsiteY4-82" fmla="*/ 1613150 h 1783393"/>
              <a:gd name="connsiteX5-83" fmla="*/ 8376857 w 8547100"/>
              <a:gd name="connsiteY5-84" fmla="*/ 1783393 h 1783393"/>
              <a:gd name="connsiteX6-85" fmla="*/ 170243 w 8547100"/>
              <a:gd name="connsiteY6-86" fmla="*/ 1783393 h 1783393"/>
              <a:gd name="connsiteX7-87" fmla="*/ 0 w 8547100"/>
              <a:gd name="connsiteY7-88" fmla="*/ 1613150 h 1783393"/>
              <a:gd name="connsiteX8-89" fmla="*/ 736600 w 8547100"/>
              <a:gd name="connsiteY8-90" fmla="*/ 157543 h 178339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8547100" h="1783393">
                <a:moveTo>
                  <a:pt x="736600" y="157543"/>
                </a:moveTo>
                <a:cubicBezTo>
                  <a:pt x="788987" y="63520"/>
                  <a:pt x="869970" y="11113"/>
                  <a:pt x="963993" y="6350"/>
                </a:cubicBezTo>
                <a:lnTo>
                  <a:pt x="8376857" y="0"/>
                </a:lnTo>
                <a:cubicBezTo>
                  <a:pt x="8470880" y="0"/>
                  <a:pt x="8547100" y="76220"/>
                  <a:pt x="8547100" y="170243"/>
                </a:cubicBezTo>
                <a:lnTo>
                  <a:pt x="8547100" y="1613150"/>
                </a:lnTo>
                <a:cubicBezTo>
                  <a:pt x="8547100" y="1707173"/>
                  <a:pt x="8470880" y="1783393"/>
                  <a:pt x="8376857" y="1783393"/>
                </a:cubicBezTo>
                <a:lnTo>
                  <a:pt x="170243" y="1783393"/>
                </a:lnTo>
                <a:cubicBezTo>
                  <a:pt x="76220" y="1783393"/>
                  <a:pt x="0" y="1707173"/>
                  <a:pt x="0" y="1613150"/>
                </a:cubicBezTo>
                <a:lnTo>
                  <a:pt x="736600" y="157543"/>
                </a:lnTo>
                <a:close/>
              </a:path>
            </a:pathLst>
          </a:custGeom>
          <a:solidFill>
            <a:schemeClr val="bg1"/>
          </a:solidFill>
          <a:ln>
            <a:noFill/>
          </a:ln>
          <a:effectLst>
            <a:outerShdw blurRad="2286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41" name="Group 2"/>
          <p:cNvGrpSpPr/>
          <p:nvPr/>
        </p:nvGrpSpPr>
        <p:grpSpPr>
          <a:xfrm flipV="1">
            <a:off x="-95587" y="802085"/>
            <a:ext cx="12184117" cy="4971639"/>
            <a:chOff x="2380330" y="2496457"/>
            <a:chExt cx="7193982" cy="5246738"/>
          </a:xfrm>
          <a:gradFill flip="none" rotWithShape="1">
            <a:gsLst>
              <a:gs pos="0">
                <a:schemeClr val="bg1">
                  <a:alpha val="8000"/>
                </a:schemeClr>
              </a:gs>
              <a:gs pos="74000">
                <a:schemeClr val="bg1">
                  <a:alpha val="0"/>
                </a:schemeClr>
              </a:gs>
            </a:gsLst>
            <a:lin ang="5400000" scaled="1"/>
            <a:tileRect/>
          </a:gradFill>
        </p:grpSpPr>
        <p:sp>
          <p:nvSpPr>
            <p:cNvPr id="43" name="Freeform: Shape 4"/>
            <p:cNvSpPr/>
            <p:nvPr/>
          </p:nvSpPr>
          <p:spPr>
            <a:xfrm>
              <a:off x="7709224" y="587810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4" name="Freeform: Shape 5"/>
            <p:cNvSpPr/>
            <p:nvPr/>
          </p:nvSpPr>
          <p:spPr>
            <a:xfrm>
              <a:off x="2380330" y="249645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35538" y="3451944"/>
            <a:ext cx="2890672" cy="2861733"/>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99142" y="3647485"/>
            <a:ext cx="2618120" cy="2591910"/>
          </a:xfrm>
          <a:prstGeom prst="rect">
            <a:avLst/>
          </a:prstGeom>
        </p:spPr>
      </p:pic>
      <p:sp>
        <p:nvSpPr>
          <p:cNvPr id="60" name="文本框 59"/>
          <p:cNvSpPr txBox="1"/>
          <p:nvPr/>
        </p:nvSpPr>
        <p:spPr>
          <a:xfrm>
            <a:off x="4426864" y="4406260"/>
            <a:ext cx="2162676" cy="829945"/>
          </a:xfrm>
          <a:prstGeom prst="rect">
            <a:avLst/>
          </a:prstGeom>
        </p:spPr>
        <p:txBody>
          <a:bodyPr wrap="square">
            <a:spAutoFit/>
          </a:bodyPr>
          <a:lstStyle>
            <a:defPPr>
              <a:defRPr lang="zh-CN"/>
            </a:defPPr>
            <a:lvl1pPr algn="ctr">
              <a:defRPr sz="2400" b="1">
                <a:ln w="19050">
                  <a:noFill/>
                </a:ln>
                <a:effectLst/>
                <a:latin typeface="方正卡通简体" panose="03000509000000000000" pitchFamily="65" charset="-122"/>
                <a:ea typeface="方正卡通简体" panose="03000509000000000000" pitchFamily="65" charset="-122"/>
              </a:defRPr>
            </a:lvl1pPr>
          </a:lstStyle>
          <a:p>
            <a:r>
              <a:rPr lang="zh-CN" altLang="en-US" dirty="0">
                <a:solidFill>
                  <a:schemeClr val="bg1"/>
                </a:solidFill>
                <a:sym typeface="+mn-ea"/>
              </a:rPr>
              <a:t>第一章</a:t>
            </a:r>
            <a:endParaRPr lang="zh-CN" altLang="en-US" dirty="0">
              <a:ln w="19050">
                <a:noFill/>
              </a:ln>
              <a:solidFill>
                <a:schemeClr val="bg1"/>
              </a:solidFill>
            </a:endParaRPr>
          </a:p>
          <a:p>
            <a:r>
              <a:rPr lang="zh-CN" altLang="en-US" dirty="0">
                <a:solidFill>
                  <a:schemeClr val="bg1"/>
                </a:solidFill>
                <a:sym typeface="+mn-ea"/>
              </a:rPr>
              <a:t>输入标题内容</a:t>
            </a:r>
            <a:endParaRPr lang="zh-CN" altLang="en-US" dirty="0">
              <a:solidFill>
                <a:schemeClr val="bg1"/>
              </a:solidFill>
              <a:effectLst>
                <a:outerShdw blurRad="38100" dist="38100" dir="2700000" algn="tl">
                  <a:srgbClr val="000000">
                    <a:alpha val="43137"/>
                  </a:srgbClr>
                </a:outerShdw>
              </a:effectLst>
            </a:endParaRPr>
          </a:p>
        </p:txBody>
      </p:sp>
      <p:sp>
        <p:nvSpPr>
          <p:cNvPr id="64" name="文本框 63"/>
          <p:cNvSpPr txBox="1"/>
          <p:nvPr/>
        </p:nvSpPr>
        <p:spPr>
          <a:xfrm>
            <a:off x="7744612" y="4342693"/>
            <a:ext cx="2162676" cy="829945"/>
          </a:xfrm>
          <a:prstGeom prst="rect">
            <a:avLst/>
          </a:prstGeom>
        </p:spPr>
        <p:txBody>
          <a:bodyPr wrap="square">
            <a:spAutoFit/>
          </a:bodyPr>
          <a:lstStyle>
            <a:defPPr>
              <a:defRPr lang="zh-CN"/>
            </a:defPPr>
            <a:lvl1pPr algn="ctr">
              <a:defRPr sz="2400" b="1">
                <a:ln w="19050">
                  <a:noFill/>
                </a:ln>
                <a:effectLst/>
                <a:latin typeface="方正卡通简体" panose="03000509000000000000" pitchFamily="65" charset="-122"/>
                <a:ea typeface="方正卡通简体" panose="03000509000000000000" pitchFamily="65" charset="-122"/>
              </a:defRPr>
            </a:lvl1pPr>
          </a:lstStyle>
          <a:p>
            <a:r>
              <a:rPr lang="zh-CN" altLang="en-US" dirty="0">
                <a:solidFill>
                  <a:schemeClr val="bg1"/>
                </a:solidFill>
                <a:sym typeface="+mn-ea"/>
              </a:rPr>
              <a:t>第一章</a:t>
            </a:r>
            <a:endParaRPr lang="zh-CN" altLang="en-US" dirty="0">
              <a:ln w="19050">
                <a:noFill/>
              </a:ln>
              <a:solidFill>
                <a:schemeClr val="bg1"/>
              </a:solidFill>
            </a:endParaRPr>
          </a:p>
          <a:p>
            <a:r>
              <a:rPr lang="zh-CN" altLang="en-US" dirty="0">
                <a:solidFill>
                  <a:schemeClr val="bg1"/>
                </a:solidFill>
                <a:sym typeface="+mn-ea"/>
              </a:rPr>
              <a:t>输入标题内容</a:t>
            </a:r>
            <a:endParaRPr lang="zh-CN" altLang="en-US" dirty="0">
              <a:solidFill>
                <a:schemeClr val="bg1"/>
              </a:solidFill>
              <a:effectLst>
                <a:outerShdw blurRad="38100" dist="38100" dir="2700000" algn="tl">
                  <a:srgbClr val="000000">
                    <a:alpha val="43137"/>
                  </a:srgbClr>
                </a:outerShdw>
              </a:effectLst>
            </a:endParaRPr>
          </a:p>
        </p:txBody>
      </p:sp>
      <p:sp>
        <p:nvSpPr>
          <p:cNvPr id="65" name="箭头: V 形 64"/>
          <p:cNvSpPr/>
          <p:nvPr/>
        </p:nvSpPr>
        <p:spPr>
          <a:xfrm>
            <a:off x="3978299" y="4571355"/>
            <a:ext cx="259285" cy="250403"/>
          </a:xfrm>
          <a:prstGeom prst="chevron">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箭头: V 形 65"/>
          <p:cNvSpPr/>
          <p:nvPr/>
        </p:nvSpPr>
        <p:spPr>
          <a:xfrm>
            <a:off x="6978173" y="4632407"/>
            <a:ext cx="259285" cy="250403"/>
          </a:xfrm>
          <a:prstGeom prst="chevron">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7609" y="3410405"/>
            <a:ext cx="2890672" cy="2861733"/>
          </a:xfrm>
          <a:prstGeom prst="rect">
            <a:avLst/>
          </a:prstGeom>
        </p:spPr>
      </p:pic>
      <p:sp>
        <p:nvSpPr>
          <p:cNvPr id="56" name="文本框 55"/>
          <p:cNvSpPr txBox="1"/>
          <p:nvPr/>
        </p:nvSpPr>
        <p:spPr>
          <a:xfrm>
            <a:off x="1460694" y="4241106"/>
            <a:ext cx="2090923" cy="829945"/>
          </a:xfrm>
          <a:prstGeom prst="rect">
            <a:avLst/>
          </a:prstGeom>
        </p:spPr>
        <p:txBody>
          <a:bodyPr wrap="square">
            <a:spAutoFit/>
          </a:bodyPr>
          <a:lstStyle>
            <a:defPPr>
              <a:defRPr lang="zh-CN"/>
            </a:defPPr>
            <a:lvl1pPr algn="ctr">
              <a:defRPr sz="4400" b="1">
                <a:ln w="19050">
                  <a:solidFill>
                    <a:schemeClr val="bg1"/>
                  </a:solidFill>
                </a:ln>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defRPr>
            </a:lvl1pPr>
          </a:lstStyle>
          <a:p>
            <a:r>
              <a:rPr lang="zh-CN" altLang="en-US" sz="2400" dirty="0">
                <a:ln w="19050">
                  <a:noFill/>
                </a:ln>
                <a:solidFill>
                  <a:schemeClr val="bg1"/>
                </a:solidFill>
              </a:rPr>
              <a:t>第一章</a:t>
            </a:r>
            <a:endParaRPr lang="zh-CN" altLang="en-US" sz="2400" dirty="0">
              <a:ln w="19050">
                <a:noFill/>
              </a:ln>
              <a:solidFill>
                <a:schemeClr val="bg1"/>
              </a:solidFill>
            </a:endParaRPr>
          </a:p>
          <a:p>
            <a:r>
              <a:rPr lang="zh-CN" altLang="en-US" sz="2400" dirty="0">
                <a:ln w="19050">
                  <a:noFill/>
                </a:ln>
                <a:solidFill>
                  <a:schemeClr val="bg1"/>
                </a:solidFill>
              </a:rPr>
              <a:t>输入标题内容</a:t>
            </a:r>
            <a:endParaRPr lang="zh-CN" altLang="en-US" sz="2400" dirty="0">
              <a:ln w="19050">
                <a:noFill/>
              </a:ln>
              <a:solidFill>
                <a:schemeClr val="bg1"/>
              </a:solidFill>
            </a:endParaRPr>
          </a:p>
        </p:txBody>
      </p:sp>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l="19299" t="21092" r="20208" b="18711"/>
          <a:stretch>
            <a:fillRect/>
          </a:stretch>
        </p:blipFill>
        <p:spPr>
          <a:xfrm>
            <a:off x="1725651" y="2242548"/>
            <a:ext cx="1952977" cy="1943420"/>
          </a:xfrm>
          <a:prstGeom prst="rect">
            <a:avLst/>
          </a:prstGeom>
        </p:spPr>
      </p:pic>
      <p:pic>
        <p:nvPicPr>
          <p:cNvPr id="10" name="图片 9"/>
          <p:cNvPicPr>
            <a:picLocks noChangeAspect="1"/>
          </p:cNvPicPr>
          <p:nvPr/>
        </p:nvPicPr>
        <p:blipFill rotWithShape="1">
          <a:blip r:embed="rId4">
            <a:extLst>
              <a:ext uri="{28A0092B-C50C-407E-A947-70E740481C1C}">
                <a14:useLocalDpi xmlns:a14="http://schemas.microsoft.com/office/drawing/2010/main" val="0"/>
              </a:ext>
            </a:extLst>
          </a:blip>
          <a:srcRect l="19299" t="21092" r="20208" b="18711"/>
          <a:stretch>
            <a:fillRect/>
          </a:stretch>
        </p:blipFill>
        <p:spPr>
          <a:xfrm>
            <a:off x="4610610" y="2359828"/>
            <a:ext cx="1952977" cy="1943420"/>
          </a:xfrm>
          <a:prstGeom prst="rect">
            <a:avLst/>
          </a:prstGeom>
        </p:spPr>
      </p:pic>
      <p:pic>
        <p:nvPicPr>
          <p:cNvPr id="11" name="图片 10"/>
          <p:cNvPicPr>
            <a:picLocks noChangeAspect="1"/>
          </p:cNvPicPr>
          <p:nvPr/>
        </p:nvPicPr>
        <p:blipFill rotWithShape="1">
          <a:blip r:embed="rId4">
            <a:extLst>
              <a:ext uri="{28A0092B-C50C-407E-A947-70E740481C1C}">
                <a14:useLocalDpi xmlns:a14="http://schemas.microsoft.com/office/drawing/2010/main" val="0"/>
              </a:ext>
            </a:extLst>
          </a:blip>
          <a:srcRect l="19299" t="21092" r="20208" b="18711"/>
          <a:stretch>
            <a:fillRect/>
          </a:stretch>
        </p:blipFill>
        <p:spPr>
          <a:xfrm>
            <a:off x="7954059" y="1985253"/>
            <a:ext cx="1952977" cy="1943420"/>
          </a:xfrm>
          <a:prstGeom prst="rect">
            <a:avLst/>
          </a:prstGeom>
        </p:spPr>
      </p:pic>
      <p:grpSp>
        <p:nvGrpSpPr>
          <p:cNvPr id="13" name="组合 12"/>
          <p:cNvGrpSpPr/>
          <p:nvPr/>
        </p:nvGrpSpPr>
        <p:grpSpPr>
          <a:xfrm>
            <a:off x="5973717" y="228239"/>
            <a:ext cx="5232673" cy="1107996"/>
            <a:chOff x="1893841" y="764700"/>
            <a:chExt cx="5232673" cy="1107996"/>
          </a:xfrm>
        </p:grpSpPr>
        <p:sp>
          <p:nvSpPr>
            <p:cNvPr id="14" name="文本框 13"/>
            <p:cNvSpPr txBox="1"/>
            <p:nvPr/>
          </p:nvSpPr>
          <p:spPr>
            <a:xfrm>
              <a:off x="5065484" y="764700"/>
              <a:ext cx="2061030" cy="1107996"/>
            </a:xfrm>
            <a:prstGeom prst="rect">
              <a:avLst/>
            </a:prstGeom>
            <a:noFill/>
          </p:spPr>
          <p:txBody>
            <a:bodyPr wrap="square" rtlCol="0">
              <a:spAutoFit/>
            </a:bodyPr>
            <a:p>
              <a:pPr algn="ctr"/>
              <a:r>
                <a:rPr lang="zh-CN" altLang="en-US" sz="6600" dirty="0">
                  <a:ln w="6350">
                    <a:noFill/>
                  </a:ln>
                  <a:solidFill>
                    <a:schemeClr val="bg1"/>
                  </a:solidFill>
                  <a:latin typeface="+mj-ea"/>
                  <a:ea typeface="+mj-ea"/>
                  <a:cs typeface="站酷快乐体2016修订版" panose="02010600030101010101" pitchFamily="2" charset="-122"/>
                </a:rPr>
                <a:t>目录</a:t>
              </a:r>
              <a:endParaRPr lang="zh-CN" altLang="en-US" sz="6600" dirty="0">
                <a:ln w="6350">
                  <a:noFill/>
                </a:ln>
                <a:solidFill>
                  <a:schemeClr val="bg1"/>
                </a:solidFill>
                <a:latin typeface="+mj-ea"/>
                <a:ea typeface="+mj-ea"/>
                <a:cs typeface="站酷快乐体2016修订版" panose="02010600030101010101" pitchFamily="2" charset="-122"/>
              </a:endParaRPr>
            </a:p>
          </p:txBody>
        </p:sp>
        <p:sp>
          <p:nvSpPr>
            <p:cNvPr id="15" name="文本框 14"/>
            <p:cNvSpPr txBox="1"/>
            <p:nvPr/>
          </p:nvSpPr>
          <p:spPr>
            <a:xfrm>
              <a:off x="1893841" y="1148442"/>
              <a:ext cx="4455885" cy="523220"/>
            </a:xfrm>
            <a:prstGeom prst="rect">
              <a:avLst/>
            </a:prstGeom>
            <a:noFill/>
          </p:spPr>
          <p:txBody>
            <a:bodyPr wrap="square" rtlCol="0">
              <a:spAutoFit/>
            </a:bodyPr>
            <a:p>
              <a:pPr algn="ctr"/>
              <a:r>
                <a:rPr lang="en-US" altLang="zh-CN" sz="2800" dirty="0">
                  <a:solidFill>
                    <a:schemeClr val="bg1"/>
                  </a:solidFill>
                  <a:latin typeface="+mj-ea"/>
                  <a:ea typeface="+mj-ea"/>
                  <a:cs typeface="站酷快乐体2016修订版" panose="02010600030101010101" pitchFamily="2" charset="-122"/>
                </a:rPr>
                <a:t>CONTENTS</a:t>
              </a:r>
              <a:endParaRPr lang="en-US" altLang="zh-CN" sz="2800" dirty="0">
                <a:solidFill>
                  <a:schemeClr val="bg1"/>
                </a:solidFill>
                <a:latin typeface="+mj-ea"/>
                <a:ea typeface="+mj-ea"/>
                <a:cs typeface="站酷快乐体2016修订版"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1000"/>
                                        <p:tgtEl>
                                          <p:spTgt spid="56"/>
                                        </p:tgtEl>
                                      </p:cBhvr>
                                    </p:animEffect>
                                    <p:anim calcmode="lin" valueType="num">
                                      <p:cBhvr>
                                        <p:cTn id="31" dur="1000" fill="hold"/>
                                        <p:tgtEl>
                                          <p:spTgt spid="56"/>
                                        </p:tgtEl>
                                        <p:attrNameLst>
                                          <p:attrName>ppt_x</p:attrName>
                                        </p:attrNameLst>
                                      </p:cBhvr>
                                      <p:tavLst>
                                        <p:tav tm="0">
                                          <p:val>
                                            <p:strVal val="#ppt_x"/>
                                          </p:val>
                                        </p:tav>
                                        <p:tav tm="100000">
                                          <p:val>
                                            <p:strVal val="#ppt_x"/>
                                          </p:val>
                                        </p:tav>
                                      </p:tavLst>
                                    </p:anim>
                                    <p:anim calcmode="lin" valueType="num">
                                      <p:cBhvr>
                                        <p:cTn id="3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42" presetClass="entr" presetSubtype="0" fill="hold" grpId="0"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1000"/>
                                        <p:tgtEl>
                                          <p:spTgt spid="60"/>
                                        </p:tgtEl>
                                      </p:cBhvr>
                                    </p:animEffect>
                                    <p:anim calcmode="lin" valueType="num">
                                      <p:cBhvr>
                                        <p:cTn id="49" dur="1000" fill="hold"/>
                                        <p:tgtEl>
                                          <p:spTgt spid="60"/>
                                        </p:tgtEl>
                                        <p:attrNameLst>
                                          <p:attrName>ppt_x</p:attrName>
                                        </p:attrNameLst>
                                      </p:cBhvr>
                                      <p:tavLst>
                                        <p:tav tm="0">
                                          <p:val>
                                            <p:strVal val="#ppt_x"/>
                                          </p:val>
                                        </p:tav>
                                        <p:tav tm="100000">
                                          <p:val>
                                            <p:strVal val="#ppt_x"/>
                                          </p:val>
                                        </p:tav>
                                      </p:tavLst>
                                    </p:anim>
                                    <p:anim calcmode="lin" valueType="num">
                                      <p:cBhvr>
                                        <p:cTn id="50"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500" fill="hold"/>
                                        <p:tgtEl>
                                          <p:spTgt spid="2"/>
                                        </p:tgtEl>
                                        <p:attrNameLst>
                                          <p:attrName>ppt_x</p:attrName>
                                        </p:attrNameLst>
                                      </p:cBhvr>
                                      <p:tavLst>
                                        <p:tav tm="0">
                                          <p:val>
                                            <p:strVal val="#ppt_x"/>
                                          </p:val>
                                        </p:tav>
                                        <p:tav tm="100000">
                                          <p:val>
                                            <p:strVal val="#ppt_x"/>
                                          </p:val>
                                        </p:tav>
                                      </p:tavLst>
                                    </p:anim>
                                    <p:anim calcmode="lin" valueType="num">
                                      <p:cBhvr additive="base">
                                        <p:cTn id="62" dur="500" fill="hold"/>
                                        <p:tgtEl>
                                          <p:spTgt spid="2"/>
                                        </p:tgtEl>
                                        <p:attrNameLst>
                                          <p:attrName>ppt_y</p:attrName>
                                        </p:attrNameLst>
                                      </p:cBhvr>
                                      <p:tavLst>
                                        <p:tav tm="0">
                                          <p:val>
                                            <p:strVal val="1+#ppt_h/2"/>
                                          </p:val>
                                        </p:tav>
                                        <p:tav tm="100000">
                                          <p:val>
                                            <p:strVal val="#ppt_y"/>
                                          </p:val>
                                        </p:tav>
                                      </p:tavLst>
                                    </p:anim>
                                  </p:childTnLst>
                                </p:cTn>
                              </p:par>
                            </p:childTnLst>
                          </p:cTn>
                        </p:par>
                        <p:par>
                          <p:cTn id="63" fill="hold">
                            <p:stCondLst>
                              <p:cond delay="500"/>
                            </p:stCondLst>
                            <p:childTnLst>
                              <p:par>
                                <p:cTn id="64" presetID="42" presetClass="entr" presetSubtype="0" fill="hold" grpId="0" nodeType="afterEffect">
                                  <p:stCondLst>
                                    <p:cond delay="0"/>
                                  </p:stCondLst>
                                  <p:childTnLst>
                                    <p:set>
                                      <p:cBhvr>
                                        <p:cTn id="65" dur="1" fill="hold">
                                          <p:stCondLst>
                                            <p:cond delay="0"/>
                                          </p:stCondLst>
                                        </p:cTn>
                                        <p:tgtEl>
                                          <p:spTgt spid="64"/>
                                        </p:tgtEl>
                                        <p:attrNameLst>
                                          <p:attrName>style.visibility</p:attrName>
                                        </p:attrNameLst>
                                      </p:cBhvr>
                                      <p:to>
                                        <p:strVal val="visible"/>
                                      </p:to>
                                    </p:set>
                                    <p:animEffect transition="in" filter="fade">
                                      <p:cBhvr>
                                        <p:cTn id="66" dur="1000"/>
                                        <p:tgtEl>
                                          <p:spTgt spid="64"/>
                                        </p:tgtEl>
                                      </p:cBhvr>
                                    </p:animEffect>
                                    <p:anim calcmode="lin" valueType="num">
                                      <p:cBhvr>
                                        <p:cTn id="67" dur="1000" fill="hold"/>
                                        <p:tgtEl>
                                          <p:spTgt spid="64"/>
                                        </p:tgtEl>
                                        <p:attrNameLst>
                                          <p:attrName>ppt_x</p:attrName>
                                        </p:attrNameLst>
                                      </p:cBhvr>
                                      <p:tavLst>
                                        <p:tav tm="0">
                                          <p:val>
                                            <p:strVal val="#ppt_x"/>
                                          </p:val>
                                        </p:tav>
                                        <p:tav tm="100000">
                                          <p:val>
                                            <p:strVal val="#ppt_x"/>
                                          </p:val>
                                        </p:tav>
                                      </p:tavLst>
                                    </p:anim>
                                    <p:anim calcmode="lin" valueType="num">
                                      <p:cBhvr>
                                        <p:cTn id="68"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4" grpId="0"/>
      <p:bldP spid="65" grpId="0" bldLvl="0" animBg="1"/>
      <p:bldP spid="66" grpId="0" bldLvl="0" animBg="1"/>
      <p:bldP spid="5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幼儿培训班"/>
          <p:cNvPicPr>
            <a:picLocks noChangeAspect="1"/>
          </p:cNvPicPr>
          <p:nvPr/>
        </p:nvPicPr>
        <p:blipFill>
          <a:blip r:embed="rId1"/>
          <a:srcRect t="8422" b="49330"/>
          <a:stretch>
            <a:fillRect/>
          </a:stretch>
        </p:blipFill>
        <p:spPr>
          <a:xfrm>
            <a:off x="-635" y="0"/>
            <a:ext cx="12192635" cy="6868160"/>
          </a:xfrm>
          <a:prstGeom prst="rect">
            <a:avLst/>
          </a:prstGeom>
        </p:spPr>
      </p:pic>
      <p:grpSp>
        <p:nvGrpSpPr>
          <p:cNvPr id="41" name="Group 2"/>
          <p:cNvGrpSpPr/>
          <p:nvPr/>
        </p:nvGrpSpPr>
        <p:grpSpPr>
          <a:xfrm flipV="1">
            <a:off x="597015" y="1204718"/>
            <a:ext cx="11587102" cy="4998138"/>
            <a:chOff x="2732831" y="2468492"/>
            <a:chExt cx="6841481" cy="5274703"/>
          </a:xfrm>
          <a:gradFill flip="none" rotWithShape="1">
            <a:gsLst>
              <a:gs pos="0">
                <a:schemeClr val="bg1">
                  <a:alpha val="8000"/>
                </a:schemeClr>
              </a:gs>
              <a:gs pos="74000">
                <a:schemeClr val="bg1">
                  <a:alpha val="0"/>
                </a:schemeClr>
              </a:gs>
            </a:gsLst>
            <a:lin ang="5400000" scaled="1"/>
            <a:tileRect/>
          </a:gradFill>
        </p:grpSpPr>
        <p:sp>
          <p:nvSpPr>
            <p:cNvPr id="43" name="Freeform: Shape 4"/>
            <p:cNvSpPr/>
            <p:nvPr/>
          </p:nvSpPr>
          <p:spPr>
            <a:xfrm>
              <a:off x="7709224" y="587810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4" name="Freeform: Shape 5"/>
            <p:cNvSpPr/>
            <p:nvPr/>
          </p:nvSpPr>
          <p:spPr>
            <a:xfrm>
              <a:off x="2732831" y="2468492"/>
              <a:ext cx="1155928" cy="115592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sp>
        <p:nvSpPr>
          <p:cNvPr id="46" name="文本框 45"/>
          <p:cNvSpPr txBox="1"/>
          <p:nvPr/>
        </p:nvSpPr>
        <p:spPr>
          <a:xfrm>
            <a:off x="3503591" y="1808574"/>
            <a:ext cx="4808194" cy="1569660"/>
          </a:xfrm>
          <a:prstGeom prst="rect">
            <a:avLst/>
          </a:prstGeom>
          <a:noFill/>
        </p:spPr>
        <p:txBody>
          <a:bodyPr wrap="square" rtlCol="0">
            <a:spAutoFit/>
          </a:bodyPr>
          <a:lstStyle/>
          <a:p>
            <a:pPr algn="ctr" defTabSz="450215">
              <a:defRPr/>
            </a:pPr>
            <a:r>
              <a:rPr kumimoji="1" lang="zh-CN" altLang="en-US" sz="9600" b="1" i="1" kern="0" spc="600" dirty="0">
                <a:solidFill>
                  <a:schemeClr val="bg1"/>
                </a:solidFill>
                <a:cs typeface="+mn-ea"/>
                <a:sym typeface="+mn-lt"/>
              </a:rPr>
              <a:t>第一章</a:t>
            </a:r>
            <a:endParaRPr kumimoji="1" lang="zh-CN" altLang="en-US" sz="9600" b="1" i="1" kern="0" spc="600" dirty="0">
              <a:solidFill>
                <a:schemeClr val="bg1"/>
              </a:solidFill>
              <a:cs typeface="+mn-ea"/>
              <a:sym typeface="+mn-lt"/>
            </a:endParaRPr>
          </a:p>
        </p:txBody>
      </p:sp>
      <p:sp>
        <p:nvSpPr>
          <p:cNvPr id="47" name="文本框 46"/>
          <p:cNvSpPr txBox="1"/>
          <p:nvPr/>
        </p:nvSpPr>
        <p:spPr>
          <a:xfrm>
            <a:off x="3831251" y="3883345"/>
            <a:ext cx="4152874" cy="1454244"/>
          </a:xfrm>
          <a:prstGeom prst="rect">
            <a:avLst/>
          </a:prstGeom>
          <a:noFill/>
        </p:spPr>
        <p:txBody>
          <a:bodyPr wrap="square" rtlCol="0">
            <a:spAutoFit/>
          </a:bodyPr>
          <a:lstStyle/>
          <a:p>
            <a:pPr algn="ctr">
              <a:lnSpc>
                <a:spcPct val="150000"/>
              </a:lnSpc>
            </a:pPr>
            <a:r>
              <a:rPr lang="zh-CN" altLang="en-US" sz="1200" i="1" dirty="0">
                <a:solidFill>
                  <a:schemeClr val="bg1"/>
                </a:solidFill>
                <a:cs typeface="+mn-ea"/>
                <a:sym typeface="+mn-lt"/>
              </a:rPr>
              <a:t>For our ever-lasting friendship, send sincere blessings and warm greetings to my friends whom I miss so much. For our ever-lasting friendship, send sincere blessings and warm greetings to my friends whom I miss so much.</a:t>
            </a:r>
            <a:endParaRPr lang="zh-CN" altLang="en-US" sz="1200" i="1" dirty="0">
              <a:solidFill>
                <a:schemeClr val="bg1"/>
              </a:solidFill>
              <a:cs typeface="+mn-ea"/>
              <a:sym typeface="+mn-lt"/>
            </a:endParaRPr>
          </a:p>
          <a:p>
            <a:pPr algn="ctr" fontAlgn="auto">
              <a:lnSpc>
                <a:spcPct val="150000"/>
              </a:lnSpc>
            </a:pPr>
            <a:endParaRPr lang="zh-CN" altLang="en-US" sz="1200" i="1" dirty="0">
              <a:solidFill>
                <a:schemeClr val="bg1"/>
              </a:solidFill>
              <a:cs typeface="+mn-ea"/>
              <a:sym typeface="+mn-lt"/>
            </a:endParaRPr>
          </a:p>
        </p:txBody>
      </p:sp>
      <p:sp>
        <p:nvSpPr>
          <p:cNvPr id="48" name="文本框 47"/>
          <p:cNvSpPr txBox="1"/>
          <p:nvPr/>
        </p:nvSpPr>
        <p:spPr>
          <a:xfrm>
            <a:off x="3759802" y="3145872"/>
            <a:ext cx="4295772" cy="769441"/>
          </a:xfrm>
          <a:prstGeom prst="rect">
            <a:avLst/>
          </a:prstGeom>
          <a:noFill/>
        </p:spPr>
        <p:txBody>
          <a:bodyPr wrap="square" rtlCol="0">
            <a:spAutoFit/>
          </a:bodyPr>
          <a:lstStyle/>
          <a:p>
            <a:pPr algn="ctr" defTabSz="450215">
              <a:defRPr/>
            </a:pPr>
            <a:r>
              <a:rPr kumimoji="1" lang="zh-CN" altLang="en-US" sz="4400" b="1" i="1" kern="0" spc="600" dirty="0">
                <a:solidFill>
                  <a:schemeClr val="bg1"/>
                </a:solidFill>
                <a:cs typeface="+mn-ea"/>
                <a:sym typeface="+mn-lt"/>
              </a:rPr>
              <a:t>添加标题内容</a:t>
            </a:r>
            <a:endParaRPr kumimoji="1" lang="zh-CN" altLang="en-US" sz="4400" b="1" i="1" kern="0" spc="600" dirty="0">
              <a:solidFill>
                <a:schemeClr val="bg1"/>
              </a:solidFill>
              <a:cs typeface="+mn-ea"/>
              <a:sym typeface="+mn-lt"/>
            </a:endParaRPr>
          </a:p>
        </p:txBody>
      </p:sp>
      <p:sp>
        <p:nvSpPr>
          <p:cNvPr id="51" name="Freeform: Shape 5"/>
          <p:cNvSpPr/>
          <p:nvPr/>
        </p:nvSpPr>
        <p:spPr>
          <a:xfrm>
            <a:off x="910660" y="4579757"/>
            <a:ext cx="1855352" cy="1780960"/>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2" name="Freeform: Shape 5"/>
          <p:cNvSpPr/>
          <p:nvPr/>
        </p:nvSpPr>
        <p:spPr>
          <a:xfrm>
            <a:off x="229359" y="5857259"/>
            <a:ext cx="524356" cy="503331"/>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0" presetClass="entr" presetSubtype="0" fill="hold" grpId="0" nodeType="click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Effect transition="in" filter="fade">
                                      <p:cBhvr>
                                        <p:cTn id="7" dur="1000"/>
                                        <p:tgtEl>
                                          <p:spTgt spid="46"/>
                                        </p:tgtEl>
                                      </p:cBhvr>
                                    </p:animEffect>
                                    <p:anim calcmode="lin" valueType="num">
                                      <p:cBhvr>
                                        <p:cTn id="8" dur="1000" fill="hold"/>
                                        <p:tgtEl>
                                          <p:spTgt spid="46"/>
                                        </p:tgtEl>
                                        <p:attrNameLst>
                                          <p:attrName>ppt_x</p:attrName>
                                        </p:attrNameLst>
                                      </p:cBhvr>
                                      <p:tavLst>
                                        <p:tav tm="0">
                                          <p:val>
                                            <p:strVal val="#ppt_x-.1"/>
                                          </p:val>
                                        </p:tav>
                                        <p:tav tm="100000">
                                          <p:val>
                                            <p:strVal val="#ppt_x"/>
                                          </p:val>
                                        </p:tav>
                                      </p:tavLst>
                                    </p:anim>
                                    <p:anim calcmode="lin" valueType="num">
                                      <p:cBhvr>
                                        <p:cTn id="9" dur="1000" fill="hold"/>
                                        <p:tgtEl>
                                          <p:spTgt spid="46"/>
                                        </p:tgtEl>
                                        <p:attrNameLst>
                                          <p:attrName>ppt_y</p:attrName>
                                        </p:attrNameLst>
                                      </p:cBhvr>
                                      <p:tavLst>
                                        <p:tav tm="0">
                                          <p:val>
                                            <p:strVal val="#ppt_y"/>
                                          </p:val>
                                        </p:tav>
                                        <p:tav tm="100000">
                                          <p:val>
                                            <p:strVal val="#ppt_y"/>
                                          </p:val>
                                        </p:tav>
                                      </p:tavLst>
                                    </p:anim>
                                  </p:childTnLst>
                                </p:cTn>
                              </p:par>
                              <p:par>
                                <p:cTn id="10" presetID="40" presetClass="entr" presetSubtype="0" fill="hold" grpId="0" nodeType="withEffect">
                                  <p:stCondLst>
                                    <p:cond delay="0"/>
                                  </p:stCondLst>
                                  <p:iterate type="lt">
                                    <p:tmPct val="10000"/>
                                  </p:iterate>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1"/>
                                          </p:val>
                                        </p:tav>
                                        <p:tav tm="100000">
                                          <p:val>
                                            <p:strVal val="#ppt_x"/>
                                          </p:val>
                                        </p:tav>
                                      </p:tavLst>
                                    </p:anim>
                                    <p:anim calcmode="lin" valueType="num">
                                      <p:cBhvr>
                                        <p:cTn id="14" dur="1000" fill="hold"/>
                                        <p:tgtEl>
                                          <p:spTgt spid="47"/>
                                        </p:tgtEl>
                                        <p:attrNameLst>
                                          <p:attrName>ppt_y</p:attrName>
                                        </p:attrNameLst>
                                      </p:cBhvr>
                                      <p:tavLst>
                                        <p:tav tm="0">
                                          <p:val>
                                            <p:strVal val="#ppt_y"/>
                                          </p:val>
                                        </p:tav>
                                        <p:tav tm="100000">
                                          <p:val>
                                            <p:strVal val="#ppt_y"/>
                                          </p:val>
                                        </p:tav>
                                      </p:tavLst>
                                    </p:anim>
                                  </p:childTnLst>
                                </p:cTn>
                              </p:par>
                              <p:par>
                                <p:cTn id="15" presetID="40" presetClass="entr" presetSubtype="0" fill="hold" grpId="0" nodeType="withEffect">
                                  <p:stCondLst>
                                    <p:cond delay="0"/>
                                  </p:stCondLst>
                                  <p:iterate type="lt">
                                    <p:tmPct val="10000"/>
                                  </p:iterate>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1"/>
                                          </p:val>
                                        </p:tav>
                                        <p:tav tm="100000">
                                          <p:val>
                                            <p:strVal val="#ppt_x"/>
                                          </p:val>
                                        </p:tav>
                                      </p:tavLst>
                                    </p:anim>
                                    <p:anim calcmode="lin" valueType="num">
                                      <p:cBhvr>
                                        <p:cTn id="19" dur="10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3905547" y="507962"/>
            <a:ext cx="4381500" cy="605730"/>
            <a:chOff x="3916977" y="373515"/>
            <a:chExt cx="4381500" cy="605730"/>
          </a:xfrm>
        </p:grpSpPr>
        <p:sp>
          <p:nvSpPr>
            <p:cNvPr id="2" name="文本框 1"/>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38" name="文本框 37"/>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
        <p:nvSpPr>
          <p:cNvPr id="3" name="TextBox 19"/>
          <p:cNvSpPr txBox="1"/>
          <p:nvPr/>
        </p:nvSpPr>
        <p:spPr>
          <a:xfrm>
            <a:off x="1561443" y="5509623"/>
            <a:ext cx="433070" cy="337185"/>
          </a:xfrm>
          <a:prstGeom prst="rect">
            <a:avLst/>
          </a:prstGeom>
          <a:noFill/>
        </p:spPr>
        <p:txBody>
          <a:bodyPr wrap="none" rtlCol="0">
            <a:spAutoFit/>
          </a:bodyPr>
          <a:p>
            <a:r>
              <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Arial Unicode MS" panose="020B0604020202020204" pitchFamily="34" charset="-122"/>
              </a:rPr>
              <a:t>01</a:t>
            </a:r>
            <a:endPar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3" name="TextBox 22"/>
          <p:cNvSpPr txBox="1"/>
          <p:nvPr/>
        </p:nvSpPr>
        <p:spPr>
          <a:xfrm>
            <a:off x="2856843" y="4538073"/>
            <a:ext cx="412292" cy="338554"/>
          </a:xfrm>
          <a:prstGeom prst="rect">
            <a:avLst/>
          </a:prstGeom>
          <a:noFill/>
        </p:spPr>
        <p:txBody>
          <a:bodyPr wrap="none" rtlCol="0">
            <a:spAutoFit/>
          </a:bodyPr>
          <a:p>
            <a:r>
              <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Arial Unicode MS" panose="020B0604020202020204" pitchFamily="34" charset="-122"/>
              </a:rPr>
              <a:t>02</a:t>
            </a:r>
            <a:endPar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4" name="TextBox 23"/>
          <p:cNvSpPr txBox="1"/>
          <p:nvPr/>
        </p:nvSpPr>
        <p:spPr>
          <a:xfrm>
            <a:off x="4180818" y="3499848"/>
            <a:ext cx="412292" cy="338554"/>
          </a:xfrm>
          <a:prstGeom prst="rect">
            <a:avLst/>
          </a:prstGeom>
          <a:noFill/>
        </p:spPr>
        <p:txBody>
          <a:bodyPr wrap="none" rtlCol="0">
            <a:spAutoFit/>
          </a:bodyPr>
          <a:p>
            <a:r>
              <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Arial Unicode MS" panose="020B0604020202020204" pitchFamily="34" charset="-122"/>
              </a:rPr>
              <a:t>03</a:t>
            </a:r>
            <a:endPar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5" name="TextBox 24"/>
          <p:cNvSpPr txBox="1"/>
          <p:nvPr/>
        </p:nvSpPr>
        <p:spPr>
          <a:xfrm>
            <a:off x="5476218" y="2861673"/>
            <a:ext cx="412292" cy="338554"/>
          </a:xfrm>
          <a:prstGeom prst="rect">
            <a:avLst/>
          </a:prstGeom>
          <a:noFill/>
        </p:spPr>
        <p:txBody>
          <a:bodyPr wrap="none" rtlCol="0">
            <a:spAutoFit/>
          </a:bodyPr>
          <a:p>
            <a:r>
              <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Arial Unicode MS" panose="020B0604020202020204" pitchFamily="34" charset="-122"/>
              </a:rPr>
              <a:t>04</a:t>
            </a:r>
            <a:endParaRPr lang="id-ID" sz="1600" b="1" dirty="0">
              <a:solidFill>
                <a:schemeClr val="tx1">
                  <a:lumMod val="85000"/>
                  <a:lumOff val="15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51" name="Group 57"/>
          <p:cNvGrpSpPr/>
          <p:nvPr/>
        </p:nvGrpSpPr>
        <p:grpSpPr>
          <a:xfrm>
            <a:off x="8675370" y="2322195"/>
            <a:ext cx="1789430" cy="1580515"/>
            <a:chOff x="7659688" y="1598613"/>
            <a:chExt cx="981074" cy="866775"/>
          </a:xfrm>
          <a:solidFill>
            <a:schemeClr val="accent3"/>
          </a:solidFill>
        </p:grpSpPr>
        <p:sp>
          <p:nvSpPr>
            <p:cNvPr id="52" name="Freeform 19"/>
            <p:cNvSpPr>
              <a:spLocks noEditPoints="1"/>
            </p:cNvSpPr>
            <p:nvPr/>
          </p:nvSpPr>
          <p:spPr bwMode="auto">
            <a:xfrm>
              <a:off x="7659688" y="1598613"/>
              <a:ext cx="981074" cy="866775"/>
            </a:xfrm>
            <a:custGeom>
              <a:avLst/>
              <a:gdLst>
                <a:gd name="T0" fmla="*/ 167 w 258"/>
                <a:gd name="T1" fmla="*/ 228 h 228"/>
                <a:gd name="T2" fmla="*/ 123 w 258"/>
                <a:gd name="T3" fmla="*/ 210 h 228"/>
                <a:gd name="T4" fmla="*/ 79 w 258"/>
                <a:gd name="T5" fmla="*/ 166 h 228"/>
                <a:gd name="T6" fmla="*/ 72 w 258"/>
                <a:gd name="T7" fmla="*/ 161 h 228"/>
                <a:gd name="T8" fmla="*/ 71 w 258"/>
                <a:gd name="T9" fmla="*/ 162 h 228"/>
                <a:gd name="T10" fmla="*/ 75 w 258"/>
                <a:gd name="T11" fmla="*/ 173 h 228"/>
                <a:gd name="T12" fmla="*/ 75 w 258"/>
                <a:gd name="T13" fmla="*/ 210 h 228"/>
                <a:gd name="T14" fmla="*/ 57 w 258"/>
                <a:gd name="T15" fmla="*/ 218 h 228"/>
                <a:gd name="T16" fmla="*/ 39 w 258"/>
                <a:gd name="T17" fmla="*/ 210 h 228"/>
                <a:gd name="T18" fmla="*/ 1 w 258"/>
                <a:gd name="T19" fmla="*/ 122 h 228"/>
                <a:gd name="T20" fmla="*/ 35 w 258"/>
                <a:gd name="T21" fmla="*/ 33 h 228"/>
                <a:gd name="T22" fmla="*/ 117 w 258"/>
                <a:gd name="T23" fmla="*/ 0 h 228"/>
                <a:gd name="T24" fmla="*/ 207 w 258"/>
                <a:gd name="T25" fmla="*/ 37 h 228"/>
                <a:gd name="T26" fmla="*/ 211 w 258"/>
                <a:gd name="T27" fmla="*/ 210 h 228"/>
                <a:gd name="T28" fmla="*/ 167 w 258"/>
                <a:gd name="T29" fmla="*/ 228 h 228"/>
                <a:gd name="T30" fmla="*/ 72 w 258"/>
                <a:gd name="T31" fmla="*/ 149 h 228"/>
                <a:gd name="T32" fmla="*/ 87 w 258"/>
                <a:gd name="T33" fmla="*/ 157 h 228"/>
                <a:gd name="T34" fmla="*/ 131 w 258"/>
                <a:gd name="T35" fmla="*/ 201 h 228"/>
                <a:gd name="T36" fmla="*/ 167 w 258"/>
                <a:gd name="T37" fmla="*/ 216 h 228"/>
                <a:gd name="T38" fmla="*/ 203 w 258"/>
                <a:gd name="T39" fmla="*/ 201 h 228"/>
                <a:gd name="T40" fmla="*/ 199 w 258"/>
                <a:gd name="T41" fmla="*/ 46 h 228"/>
                <a:gd name="T42" fmla="*/ 117 w 258"/>
                <a:gd name="T43" fmla="*/ 12 h 228"/>
                <a:gd name="T44" fmla="*/ 43 w 258"/>
                <a:gd name="T45" fmla="*/ 42 h 228"/>
                <a:gd name="T46" fmla="*/ 13 w 258"/>
                <a:gd name="T47" fmla="*/ 121 h 228"/>
                <a:gd name="T48" fmla="*/ 47 w 258"/>
                <a:gd name="T49" fmla="*/ 201 h 228"/>
                <a:gd name="T50" fmla="*/ 67 w 258"/>
                <a:gd name="T51" fmla="*/ 201 h 228"/>
                <a:gd name="T52" fmla="*/ 67 w 258"/>
                <a:gd name="T53" fmla="*/ 182 h 228"/>
                <a:gd name="T54" fmla="*/ 63 w 258"/>
                <a:gd name="T55" fmla="*/ 153 h 228"/>
                <a:gd name="T56" fmla="*/ 72 w 258"/>
                <a:gd name="T5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 h="228">
                  <a:moveTo>
                    <a:pt x="167" y="228"/>
                  </a:moveTo>
                  <a:cubicBezTo>
                    <a:pt x="150" y="228"/>
                    <a:pt x="134" y="221"/>
                    <a:pt x="123" y="210"/>
                  </a:cubicBezTo>
                  <a:cubicBezTo>
                    <a:pt x="79" y="166"/>
                    <a:pt x="79" y="166"/>
                    <a:pt x="79" y="166"/>
                  </a:cubicBezTo>
                  <a:cubicBezTo>
                    <a:pt x="74" y="161"/>
                    <a:pt x="72" y="161"/>
                    <a:pt x="72" y="161"/>
                  </a:cubicBezTo>
                  <a:cubicBezTo>
                    <a:pt x="72" y="161"/>
                    <a:pt x="72" y="161"/>
                    <a:pt x="71" y="162"/>
                  </a:cubicBezTo>
                  <a:cubicBezTo>
                    <a:pt x="70" y="163"/>
                    <a:pt x="70" y="168"/>
                    <a:pt x="75" y="173"/>
                  </a:cubicBezTo>
                  <a:cubicBezTo>
                    <a:pt x="85" y="184"/>
                    <a:pt x="85" y="200"/>
                    <a:pt x="75" y="210"/>
                  </a:cubicBezTo>
                  <a:cubicBezTo>
                    <a:pt x="70" y="215"/>
                    <a:pt x="64" y="218"/>
                    <a:pt x="57" y="218"/>
                  </a:cubicBezTo>
                  <a:cubicBezTo>
                    <a:pt x="50" y="218"/>
                    <a:pt x="44" y="215"/>
                    <a:pt x="39" y="210"/>
                  </a:cubicBezTo>
                  <a:cubicBezTo>
                    <a:pt x="16" y="187"/>
                    <a:pt x="2" y="155"/>
                    <a:pt x="1" y="122"/>
                  </a:cubicBezTo>
                  <a:cubicBezTo>
                    <a:pt x="0" y="88"/>
                    <a:pt x="12" y="56"/>
                    <a:pt x="35" y="33"/>
                  </a:cubicBezTo>
                  <a:cubicBezTo>
                    <a:pt x="57" y="12"/>
                    <a:pt x="86" y="0"/>
                    <a:pt x="117" y="0"/>
                  </a:cubicBezTo>
                  <a:cubicBezTo>
                    <a:pt x="150" y="0"/>
                    <a:pt x="183" y="13"/>
                    <a:pt x="207" y="37"/>
                  </a:cubicBezTo>
                  <a:cubicBezTo>
                    <a:pt x="256" y="86"/>
                    <a:pt x="258" y="163"/>
                    <a:pt x="211" y="210"/>
                  </a:cubicBezTo>
                  <a:cubicBezTo>
                    <a:pt x="200" y="221"/>
                    <a:pt x="184" y="228"/>
                    <a:pt x="167" y="228"/>
                  </a:cubicBezTo>
                  <a:close/>
                  <a:moveTo>
                    <a:pt x="72" y="149"/>
                  </a:moveTo>
                  <a:cubicBezTo>
                    <a:pt x="77" y="149"/>
                    <a:pt x="81" y="152"/>
                    <a:pt x="87" y="157"/>
                  </a:cubicBezTo>
                  <a:cubicBezTo>
                    <a:pt x="131" y="201"/>
                    <a:pt x="131" y="201"/>
                    <a:pt x="131" y="201"/>
                  </a:cubicBezTo>
                  <a:cubicBezTo>
                    <a:pt x="141" y="211"/>
                    <a:pt x="153" y="216"/>
                    <a:pt x="167" y="216"/>
                  </a:cubicBezTo>
                  <a:cubicBezTo>
                    <a:pt x="181" y="216"/>
                    <a:pt x="193" y="211"/>
                    <a:pt x="203" y="201"/>
                  </a:cubicBezTo>
                  <a:cubicBezTo>
                    <a:pt x="245" y="160"/>
                    <a:pt x="243" y="90"/>
                    <a:pt x="199" y="46"/>
                  </a:cubicBezTo>
                  <a:cubicBezTo>
                    <a:pt x="177" y="24"/>
                    <a:pt x="147" y="12"/>
                    <a:pt x="117" y="12"/>
                  </a:cubicBezTo>
                  <a:cubicBezTo>
                    <a:pt x="89" y="12"/>
                    <a:pt x="63" y="22"/>
                    <a:pt x="43" y="42"/>
                  </a:cubicBezTo>
                  <a:cubicBezTo>
                    <a:pt x="23" y="62"/>
                    <a:pt x="12" y="91"/>
                    <a:pt x="13" y="121"/>
                  </a:cubicBezTo>
                  <a:cubicBezTo>
                    <a:pt x="14" y="151"/>
                    <a:pt x="26" y="181"/>
                    <a:pt x="47" y="201"/>
                  </a:cubicBezTo>
                  <a:cubicBezTo>
                    <a:pt x="53" y="207"/>
                    <a:pt x="61" y="207"/>
                    <a:pt x="67" y="201"/>
                  </a:cubicBezTo>
                  <a:cubicBezTo>
                    <a:pt x="72" y="196"/>
                    <a:pt x="72" y="187"/>
                    <a:pt x="67" y="182"/>
                  </a:cubicBezTo>
                  <a:cubicBezTo>
                    <a:pt x="56" y="171"/>
                    <a:pt x="57" y="159"/>
                    <a:pt x="63" y="153"/>
                  </a:cubicBezTo>
                  <a:cubicBezTo>
                    <a:pt x="66" y="150"/>
                    <a:pt x="69" y="149"/>
                    <a:pt x="72" y="1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Freeform 20"/>
            <p:cNvSpPr>
              <a:spLocks noEditPoints="1"/>
            </p:cNvSpPr>
            <p:nvPr/>
          </p:nvSpPr>
          <p:spPr bwMode="auto">
            <a:xfrm>
              <a:off x="8207375" y="1789113"/>
              <a:ext cx="166687" cy="168275"/>
            </a:xfrm>
            <a:custGeom>
              <a:avLst/>
              <a:gdLst>
                <a:gd name="T0" fmla="*/ 22 w 44"/>
                <a:gd name="T1" fmla="*/ 44 h 44"/>
                <a:gd name="T2" fmla="*/ 6 w 44"/>
                <a:gd name="T3" fmla="*/ 37 h 44"/>
                <a:gd name="T4" fmla="*/ 0 w 44"/>
                <a:gd name="T5" fmla="*/ 22 h 44"/>
                <a:gd name="T6" fmla="*/ 6 w 44"/>
                <a:gd name="T7" fmla="*/ 6 h 44"/>
                <a:gd name="T8" fmla="*/ 22 w 44"/>
                <a:gd name="T9" fmla="*/ 0 h 44"/>
                <a:gd name="T10" fmla="*/ 37 w 44"/>
                <a:gd name="T11" fmla="*/ 6 h 44"/>
                <a:gd name="T12" fmla="*/ 44 w 44"/>
                <a:gd name="T13" fmla="*/ 22 h 44"/>
                <a:gd name="T14" fmla="*/ 37 w 44"/>
                <a:gd name="T15" fmla="*/ 37 h 44"/>
                <a:gd name="T16" fmla="*/ 22 w 44"/>
                <a:gd name="T17" fmla="*/ 44 h 44"/>
                <a:gd name="T18" fmla="*/ 22 w 44"/>
                <a:gd name="T19" fmla="*/ 12 h 44"/>
                <a:gd name="T20" fmla="*/ 15 w 44"/>
                <a:gd name="T21" fmla="*/ 15 h 44"/>
                <a:gd name="T22" fmla="*/ 12 w 44"/>
                <a:gd name="T23" fmla="*/ 22 h 44"/>
                <a:gd name="T24" fmla="*/ 15 w 44"/>
                <a:gd name="T25" fmla="*/ 29 h 44"/>
                <a:gd name="T26" fmla="*/ 29 w 44"/>
                <a:gd name="T27" fmla="*/ 29 h 44"/>
                <a:gd name="T28" fmla="*/ 32 w 44"/>
                <a:gd name="T29" fmla="*/ 22 h 44"/>
                <a:gd name="T30" fmla="*/ 29 w 44"/>
                <a:gd name="T31" fmla="*/ 15 h 44"/>
                <a:gd name="T32" fmla="*/ 22 w 44"/>
                <a:gd name="T33"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44">
                  <a:moveTo>
                    <a:pt x="22" y="44"/>
                  </a:moveTo>
                  <a:cubicBezTo>
                    <a:pt x="16" y="44"/>
                    <a:pt x="10" y="41"/>
                    <a:pt x="6" y="37"/>
                  </a:cubicBezTo>
                  <a:cubicBezTo>
                    <a:pt x="2" y="33"/>
                    <a:pt x="0" y="28"/>
                    <a:pt x="0" y="22"/>
                  </a:cubicBezTo>
                  <a:cubicBezTo>
                    <a:pt x="0" y="16"/>
                    <a:pt x="2" y="10"/>
                    <a:pt x="6" y="6"/>
                  </a:cubicBezTo>
                  <a:cubicBezTo>
                    <a:pt x="10" y="2"/>
                    <a:pt x="16" y="0"/>
                    <a:pt x="22" y="0"/>
                  </a:cubicBezTo>
                  <a:cubicBezTo>
                    <a:pt x="28" y="0"/>
                    <a:pt x="33" y="2"/>
                    <a:pt x="37" y="6"/>
                  </a:cubicBezTo>
                  <a:cubicBezTo>
                    <a:pt x="42" y="10"/>
                    <a:pt x="44" y="16"/>
                    <a:pt x="44" y="22"/>
                  </a:cubicBezTo>
                  <a:cubicBezTo>
                    <a:pt x="44" y="28"/>
                    <a:pt x="42" y="33"/>
                    <a:pt x="37" y="37"/>
                  </a:cubicBezTo>
                  <a:cubicBezTo>
                    <a:pt x="33" y="41"/>
                    <a:pt x="28" y="44"/>
                    <a:pt x="22" y="44"/>
                  </a:cubicBezTo>
                  <a:close/>
                  <a:moveTo>
                    <a:pt x="22" y="12"/>
                  </a:moveTo>
                  <a:cubicBezTo>
                    <a:pt x="19" y="12"/>
                    <a:pt x="17" y="13"/>
                    <a:pt x="15" y="15"/>
                  </a:cubicBezTo>
                  <a:cubicBezTo>
                    <a:pt x="13" y="17"/>
                    <a:pt x="12" y="19"/>
                    <a:pt x="12" y="22"/>
                  </a:cubicBezTo>
                  <a:cubicBezTo>
                    <a:pt x="12" y="24"/>
                    <a:pt x="13" y="27"/>
                    <a:pt x="15" y="29"/>
                  </a:cubicBezTo>
                  <a:cubicBezTo>
                    <a:pt x="19" y="33"/>
                    <a:pt x="25" y="33"/>
                    <a:pt x="29" y="29"/>
                  </a:cubicBezTo>
                  <a:cubicBezTo>
                    <a:pt x="31" y="27"/>
                    <a:pt x="32" y="24"/>
                    <a:pt x="32" y="22"/>
                  </a:cubicBezTo>
                  <a:cubicBezTo>
                    <a:pt x="32" y="19"/>
                    <a:pt x="31" y="17"/>
                    <a:pt x="29" y="15"/>
                  </a:cubicBezTo>
                  <a:cubicBezTo>
                    <a:pt x="27" y="13"/>
                    <a:pt x="24" y="12"/>
                    <a:pt x="2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Freeform 21"/>
            <p:cNvSpPr>
              <a:spLocks noEditPoints="1"/>
            </p:cNvSpPr>
            <p:nvPr/>
          </p:nvSpPr>
          <p:spPr bwMode="auto">
            <a:xfrm>
              <a:off x="8321675" y="1995488"/>
              <a:ext cx="147637" cy="136525"/>
            </a:xfrm>
            <a:custGeom>
              <a:avLst/>
              <a:gdLst>
                <a:gd name="T0" fmla="*/ 20 w 39"/>
                <a:gd name="T1" fmla="*/ 36 h 36"/>
                <a:gd name="T2" fmla="*/ 7 w 39"/>
                <a:gd name="T3" fmla="*/ 30 h 36"/>
                <a:gd name="T4" fmla="*/ 7 w 39"/>
                <a:gd name="T5" fmla="*/ 5 h 36"/>
                <a:gd name="T6" fmla="*/ 20 w 39"/>
                <a:gd name="T7" fmla="*/ 0 h 36"/>
                <a:gd name="T8" fmla="*/ 32 w 39"/>
                <a:gd name="T9" fmla="*/ 5 h 36"/>
                <a:gd name="T10" fmla="*/ 32 w 39"/>
                <a:gd name="T11" fmla="*/ 30 h 36"/>
                <a:gd name="T12" fmla="*/ 20 w 39"/>
                <a:gd name="T13" fmla="*/ 36 h 36"/>
                <a:gd name="T14" fmla="*/ 20 w 39"/>
                <a:gd name="T15" fmla="*/ 12 h 36"/>
                <a:gd name="T16" fmla="*/ 15 w 39"/>
                <a:gd name="T17" fmla="*/ 13 h 36"/>
                <a:gd name="T18" fmla="*/ 15 w 39"/>
                <a:gd name="T19" fmla="*/ 22 h 36"/>
                <a:gd name="T20" fmla="*/ 24 w 39"/>
                <a:gd name="T21" fmla="*/ 22 h 36"/>
                <a:gd name="T22" fmla="*/ 24 w 39"/>
                <a:gd name="T23" fmla="*/ 13 h 36"/>
                <a:gd name="T24" fmla="*/ 20 w 39"/>
                <a:gd name="T25"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36">
                  <a:moveTo>
                    <a:pt x="20" y="36"/>
                  </a:moveTo>
                  <a:cubicBezTo>
                    <a:pt x="15" y="36"/>
                    <a:pt x="10" y="34"/>
                    <a:pt x="7" y="30"/>
                  </a:cubicBezTo>
                  <a:cubicBezTo>
                    <a:pt x="0" y="23"/>
                    <a:pt x="0" y="12"/>
                    <a:pt x="7" y="5"/>
                  </a:cubicBezTo>
                  <a:cubicBezTo>
                    <a:pt x="10" y="1"/>
                    <a:pt x="15" y="0"/>
                    <a:pt x="20" y="0"/>
                  </a:cubicBezTo>
                  <a:cubicBezTo>
                    <a:pt x="24" y="0"/>
                    <a:pt x="29" y="1"/>
                    <a:pt x="32" y="5"/>
                  </a:cubicBezTo>
                  <a:cubicBezTo>
                    <a:pt x="39" y="12"/>
                    <a:pt x="39" y="23"/>
                    <a:pt x="32" y="30"/>
                  </a:cubicBezTo>
                  <a:cubicBezTo>
                    <a:pt x="29" y="34"/>
                    <a:pt x="24" y="36"/>
                    <a:pt x="20" y="36"/>
                  </a:cubicBezTo>
                  <a:close/>
                  <a:moveTo>
                    <a:pt x="20" y="12"/>
                  </a:moveTo>
                  <a:cubicBezTo>
                    <a:pt x="18" y="12"/>
                    <a:pt x="17" y="12"/>
                    <a:pt x="15" y="13"/>
                  </a:cubicBezTo>
                  <a:cubicBezTo>
                    <a:pt x="13" y="16"/>
                    <a:pt x="13" y="20"/>
                    <a:pt x="15" y="22"/>
                  </a:cubicBezTo>
                  <a:cubicBezTo>
                    <a:pt x="18" y="24"/>
                    <a:pt x="22" y="24"/>
                    <a:pt x="24" y="22"/>
                  </a:cubicBezTo>
                  <a:cubicBezTo>
                    <a:pt x="26" y="20"/>
                    <a:pt x="26" y="16"/>
                    <a:pt x="24" y="13"/>
                  </a:cubicBezTo>
                  <a:cubicBezTo>
                    <a:pt x="23" y="12"/>
                    <a:pt x="21" y="12"/>
                    <a:pt x="2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Freeform 22"/>
            <p:cNvSpPr>
              <a:spLocks noEditPoints="1"/>
            </p:cNvSpPr>
            <p:nvPr/>
          </p:nvSpPr>
          <p:spPr bwMode="auto">
            <a:xfrm>
              <a:off x="8191500" y="2154238"/>
              <a:ext cx="198437" cy="198438"/>
            </a:xfrm>
            <a:custGeom>
              <a:avLst/>
              <a:gdLst>
                <a:gd name="T0" fmla="*/ 26 w 52"/>
                <a:gd name="T1" fmla="*/ 52 h 52"/>
                <a:gd name="T2" fmla="*/ 7 w 52"/>
                <a:gd name="T3" fmla="*/ 44 h 52"/>
                <a:gd name="T4" fmla="*/ 0 w 52"/>
                <a:gd name="T5" fmla="*/ 26 h 52"/>
                <a:gd name="T6" fmla="*/ 7 w 52"/>
                <a:gd name="T7" fmla="*/ 7 h 52"/>
                <a:gd name="T8" fmla="*/ 26 w 52"/>
                <a:gd name="T9" fmla="*/ 0 h 52"/>
                <a:gd name="T10" fmla="*/ 44 w 52"/>
                <a:gd name="T11" fmla="*/ 7 h 52"/>
                <a:gd name="T12" fmla="*/ 52 w 52"/>
                <a:gd name="T13" fmla="*/ 26 h 52"/>
                <a:gd name="T14" fmla="*/ 44 w 52"/>
                <a:gd name="T15" fmla="*/ 44 h 52"/>
                <a:gd name="T16" fmla="*/ 26 w 52"/>
                <a:gd name="T17" fmla="*/ 52 h 52"/>
                <a:gd name="T18" fmla="*/ 26 w 52"/>
                <a:gd name="T19" fmla="*/ 12 h 52"/>
                <a:gd name="T20" fmla="*/ 16 w 52"/>
                <a:gd name="T21" fmla="*/ 16 h 52"/>
                <a:gd name="T22" fmla="*/ 12 w 52"/>
                <a:gd name="T23" fmla="*/ 26 h 52"/>
                <a:gd name="T24" fmla="*/ 16 w 52"/>
                <a:gd name="T25" fmla="*/ 35 h 52"/>
                <a:gd name="T26" fmla="*/ 36 w 52"/>
                <a:gd name="T27" fmla="*/ 35 h 52"/>
                <a:gd name="T28" fmla="*/ 40 w 52"/>
                <a:gd name="T29" fmla="*/ 26 h 52"/>
                <a:gd name="T30" fmla="*/ 36 w 52"/>
                <a:gd name="T31" fmla="*/ 16 h 52"/>
                <a:gd name="T32" fmla="*/ 26 w 52"/>
                <a:gd name="T33"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52"/>
                  </a:moveTo>
                  <a:cubicBezTo>
                    <a:pt x="19" y="52"/>
                    <a:pt x="12" y="49"/>
                    <a:pt x="7" y="44"/>
                  </a:cubicBezTo>
                  <a:cubicBezTo>
                    <a:pt x="3" y="39"/>
                    <a:pt x="0" y="32"/>
                    <a:pt x="0" y="26"/>
                  </a:cubicBezTo>
                  <a:cubicBezTo>
                    <a:pt x="0" y="19"/>
                    <a:pt x="3" y="12"/>
                    <a:pt x="7" y="7"/>
                  </a:cubicBezTo>
                  <a:cubicBezTo>
                    <a:pt x="12" y="2"/>
                    <a:pt x="19" y="0"/>
                    <a:pt x="26" y="0"/>
                  </a:cubicBezTo>
                  <a:cubicBezTo>
                    <a:pt x="33" y="0"/>
                    <a:pt x="39" y="2"/>
                    <a:pt x="44" y="7"/>
                  </a:cubicBezTo>
                  <a:cubicBezTo>
                    <a:pt x="49" y="12"/>
                    <a:pt x="52" y="19"/>
                    <a:pt x="52" y="26"/>
                  </a:cubicBezTo>
                  <a:cubicBezTo>
                    <a:pt x="52" y="32"/>
                    <a:pt x="49" y="39"/>
                    <a:pt x="44" y="44"/>
                  </a:cubicBezTo>
                  <a:cubicBezTo>
                    <a:pt x="39" y="49"/>
                    <a:pt x="33" y="52"/>
                    <a:pt x="26" y="52"/>
                  </a:cubicBezTo>
                  <a:close/>
                  <a:moveTo>
                    <a:pt x="26" y="12"/>
                  </a:moveTo>
                  <a:cubicBezTo>
                    <a:pt x="22" y="12"/>
                    <a:pt x="19" y="13"/>
                    <a:pt x="16" y="16"/>
                  </a:cubicBezTo>
                  <a:cubicBezTo>
                    <a:pt x="13" y="18"/>
                    <a:pt x="12" y="22"/>
                    <a:pt x="12" y="26"/>
                  </a:cubicBezTo>
                  <a:cubicBezTo>
                    <a:pt x="12" y="29"/>
                    <a:pt x="13" y="33"/>
                    <a:pt x="16" y="35"/>
                  </a:cubicBezTo>
                  <a:cubicBezTo>
                    <a:pt x="21" y="41"/>
                    <a:pt x="30" y="41"/>
                    <a:pt x="36" y="35"/>
                  </a:cubicBezTo>
                  <a:cubicBezTo>
                    <a:pt x="38" y="33"/>
                    <a:pt x="40" y="29"/>
                    <a:pt x="40" y="26"/>
                  </a:cubicBezTo>
                  <a:cubicBezTo>
                    <a:pt x="40" y="22"/>
                    <a:pt x="38" y="18"/>
                    <a:pt x="36" y="16"/>
                  </a:cubicBezTo>
                  <a:cubicBezTo>
                    <a:pt x="33" y="13"/>
                    <a:pt x="30" y="12"/>
                    <a:pt x="2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Freeform 23"/>
            <p:cNvSpPr>
              <a:spLocks noEditPoints="1"/>
            </p:cNvSpPr>
            <p:nvPr/>
          </p:nvSpPr>
          <p:spPr bwMode="auto">
            <a:xfrm>
              <a:off x="7967663" y="1747838"/>
              <a:ext cx="166687" cy="166688"/>
            </a:xfrm>
            <a:custGeom>
              <a:avLst/>
              <a:gdLst>
                <a:gd name="T0" fmla="*/ 22 w 44"/>
                <a:gd name="T1" fmla="*/ 44 h 44"/>
                <a:gd name="T2" fmla="*/ 6 w 44"/>
                <a:gd name="T3" fmla="*/ 38 h 44"/>
                <a:gd name="T4" fmla="*/ 0 w 44"/>
                <a:gd name="T5" fmla="*/ 22 h 44"/>
                <a:gd name="T6" fmla="*/ 6 w 44"/>
                <a:gd name="T7" fmla="*/ 6 h 44"/>
                <a:gd name="T8" fmla="*/ 22 w 44"/>
                <a:gd name="T9" fmla="*/ 0 h 44"/>
                <a:gd name="T10" fmla="*/ 38 w 44"/>
                <a:gd name="T11" fmla="*/ 6 h 44"/>
                <a:gd name="T12" fmla="*/ 44 w 44"/>
                <a:gd name="T13" fmla="*/ 22 h 44"/>
                <a:gd name="T14" fmla="*/ 38 w 44"/>
                <a:gd name="T15" fmla="*/ 38 h 44"/>
                <a:gd name="T16" fmla="*/ 22 w 44"/>
                <a:gd name="T17" fmla="*/ 44 h 44"/>
                <a:gd name="T18" fmla="*/ 22 w 44"/>
                <a:gd name="T19" fmla="*/ 12 h 44"/>
                <a:gd name="T20" fmla="*/ 15 w 44"/>
                <a:gd name="T21" fmla="*/ 15 h 44"/>
                <a:gd name="T22" fmla="*/ 12 w 44"/>
                <a:gd name="T23" fmla="*/ 22 h 44"/>
                <a:gd name="T24" fmla="*/ 15 w 44"/>
                <a:gd name="T25" fmla="*/ 29 h 44"/>
                <a:gd name="T26" fmla="*/ 29 w 44"/>
                <a:gd name="T27" fmla="*/ 29 h 44"/>
                <a:gd name="T28" fmla="*/ 32 w 44"/>
                <a:gd name="T29" fmla="*/ 22 h 44"/>
                <a:gd name="T30" fmla="*/ 29 w 44"/>
                <a:gd name="T31" fmla="*/ 15 h 44"/>
                <a:gd name="T32" fmla="*/ 22 w 44"/>
                <a:gd name="T33" fmla="*/ 1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 h="44">
                  <a:moveTo>
                    <a:pt x="22" y="44"/>
                  </a:moveTo>
                  <a:cubicBezTo>
                    <a:pt x="16" y="44"/>
                    <a:pt x="11" y="42"/>
                    <a:pt x="6" y="38"/>
                  </a:cubicBezTo>
                  <a:cubicBezTo>
                    <a:pt x="2" y="33"/>
                    <a:pt x="0" y="28"/>
                    <a:pt x="0" y="22"/>
                  </a:cubicBezTo>
                  <a:cubicBezTo>
                    <a:pt x="0" y="16"/>
                    <a:pt x="2" y="11"/>
                    <a:pt x="6" y="6"/>
                  </a:cubicBezTo>
                  <a:cubicBezTo>
                    <a:pt x="11" y="2"/>
                    <a:pt x="16" y="0"/>
                    <a:pt x="22" y="0"/>
                  </a:cubicBezTo>
                  <a:cubicBezTo>
                    <a:pt x="28" y="0"/>
                    <a:pt x="33" y="2"/>
                    <a:pt x="38" y="6"/>
                  </a:cubicBezTo>
                  <a:cubicBezTo>
                    <a:pt x="42" y="11"/>
                    <a:pt x="44" y="16"/>
                    <a:pt x="44" y="22"/>
                  </a:cubicBezTo>
                  <a:cubicBezTo>
                    <a:pt x="44" y="28"/>
                    <a:pt x="42" y="33"/>
                    <a:pt x="38" y="38"/>
                  </a:cubicBezTo>
                  <a:cubicBezTo>
                    <a:pt x="33" y="42"/>
                    <a:pt x="28" y="44"/>
                    <a:pt x="22" y="44"/>
                  </a:cubicBezTo>
                  <a:close/>
                  <a:moveTo>
                    <a:pt x="22" y="12"/>
                  </a:moveTo>
                  <a:cubicBezTo>
                    <a:pt x="19" y="12"/>
                    <a:pt x="17" y="13"/>
                    <a:pt x="15" y="15"/>
                  </a:cubicBezTo>
                  <a:cubicBezTo>
                    <a:pt x="13" y="17"/>
                    <a:pt x="12" y="19"/>
                    <a:pt x="12" y="22"/>
                  </a:cubicBezTo>
                  <a:cubicBezTo>
                    <a:pt x="12" y="25"/>
                    <a:pt x="13" y="27"/>
                    <a:pt x="15" y="29"/>
                  </a:cubicBezTo>
                  <a:cubicBezTo>
                    <a:pt x="19" y="33"/>
                    <a:pt x="25" y="33"/>
                    <a:pt x="29" y="29"/>
                  </a:cubicBezTo>
                  <a:cubicBezTo>
                    <a:pt x="31" y="27"/>
                    <a:pt x="32" y="25"/>
                    <a:pt x="32" y="22"/>
                  </a:cubicBezTo>
                  <a:cubicBezTo>
                    <a:pt x="32" y="19"/>
                    <a:pt x="31" y="17"/>
                    <a:pt x="29" y="15"/>
                  </a:cubicBezTo>
                  <a:cubicBezTo>
                    <a:pt x="27" y="13"/>
                    <a:pt x="25" y="12"/>
                    <a:pt x="2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60" name="Freeform 5"/>
          <p:cNvSpPr/>
          <p:nvPr/>
        </p:nvSpPr>
        <p:spPr bwMode="auto">
          <a:xfrm>
            <a:off x="2413000" y="4273741"/>
            <a:ext cx="646113" cy="2170113"/>
          </a:xfrm>
          <a:custGeom>
            <a:avLst/>
            <a:gdLst>
              <a:gd name="T0" fmla="*/ 209 w 209"/>
              <a:gd name="T1" fmla="*/ 0 h 701"/>
              <a:gd name="T2" fmla="*/ 83 w 209"/>
              <a:gd name="T3" fmla="*/ 134 h 701"/>
              <a:gd name="T4" fmla="*/ 83 w 209"/>
              <a:gd name="T5" fmla="*/ 567 h 701"/>
              <a:gd name="T6" fmla="*/ 0 w 209"/>
              <a:gd name="T7" fmla="*/ 657 h 701"/>
              <a:gd name="T8" fmla="*/ 0 w 209"/>
              <a:gd name="T9" fmla="*/ 701 h 701"/>
              <a:gd name="T10" fmla="*/ 127 w 209"/>
              <a:gd name="T11" fmla="*/ 567 h 701"/>
              <a:gd name="T12" fmla="*/ 127 w 209"/>
              <a:gd name="T13" fmla="*/ 134 h 701"/>
              <a:gd name="T14" fmla="*/ 209 w 209"/>
              <a:gd name="T15" fmla="*/ 44 h 701"/>
              <a:gd name="T16" fmla="*/ 209 w 209"/>
              <a:gd name="T17"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 h="701">
                <a:moveTo>
                  <a:pt x="209" y="0"/>
                </a:moveTo>
                <a:cubicBezTo>
                  <a:pt x="139" y="1"/>
                  <a:pt x="83" y="61"/>
                  <a:pt x="83" y="134"/>
                </a:cubicBezTo>
                <a:cubicBezTo>
                  <a:pt x="83" y="567"/>
                  <a:pt x="83" y="567"/>
                  <a:pt x="83" y="567"/>
                </a:cubicBezTo>
                <a:cubicBezTo>
                  <a:pt x="83" y="617"/>
                  <a:pt x="46" y="657"/>
                  <a:pt x="0" y="657"/>
                </a:cubicBezTo>
                <a:cubicBezTo>
                  <a:pt x="0" y="701"/>
                  <a:pt x="0" y="701"/>
                  <a:pt x="0" y="701"/>
                </a:cubicBezTo>
                <a:cubicBezTo>
                  <a:pt x="70" y="701"/>
                  <a:pt x="127" y="641"/>
                  <a:pt x="127" y="567"/>
                </a:cubicBezTo>
                <a:cubicBezTo>
                  <a:pt x="127" y="134"/>
                  <a:pt x="127" y="134"/>
                  <a:pt x="127" y="134"/>
                </a:cubicBezTo>
                <a:cubicBezTo>
                  <a:pt x="127" y="85"/>
                  <a:pt x="164" y="45"/>
                  <a:pt x="209" y="44"/>
                </a:cubicBezTo>
                <a:lnTo>
                  <a:pt x="209" y="0"/>
                </a:lnTo>
                <a:close/>
              </a:path>
            </a:pathLst>
          </a:custGeom>
          <a:solidFill>
            <a:srgbClr val="F0903C"/>
          </a:solidFill>
          <a:ln>
            <a:noFill/>
          </a:ln>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Freeform 6"/>
          <p:cNvSpPr/>
          <p:nvPr/>
        </p:nvSpPr>
        <p:spPr bwMode="auto">
          <a:xfrm>
            <a:off x="1762125" y="5281803"/>
            <a:ext cx="647700" cy="1162050"/>
          </a:xfrm>
          <a:custGeom>
            <a:avLst/>
            <a:gdLst>
              <a:gd name="T0" fmla="*/ 210 w 210"/>
              <a:gd name="T1" fmla="*/ 331 h 375"/>
              <a:gd name="T2" fmla="*/ 127 w 210"/>
              <a:gd name="T3" fmla="*/ 241 h 375"/>
              <a:gd name="T4" fmla="*/ 127 w 210"/>
              <a:gd name="T5" fmla="*/ 134 h 375"/>
              <a:gd name="T6" fmla="*/ 0 w 210"/>
              <a:gd name="T7" fmla="*/ 0 h 375"/>
              <a:gd name="T8" fmla="*/ 0 w 210"/>
              <a:gd name="T9" fmla="*/ 44 h 375"/>
              <a:gd name="T10" fmla="*/ 83 w 210"/>
              <a:gd name="T11" fmla="*/ 134 h 375"/>
              <a:gd name="T12" fmla="*/ 83 w 210"/>
              <a:gd name="T13" fmla="*/ 241 h 375"/>
              <a:gd name="T14" fmla="*/ 210 w 210"/>
              <a:gd name="T15" fmla="*/ 375 h 375"/>
              <a:gd name="T16" fmla="*/ 210 w 210"/>
              <a:gd name="T17" fmla="*/ 3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0" h="375">
                <a:moveTo>
                  <a:pt x="210" y="331"/>
                </a:moveTo>
                <a:cubicBezTo>
                  <a:pt x="164" y="331"/>
                  <a:pt x="127" y="291"/>
                  <a:pt x="127" y="241"/>
                </a:cubicBezTo>
                <a:cubicBezTo>
                  <a:pt x="127" y="134"/>
                  <a:pt x="127" y="134"/>
                  <a:pt x="127" y="134"/>
                </a:cubicBezTo>
                <a:cubicBezTo>
                  <a:pt x="127" y="61"/>
                  <a:pt x="70" y="1"/>
                  <a:pt x="0" y="0"/>
                </a:cubicBezTo>
                <a:cubicBezTo>
                  <a:pt x="0" y="44"/>
                  <a:pt x="0" y="44"/>
                  <a:pt x="0" y="44"/>
                </a:cubicBezTo>
                <a:cubicBezTo>
                  <a:pt x="46" y="45"/>
                  <a:pt x="83" y="85"/>
                  <a:pt x="83" y="134"/>
                </a:cubicBezTo>
                <a:cubicBezTo>
                  <a:pt x="83" y="241"/>
                  <a:pt x="83" y="241"/>
                  <a:pt x="83" y="241"/>
                </a:cubicBezTo>
                <a:cubicBezTo>
                  <a:pt x="83" y="315"/>
                  <a:pt x="139" y="375"/>
                  <a:pt x="210" y="375"/>
                </a:cubicBezTo>
                <a:lnTo>
                  <a:pt x="210" y="331"/>
                </a:lnTo>
                <a:close/>
              </a:path>
            </a:pathLst>
          </a:custGeom>
          <a:solidFill>
            <a:srgbClr val="106C55"/>
          </a:solidFill>
          <a:ln>
            <a:noFill/>
          </a:ln>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Freeform 7"/>
          <p:cNvSpPr/>
          <p:nvPr/>
        </p:nvSpPr>
        <p:spPr bwMode="auto">
          <a:xfrm>
            <a:off x="-3175" y="5281803"/>
            <a:ext cx="1762125" cy="1162050"/>
          </a:xfrm>
          <a:custGeom>
            <a:avLst/>
            <a:gdLst>
              <a:gd name="T0" fmla="*/ 570 w 570"/>
              <a:gd name="T1" fmla="*/ 0 h 375"/>
              <a:gd name="T2" fmla="*/ 442 w 570"/>
              <a:gd name="T3" fmla="*/ 134 h 375"/>
              <a:gd name="T4" fmla="*/ 442 w 570"/>
              <a:gd name="T5" fmla="*/ 241 h 375"/>
              <a:gd name="T6" fmla="*/ 359 w 570"/>
              <a:gd name="T7" fmla="*/ 331 h 375"/>
              <a:gd name="T8" fmla="*/ 0 w 570"/>
              <a:gd name="T9" fmla="*/ 331 h 375"/>
              <a:gd name="T10" fmla="*/ 0 w 570"/>
              <a:gd name="T11" fmla="*/ 375 h 375"/>
              <a:gd name="T12" fmla="*/ 359 w 570"/>
              <a:gd name="T13" fmla="*/ 375 h 375"/>
              <a:gd name="T14" fmla="*/ 486 w 570"/>
              <a:gd name="T15" fmla="*/ 241 h 375"/>
              <a:gd name="T16" fmla="*/ 486 w 570"/>
              <a:gd name="T17" fmla="*/ 134 h 375"/>
              <a:gd name="T18" fmla="*/ 570 w 570"/>
              <a:gd name="T19" fmla="*/ 44 h 375"/>
              <a:gd name="T20" fmla="*/ 570 w 570"/>
              <a:gd name="T21"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0" h="375">
                <a:moveTo>
                  <a:pt x="570" y="0"/>
                </a:moveTo>
                <a:cubicBezTo>
                  <a:pt x="500" y="0"/>
                  <a:pt x="442" y="60"/>
                  <a:pt x="442" y="134"/>
                </a:cubicBezTo>
                <a:cubicBezTo>
                  <a:pt x="442" y="241"/>
                  <a:pt x="442" y="241"/>
                  <a:pt x="442" y="241"/>
                </a:cubicBezTo>
                <a:cubicBezTo>
                  <a:pt x="442" y="291"/>
                  <a:pt x="405" y="331"/>
                  <a:pt x="359" y="331"/>
                </a:cubicBezTo>
                <a:cubicBezTo>
                  <a:pt x="0" y="331"/>
                  <a:pt x="0" y="331"/>
                  <a:pt x="0" y="331"/>
                </a:cubicBezTo>
                <a:cubicBezTo>
                  <a:pt x="0" y="375"/>
                  <a:pt x="0" y="375"/>
                  <a:pt x="0" y="375"/>
                </a:cubicBezTo>
                <a:cubicBezTo>
                  <a:pt x="359" y="375"/>
                  <a:pt x="359" y="375"/>
                  <a:pt x="359" y="375"/>
                </a:cubicBezTo>
                <a:cubicBezTo>
                  <a:pt x="429" y="375"/>
                  <a:pt x="486" y="315"/>
                  <a:pt x="486" y="241"/>
                </a:cubicBezTo>
                <a:cubicBezTo>
                  <a:pt x="486" y="134"/>
                  <a:pt x="486" y="134"/>
                  <a:pt x="486" y="134"/>
                </a:cubicBezTo>
                <a:cubicBezTo>
                  <a:pt x="486" y="85"/>
                  <a:pt x="524" y="44"/>
                  <a:pt x="570" y="44"/>
                </a:cubicBezTo>
                <a:lnTo>
                  <a:pt x="570" y="0"/>
                </a:lnTo>
                <a:close/>
              </a:path>
            </a:pathLst>
          </a:custGeom>
          <a:solidFill>
            <a:srgbClr val="F0903C"/>
          </a:solidFill>
          <a:ln>
            <a:noFill/>
          </a:ln>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Freeform 8"/>
          <p:cNvSpPr/>
          <p:nvPr/>
        </p:nvSpPr>
        <p:spPr bwMode="auto">
          <a:xfrm>
            <a:off x="3065463" y="4273741"/>
            <a:ext cx="652463" cy="2170113"/>
          </a:xfrm>
          <a:custGeom>
            <a:avLst/>
            <a:gdLst>
              <a:gd name="T0" fmla="*/ 211 w 211"/>
              <a:gd name="T1" fmla="*/ 657 h 701"/>
              <a:gd name="T2" fmla="*/ 127 w 211"/>
              <a:gd name="T3" fmla="*/ 567 h 701"/>
              <a:gd name="T4" fmla="*/ 127 w 211"/>
              <a:gd name="T5" fmla="*/ 134 h 701"/>
              <a:gd name="T6" fmla="*/ 0 w 211"/>
              <a:gd name="T7" fmla="*/ 0 h 701"/>
              <a:gd name="T8" fmla="*/ 0 w 211"/>
              <a:gd name="T9" fmla="*/ 44 h 701"/>
              <a:gd name="T10" fmla="*/ 83 w 211"/>
              <a:gd name="T11" fmla="*/ 134 h 701"/>
              <a:gd name="T12" fmla="*/ 83 w 211"/>
              <a:gd name="T13" fmla="*/ 567 h 701"/>
              <a:gd name="T14" fmla="*/ 211 w 211"/>
              <a:gd name="T15" fmla="*/ 701 h 701"/>
              <a:gd name="T16" fmla="*/ 211 w 211"/>
              <a:gd name="T17" fmla="*/ 657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 h="701">
                <a:moveTo>
                  <a:pt x="211" y="657"/>
                </a:moveTo>
                <a:cubicBezTo>
                  <a:pt x="164" y="657"/>
                  <a:pt x="127" y="617"/>
                  <a:pt x="127" y="567"/>
                </a:cubicBezTo>
                <a:cubicBezTo>
                  <a:pt x="127" y="134"/>
                  <a:pt x="127" y="134"/>
                  <a:pt x="127" y="134"/>
                </a:cubicBezTo>
                <a:cubicBezTo>
                  <a:pt x="127" y="61"/>
                  <a:pt x="70" y="1"/>
                  <a:pt x="0" y="0"/>
                </a:cubicBezTo>
                <a:cubicBezTo>
                  <a:pt x="0" y="44"/>
                  <a:pt x="0" y="44"/>
                  <a:pt x="0" y="44"/>
                </a:cubicBezTo>
                <a:cubicBezTo>
                  <a:pt x="46" y="45"/>
                  <a:pt x="83" y="85"/>
                  <a:pt x="83" y="134"/>
                </a:cubicBezTo>
                <a:cubicBezTo>
                  <a:pt x="83" y="567"/>
                  <a:pt x="83" y="567"/>
                  <a:pt x="83" y="567"/>
                </a:cubicBezTo>
                <a:cubicBezTo>
                  <a:pt x="83" y="641"/>
                  <a:pt x="140" y="701"/>
                  <a:pt x="211" y="701"/>
                </a:cubicBezTo>
                <a:lnTo>
                  <a:pt x="211" y="657"/>
                </a:lnTo>
                <a:close/>
              </a:path>
            </a:pathLst>
          </a:custGeom>
          <a:solidFill>
            <a:srgbClr val="106C55"/>
          </a:solidFill>
          <a:ln>
            <a:noFill/>
          </a:ln>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Freeform 9"/>
          <p:cNvSpPr/>
          <p:nvPr/>
        </p:nvSpPr>
        <p:spPr bwMode="auto">
          <a:xfrm>
            <a:off x="4373563" y="3227578"/>
            <a:ext cx="650875" cy="3216275"/>
          </a:xfrm>
          <a:custGeom>
            <a:avLst/>
            <a:gdLst>
              <a:gd name="T0" fmla="*/ 211 w 211"/>
              <a:gd name="T1" fmla="*/ 995 h 1039"/>
              <a:gd name="T2" fmla="*/ 210 w 211"/>
              <a:gd name="T3" fmla="*/ 995 h 1039"/>
              <a:gd name="T4" fmla="*/ 126 w 211"/>
              <a:gd name="T5" fmla="*/ 905 h 1039"/>
              <a:gd name="T6" fmla="*/ 126 w 211"/>
              <a:gd name="T7" fmla="*/ 134 h 1039"/>
              <a:gd name="T8" fmla="*/ 0 w 211"/>
              <a:gd name="T9" fmla="*/ 0 h 1039"/>
              <a:gd name="T10" fmla="*/ 0 w 211"/>
              <a:gd name="T11" fmla="*/ 44 h 1039"/>
              <a:gd name="T12" fmla="*/ 82 w 211"/>
              <a:gd name="T13" fmla="*/ 134 h 1039"/>
              <a:gd name="T14" fmla="*/ 82 w 211"/>
              <a:gd name="T15" fmla="*/ 905 h 1039"/>
              <a:gd name="T16" fmla="*/ 210 w 211"/>
              <a:gd name="T17" fmla="*/ 1039 h 1039"/>
              <a:gd name="T18" fmla="*/ 211 w 211"/>
              <a:gd name="T19" fmla="*/ 1039 h 1039"/>
              <a:gd name="T20" fmla="*/ 211 w 211"/>
              <a:gd name="T21" fmla="*/ 995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1" h="1039">
                <a:moveTo>
                  <a:pt x="211" y="995"/>
                </a:moveTo>
                <a:cubicBezTo>
                  <a:pt x="211" y="995"/>
                  <a:pt x="210" y="995"/>
                  <a:pt x="210" y="995"/>
                </a:cubicBezTo>
                <a:cubicBezTo>
                  <a:pt x="164" y="995"/>
                  <a:pt x="126" y="955"/>
                  <a:pt x="126" y="905"/>
                </a:cubicBezTo>
                <a:cubicBezTo>
                  <a:pt x="126" y="134"/>
                  <a:pt x="126" y="134"/>
                  <a:pt x="126" y="134"/>
                </a:cubicBezTo>
                <a:cubicBezTo>
                  <a:pt x="126" y="61"/>
                  <a:pt x="70" y="1"/>
                  <a:pt x="0" y="0"/>
                </a:cubicBezTo>
                <a:cubicBezTo>
                  <a:pt x="0" y="44"/>
                  <a:pt x="0" y="44"/>
                  <a:pt x="0" y="44"/>
                </a:cubicBezTo>
                <a:cubicBezTo>
                  <a:pt x="46" y="45"/>
                  <a:pt x="82" y="85"/>
                  <a:pt x="82" y="134"/>
                </a:cubicBezTo>
                <a:cubicBezTo>
                  <a:pt x="82" y="905"/>
                  <a:pt x="82" y="905"/>
                  <a:pt x="82" y="905"/>
                </a:cubicBezTo>
                <a:cubicBezTo>
                  <a:pt x="82" y="979"/>
                  <a:pt x="140" y="1039"/>
                  <a:pt x="210" y="1039"/>
                </a:cubicBezTo>
                <a:cubicBezTo>
                  <a:pt x="210" y="1039"/>
                  <a:pt x="211" y="1039"/>
                  <a:pt x="211" y="1039"/>
                </a:cubicBezTo>
                <a:lnTo>
                  <a:pt x="211" y="995"/>
                </a:lnTo>
                <a:close/>
              </a:path>
            </a:pathLst>
          </a:custGeom>
          <a:solidFill>
            <a:srgbClr val="106C55"/>
          </a:solidFill>
          <a:ln>
            <a:noFill/>
          </a:ln>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Freeform 10"/>
          <p:cNvSpPr/>
          <p:nvPr/>
        </p:nvSpPr>
        <p:spPr bwMode="auto">
          <a:xfrm>
            <a:off x="5673725" y="2605278"/>
            <a:ext cx="6518275" cy="3884613"/>
          </a:xfrm>
          <a:custGeom>
            <a:avLst/>
            <a:gdLst>
              <a:gd name="T0" fmla="*/ 211 w 2109"/>
              <a:gd name="T1" fmla="*/ 1211 h 1255"/>
              <a:gd name="T2" fmla="*/ 128 w 2109"/>
              <a:gd name="T3" fmla="*/ 1121 h 1255"/>
              <a:gd name="T4" fmla="*/ 127 w 2109"/>
              <a:gd name="T5" fmla="*/ 134 h 1255"/>
              <a:gd name="T6" fmla="*/ 0 w 2109"/>
              <a:gd name="T7" fmla="*/ 0 h 1255"/>
              <a:gd name="T8" fmla="*/ 0 w 2109"/>
              <a:gd name="T9" fmla="*/ 0 h 1255"/>
              <a:gd name="T10" fmla="*/ 0 w 2109"/>
              <a:gd name="T11" fmla="*/ 44 h 1255"/>
              <a:gd name="T12" fmla="*/ 0 w 2109"/>
              <a:gd name="T13" fmla="*/ 44 h 1255"/>
              <a:gd name="T14" fmla="*/ 83 w 2109"/>
              <a:gd name="T15" fmla="*/ 134 h 1255"/>
              <a:gd name="T16" fmla="*/ 84 w 2109"/>
              <a:gd name="T17" fmla="*/ 1121 h 1255"/>
              <a:gd name="T18" fmla="*/ 210 w 2109"/>
              <a:gd name="T19" fmla="*/ 1255 h 1255"/>
              <a:gd name="T20" fmla="*/ 210 w 2109"/>
              <a:gd name="T21" fmla="*/ 1255 h 1255"/>
              <a:gd name="T22" fmla="*/ 211 w 2109"/>
              <a:gd name="T23" fmla="*/ 1255 h 1255"/>
              <a:gd name="T24" fmla="*/ 211 w 2109"/>
              <a:gd name="T25" fmla="*/ 1255 h 1255"/>
              <a:gd name="T26" fmla="*/ 2109 w 2109"/>
              <a:gd name="T27" fmla="*/ 1255 h 1255"/>
              <a:gd name="T28" fmla="*/ 2109 w 2109"/>
              <a:gd name="T29" fmla="*/ 1211 h 1255"/>
              <a:gd name="T30" fmla="*/ 211 w 2109"/>
              <a:gd name="T31" fmla="*/ 1211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09" h="1255">
                <a:moveTo>
                  <a:pt x="211" y="1211"/>
                </a:moveTo>
                <a:cubicBezTo>
                  <a:pt x="165" y="1211"/>
                  <a:pt x="128" y="1171"/>
                  <a:pt x="128" y="1121"/>
                </a:cubicBezTo>
                <a:cubicBezTo>
                  <a:pt x="127" y="134"/>
                  <a:pt x="127" y="134"/>
                  <a:pt x="127" y="134"/>
                </a:cubicBezTo>
                <a:cubicBezTo>
                  <a:pt x="127" y="60"/>
                  <a:pt x="70" y="0"/>
                  <a:pt x="0" y="0"/>
                </a:cubicBezTo>
                <a:cubicBezTo>
                  <a:pt x="0" y="0"/>
                  <a:pt x="0" y="0"/>
                  <a:pt x="0" y="0"/>
                </a:cubicBezTo>
                <a:cubicBezTo>
                  <a:pt x="0" y="44"/>
                  <a:pt x="0" y="44"/>
                  <a:pt x="0" y="44"/>
                </a:cubicBezTo>
                <a:cubicBezTo>
                  <a:pt x="0" y="44"/>
                  <a:pt x="0" y="44"/>
                  <a:pt x="0" y="44"/>
                </a:cubicBezTo>
                <a:cubicBezTo>
                  <a:pt x="46" y="44"/>
                  <a:pt x="83" y="84"/>
                  <a:pt x="83" y="134"/>
                </a:cubicBezTo>
                <a:cubicBezTo>
                  <a:pt x="84" y="1121"/>
                  <a:pt x="84" y="1121"/>
                  <a:pt x="84" y="1121"/>
                </a:cubicBezTo>
                <a:cubicBezTo>
                  <a:pt x="84" y="1194"/>
                  <a:pt x="140" y="1254"/>
                  <a:pt x="210" y="1255"/>
                </a:cubicBezTo>
                <a:cubicBezTo>
                  <a:pt x="210" y="1255"/>
                  <a:pt x="210" y="1255"/>
                  <a:pt x="210" y="1255"/>
                </a:cubicBezTo>
                <a:cubicBezTo>
                  <a:pt x="211" y="1255"/>
                  <a:pt x="211" y="1255"/>
                  <a:pt x="211" y="1255"/>
                </a:cubicBezTo>
                <a:cubicBezTo>
                  <a:pt x="211" y="1255"/>
                  <a:pt x="211" y="1255"/>
                  <a:pt x="211" y="1255"/>
                </a:cubicBezTo>
                <a:cubicBezTo>
                  <a:pt x="2109" y="1255"/>
                  <a:pt x="2109" y="1255"/>
                  <a:pt x="2109" y="1255"/>
                </a:cubicBezTo>
                <a:cubicBezTo>
                  <a:pt x="2109" y="1211"/>
                  <a:pt x="2109" y="1211"/>
                  <a:pt x="2109" y="1211"/>
                </a:cubicBezTo>
                <a:lnTo>
                  <a:pt x="211" y="1211"/>
                </a:lnTo>
                <a:close/>
              </a:path>
            </a:pathLst>
          </a:custGeom>
          <a:solidFill>
            <a:srgbClr val="106C55"/>
          </a:solidFill>
          <a:ln>
            <a:noFill/>
          </a:ln>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Freeform 11"/>
          <p:cNvSpPr/>
          <p:nvPr/>
        </p:nvSpPr>
        <p:spPr bwMode="auto">
          <a:xfrm>
            <a:off x="5030788" y="2605278"/>
            <a:ext cx="636588" cy="3838575"/>
          </a:xfrm>
          <a:custGeom>
            <a:avLst/>
            <a:gdLst>
              <a:gd name="T0" fmla="*/ 206 w 206"/>
              <a:gd name="T1" fmla="*/ 44 h 1240"/>
              <a:gd name="T2" fmla="*/ 206 w 206"/>
              <a:gd name="T3" fmla="*/ 0 h 1240"/>
              <a:gd name="T4" fmla="*/ 80 w 206"/>
              <a:gd name="T5" fmla="*/ 134 h 1240"/>
              <a:gd name="T6" fmla="*/ 81 w 206"/>
              <a:gd name="T7" fmla="*/ 1106 h 1240"/>
              <a:gd name="T8" fmla="*/ 0 w 206"/>
              <a:gd name="T9" fmla="*/ 1196 h 1240"/>
              <a:gd name="T10" fmla="*/ 0 w 206"/>
              <a:gd name="T11" fmla="*/ 1240 h 1240"/>
              <a:gd name="T12" fmla="*/ 125 w 206"/>
              <a:gd name="T13" fmla="*/ 1106 h 1240"/>
              <a:gd name="T14" fmla="*/ 124 w 206"/>
              <a:gd name="T15" fmla="*/ 134 h 1240"/>
              <a:gd name="T16" fmla="*/ 206 w 206"/>
              <a:gd name="T17" fmla="*/ 44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1240">
                <a:moveTo>
                  <a:pt x="206" y="44"/>
                </a:moveTo>
                <a:cubicBezTo>
                  <a:pt x="206" y="0"/>
                  <a:pt x="206" y="0"/>
                  <a:pt x="206" y="0"/>
                </a:cubicBezTo>
                <a:cubicBezTo>
                  <a:pt x="137" y="1"/>
                  <a:pt x="80" y="61"/>
                  <a:pt x="80" y="134"/>
                </a:cubicBezTo>
                <a:cubicBezTo>
                  <a:pt x="81" y="1106"/>
                  <a:pt x="81" y="1106"/>
                  <a:pt x="81" y="1106"/>
                </a:cubicBezTo>
                <a:cubicBezTo>
                  <a:pt x="81" y="1155"/>
                  <a:pt x="44" y="1195"/>
                  <a:pt x="0" y="1196"/>
                </a:cubicBezTo>
                <a:cubicBezTo>
                  <a:pt x="0" y="1240"/>
                  <a:pt x="0" y="1240"/>
                  <a:pt x="0" y="1240"/>
                </a:cubicBezTo>
                <a:cubicBezTo>
                  <a:pt x="69" y="1239"/>
                  <a:pt x="125" y="1179"/>
                  <a:pt x="125" y="1106"/>
                </a:cubicBezTo>
                <a:cubicBezTo>
                  <a:pt x="124" y="134"/>
                  <a:pt x="124" y="134"/>
                  <a:pt x="124" y="134"/>
                </a:cubicBezTo>
                <a:cubicBezTo>
                  <a:pt x="124" y="85"/>
                  <a:pt x="161" y="45"/>
                  <a:pt x="206" y="44"/>
                </a:cubicBezTo>
                <a:close/>
              </a:path>
            </a:pathLst>
          </a:custGeom>
          <a:solidFill>
            <a:srgbClr val="F0903C"/>
          </a:solidFill>
          <a:ln>
            <a:noFill/>
          </a:ln>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7" name="Freeform 12"/>
          <p:cNvSpPr/>
          <p:nvPr/>
        </p:nvSpPr>
        <p:spPr bwMode="auto">
          <a:xfrm>
            <a:off x="3721100" y="3227578"/>
            <a:ext cx="649288" cy="3216275"/>
          </a:xfrm>
          <a:custGeom>
            <a:avLst/>
            <a:gdLst>
              <a:gd name="T0" fmla="*/ 210 w 210"/>
              <a:gd name="T1" fmla="*/ 0 h 1039"/>
              <a:gd name="T2" fmla="*/ 210 w 210"/>
              <a:gd name="T3" fmla="*/ 0 h 1039"/>
              <a:gd name="T4" fmla="*/ 82 w 210"/>
              <a:gd name="T5" fmla="*/ 134 h 1039"/>
              <a:gd name="T6" fmla="*/ 82 w 210"/>
              <a:gd name="T7" fmla="*/ 905 h 1039"/>
              <a:gd name="T8" fmla="*/ 0 w 210"/>
              <a:gd name="T9" fmla="*/ 995 h 1039"/>
              <a:gd name="T10" fmla="*/ 0 w 210"/>
              <a:gd name="T11" fmla="*/ 1039 h 1039"/>
              <a:gd name="T12" fmla="*/ 126 w 210"/>
              <a:gd name="T13" fmla="*/ 905 h 1039"/>
              <a:gd name="T14" fmla="*/ 126 w 210"/>
              <a:gd name="T15" fmla="*/ 134 h 1039"/>
              <a:gd name="T16" fmla="*/ 210 w 210"/>
              <a:gd name="T17" fmla="*/ 44 h 1039"/>
              <a:gd name="T18" fmla="*/ 210 w 210"/>
              <a:gd name="T19" fmla="*/ 44 h 1039"/>
              <a:gd name="T20" fmla="*/ 210 w 210"/>
              <a:gd name="T21" fmla="*/ 0 h 10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0" h="1039">
                <a:moveTo>
                  <a:pt x="210" y="0"/>
                </a:moveTo>
                <a:cubicBezTo>
                  <a:pt x="210" y="0"/>
                  <a:pt x="210" y="0"/>
                  <a:pt x="210" y="0"/>
                </a:cubicBezTo>
                <a:cubicBezTo>
                  <a:pt x="139" y="0"/>
                  <a:pt x="82" y="60"/>
                  <a:pt x="82" y="134"/>
                </a:cubicBezTo>
                <a:cubicBezTo>
                  <a:pt x="82" y="905"/>
                  <a:pt x="82" y="905"/>
                  <a:pt x="82" y="905"/>
                </a:cubicBezTo>
                <a:cubicBezTo>
                  <a:pt x="82" y="955"/>
                  <a:pt x="46" y="995"/>
                  <a:pt x="0" y="995"/>
                </a:cubicBezTo>
                <a:cubicBezTo>
                  <a:pt x="0" y="1039"/>
                  <a:pt x="0" y="1039"/>
                  <a:pt x="0" y="1039"/>
                </a:cubicBezTo>
                <a:cubicBezTo>
                  <a:pt x="70" y="1039"/>
                  <a:pt x="126" y="979"/>
                  <a:pt x="126" y="905"/>
                </a:cubicBezTo>
                <a:cubicBezTo>
                  <a:pt x="126" y="134"/>
                  <a:pt x="126" y="134"/>
                  <a:pt x="126" y="134"/>
                </a:cubicBezTo>
                <a:cubicBezTo>
                  <a:pt x="126" y="85"/>
                  <a:pt x="164" y="44"/>
                  <a:pt x="210" y="44"/>
                </a:cubicBezTo>
                <a:cubicBezTo>
                  <a:pt x="210" y="44"/>
                  <a:pt x="210" y="44"/>
                  <a:pt x="210" y="44"/>
                </a:cubicBezTo>
                <a:lnTo>
                  <a:pt x="210" y="0"/>
                </a:lnTo>
                <a:close/>
              </a:path>
            </a:pathLst>
          </a:custGeom>
          <a:solidFill>
            <a:srgbClr val="F0903C"/>
          </a:solidFill>
          <a:ln>
            <a:noFill/>
          </a:ln>
        </p:spPr>
        <p:txBody>
          <a:bodyPr vert="horz" wrap="square" lIns="91440" tIns="45720" rIns="91440" bIns="45720" numCol="1" anchor="t" anchorCtr="0" compatLnSpc="1"/>
          <a:p>
            <a:endParaRPr lang="id-ID">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8" name="TextBox 13"/>
          <p:cNvSpPr txBox="1"/>
          <p:nvPr/>
        </p:nvSpPr>
        <p:spPr>
          <a:xfrm>
            <a:off x="841506" y="4307258"/>
            <a:ext cx="1822189" cy="295466"/>
          </a:xfrm>
          <a:prstGeom prst="rect">
            <a:avLst/>
          </a:prstGeom>
          <a:noFill/>
        </p:spPr>
        <p:txBody>
          <a:bodyPr wrap="square" lIns="0" tIns="0" rIns="0" bIns="0" rtlCol="0" anchor="t" anchorCtr="0">
            <a:spAutoFit/>
          </a:bodyPr>
          <a:p>
            <a:pPr algn="ctr" defTabSz="1216660">
              <a:lnSpc>
                <a:spcPct val="120000"/>
              </a:lnSpc>
              <a:spcBef>
                <a:spcPct val="20000"/>
              </a:spcBef>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9" name="TextBox 13"/>
          <p:cNvSpPr txBox="1"/>
          <p:nvPr/>
        </p:nvSpPr>
        <p:spPr>
          <a:xfrm>
            <a:off x="845588" y="4593163"/>
            <a:ext cx="1819008" cy="663575"/>
          </a:xfrm>
          <a:prstGeom prst="rect">
            <a:avLst/>
          </a:prstGeom>
          <a:noFill/>
        </p:spPr>
        <p:txBody>
          <a:bodyPr wrap="square" lIns="0" tIns="0" rIns="0" bIns="0" rtlCol="0" anchor="t" anchorCtr="0">
            <a:spAutoFit/>
          </a:bodyPr>
          <a:p>
            <a:pPr algn="ctr" defTabSz="1216660">
              <a:lnSpc>
                <a:spcPct val="120000"/>
              </a:lnSpc>
              <a:spcBef>
                <a:spcPct val="20000"/>
              </a:spcBef>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0" name="TextBox 13"/>
          <p:cNvSpPr txBox="1"/>
          <p:nvPr/>
        </p:nvSpPr>
        <p:spPr>
          <a:xfrm>
            <a:off x="3458713" y="2264543"/>
            <a:ext cx="1822189" cy="295466"/>
          </a:xfrm>
          <a:prstGeom prst="rect">
            <a:avLst/>
          </a:prstGeom>
          <a:noFill/>
        </p:spPr>
        <p:txBody>
          <a:bodyPr wrap="square" lIns="0" tIns="0" rIns="0" bIns="0" rtlCol="0" anchor="t" anchorCtr="0">
            <a:spAutoFit/>
          </a:bodyPr>
          <a:p>
            <a:pPr algn="ctr" defTabSz="1216660">
              <a:lnSpc>
                <a:spcPct val="120000"/>
              </a:lnSpc>
              <a:spcBef>
                <a:spcPct val="20000"/>
              </a:spcBef>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1" name="TextBox 13"/>
          <p:cNvSpPr txBox="1"/>
          <p:nvPr/>
        </p:nvSpPr>
        <p:spPr>
          <a:xfrm>
            <a:off x="3462795" y="2550448"/>
            <a:ext cx="1819008" cy="663575"/>
          </a:xfrm>
          <a:prstGeom prst="rect">
            <a:avLst/>
          </a:prstGeom>
          <a:noFill/>
        </p:spPr>
        <p:txBody>
          <a:bodyPr wrap="square" lIns="0" tIns="0" rIns="0" bIns="0" rtlCol="0" anchor="t" anchorCtr="0">
            <a:spAutoFit/>
          </a:bodyPr>
          <a:p>
            <a:pPr algn="ctr" defTabSz="1216660">
              <a:lnSpc>
                <a:spcPct val="120000"/>
              </a:lnSpc>
              <a:spcBef>
                <a:spcPct val="20000"/>
              </a:spcBef>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2" name="TextBox 13"/>
          <p:cNvSpPr txBox="1"/>
          <p:nvPr/>
        </p:nvSpPr>
        <p:spPr>
          <a:xfrm>
            <a:off x="4780476" y="1524591"/>
            <a:ext cx="1822189" cy="295466"/>
          </a:xfrm>
          <a:prstGeom prst="rect">
            <a:avLst/>
          </a:prstGeom>
          <a:noFill/>
        </p:spPr>
        <p:txBody>
          <a:bodyPr wrap="square" lIns="0" tIns="0" rIns="0" bIns="0" rtlCol="0" anchor="t" anchorCtr="0">
            <a:spAutoFit/>
          </a:bodyPr>
          <a:p>
            <a:pPr algn="ctr" defTabSz="1216660">
              <a:lnSpc>
                <a:spcPct val="120000"/>
              </a:lnSpc>
              <a:spcBef>
                <a:spcPct val="20000"/>
              </a:spcBef>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3" name="TextBox 13"/>
          <p:cNvSpPr txBox="1"/>
          <p:nvPr/>
        </p:nvSpPr>
        <p:spPr>
          <a:xfrm>
            <a:off x="4784558" y="1810496"/>
            <a:ext cx="1819008" cy="663575"/>
          </a:xfrm>
          <a:prstGeom prst="rect">
            <a:avLst/>
          </a:prstGeom>
          <a:noFill/>
        </p:spPr>
        <p:txBody>
          <a:bodyPr wrap="square" lIns="0" tIns="0" rIns="0" bIns="0" rtlCol="0" anchor="t" anchorCtr="0">
            <a:spAutoFit/>
          </a:bodyPr>
          <a:p>
            <a:pPr algn="ctr" defTabSz="1216660">
              <a:lnSpc>
                <a:spcPct val="120000"/>
              </a:lnSpc>
              <a:spcBef>
                <a:spcPct val="20000"/>
              </a:spcBef>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4" name="TextBox 13"/>
          <p:cNvSpPr txBox="1"/>
          <p:nvPr/>
        </p:nvSpPr>
        <p:spPr>
          <a:xfrm>
            <a:off x="2148018" y="3259536"/>
            <a:ext cx="1822189" cy="295466"/>
          </a:xfrm>
          <a:prstGeom prst="rect">
            <a:avLst/>
          </a:prstGeom>
          <a:noFill/>
        </p:spPr>
        <p:txBody>
          <a:bodyPr wrap="square" lIns="0" tIns="0" rIns="0" bIns="0" rtlCol="0" anchor="t" anchorCtr="0">
            <a:spAutoFit/>
          </a:bodyPr>
          <a:p>
            <a:pPr algn="ctr" defTabSz="1216660">
              <a:lnSpc>
                <a:spcPct val="120000"/>
              </a:lnSpc>
              <a:spcBef>
                <a:spcPct val="20000"/>
              </a:spcBef>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TextBox 13"/>
          <p:cNvSpPr txBox="1"/>
          <p:nvPr/>
        </p:nvSpPr>
        <p:spPr>
          <a:xfrm>
            <a:off x="2152100" y="3545441"/>
            <a:ext cx="1819008" cy="663575"/>
          </a:xfrm>
          <a:prstGeom prst="rect">
            <a:avLst/>
          </a:prstGeom>
          <a:noFill/>
        </p:spPr>
        <p:txBody>
          <a:bodyPr wrap="square" lIns="0" tIns="0" rIns="0" bIns="0" rtlCol="0" anchor="t" anchorCtr="0">
            <a:spAutoFit/>
          </a:bodyPr>
          <a:p>
            <a:pPr algn="ctr" defTabSz="1216660">
              <a:lnSpc>
                <a:spcPct val="120000"/>
              </a:lnSpc>
              <a:spcBef>
                <a:spcPct val="20000"/>
              </a:spcBef>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6" name="矩形 75"/>
          <p:cNvSpPr/>
          <p:nvPr/>
        </p:nvSpPr>
        <p:spPr>
          <a:xfrm>
            <a:off x="6994005" y="3942860"/>
            <a:ext cx="3942219" cy="1291590"/>
          </a:xfrm>
          <a:prstGeom prst="rect">
            <a:avLst/>
          </a:prstGeom>
          <a:noFill/>
        </p:spPr>
        <p:txBody>
          <a:bodyPr wrap="square" lIns="0" tIns="0" rIns="0" bIns="0" rtlCol="0" anchor="t" anchorCtr="0">
            <a:spAutoFit/>
          </a:bodyPr>
          <a:p>
            <a:pPr defTabSz="1216660">
              <a:lnSpc>
                <a:spcPct val="120000"/>
              </a:lnSpc>
              <a:spcBef>
                <a:spcPct val="20000"/>
              </a:spcBef>
            </a:pPr>
            <a:r>
              <a:rPr lang="en-US" altLang="zh-CN" sz="14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textCopy paste fonts. Choose the only option to retain textCopy paste fonts. Choose the only option to retain text</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7" name="TextBox 13"/>
          <p:cNvSpPr txBox="1"/>
          <p:nvPr/>
        </p:nvSpPr>
        <p:spPr>
          <a:xfrm>
            <a:off x="6994005" y="3352179"/>
            <a:ext cx="1294333" cy="295466"/>
          </a:xfrm>
          <a:prstGeom prst="rect">
            <a:avLst/>
          </a:prstGeom>
          <a:noFill/>
        </p:spPr>
        <p:txBody>
          <a:bodyPr wrap="square" lIns="0" tIns="0" rIns="0" bIns="0" rtlCol="0" anchor="t" anchorCtr="0">
            <a:spAutoFit/>
          </a:bodyPr>
          <a:p>
            <a:pPr defTabSz="1216660">
              <a:lnSpc>
                <a:spcPct val="120000"/>
              </a:lnSpc>
              <a:spcBef>
                <a:spcPct val="20000"/>
              </a:spcBef>
              <a:defRPr/>
            </a:pPr>
            <a:r>
              <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770" decel="100000"/>
                                        <p:tgtEl>
                                          <p:spTgt spid="3"/>
                                        </p:tgtEl>
                                      </p:cBhvr>
                                    </p:animEffect>
                                    <p:animScale>
                                      <p:cBhvr>
                                        <p:cTn id="8" dur="770" decel="100000"/>
                                        <p:tgtEl>
                                          <p:spTgt spid="3"/>
                                        </p:tgtEl>
                                      </p:cBhvr>
                                      <p:from x="10000" y="10000"/>
                                      <p:to x="200000" y="450000"/>
                                    </p:animScale>
                                    <p:animScale>
                                      <p:cBhvr>
                                        <p:cTn id="9" dur="1230" accel="100000" fill="hold">
                                          <p:stCondLst>
                                            <p:cond delay="770"/>
                                          </p:stCondLst>
                                        </p:cTn>
                                        <p:tgtEl>
                                          <p:spTgt spid="3"/>
                                        </p:tgtEl>
                                      </p:cBhvr>
                                      <p:from x="200000" y="450000"/>
                                      <p:to x="100000" y="100000"/>
                                    </p:animScale>
                                    <p:set>
                                      <p:cBhvr>
                                        <p:cTn id="10" dur="770" fill="hold"/>
                                        <p:tgtEl>
                                          <p:spTgt spid="3"/>
                                        </p:tgtEl>
                                        <p:attrNameLst>
                                          <p:attrName>ppt_x</p:attrName>
                                        </p:attrNameLst>
                                      </p:cBhvr>
                                      <p:to>
                                        <p:strVal val="(0.5)"/>
                                      </p:to>
                                    </p:set>
                                    <p:anim from="(0.5)" to="(#ppt_x)" calcmode="lin" valueType="num">
                                      <p:cBhvr>
                                        <p:cTn id="11" dur="1230" accel="100000" fill="hold">
                                          <p:stCondLst>
                                            <p:cond delay="770"/>
                                          </p:stCondLst>
                                        </p:cTn>
                                        <p:tgtEl>
                                          <p:spTgt spid="3"/>
                                        </p:tgtEl>
                                        <p:attrNameLst>
                                          <p:attrName>ppt_x</p:attrName>
                                        </p:attrNameLst>
                                      </p:cBhvr>
                                    </p:anim>
                                    <p:set>
                                      <p:cBhvr>
                                        <p:cTn id="12" dur="770" fill="hold"/>
                                        <p:tgtEl>
                                          <p:spTgt spid="3"/>
                                        </p:tgtEl>
                                        <p:attrNameLst>
                                          <p:attrName>ppt_y</p:attrName>
                                        </p:attrNameLst>
                                      </p:cBhvr>
                                      <p:to>
                                        <p:strVal val="(#ppt_y+0.4)"/>
                                      </p:to>
                                    </p:set>
                                    <p:anim from="(#ppt_y+0.4)" to="(#ppt_y)" calcmode="lin" valueType="num">
                                      <p:cBhvr>
                                        <p:cTn id="13" dur="1230" accel="100000" fill="hold">
                                          <p:stCondLst>
                                            <p:cond delay="770"/>
                                          </p:stCondLst>
                                        </p:cTn>
                                        <p:tgtEl>
                                          <p:spTgt spid="3"/>
                                        </p:tgtEl>
                                        <p:attrNameLst>
                                          <p:attrName>ppt_y</p:attrName>
                                        </p:attrNameLst>
                                      </p:cBhvr>
                                    </p:anim>
                                  </p:childTnLst>
                                </p:cTn>
                              </p:par>
                              <p:par>
                                <p:cTn id="14" presetID="51" presetClass="entr" presetSubtype="0"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770" decel="100000"/>
                                        <p:tgtEl>
                                          <p:spTgt spid="33"/>
                                        </p:tgtEl>
                                      </p:cBhvr>
                                    </p:animEffect>
                                    <p:animScale>
                                      <p:cBhvr>
                                        <p:cTn id="17" dur="770" decel="100000"/>
                                        <p:tgtEl>
                                          <p:spTgt spid="33"/>
                                        </p:tgtEl>
                                      </p:cBhvr>
                                      <p:from x="10000" y="10000"/>
                                      <p:to x="200000" y="450000"/>
                                    </p:animScale>
                                    <p:animScale>
                                      <p:cBhvr>
                                        <p:cTn id="18" dur="1230" accel="100000" fill="hold">
                                          <p:stCondLst>
                                            <p:cond delay="770"/>
                                          </p:stCondLst>
                                        </p:cTn>
                                        <p:tgtEl>
                                          <p:spTgt spid="33"/>
                                        </p:tgtEl>
                                      </p:cBhvr>
                                      <p:from x="200000" y="450000"/>
                                      <p:to x="100000" y="100000"/>
                                    </p:animScale>
                                    <p:set>
                                      <p:cBhvr>
                                        <p:cTn id="19" dur="770" fill="hold"/>
                                        <p:tgtEl>
                                          <p:spTgt spid="33"/>
                                        </p:tgtEl>
                                        <p:attrNameLst>
                                          <p:attrName>ppt_x</p:attrName>
                                        </p:attrNameLst>
                                      </p:cBhvr>
                                      <p:to>
                                        <p:strVal val="(0.5)"/>
                                      </p:to>
                                    </p:set>
                                    <p:anim from="(0.5)" to="(#ppt_x)" calcmode="lin" valueType="num">
                                      <p:cBhvr>
                                        <p:cTn id="20" dur="1230" accel="100000" fill="hold">
                                          <p:stCondLst>
                                            <p:cond delay="770"/>
                                          </p:stCondLst>
                                        </p:cTn>
                                        <p:tgtEl>
                                          <p:spTgt spid="33"/>
                                        </p:tgtEl>
                                        <p:attrNameLst>
                                          <p:attrName>ppt_x</p:attrName>
                                        </p:attrNameLst>
                                      </p:cBhvr>
                                    </p:anim>
                                    <p:set>
                                      <p:cBhvr>
                                        <p:cTn id="21" dur="770" fill="hold"/>
                                        <p:tgtEl>
                                          <p:spTgt spid="33"/>
                                        </p:tgtEl>
                                        <p:attrNameLst>
                                          <p:attrName>ppt_y</p:attrName>
                                        </p:attrNameLst>
                                      </p:cBhvr>
                                      <p:to>
                                        <p:strVal val="(#ppt_y+0.4)"/>
                                      </p:to>
                                    </p:set>
                                    <p:anim from="(#ppt_y+0.4)" to="(#ppt_y)" calcmode="lin" valueType="num">
                                      <p:cBhvr>
                                        <p:cTn id="22" dur="1230" accel="100000" fill="hold">
                                          <p:stCondLst>
                                            <p:cond delay="770"/>
                                          </p:stCondLst>
                                        </p:cTn>
                                        <p:tgtEl>
                                          <p:spTgt spid="33"/>
                                        </p:tgtEl>
                                        <p:attrNameLst>
                                          <p:attrName>ppt_y</p:attrName>
                                        </p:attrNameLst>
                                      </p:cBhvr>
                                    </p:anim>
                                  </p:childTnLst>
                                </p:cTn>
                              </p:par>
                              <p:par>
                                <p:cTn id="23" presetID="5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770" decel="100000"/>
                                        <p:tgtEl>
                                          <p:spTgt spid="34"/>
                                        </p:tgtEl>
                                      </p:cBhvr>
                                    </p:animEffect>
                                    <p:animScale>
                                      <p:cBhvr>
                                        <p:cTn id="26" dur="770" decel="100000"/>
                                        <p:tgtEl>
                                          <p:spTgt spid="34"/>
                                        </p:tgtEl>
                                      </p:cBhvr>
                                      <p:from x="10000" y="10000"/>
                                      <p:to x="200000" y="450000"/>
                                    </p:animScale>
                                    <p:animScale>
                                      <p:cBhvr>
                                        <p:cTn id="27" dur="1230" accel="100000" fill="hold">
                                          <p:stCondLst>
                                            <p:cond delay="770"/>
                                          </p:stCondLst>
                                        </p:cTn>
                                        <p:tgtEl>
                                          <p:spTgt spid="34"/>
                                        </p:tgtEl>
                                      </p:cBhvr>
                                      <p:from x="200000" y="450000"/>
                                      <p:to x="100000" y="100000"/>
                                    </p:animScale>
                                    <p:set>
                                      <p:cBhvr>
                                        <p:cTn id="28" dur="770" fill="hold"/>
                                        <p:tgtEl>
                                          <p:spTgt spid="34"/>
                                        </p:tgtEl>
                                        <p:attrNameLst>
                                          <p:attrName>ppt_x</p:attrName>
                                        </p:attrNameLst>
                                      </p:cBhvr>
                                      <p:to>
                                        <p:strVal val="(0.5)"/>
                                      </p:to>
                                    </p:set>
                                    <p:anim from="(0.5)" to="(#ppt_x)" calcmode="lin" valueType="num">
                                      <p:cBhvr>
                                        <p:cTn id="29" dur="1230" accel="100000" fill="hold">
                                          <p:stCondLst>
                                            <p:cond delay="770"/>
                                          </p:stCondLst>
                                        </p:cTn>
                                        <p:tgtEl>
                                          <p:spTgt spid="34"/>
                                        </p:tgtEl>
                                        <p:attrNameLst>
                                          <p:attrName>ppt_x</p:attrName>
                                        </p:attrNameLst>
                                      </p:cBhvr>
                                    </p:anim>
                                    <p:set>
                                      <p:cBhvr>
                                        <p:cTn id="30" dur="770" fill="hold"/>
                                        <p:tgtEl>
                                          <p:spTgt spid="34"/>
                                        </p:tgtEl>
                                        <p:attrNameLst>
                                          <p:attrName>ppt_y</p:attrName>
                                        </p:attrNameLst>
                                      </p:cBhvr>
                                      <p:to>
                                        <p:strVal val="(#ppt_y+0.4)"/>
                                      </p:to>
                                    </p:set>
                                    <p:anim from="(#ppt_y+0.4)" to="(#ppt_y)" calcmode="lin" valueType="num">
                                      <p:cBhvr>
                                        <p:cTn id="31" dur="1230" accel="100000" fill="hold">
                                          <p:stCondLst>
                                            <p:cond delay="770"/>
                                          </p:stCondLst>
                                        </p:cTn>
                                        <p:tgtEl>
                                          <p:spTgt spid="34"/>
                                        </p:tgtEl>
                                        <p:attrNameLst>
                                          <p:attrName>ppt_y</p:attrName>
                                        </p:attrNameLst>
                                      </p:cBhvr>
                                    </p:anim>
                                  </p:childTnLst>
                                </p:cTn>
                              </p:par>
                              <p:par>
                                <p:cTn id="32" presetID="51"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770" decel="100000"/>
                                        <p:tgtEl>
                                          <p:spTgt spid="35"/>
                                        </p:tgtEl>
                                      </p:cBhvr>
                                    </p:animEffect>
                                    <p:animScale>
                                      <p:cBhvr>
                                        <p:cTn id="35" dur="770" decel="100000"/>
                                        <p:tgtEl>
                                          <p:spTgt spid="35"/>
                                        </p:tgtEl>
                                      </p:cBhvr>
                                      <p:from x="10000" y="10000"/>
                                      <p:to x="200000" y="450000"/>
                                    </p:animScale>
                                    <p:animScale>
                                      <p:cBhvr>
                                        <p:cTn id="36" dur="1230" accel="100000" fill="hold">
                                          <p:stCondLst>
                                            <p:cond delay="770"/>
                                          </p:stCondLst>
                                        </p:cTn>
                                        <p:tgtEl>
                                          <p:spTgt spid="35"/>
                                        </p:tgtEl>
                                      </p:cBhvr>
                                      <p:from x="200000" y="450000"/>
                                      <p:to x="100000" y="100000"/>
                                    </p:animScale>
                                    <p:set>
                                      <p:cBhvr>
                                        <p:cTn id="37" dur="770" fill="hold"/>
                                        <p:tgtEl>
                                          <p:spTgt spid="35"/>
                                        </p:tgtEl>
                                        <p:attrNameLst>
                                          <p:attrName>ppt_x</p:attrName>
                                        </p:attrNameLst>
                                      </p:cBhvr>
                                      <p:to>
                                        <p:strVal val="(0.5)"/>
                                      </p:to>
                                    </p:set>
                                    <p:anim from="(0.5)" to="(#ppt_x)" calcmode="lin" valueType="num">
                                      <p:cBhvr>
                                        <p:cTn id="38" dur="1230" accel="100000" fill="hold">
                                          <p:stCondLst>
                                            <p:cond delay="770"/>
                                          </p:stCondLst>
                                        </p:cTn>
                                        <p:tgtEl>
                                          <p:spTgt spid="35"/>
                                        </p:tgtEl>
                                        <p:attrNameLst>
                                          <p:attrName>ppt_x</p:attrName>
                                        </p:attrNameLst>
                                      </p:cBhvr>
                                    </p:anim>
                                    <p:set>
                                      <p:cBhvr>
                                        <p:cTn id="39" dur="770" fill="hold"/>
                                        <p:tgtEl>
                                          <p:spTgt spid="35"/>
                                        </p:tgtEl>
                                        <p:attrNameLst>
                                          <p:attrName>ppt_y</p:attrName>
                                        </p:attrNameLst>
                                      </p:cBhvr>
                                      <p:to>
                                        <p:strVal val="(#ppt_y+0.4)"/>
                                      </p:to>
                                    </p:set>
                                    <p:anim from="(#ppt_y+0.4)" to="(#ppt_y)" calcmode="lin" valueType="num">
                                      <p:cBhvr>
                                        <p:cTn id="40" dur="1230" accel="100000" fill="hold">
                                          <p:stCondLst>
                                            <p:cond delay="770"/>
                                          </p:stCondLst>
                                        </p:cTn>
                                        <p:tgtEl>
                                          <p:spTgt spid="35"/>
                                        </p:tgtEl>
                                        <p:attrNameLst>
                                          <p:attrName>ppt_y</p:attrName>
                                        </p:attrNameLst>
                                      </p:cBhvr>
                                    </p:anim>
                                  </p:childTnLst>
                                </p:cTn>
                              </p:par>
                              <p:par>
                                <p:cTn id="41" presetID="51" presetClass="entr" presetSubtype="0"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770" decel="100000"/>
                                        <p:tgtEl>
                                          <p:spTgt spid="51"/>
                                        </p:tgtEl>
                                      </p:cBhvr>
                                    </p:animEffect>
                                    <p:animScale>
                                      <p:cBhvr>
                                        <p:cTn id="44" dur="770" decel="100000"/>
                                        <p:tgtEl>
                                          <p:spTgt spid="51"/>
                                        </p:tgtEl>
                                      </p:cBhvr>
                                      <p:from x="10000" y="10000"/>
                                      <p:to x="200000" y="450000"/>
                                    </p:animScale>
                                    <p:animScale>
                                      <p:cBhvr>
                                        <p:cTn id="45" dur="1230" accel="100000" fill="hold">
                                          <p:stCondLst>
                                            <p:cond delay="770"/>
                                          </p:stCondLst>
                                        </p:cTn>
                                        <p:tgtEl>
                                          <p:spTgt spid="51"/>
                                        </p:tgtEl>
                                      </p:cBhvr>
                                      <p:from x="200000" y="450000"/>
                                      <p:to x="100000" y="100000"/>
                                    </p:animScale>
                                    <p:set>
                                      <p:cBhvr>
                                        <p:cTn id="46" dur="770" fill="hold"/>
                                        <p:tgtEl>
                                          <p:spTgt spid="51"/>
                                        </p:tgtEl>
                                        <p:attrNameLst>
                                          <p:attrName>ppt_x</p:attrName>
                                        </p:attrNameLst>
                                      </p:cBhvr>
                                      <p:to>
                                        <p:strVal val="(0.5)"/>
                                      </p:to>
                                    </p:set>
                                    <p:anim from="(0.5)" to="(#ppt_x)" calcmode="lin" valueType="num">
                                      <p:cBhvr>
                                        <p:cTn id="47" dur="1230" accel="100000" fill="hold">
                                          <p:stCondLst>
                                            <p:cond delay="770"/>
                                          </p:stCondLst>
                                        </p:cTn>
                                        <p:tgtEl>
                                          <p:spTgt spid="51"/>
                                        </p:tgtEl>
                                        <p:attrNameLst>
                                          <p:attrName>ppt_x</p:attrName>
                                        </p:attrNameLst>
                                      </p:cBhvr>
                                    </p:anim>
                                    <p:set>
                                      <p:cBhvr>
                                        <p:cTn id="48" dur="770" fill="hold"/>
                                        <p:tgtEl>
                                          <p:spTgt spid="51"/>
                                        </p:tgtEl>
                                        <p:attrNameLst>
                                          <p:attrName>ppt_y</p:attrName>
                                        </p:attrNameLst>
                                      </p:cBhvr>
                                      <p:to>
                                        <p:strVal val="(#ppt_y+0.4)"/>
                                      </p:to>
                                    </p:set>
                                    <p:anim from="(#ppt_y+0.4)" to="(#ppt_y)" calcmode="lin" valueType="num">
                                      <p:cBhvr>
                                        <p:cTn id="49" dur="1230" accel="100000" fill="hold">
                                          <p:stCondLst>
                                            <p:cond delay="770"/>
                                          </p:stCondLst>
                                        </p:cTn>
                                        <p:tgtEl>
                                          <p:spTgt spid="51"/>
                                        </p:tgtEl>
                                        <p:attrNameLst>
                                          <p:attrName>ppt_y</p:attrName>
                                        </p:attrNameLst>
                                      </p:cBhvr>
                                    </p:anim>
                                  </p:childTnLst>
                                </p:cTn>
                              </p:par>
                              <p:par>
                                <p:cTn id="50" presetID="51" presetClass="entr" presetSubtype="0" fill="hold" grpId="0" nodeType="with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fade">
                                      <p:cBhvr>
                                        <p:cTn id="52" dur="770" decel="100000"/>
                                        <p:tgtEl>
                                          <p:spTgt spid="60"/>
                                        </p:tgtEl>
                                      </p:cBhvr>
                                    </p:animEffect>
                                    <p:animScale>
                                      <p:cBhvr>
                                        <p:cTn id="53" dur="770" decel="100000"/>
                                        <p:tgtEl>
                                          <p:spTgt spid="60"/>
                                        </p:tgtEl>
                                      </p:cBhvr>
                                      <p:from x="10000" y="10000"/>
                                      <p:to x="200000" y="450000"/>
                                    </p:animScale>
                                    <p:animScale>
                                      <p:cBhvr>
                                        <p:cTn id="54" dur="1230" accel="100000" fill="hold">
                                          <p:stCondLst>
                                            <p:cond delay="770"/>
                                          </p:stCondLst>
                                        </p:cTn>
                                        <p:tgtEl>
                                          <p:spTgt spid="60"/>
                                        </p:tgtEl>
                                      </p:cBhvr>
                                      <p:from x="200000" y="450000"/>
                                      <p:to x="100000" y="100000"/>
                                    </p:animScale>
                                    <p:set>
                                      <p:cBhvr>
                                        <p:cTn id="55" dur="770" fill="hold"/>
                                        <p:tgtEl>
                                          <p:spTgt spid="60"/>
                                        </p:tgtEl>
                                        <p:attrNameLst>
                                          <p:attrName>ppt_x</p:attrName>
                                        </p:attrNameLst>
                                      </p:cBhvr>
                                      <p:to>
                                        <p:strVal val="(0.5)"/>
                                      </p:to>
                                    </p:set>
                                    <p:anim from="(0.5)" to="(#ppt_x)" calcmode="lin" valueType="num">
                                      <p:cBhvr>
                                        <p:cTn id="56" dur="1230" accel="100000" fill="hold">
                                          <p:stCondLst>
                                            <p:cond delay="770"/>
                                          </p:stCondLst>
                                        </p:cTn>
                                        <p:tgtEl>
                                          <p:spTgt spid="60"/>
                                        </p:tgtEl>
                                        <p:attrNameLst>
                                          <p:attrName>ppt_x</p:attrName>
                                        </p:attrNameLst>
                                      </p:cBhvr>
                                    </p:anim>
                                    <p:set>
                                      <p:cBhvr>
                                        <p:cTn id="57" dur="770" fill="hold"/>
                                        <p:tgtEl>
                                          <p:spTgt spid="60"/>
                                        </p:tgtEl>
                                        <p:attrNameLst>
                                          <p:attrName>ppt_y</p:attrName>
                                        </p:attrNameLst>
                                      </p:cBhvr>
                                      <p:to>
                                        <p:strVal val="(#ppt_y+0.4)"/>
                                      </p:to>
                                    </p:set>
                                    <p:anim from="(#ppt_y+0.4)" to="(#ppt_y)" calcmode="lin" valueType="num">
                                      <p:cBhvr>
                                        <p:cTn id="58" dur="1230" accel="100000" fill="hold">
                                          <p:stCondLst>
                                            <p:cond delay="770"/>
                                          </p:stCondLst>
                                        </p:cTn>
                                        <p:tgtEl>
                                          <p:spTgt spid="60"/>
                                        </p:tgtEl>
                                        <p:attrNameLst>
                                          <p:attrName>ppt_y</p:attrName>
                                        </p:attrNameLst>
                                      </p:cBhvr>
                                    </p:anim>
                                  </p:childTnLst>
                                </p:cTn>
                              </p:par>
                              <p:par>
                                <p:cTn id="59" presetID="51" presetClass="entr" presetSubtype="0"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fade">
                                      <p:cBhvr>
                                        <p:cTn id="61" dur="770" decel="100000"/>
                                        <p:tgtEl>
                                          <p:spTgt spid="61"/>
                                        </p:tgtEl>
                                      </p:cBhvr>
                                    </p:animEffect>
                                    <p:animScale>
                                      <p:cBhvr>
                                        <p:cTn id="62" dur="770" decel="100000"/>
                                        <p:tgtEl>
                                          <p:spTgt spid="61"/>
                                        </p:tgtEl>
                                      </p:cBhvr>
                                      <p:from x="10000" y="10000"/>
                                      <p:to x="200000" y="450000"/>
                                    </p:animScale>
                                    <p:animScale>
                                      <p:cBhvr>
                                        <p:cTn id="63" dur="1230" accel="100000" fill="hold">
                                          <p:stCondLst>
                                            <p:cond delay="770"/>
                                          </p:stCondLst>
                                        </p:cTn>
                                        <p:tgtEl>
                                          <p:spTgt spid="61"/>
                                        </p:tgtEl>
                                      </p:cBhvr>
                                      <p:from x="200000" y="450000"/>
                                      <p:to x="100000" y="100000"/>
                                    </p:animScale>
                                    <p:set>
                                      <p:cBhvr>
                                        <p:cTn id="64" dur="770" fill="hold"/>
                                        <p:tgtEl>
                                          <p:spTgt spid="61"/>
                                        </p:tgtEl>
                                        <p:attrNameLst>
                                          <p:attrName>ppt_x</p:attrName>
                                        </p:attrNameLst>
                                      </p:cBhvr>
                                      <p:to>
                                        <p:strVal val="(0.5)"/>
                                      </p:to>
                                    </p:set>
                                    <p:anim from="(0.5)" to="(#ppt_x)" calcmode="lin" valueType="num">
                                      <p:cBhvr>
                                        <p:cTn id="65" dur="1230" accel="100000" fill="hold">
                                          <p:stCondLst>
                                            <p:cond delay="770"/>
                                          </p:stCondLst>
                                        </p:cTn>
                                        <p:tgtEl>
                                          <p:spTgt spid="61"/>
                                        </p:tgtEl>
                                        <p:attrNameLst>
                                          <p:attrName>ppt_x</p:attrName>
                                        </p:attrNameLst>
                                      </p:cBhvr>
                                    </p:anim>
                                    <p:set>
                                      <p:cBhvr>
                                        <p:cTn id="66" dur="770" fill="hold"/>
                                        <p:tgtEl>
                                          <p:spTgt spid="61"/>
                                        </p:tgtEl>
                                        <p:attrNameLst>
                                          <p:attrName>ppt_y</p:attrName>
                                        </p:attrNameLst>
                                      </p:cBhvr>
                                      <p:to>
                                        <p:strVal val="(#ppt_y+0.4)"/>
                                      </p:to>
                                    </p:set>
                                    <p:anim from="(#ppt_y+0.4)" to="(#ppt_y)" calcmode="lin" valueType="num">
                                      <p:cBhvr>
                                        <p:cTn id="67" dur="1230" accel="100000" fill="hold">
                                          <p:stCondLst>
                                            <p:cond delay="770"/>
                                          </p:stCondLst>
                                        </p:cTn>
                                        <p:tgtEl>
                                          <p:spTgt spid="61"/>
                                        </p:tgtEl>
                                        <p:attrNameLst>
                                          <p:attrName>ppt_y</p:attrName>
                                        </p:attrNameLst>
                                      </p:cBhvr>
                                    </p:anim>
                                  </p:childTnLst>
                                </p:cTn>
                              </p:par>
                              <p:par>
                                <p:cTn id="68" presetID="51" presetClass="entr" presetSubtype="0"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fade">
                                      <p:cBhvr>
                                        <p:cTn id="70" dur="770" decel="100000"/>
                                        <p:tgtEl>
                                          <p:spTgt spid="62"/>
                                        </p:tgtEl>
                                      </p:cBhvr>
                                    </p:animEffect>
                                    <p:animScale>
                                      <p:cBhvr>
                                        <p:cTn id="71" dur="770" decel="100000"/>
                                        <p:tgtEl>
                                          <p:spTgt spid="62"/>
                                        </p:tgtEl>
                                      </p:cBhvr>
                                      <p:from x="10000" y="10000"/>
                                      <p:to x="200000" y="450000"/>
                                    </p:animScale>
                                    <p:animScale>
                                      <p:cBhvr>
                                        <p:cTn id="72" dur="1230" accel="100000" fill="hold">
                                          <p:stCondLst>
                                            <p:cond delay="770"/>
                                          </p:stCondLst>
                                        </p:cTn>
                                        <p:tgtEl>
                                          <p:spTgt spid="62"/>
                                        </p:tgtEl>
                                      </p:cBhvr>
                                      <p:from x="200000" y="450000"/>
                                      <p:to x="100000" y="100000"/>
                                    </p:animScale>
                                    <p:set>
                                      <p:cBhvr>
                                        <p:cTn id="73" dur="770" fill="hold"/>
                                        <p:tgtEl>
                                          <p:spTgt spid="62"/>
                                        </p:tgtEl>
                                        <p:attrNameLst>
                                          <p:attrName>ppt_x</p:attrName>
                                        </p:attrNameLst>
                                      </p:cBhvr>
                                      <p:to>
                                        <p:strVal val="(0.5)"/>
                                      </p:to>
                                    </p:set>
                                    <p:anim from="(0.5)" to="(#ppt_x)" calcmode="lin" valueType="num">
                                      <p:cBhvr>
                                        <p:cTn id="74" dur="1230" accel="100000" fill="hold">
                                          <p:stCondLst>
                                            <p:cond delay="770"/>
                                          </p:stCondLst>
                                        </p:cTn>
                                        <p:tgtEl>
                                          <p:spTgt spid="62"/>
                                        </p:tgtEl>
                                        <p:attrNameLst>
                                          <p:attrName>ppt_x</p:attrName>
                                        </p:attrNameLst>
                                      </p:cBhvr>
                                    </p:anim>
                                    <p:set>
                                      <p:cBhvr>
                                        <p:cTn id="75" dur="770" fill="hold"/>
                                        <p:tgtEl>
                                          <p:spTgt spid="62"/>
                                        </p:tgtEl>
                                        <p:attrNameLst>
                                          <p:attrName>ppt_y</p:attrName>
                                        </p:attrNameLst>
                                      </p:cBhvr>
                                      <p:to>
                                        <p:strVal val="(#ppt_y+0.4)"/>
                                      </p:to>
                                    </p:set>
                                    <p:anim from="(#ppt_y+0.4)" to="(#ppt_y)" calcmode="lin" valueType="num">
                                      <p:cBhvr>
                                        <p:cTn id="76" dur="1230" accel="100000" fill="hold">
                                          <p:stCondLst>
                                            <p:cond delay="770"/>
                                          </p:stCondLst>
                                        </p:cTn>
                                        <p:tgtEl>
                                          <p:spTgt spid="62"/>
                                        </p:tgtEl>
                                        <p:attrNameLst>
                                          <p:attrName>ppt_y</p:attrName>
                                        </p:attrNameLst>
                                      </p:cBhvr>
                                    </p:anim>
                                  </p:childTnLst>
                                </p:cTn>
                              </p:par>
                              <p:par>
                                <p:cTn id="77" presetID="51" presetClass="entr" presetSubtype="0" fill="hold" grpId="0" nodeType="with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fade">
                                      <p:cBhvr>
                                        <p:cTn id="79" dur="770" decel="100000"/>
                                        <p:tgtEl>
                                          <p:spTgt spid="63"/>
                                        </p:tgtEl>
                                      </p:cBhvr>
                                    </p:animEffect>
                                    <p:animScale>
                                      <p:cBhvr>
                                        <p:cTn id="80" dur="770" decel="100000"/>
                                        <p:tgtEl>
                                          <p:spTgt spid="63"/>
                                        </p:tgtEl>
                                      </p:cBhvr>
                                      <p:from x="10000" y="10000"/>
                                      <p:to x="200000" y="450000"/>
                                    </p:animScale>
                                    <p:animScale>
                                      <p:cBhvr>
                                        <p:cTn id="81" dur="1230" accel="100000" fill="hold">
                                          <p:stCondLst>
                                            <p:cond delay="770"/>
                                          </p:stCondLst>
                                        </p:cTn>
                                        <p:tgtEl>
                                          <p:spTgt spid="63"/>
                                        </p:tgtEl>
                                      </p:cBhvr>
                                      <p:from x="200000" y="450000"/>
                                      <p:to x="100000" y="100000"/>
                                    </p:animScale>
                                    <p:set>
                                      <p:cBhvr>
                                        <p:cTn id="82" dur="770" fill="hold"/>
                                        <p:tgtEl>
                                          <p:spTgt spid="63"/>
                                        </p:tgtEl>
                                        <p:attrNameLst>
                                          <p:attrName>ppt_x</p:attrName>
                                        </p:attrNameLst>
                                      </p:cBhvr>
                                      <p:to>
                                        <p:strVal val="(0.5)"/>
                                      </p:to>
                                    </p:set>
                                    <p:anim from="(0.5)" to="(#ppt_x)" calcmode="lin" valueType="num">
                                      <p:cBhvr>
                                        <p:cTn id="83" dur="1230" accel="100000" fill="hold">
                                          <p:stCondLst>
                                            <p:cond delay="770"/>
                                          </p:stCondLst>
                                        </p:cTn>
                                        <p:tgtEl>
                                          <p:spTgt spid="63"/>
                                        </p:tgtEl>
                                        <p:attrNameLst>
                                          <p:attrName>ppt_x</p:attrName>
                                        </p:attrNameLst>
                                      </p:cBhvr>
                                    </p:anim>
                                    <p:set>
                                      <p:cBhvr>
                                        <p:cTn id="84" dur="770" fill="hold"/>
                                        <p:tgtEl>
                                          <p:spTgt spid="63"/>
                                        </p:tgtEl>
                                        <p:attrNameLst>
                                          <p:attrName>ppt_y</p:attrName>
                                        </p:attrNameLst>
                                      </p:cBhvr>
                                      <p:to>
                                        <p:strVal val="(#ppt_y+0.4)"/>
                                      </p:to>
                                    </p:set>
                                    <p:anim from="(#ppt_y+0.4)" to="(#ppt_y)" calcmode="lin" valueType="num">
                                      <p:cBhvr>
                                        <p:cTn id="85" dur="1230" accel="100000" fill="hold">
                                          <p:stCondLst>
                                            <p:cond delay="770"/>
                                          </p:stCondLst>
                                        </p:cTn>
                                        <p:tgtEl>
                                          <p:spTgt spid="63"/>
                                        </p:tgtEl>
                                        <p:attrNameLst>
                                          <p:attrName>ppt_y</p:attrName>
                                        </p:attrNameLst>
                                      </p:cBhvr>
                                    </p:anim>
                                  </p:childTnLst>
                                </p:cTn>
                              </p:par>
                              <p:par>
                                <p:cTn id="86" presetID="51" presetClass="entr" presetSubtype="0" fill="hold" grpId="0" nodeType="with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770" decel="100000"/>
                                        <p:tgtEl>
                                          <p:spTgt spid="64"/>
                                        </p:tgtEl>
                                      </p:cBhvr>
                                    </p:animEffect>
                                    <p:animScale>
                                      <p:cBhvr>
                                        <p:cTn id="89" dur="770" decel="100000"/>
                                        <p:tgtEl>
                                          <p:spTgt spid="64"/>
                                        </p:tgtEl>
                                      </p:cBhvr>
                                      <p:from x="10000" y="10000"/>
                                      <p:to x="200000" y="450000"/>
                                    </p:animScale>
                                    <p:animScale>
                                      <p:cBhvr>
                                        <p:cTn id="90" dur="1230" accel="100000" fill="hold">
                                          <p:stCondLst>
                                            <p:cond delay="770"/>
                                          </p:stCondLst>
                                        </p:cTn>
                                        <p:tgtEl>
                                          <p:spTgt spid="64"/>
                                        </p:tgtEl>
                                      </p:cBhvr>
                                      <p:from x="200000" y="450000"/>
                                      <p:to x="100000" y="100000"/>
                                    </p:animScale>
                                    <p:set>
                                      <p:cBhvr>
                                        <p:cTn id="91" dur="770" fill="hold"/>
                                        <p:tgtEl>
                                          <p:spTgt spid="64"/>
                                        </p:tgtEl>
                                        <p:attrNameLst>
                                          <p:attrName>ppt_x</p:attrName>
                                        </p:attrNameLst>
                                      </p:cBhvr>
                                      <p:to>
                                        <p:strVal val="(0.5)"/>
                                      </p:to>
                                    </p:set>
                                    <p:anim from="(0.5)" to="(#ppt_x)" calcmode="lin" valueType="num">
                                      <p:cBhvr>
                                        <p:cTn id="92" dur="1230" accel="100000" fill="hold">
                                          <p:stCondLst>
                                            <p:cond delay="770"/>
                                          </p:stCondLst>
                                        </p:cTn>
                                        <p:tgtEl>
                                          <p:spTgt spid="64"/>
                                        </p:tgtEl>
                                        <p:attrNameLst>
                                          <p:attrName>ppt_x</p:attrName>
                                        </p:attrNameLst>
                                      </p:cBhvr>
                                    </p:anim>
                                    <p:set>
                                      <p:cBhvr>
                                        <p:cTn id="93" dur="770" fill="hold"/>
                                        <p:tgtEl>
                                          <p:spTgt spid="64"/>
                                        </p:tgtEl>
                                        <p:attrNameLst>
                                          <p:attrName>ppt_y</p:attrName>
                                        </p:attrNameLst>
                                      </p:cBhvr>
                                      <p:to>
                                        <p:strVal val="(#ppt_y+0.4)"/>
                                      </p:to>
                                    </p:set>
                                    <p:anim from="(#ppt_y+0.4)" to="(#ppt_y)" calcmode="lin" valueType="num">
                                      <p:cBhvr>
                                        <p:cTn id="94" dur="1230" accel="100000" fill="hold">
                                          <p:stCondLst>
                                            <p:cond delay="770"/>
                                          </p:stCondLst>
                                        </p:cTn>
                                        <p:tgtEl>
                                          <p:spTgt spid="64"/>
                                        </p:tgtEl>
                                        <p:attrNameLst>
                                          <p:attrName>ppt_y</p:attrName>
                                        </p:attrNameLst>
                                      </p:cBhvr>
                                    </p:anim>
                                  </p:childTnLst>
                                </p:cTn>
                              </p:par>
                              <p:par>
                                <p:cTn id="95" presetID="51" presetClass="entr" presetSubtype="0" fill="hold" grpId="0" nodeType="withEffect">
                                  <p:stCondLst>
                                    <p:cond delay="0"/>
                                  </p:stCondLst>
                                  <p:childTnLst>
                                    <p:set>
                                      <p:cBhvr>
                                        <p:cTn id="96" dur="1" fill="hold">
                                          <p:stCondLst>
                                            <p:cond delay="0"/>
                                          </p:stCondLst>
                                        </p:cTn>
                                        <p:tgtEl>
                                          <p:spTgt spid="65"/>
                                        </p:tgtEl>
                                        <p:attrNameLst>
                                          <p:attrName>style.visibility</p:attrName>
                                        </p:attrNameLst>
                                      </p:cBhvr>
                                      <p:to>
                                        <p:strVal val="visible"/>
                                      </p:to>
                                    </p:set>
                                    <p:animEffect transition="in" filter="fade">
                                      <p:cBhvr>
                                        <p:cTn id="97" dur="770" decel="100000"/>
                                        <p:tgtEl>
                                          <p:spTgt spid="65"/>
                                        </p:tgtEl>
                                      </p:cBhvr>
                                    </p:animEffect>
                                    <p:animScale>
                                      <p:cBhvr>
                                        <p:cTn id="98" dur="770" decel="100000"/>
                                        <p:tgtEl>
                                          <p:spTgt spid="65"/>
                                        </p:tgtEl>
                                      </p:cBhvr>
                                      <p:from x="10000" y="10000"/>
                                      <p:to x="200000" y="450000"/>
                                    </p:animScale>
                                    <p:animScale>
                                      <p:cBhvr>
                                        <p:cTn id="99" dur="1230" accel="100000" fill="hold">
                                          <p:stCondLst>
                                            <p:cond delay="770"/>
                                          </p:stCondLst>
                                        </p:cTn>
                                        <p:tgtEl>
                                          <p:spTgt spid="65"/>
                                        </p:tgtEl>
                                      </p:cBhvr>
                                      <p:from x="200000" y="450000"/>
                                      <p:to x="100000" y="100000"/>
                                    </p:animScale>
                                    <p:set>
                                      <p:cBhvr>
                                        <p:cTn id="100" dur="770" fill="hold"/>
                                        <p:tgtEl>
                                          <p:spTgt spid="65"/>
                                        </p:tgtEl>
                                        <p:attrNameLst>
                                          <p:attrName>ppt_x</p:attrName>
                                        </p:attrNameLst>
                                      </p:cBhvr>
                                      <p:to>
                                        <p:strVal val="(0.5)"/>
                                      </p:to>
                                    </p:set>
                                    <p:anim from="(0.5)" to="(#ppt_x)" calcmode="lin" valueType="num">
                                      <p:cBhvr>
                                        <p:cTn id="101" dur="1230" accel="100000" fill="hold">
                                          <p:stCondLst>
                                            <p:cond delay="770"/>
                                          </p:stCondLst>
                                        </p:cTn>
                                        <p:tgtEl>
                                          <p:spTgt spid="65"/>
                                        </p:tgtEl>
                                        <p:attrNameLst>
                                          <p:attrName>ppt_x</p:attrName>
                                        </p:attrNameLst>
                                      </p:cBhvr>
                                    </p:anim>
                                    <p:set>
                                      <p:cBhvr>
                                        <p:cTn id="102" dur="770" fill="hold"/>
                                        <p:tgtEl>
                                          <p:spTgt spid="65"/>
                                        </p:tgtEl>
                                        <p:attrNameLst>
                                          <p:attrName>ppt_y</p:attrName>
                                        </p:attrNameLst>
                                      </p:cBhvr>
                                      <p:to>
                                        <p:strVal val="(#ppt_y+0.4)"/>
                                      </p:to>
                                    </p:set>
                                    <p:anim from="(#ppt_y+0.4)" to="(#ppt_y)" calcmode="lin" valueType="num">
                                      <p:cBhvr>
                                        <p:cTn id="103" dur="1230" accel="100000" fill="hold">
                                          <p:stCondLst>
                                            <p:cond delay="770"/>
                                          </p:stCondLst>
                                        </p:cTn>
                                        <p:tgtEl>
                                          <p:spTgt spid="65"/>
                                        </p:tgtEl>
                                        <p:attrNameLst>
                                          <p:attrName>ppt_y</p:attrName>
                                        </p:attrNameLst>
                                      </p:cBhvr>
                                    </p:anim>
                                  </p:childTnLst>
                                </p:cTn>
                              </p:par>
                              <p:par>
                                <p:cTn id="104" presetID="51" presetClass="entr" presetSubtype="0" fill="hold" grpId="0" nodeType="withEffect">
                                  <p:stCondLst>
                                    <p:cond delay="0"/>
                                  </p:stCondLst>
                                  <p:childTnLst>
                                    <p:set>
                                      <p:cBhvr>
                                        <p:cTn id="105" dur="1" fill="hold">
                                          <p:stCondLst>
                                            <p:cond delay="0"/>
                                          </p:stCondLst>
                                        </p:cTn>
                                        <p:tgtEl>
                                          <p:spTgt spid="66"/>
                                        </p:tgtEl>
                                        <p:attrNameLst>
                                          <p:attrName>style.visibility</p:attrName>
                                        </p:attrNameLst>
                                      </p:cBhvr>
                                      <p:to>
                                        <p:strVal val="visible"/>
                                      </p:to>
                                    </p:set>
                                    <p:animEffect transition="in" filter="fade">
                                      <p:cBhvr>
                                        <p:cTn id="106" dur="770" decel="100000"/>
                                        <p:tgtEl>
                                          <p:spTgt spid="66"/>
                                        </p:tgtEl>
                                      </p:cBhvr>
                                    </p:animEffect>
                                    <p:animScale>
                                      <p:cBhvr>
                                        <p:cTn id="107" dur="770" decel="100000"/>
                                        <p:tgtEl>
                                          <p:spTgt spid="66"/>
                                        </p:tgtEl>
                                      </p:cBhvr>
                                      <p:from x="10000" y="10000"/>
                                      <p:to x="200000" y="450000"/>
                                    </p:animScale>
                                    <p:animScale>
                                      <p:cBhvr>
                                        <p:cTn id="108" dur="1230" accel="100000" fill="hold">
                                          <p:stCondLst>
                                            <p:cond delay="770"/>
                                          </p:stCondLst>
                                        </p:cTn>
                                        <p:tgtEl>
                                          <p:spTgt spid="66"/>
                                        </p:tgtEl>
                                      </p:cBhvr>
                                      <p:from x="200000" y="450000"/>
                                      <p:to x="100000" y="100000"/>
                                    </p:animScale>
                                    <p:set>
                                      <p:cBhvr>
                                        <p:cTn id="109" dur="770" fill="hold"/>
                                        <p:tgtEl>
                                          <p:spTgt spid="66"/>
                                        </p:tgtEl>
                                        <p:attrNameLst>
                                          <p:attrName>ppt_x</p:attrName>
                                        </p:attrNameLst>
                                      </p:cBhvr>
                                      <p:to>
                                        <p:strVal val="(0.5)"/>
                                      </p:to>
                                    </p:set>
                                    <p:anim from="(0.5)" to="(#ppt_x)" calcmode="lin" valueType="num">
                                      <p:cBhvr>
                                        <p:cTn id="110" dur="1230" accel="100000" fill="hold">
                                          <p:stCondLst>
                                            <p:cond delay="770"/>
                                          </p:stCondLst>
                                        </p:cTn>
                                        <p:tgtEl>
                                          <p:spTgt spid="66"/>
                                        </p:tgtEl>
                                        <p:attrNameLst>
                                          <p:attrName>ppt_x</p:attrName>
                                        </p:attrNameLst>
                                      </p:cBhvr>
                                    </p:anim>
                                    <p:set>
                                      <p:cBhvr>
                                        <p:cTn id="111" dur="770" fill="hold"/>
                                        <p:tgtEl>
                                          <p:spTgt spid="66"/>
                                        </p:tgtEl>
                                        <p:attrNameLst>
                                          <p:attrName>ppt_y</p:attrName>
                                        </p:attrNameLst>
                                      </p:cBhvr>
                                      <p:to>
                                        <p:strVal val="(#ppt_y+0.4)"/>
                                      </p:to>
                                    </p:set>
                                    <p:anim from="(#ppt_y+0.4)" to="(#ppt_y)" calcmode="lin" valueType="num">
                                      <p:cBhvr>
                                        <p:cTn id="112" dur="1230" accel="100000" fill="hold">
                                          <p:stCondLst>
                                            <p:cond delay="770"/>
                                          </p:stCondLst>
                                        </p:cTn>
                                        <p:tgtEl>
                                          <p:spTgt spid="66"/>
                                        </p:tgtEl>
                                        <p:attrNameLst>
                                          <p:attrName>ppt_y</p:attrName>
                                        </p:attrNameLst>
                                      </p:cBhvr>
                                    </p:anim>
                                  </p:childTnLst>
                                </p:cTn>
                              </p:par>
                              <p:par>
                                <p:cTn id="113" presetID="51" presetClass="entr" presetSubtype="0" fill="hold" grpId="0" nodeType="withEffect">
                                  <p:stCondLst>
                                    <p:cond delay="0"/>
                                  </p:stCondLst>
                                  <p:childTnLst>
                                    <p:set>
                                      <p:cBhvr>
                                        <p:cTn id="114" dur="1" fill="hold">
                                          <p:stCondLst>
                                            <p:cond delay="0"/>
                                          </p:stCondLst>
                                        </p:cTn>
                                        <p:tgtEl>
                                          <p:spTgt spid="67"/>
                                        </p:tgtEl>
                                        <p:attrNameLst>
                                          <p:attrName>style.visibility</p:attrName>
                                        </p:attrNameLst>
                                      </p:cBhvr>
                                      <p:to>
                                        <p:strVal val="visible"/>
                                      </p:to>
                                    </p:set>
                                    <p:animEffect transition="in" filter="fade">
                                      <p:cBhvr>
                                        <p:cTn id="115" dur="770" decel="100000"/>
                                        <p:tgtEl>
                                          <p:spTgt spid="67"/>
                                        </p:tgtEl>
                                      </p:cBhvr>
                                    </p:animEffect>
                                    <p:animScale>
                                      <p:cBhvr>
                                        <p:cTn id="116" dur="770" decel="100000"/>
                                        <p:tgtEl>
                                          <p:spTgt spid="67"/>
                                        </p:tgtEl>
                                      </p:cBhvr>
                                      <p:from x="10000" y="10000"/>
                                      <p:to x="200000" y="450000"/>
                                    </p:animScale>
                                    <p:animScale>
                                      <p:cBhvr>
                                        <p:cTn id="117" dur="1230" accel="100000" fill="hold">
                                          <p:stCondLst>
                                            <p:cond delay="770"/>
                                          </p:stCondLst>
                                        </p:cTn>
                                        <p:tgtEl>
                                          <p:spTgt spid="67"/>
                                        </p:tgtEl>
                                      </p:cBhvr>
                                      <p:from x="200000" y="450000"/>
                                      <p:to x="100000" y="100000"/>
                                    </p:animScale>
                                    <p:set>
                                      <p:cBhvr>
                                        <p:cTn id="118" dur="770" fill="hold"/>
                                        <p:tgtEl>
                                          <p:spTgt spid="67"/>
                                        </p:tgtEl>
                                        <p:attrNameLst>
                                          <p:attrName>ppt_x</p:attrName>
                                        </p:attrNameLst>
                                      </p:cBhvr>
                                      <p:to>
                                        <p:strVal val="(0.5)"/>
                                      </p:to>
                                    </p:set>
                                    <p:anim from="(0.5)" to="(#ppt_x)" calcmode="lin" valueType="num">
                                      <p:cBhvr>
                                        <p:cTn id="119" dur="1230" accel="100000" fill="hold">
                                          <p:stCondLst>
                                            <p:cond delay="770"/>
                                          </p:stCondLst>
                                        </p:cTn>
                                        <p:tgtEl>
                                          <p:spTgt spid="67"/>
                                        </p:tgtEl>
                                        <p:attrNameLst>
                                          <p:attrName>ppt_x</p:attrName>
                                        </p:attrNameLst>
                                      </p:cBhvr>
                                    </p:anim>
                                    <p:set>
                                      <p:cBhvr>
                                        <p:cTn id="120" dur="770" fill="hold"/>
                                        <p:tgtEl>
                                          <p:spTgt spid="67"/>
                                        </p:tgtEl>
                                        <p:attrNameLst>
                                          <p:attrName>ppt_y</p:attrName>
                                        </p:attrNameLst>
                                      </p:cBhvr>
                                      <p:to>
                                        <p:strVal val="(#ppt_y+0.4)"/>
                                      </p:to>
                                    </p:set>
                                    <p:anim from="(#ppt_y+0.4)" to="(#ppt_y)" calcmode="lin" valueType="num">
                                      <p:cBhvr>
                                        <p:cTn id="121" dur="1230" accel="100000" fill="hold">
                                          <p:stCondLst>
                                            <p:cond delay="770"/>
                                          </p:stCondLst>
                                        </p:cTn>
                                        <p:tgtEl>
                                          <p:spTgt spid="67"/>
                                        </p:tgtEl>
                                        <p:attrNameLst>
                                          <p:attrName>ppt_y</p:attrName>
                                        </p:attrNameLst>
                                      </p:cBhvr>
                                    </p:anim>
                                  </p:childTnLst>
                                </p:cTn>
                              </p:par>
                              <p:par>
                                <p:cTn id="122" presetID="51" presetClass="entr" presetSubtype="0" fill="hold" grpId="0" nodeType="withEffect">
                                  <p:stCondLst>
                                    <p:cond delay="0"/>
                                  </p:stCondLst>
                                  <p:childTnLst>
                                    <p:set>
                                      <p:cBhvr>
                                        <p:cTn id="123" dur="1" fill="hold">
                                          <p:stCondLst>
                                            <p:cond delay="0"/>
                                          </p:stCondLst>
                                        </p:cTn>
                                        <p:tgtEl>
                                          <p:spTgt spid="68"/>
                                        </p:tgtEl>
                                        <p:attrNameLst>
                                          <p:attrName>style.visibility</p:attrName>
                                        </p:attrNameLst>
                                      </p:cBhvr>
                                      <p:to>
                                        <p:strVal val="visible"/>
                                      </p:to>
                                    </p:set>
                                    <p:animEffect transition="in" filter="fade">
                                      <p:cBhvr>
                                        <p:cTn id="124" dur="770" decel="100000"/>
                                        <p:tgtEl>
                                          <p:spTgt spid="68"/>
                                        </p:tgtEl>
                                      </p:cBhvr>
                                    </p:animEffect>
                                    <p:animScale>
                                      <p:cBhvr>
                                        <p:cTn id="125" dur="770" decel="100000"/>
                                        <p:tgtEl>
                                          <p:spTgt spid="68"/>
                                        </p:tgtEl>
                                      </p:cBhvr>
                                      <p:from x="10000" y="10000"/>
                                      <p:to x="200000" y="450000"/>
                                    </p:animScale>
                                    <p:animScale>
                                      <p:cBhvr>
                                        <p:cTn id="126" dur="1230" accel="100000" fill="hold">
                                          <p:stCondLst>
                                            <p:cond delay="770"/>
                                          </p:stCondLst>
                                        </p:cTn>
                                        <p:tgtEl>
                                          <p:spTgt spid="68"/>
                                        </p:tgtEl>
                                      </p:cBhvr>
                                      <p:from x="200000" y="450000"/>
                                      <p:to x="100000" y="100000"/>
                                    </p:animScale>
                                    <p:set>
                                      <p:cBhvr>
                                        <p:cTn id="127" dur="770" fill="hold"/>
                                        <p:tgtEl>
                                          <p:spTgt spid="68"/>
                                        </p:tgtEl>
                                        <p:attrNameLst>
                                          <p:attrName>ppt_x</p:attrName>
                                        </p:attrNameLst>
                                      </p:cBhvr>
                                      <p:to>
                                        <p:strVal val="(0.5)"/>
                                      </p:to>
                                    </p:set>
                                    <p:anim from="(0.5)" to="(#ppt_x)" calcmode="lin" valueType="num">
                                      <p:cBhvr>
                                        <p:cTn id="128" dur="1230" accel="100000" fill="hold">
                                          <p:stCondLst>
                                            <p:cond delay="770"/>
                                          </p:stCondLst>
                                        </p:cTn>
                                        <p:tgtEl>
                                          <p:spTgt spid="68"/>
                                        </p:tgtEl>
                                        <p:attrNameLst>
                                          <p:attrName>ppt_x</p:attrName>
                                        </p:attrNameLst>
                                      </p:cBhvr>
                                    </p:anim>
                                    <p:set>
                                      <p:cBhvr>
                                        <p:cTn id="129" dur="770" fill="hold"/>
                                        <p:tgtEl>
                                          <p:spTgt spid="68"/>
                                        </p:tgtEl>
                                        <p:attrNameLst>
                                          <p:attrName>ppt_y</p:attrName>
                                        </p:attrNameLst>
                                      </p:cBhvr>
                                      <p:to>
                                        <p:strVal val="(#ppt_y+0.4)"/>
                                      </p:to>
                                    </p:set>
                                    <p:anim from="(#ppt_y+0.4)" to="(#ppt_y)" calcmode="lin" valueType="num">
                                      <p:cBhvr>
                                        <p:cTn id="130" dur="1230" accel="100000" fill="hold">
                                          <p:stCondLst>
                                            <p:cond delay="770"/>
                                          </p:stCondLst>
                                        </p:cTn>
                                        <p:tgtEl>
                                          <p:spTgt spid="68"/>
                                        </p:tgtEl>
                                        <p:attrNameLst>
                                          <p:attrName>ppt_y</p:attrName>
                                        </p:attrNameLst>
                                      </p:cBhvr>
                                    </p:anim>
                                  </p:childTnLst>
                                </p:cTn>
                              </p:par>
                              <p:par>
                                <p:cTn id="131" presetID="51" presetClass="entr" presetSubtype="0" fill="hold" grpId="0" nodeType="withEffect">
                                  <p:stCondLst>
                                    <p:cond delay="0"/>
                                  </p:stCondLst>
                                  <p:childTnLst>
                                    <p:set>
                                      <p:cBhvr>
                                        <p:cTn id="132" dur="1" fill="hold">
                                          <p:stCondLst>
                                            <p:cond delay="0"/>
                                          </p:stCondLst>
                                        </p:cTn>
                                        <p:tgtEl>
                                          <p:spTgt spid="69"/>
                                        </p:tgtEl>
                                        <p:attrNameLst>
                                          <p:attrName>style.visibility</p:attrName>
                                        </p:attrNameLst>
                                      </p:cBhvr>
                                      <p:to>
                                        <p:strVal val="visible"/>
                                      </p:to>
                                    </p:set>
                                    <p:animEffect transition="in" filter="fade">
                                      <p:cBhvr>
                                        <p:cTn id="133" dur="770" decel="100000"/>
                                        <p:tgtEl>
                                          <p:spTgt spid="69"/>
                                        </p:tgtEl>
                                      </p:cBhvr>
                                    </p:animEffect>
                                    <p:animScale>
                                      <p:cBhvr>
                                        <p:cTn id="134" dur="770" decel="100000"/>
                                        <p:tgtEl>
                                          <p:spTgt spid="69"/>
                                        </p:tgtEl>
                                      </p:cBhvr>
                                      <p:from x="10000" y="10000"/>
                                      <p:to x="200000" y="450000"/>
                                    </p:animScale>
                                    <p:animScale>
                                      <p:cBhvr>
                                        <p:cTn id="135" dur="1230" accel="100000" fill="hold">
                                          <p:stCondLst>
                                            <p:cond delay="770"/>
                                          </p:stCondLst>
                                        </p:cTn>
                                        <p:tgtEl>
                                          <p:spTgt spid="69"/>
                                        </p:tgtEl>
                                      </p:cBhvr>
                                      <p:from x="200000" y="450000"/>
                                      <p:to x="100000" y="100000"/>
                                    </p:animScale>
                                    <p:set>
                                      <p:cBhvr>
                                        <p:cTn id="136" dur="770" fill="hold"/>
                                        <p:tgtEl>
                                          <p:spTgt spid="69"/>
                                        </p:tgtEl>
                                        <p:attrNameLst>
                                          <p:attrName>ppt_x</p:attrName>
                                        </p:attrNameLst>
                                      </p:cBhvr>
                                      <p:to>
                                        <p:strVal val="(0.5)"/>
                                      </p:to>
                                    </p:set>
                                    <p:anim from="(0.5)" to="(#ppt_x)" calcmode="lin" valueType="num">
                                      <p:cBhvr>
                                        <p:cTn id="137" dur="1230" accel="100000" fill="hold">
                                          <p:stCondLst>
                                            <p:cond delay="770"/>
                                          </p:stCondLst>
                                        </p:cTn>
                                        <p:tgtEl>
                                          <p:spTgt spid="69"/>
                                        </p:tgtEl>
                                        <p:attrNameLst>
                                          <p:attrName>ppt_x</p:attrName>
                                        </p:attrNameLst>
                                      </p:cBhvr>
                                    </p:anim>
                                    <p:set>
                                      <p:cBhvr>
                                        <p:cTn id="138" dur="770" fill="hold"/>
                                        <p:tgtEl>
                                          <p:spTgt spid="69"/>
                                        </p:tgtEl>
                                        <p:attrNameLst>
                                          <p:attrName>ppt_y</p:attrName>
                                        </p:attrNameLst>
                                      </p:cBhvr>
                                      <p:to>
                                        <p:strVal val="(#ppt_y+0.4)"/>
                                      </p:to>
                                    </p:set>
                                    <p:anim from="(#ppt_y+0.4)" to="(#ppt_y)" calcmode="lin" valueType="num">
                                      <p:cBhvr>
                                        <p:cTn id="139" dur="1230" accel="100000" fill="hold">
                                          <p:stCondLst>
                                            <p:cond delay="770"/>
                                          </p:stCondLst>
                                        </p:cTn>
                                        <p:tgtEl>
                                          <p:spTgt spid="69"/>
                                        </p:tgtEl>
                                        <p:attrNameLst>
                                          <p:attrName>ppt_y</p:attrName>
                                        </p:attrNameLst>
                                      </p:cBhvr>
                                    </p:anim>
                                  </p:childTnLst>
                                </p:cTn>
                              </p:par>
                              <p:par>
                                <p:cTn id="140" presetID="51" presetClass="entr" presetSubtype="0" fill="hold" grpId="0" nodeType="withEffect">
                                  <p:stCondLst>
                                    <p:cond delay="0"/>
                                  </p:stCondLst>
                                  <p:childTnLst>
                                    <p:set>
                                      <p:cBhvr>
                                        <p:cTn id="141" dur="1" fill="hold">
                                          <p:stCondLst>
                                            <p:cond delay="0"/>
                                          </p:stCondLst>
                                        </p:cTn>
                                        <p:tgtEl>
                                          <p:spTgt spid="70"/>
                                        </p:tgtEl>
                                        <p:attrNameLst>
                                          <p:attrName>style.visibility</p:attrName>
                                        </p:attrNameLst>
                                      </p:cBhvr>
                                      <p:to>
                                        <p:strVal val="visible"/>
                                      </p:to>
                                    </p:set>
                                    <p:animEffect transition="in" filter="fade">
                                      <p:cBhvr>
                                        <p:cTn id="142" dur="770" decel="100000"/>
                                        <p:tgtEl>
                                          <p:spTgt spid="70"/>
                                        </p:tgtEl>
                                      </p:cBhvr>
                                    </p:animEffect>
                                    <p:animScale>
                                      <p:cBhvr>
                                        <p:cTn id="143" dur="770" decel="100000"/>
                                        <p:tgtEl>
                                          <p:spTgt spid="70"/>
                                        </p:tgtEl>
                                      </p:cBhvr>
                                      <p:from x="10000" y="10000"/>
                                      <p:to x="200000" y="450000"/>
                                    </p:animScale>
                                    <p:animScale>
                                      <p:cBhvr>
                                        <p:cTn id="144" dur="1230" accel="100000" fill="hold">
                                          <p:stCondLst>
                                            <p:cond delay="770"/>
                                          </p:stCondLst>
                                        </p:cTn>
                                        <p:tgtEl>
                                          <p:spTgt spid="70"/>
                                        </p:tgtEl>
                                      </p:cBhvr>
                                      <p:from x="200000" y="450000"/>
                                      <p:to x="100000" y="100000"/>
                                    </p:animScale>
                                    <p:set>
                                      <p:cBhvr>
                                        <p:cTn id="145" dur="770" fill="hold"/>
                                        <p:tgtEl>
                                          <p:spTgt spid="70"/>
                                        </p:tgtEl>
                                        <p:attrNameLst>
                                          <p:attrName>ppt_x</p:attrName>
                                        </p:attrNameLst>
                                      </p:cBhvr>
                                      <p:to>
                                        <p:strVal val="(0.5)"/>
                                      </p:to>
                                    </p:set>
                                    <p:anim from="(0.5)" to="(#ppt_x)" calcmode="lin" valueType="num">
                                      <p:cBhvr>
                                        <p:cTn id="146" dur="1230" accel="100000" fill="hold">
                                          <p:stCondLst>
                                            <p:cond delay="770"/>
                                          </p:stCondLst>
                                        </p:cTn>
                                        <p:tgtEl>
                                          <p:spTgt spid="70"/>
                                        </p:tgtEl>
                                        <p:attrNameLst>
                                          <p:attrName>ppt_x</p:attrName>
                                        </p:attrNameLst>
                                      </p:cBhvr>
                                    </p:anim>
                                    <p:set>
                                      <p:cBhvr>
                                        <p:cTn id="147" dur="770" fill="hold"/>
                                        <p:tgtEl>
                                          <p:spTgt spid="70"/>
                                        </p:tgtEl>
                                        <p:attrNameLst>
                                          <p:attrName>ppt_y</p:attrName>
                                        </p:attrNameLst>
                                      </p:cBhvr>
                                      <p:to>
                                        <p:strVal val="(#ppt_y+0.4)"/>
                                      </p:to>
                                    </p:set>
                                    <p:anim from="(#ppt_y+0.4)" to="(#ppt_y)" calcmode="lin" valueType="num">
                                      <p:cBhvr>
                                        <p:cTn id="148" dur="1230" accel="100000" fill="hold">
                                          <p:stCondLst>
                                            <p:cond delay="770"/>
                                          </p:stCondLst>
                                        </p:cTn>
                                        <p:tgtEl>
                                          <p:spTgt spid="70"/>
                                        </p:tgtEl>
                                        <p:attrNameLst>
                                          <p:attrName>ppt_y</p:attrName>
                                        </p:attrNameLst>
                                      </p:cBhvr>
                                    </p:anim>
                                  </p:childTnLst>
                                </p:cTn>
                              </p:par>
                              <p:par>
                                <p:cTn id="149" presetID="51" presetClass="entr" presetSubtype="0" fill="hold" grpId="0" nodeType="withEffect">
                                  <p:stCondLst>
                                    <p:cond delay="0"/>
                                  </p:stCondLst>
                                  <p:childTnLst>
                                    <p:set>
                                      <p:cBhvr>
                                        <p:cTn id="150" dur="1" fill="hold">
                                          <p:stCondLst>
                                            <p:cond delay="0"/>
                                          </p:stCondLst>
                                        </p:cTn>
                                        <p:tgtEl>
                                          <p:spTgt spid="71"/>
                                        </p:tgtEl>
                                        <p:attrNameLst>
                                          <p:attrName>style.visibility</p:attrName>
                                        </p:attrNameLst>
                                      </p:cBhvr>
                                      <p:to>
                                        <p:strVal val="visible"/>
                                      </p:to>
                                    </p:set>
                                    <p:animEffect transition="in" filter="fade">
                                      <p:cBhvr>
                                        <p:cTn id="151" dur="770" decel="100000"/>
                                        <p:tgtEl>
                                          <p:spTgt spid="71"/>
                                        </p:tgtEl>
                                      </p:cBhvr>
                                    </p:animEffect>
                                    <p:animScale>
                                      <p:cBhvr>
                                        <p:cTn id="152" dur="770" decel="100000"/>
                                        <p:tgtEl>
                                          <p:spTgt spid="71"/>
                                        </p:tgtEl>
                                      </p:cBhvr>
                                      <p:from x="10000" y="10000"/>
                                      <p:to x="200000" y="450000"/>
                                    </p:animScale>
                                    <p:animScale>
                                      <p:cBhvr>
                                        <p:cTn id="153" dur="1230" accel="100000" fill="hold">
                                          <p:stCondLst>
                                            <p:cond delay="770"/>
                                          </p:stCondLst>
                                        </p:cTn>
                                        <p:tgtEl>
                                          <p:spTgt spid="71"/>
                                        </p:tgtEl>
                                      </p:cBhvr>
                                      <p:from x="200000" y="450000"/>
                                      <p:to x="100000" y="100000"/>
                                    </p:animScale>
                                    <p:set>
                                      <p:cBhvr>
                                        <p:cTn id="154" dur="770" fill="hold"/>
                                        <p:tgtEl>
                                          <p:spTgt spid="71"/>
                                        </p:tgtEl>
                                        <p:attrNameLst>
                                          <p:attrName>ppt_x</p:attrName>
                                        </p:attrNameLst>
                                      </p:cBhvr>
                                      <p:to>
                                        <p:strVal val="(0.5)"/>
                                      </p:to>
                                    </p:set>
                                    <p:anim from="(0.5)" to="(#ppt_x)" calcmode="lin" valueType="num">
                                      <p:cBhvr>
                                        <p:cTn id="155" dur="1230" accel="100000" fill="hold">
                                          <p:stCondLst>
                                            <p:cond delay="770"/>
                                          </p:stCondLst>
                                        </p:cTn>
                                        <p:tgtEl>
                                          <p:spTgt spid="71"/>
                                        </p:tgtEl>
                                        <p:attrNameLst>
                                          <p:attrName>ppt_x</p:attrName>
                                        </p:attrNameLst>
                                      </p:cBhvr>
                                    </p:anim>
                                    <p:set>
                                      <p:cBhvr>
                                        <p:cTn id="156" dur="770" fill="hold"/>
                                        <p:tgtEl>
                                          <p:spTgt spid="71"/>
                                        </p:tgtEl>
                                        <p:attrNameLst>
                                          <p:attrName>ppt_y</p:attrName>
                                        </p:attrNameLst>
                                      </p:cBhvr>
                                      <p:to>
                                        <p:strVal val="(#ppt_y+0.4)"/>
                                      </p:to>
                                    </p:set>
                                    <p:anim from="(#ppt_y+0.4)" to="(#ppt_y)" calcmode="lin" valueType="num">
                                      <p:cBhvr>
                                        <p:cTn id="157" dur="1230" accel="100000" fill="hold">
                                          <p:stCondLst>
                                            <p:cond delay="770"/>
                                          </p:stCondLst>
                                        </p:cTn>
                                        <p:tgtEl>
                                          <p:spTgt spid="71"/>
                                        </p:tgtEl>
                                        <p:attrNameLst>
                                          <p:attrName>ppt_y</p:attrName>
                                        </p:attrNameLst>
                                      </p:cBhvr>
                                    </p:anim>
                                  </p:childTnLst>
                                </p:cTn>
                              </p:par>
                              <p:par>
                                <p:cTn id="158" presetID="51" presetClass="entr" presetSubtype="0" fill="hold" grpId="0" nodeType="withEffect">
                                  <p:stCondLst>
                                    <p:cond delay="0"/>
                                  </p:stCondLst>
                                  <p:childTnLst>
                                    <p:set>
                                      <p:cBhvr>
                                        <p:cTn id="159" dur="1" fill="hold">
                                          <p:stCondLst>
                                            <p:cond delay="0"/>
                                          </p:stCondLst>
                                        </p:cTn>
                                        <p:tgtEl>
                                          <p:spTgt spid="72"/>
                                        </p:tgtEl>
                                        <p:attrNameLst>
                                          <p:attrName>style.visibility</p:attrName>
                                        </p:attrNameLst>
                                      </p:cBhvr>
                                      <p:to>
                                        <p:strVal val="visible"/>
                                      </p:to>
                                    </p:set>
                                    <p:animEffect transition="in" filter="fade">
                                      <p:cBhvr>
                                        <p:cTn id="160" dur="770" decel="100000"/>
                                        <p:tgtEl>
                                          <p:spTgt spid="72"/>
                                        </p:tgtEl>
                                      </p:cBhvr>
                                    </p:animEffect>
                                    <p:animScale>
                                      <p:cBhvr>
                                        <p:cTn id="161" dur="770" decel="100000"/>
                                        <p:tgtEl>
                                          <p:spTgt spid="72"/>
                                        </p:tgtEl>
                                      </p:cBhvr>
                                      <p:from x="10000" y="10000"/>
                                      <p:to x="200000" y="450000"/>
                                    </p:animScale>
                                    <p:animScale>
                                      <p:cBhvr>
                                        <p:cTn id="162" dur="1230" accel="100000" fill="hold">
                                          <p:stCondLst>
                                            <p:cond delay="770"/>
                                          </p:stCondLst>
                                        </p:cTn>
                                        <p:tgtEl>
                                          <p:spTgt spid="72"/>
                                        </p:tgtEl>
                                      </p:cBhvr>
                                      <p:from x="200000" y="450000"/>
                                      <p:to x="100000" y="100000"/>
                                    </p:animScale>
                                    <p:set>
                                      <p:cBhvr>
                                        <p:cTn id="163" dur="770" fill="hold"/>
                                        <p:tgtEl>
                                          <p:spTgt spid="72"/>
                                        </p:tgtEl>
                                        <p:attrNameLst>
                                          <p:attrName>ppt_x</p:attrName>
                                        </p:attrNameLst>
                                      </p:cBhvr>
                                      <p:to>
                                        <p:strVal val="(0.5)"/>
                                      </p:to>
                                    </p:set>
                                    <p:anim from="(0.5)" to="(#ppt_x)" calcmode="lin" valueType="num">
                                      <p:cBhvr>
                                        <p:cTn id="164" dur="1230" accel="100000" fill="hold">
                                          <p:stCondLst>
                                            <p:cond delay="770"/>
                                          </p:stCondLst>
                                        </p:cTn>
                                        <p:tgtEl>
                                          <p:spTgt spid="72"/>
                                        </p:tgtEl>
                                        <p:attrNameLst>
                                          <p:attrName>ppt_x</p:attrName>
                                        </p:attrNameLst>
                                      </p:cBhvr>
                                    </p:anim>
                                    <p:set>
                                      <p:cBhvr>
                                        <p:cTn id="165" dur="770" fill="hold"/>
                                        <p:tgtEl>
                                          <p:spTgt spid="72"/>
                                        </p:tgtEl>
                                        <p:attrNameLst>
                                          <p:attrName>ppt_y</p:attrName>
                                        </p:attrNameLst>
                                      </p:cBhvr>
                                      <p:to>
                                        <p:strVal val="(#ppt_y+0.4)"/>
                                      </p:to>
                                    </p:set>
                                    <p:anim from="(#ppt_y+0.4)" to="(#ppt_y)" calcmode="lin" valueType="num">
                                      <p:cBhvr>
                                        <p:cTn id="166" dur="1230" accel="100000" fill="hold">
                                          <p:stCondLst>
                                            <p:cond delay="770"/>
                                          </p:stCondLst>
                                        </p:cTn>
                                        <p:tgtEl>
                                          <p:spTgt spid="72"/>
                                        </p:tgtEl>
                                        <p:attrNameLst>
                                          <p:attrName>ppt_y</p:attrName>
                                        </p:attrNameLst>
                                      </p:cBhvr>
                                    </p:anim>
                                  </p:childTnLst>
                                </p:cTn>
                              </p:par>
                              <p:par>
                                <p:cTn id="167" presetID="51" presetClass="entr" presetSubtype="0" fill="hold" grpId="0" nodeType="withEffect">
                                  <p:stCondLst>
                                    <p:cond delay="0"/>
                                  </p:stCondLst>
                                  <p:childTnLst>
                                    <p:set>
                                      <p:cBhvr>
                                        <p:cTn id="168" dur="1" fill="hold">
                                          <p:stCondLst>
                                            <p:cond delay="0"/>
                                          </p:stCondLst>
                                        </p:cTn>
                                        <p:tgtEl>
                                          <p:spTgt spid="73"/>
                                        </p:tgtEl>
                                        <p:attrNameLst>
                                          <p:attrName>style.visibility</p:attrName>
                                        </p:attrNameLst>
                                      </p:cBhvr>
                                      <p:to>
                                        <p:strVal val="visible"/>
                                      </p:to>
                                    </p:set>
                                    <p:animEffect transition="in" filter="fade">
                                      <p:cBhvr>
                                        <p:cTn id="169" dur="770" decel="100000"/>
                                        <p:tgtEl>
                                          <p:spTgt spid="73"/>
                                        </p:tgtEl>
                                      </p:cBhvr>
                                    </p:animEffect>
                                    <p:animScale>
                                      <p:cBhvr>
                                        <p:cTn id="170" dur="770" decel="100000"/>
                                        <p:tgtEl>
                                          <p:spTgt spid="73"/>
                                        </p:tgtEl>
                                      </p:cBhvr>
                                      <p:from x="10000" y="10000"/>
                                      <p:to x="200000" y="450000"/>
                                    </p:animScale>
                                    <p:animScale>
                                      <p:cBhvr>
                                        <p:cTn id="171" dur="1230" accel="100000" fill="hold">
                                          <p:stCondLst>
                                            <p:cond delay="770"/>
                                          </p:stCondLst>
                                        </p:cTn>
                                        <p:tgtEl>
                                          <p:spTgt spid="73"/>
                                        </p:tgtEl>
                                      </p:cBhvr>
                                      <p:from x="200000" y="450000"/>
                                      <p:to x="100000" y="100000"/>
                                    </p:animScale>
                                    <p:set>
                                      <p:cBhvr>
                                        <p:cTn id="172" dur="770" fill="hold"/>
                                        <p:tgtEl>
                                          <p:spTgt spid="73"/>
                                        </p:tgtEl>
                                        <p:attrNameLst>
                                          <p:attrName>ppt_x</p:attrName>
                                        </p:attrNameLst>
                                      </p:cBhvr>
                                      <p:to>
                                        <p:strVal val="(0.5)"/>
                                      </p:to>
                                    </p:set>
                                    <p:anim from="(0.5)" to="(#ppt_x)" calcmode="lin" valueType="num">
                                      <p:cBhvr>
                                        <p:cTn id="173" dur="1230" accel="100000" fill="hold">
                                          <p:stCondLst>
                                            <p:cond delay="770"/>
                                          </p:stCondLst>
                                        </p:cTn>
                                        <p:tgtEl>
                                          <p:spTgt spid="73"/>
                                        </p:tgtEl>
                                        <p:attrNameLst>
                                          <p:attrName>ppt_x</p:attrName>
                                        </p:attrNameLst>
                                      </p:cBhvr>
                                    </p:anim>
                                    <p:set>
                                      <p:cBhvr>
                                        <p:cTn id="174" dur="770" fill="hold"/>
                                        <p:tgtEl>
                                          <p:spTgt spid="73"/>
                                        </p:tgtEl>
                                        <p:attrNameLst>
                                          <p:attrName>ppt_y</p:attrName>
                                        </p:attrNameLst>
                                      </p:cBhvr>
                                      <p:to>
                                        <p:strVal val="(#ppt_y+0.4)"/>
                                      </p:to>
                                    </p:set>
                                    <p:anim from="(#ppt_y+0.4)" to="(#ppt_y)" calcmode="lin" valueType="num">
                                      <p:cBhvr>
                                        <p:cTn id="175" dur="1230" accel="100000" fill="hold">
                                          <p:stCondLst>
                                            <p:cond delay="770"/>
                                          </p:stCondLst>
                                        </p:cTn>
                                        <p:tgtEl>
                                          <p:spTgt spid="73"/>
                                        </p:tgtEl>
                                        <p:attrNameLst>
                                          <p:attrName>ppt_y</p:attrName>
                                        </p:attrNameLst>
                                      </p:cBhvr>
                                    </p:anim>
                                  </p:childTnLst>
                                </p:cTn>
                              </p:par>
                              <p:par>
                                <p:cTn id="176" presetID="51" presetClass="entr" presetSubtype="0" fill="hold" grpId="0" nodeType="withEffect">
                                  <p:stCondLst>
                                    <p:cond delay="0"/>
                                  </p:stCondLst>
                                  <p:childTnLst>
                                    <p:set>
                                      <p:cBhvr>
                                        <p:cTn id="177" dur="1" fill="hold">
                                          <p:stCondLst>
                                            <p:cond delay="0"/>
                                          </p:stCondLst>
                                        </p:cTn>
                                        <p:tgtEl>
                                          <p:spTgt spid="74"/>
                                        </p:tgtEl>
                                        <p:attrNameLst>
                                          <p:attrName>style.visibility</p:attrName>
                                        </p:attrNameLst>
                                      </p:cBhvr>
                                      <p:to>
                                        <p:strVal val="visible"/>
                                      </p:to>
                                    </p:set>
                                    <p:animEffect transition="in" filter="fade">
                                      <p:cBhvr>
                                        <p:cTn id="178" dur="770" decel="100000"/>
                                        <p:tgtEl>
                                          <p:spTgt spid="74"/>
                                        </p:tgtEl>
                                      </p:cBhvr>
                                    </p:animEffect>
                                    <p:animScale>
                                      <p:cBhvr>
                                        <p:cTn id="179" dur="770" decel="100000"/>
                                        <p:tgtEl>
                                          <p:spTgt spid="74"/>
                                        </p:tgtEl>
                                      </p:cBhvr>
                                      <p:from x="10000" y="10000"/>
                                      <p:to x="200000" y="450000"/>
                                    </p:animScale>
                                    <p:animScale>
                                      <p:cBhvr>
                                        <p:cTn id="180" dur="1230" accel="100000" fill="hold">
                                          <p:stCondLst>
                                            <p:cond delay="770"/>
                                          </p:stCondLst>
                                        </p:cTn>
                                        <p:tgtEl>
                                          <p:spTgt spid="74"/>
                                        </p:tgtEl>
                                      </p:cBhvr>
                                      <p:from x="200000" y="450000"/>
                                      <p:to x="100000" y="100000"/>
                                    </p:animScale>
                                    <p:set>
                                      <p:cBhvr>
                                        <p:cTn id="181" dur="770" fill="hold"/>
                                        <p:tgtEl>
                                          <p:spTgt spid="74"/>
                                        </p:tgtEl>
                                        <p:attrNameLst>
                                          <p:attrName>ppt_x</p:attrName>
                                        </p:attrNameLst>
                                      </p:cBhvr>
                                      <p:to>
                                        <p:strVal val="(0.5)"/>
                                      </p:to>
                                    </p:set>
                                    <p:anim from="(0.5)" to="(#ppt_x)" calcmode="lin" valueType="num">
                                      <p:cBhvr>
                                        <p:cTn id="182" dur="1230" accel="100000" fill="hold">
                                          <p:stCondLst>
                                            <p:cond delay="770"/>
                                          </p:stCondLst>
                                        </p:cTn>
                                        <p:tgtEl>
                                          <p:spTgt spid="74"/>
                                        </p:tgtEl>
                                        <p:attrNameLst>
                                          <p:attrName>ppt_x</p:attrName>
                                        </p:attrNameLst>
                                      </p:cBhvr>
                                    </p:anim>
                                    <p:set>
                                      <p:cBhvr>
                                        <p:cTn id="183" dur="770" fill="hold"/>
                                        <p:tgtEl>
                                          <p:spTgt spid="74"/>
                                        </p:tgtEl>
                                        <p:attrNameLst>
                                          <p:attrName>ppt_y</p:attrName>
                                        </p:attrNameLst>
                                      </p:cBhvr>
                                      <p:to>
                                        <p:strVal val="(#ppt_y+0.4)"/>
                                      </p:to>
                                    </p:set>
                                    <p:anim from="(#ppt_y+0.4)" to="(#ppt_y)" calcmode="lin" valueType="num">
                                      <p:cBhvr>
                                        <p:cTn id="184" dur="1230" accel="100000" fill="hold">
                                          <p:stCondLst>
                                            <p:cond delay="770"/>
                                          </p:stCondLst>
                                        </p:cTn>
                                        <p:tgtEl>
                                          <p:spTgt spid="74"/>
                                        </p:tgtEl>
                                        <p:attrNameLst>
                                          <p:attrName>ppt_y</p:attrName>
                                        </p:attrNameLst>
                                      </p:cBhvr>
                                    </p:anim>
                                  </p:childTnLst>
                                </p:cTn>
                              </p:par>
                              <p:par>
                                <p:cTn id="185" presetID="51" presetClass="entr" presetSubtype="0" fill="hold" grpId="0" nodeType="withEffect">
                                  <p:stCondLst>
                                    <p:cond delay="0"/>
                                  </p:stCondLst>
                                  <p:childTnLst>
                                    <p:set>
                                      <p:cBhvr>
                                        <p:cTn id="186" dur="1" fill="hold">
                                          <p:stCondLst>
                                            <p:cond delay="0"/>
                                          </p:stCondLst>
                                        </p:cTn>
                                        <p:tgtEl>
                                          <p:spTgt spid="75"/>
                                        </p:tgtEl>
                                        <p:attrNameLst>
                                          <p:attrName>style.visibility</p:attrName>
                                        </p:attrNameLst>
                                      </p:cBhvr>
                                      <p:to>
                                        <p:strVal val="visible"/>
                                      </p:to>
                                    </p:set>
                                    <p:animEffect transition="in" filter="fade">
                                      <p:cBhvr>
                                        <p:cTn id="187" dur="770" decel="100000"/>
                                        <p:tgtEl>
                                          <p:spTgt spid="75"/>
                                        </p:tgtEl>
                                      </p:cBhvr>
                                    </p:animEffect>
                                    <p:animScale>
                                      <p:cBhvr>
                                        <p:cTn id="188" dur="770" decel="100000"/>
                                        <p:tgtEl>
                                          <p:spTgt spid="75"/>
                                        </p:tgtEl>
                                      </p:cBhvr>
                                      <p:from x="10000" y="10000"/>
                                      <p:to x="200000" y="450000"/>
                                    </p:animScale>
                                    <p:animScale>
                                      <p:cBhvr>
                                        <p:cTn id="189" dur="1230" accel="100000" fill="hold">
                                          <p:stCondLst>
                                            <p:cond delay="770"/>
                                          </p:stCondLst>
                                        </p:cTn>
                                        <p:tgtEl>
                                          <p:spTgt spid="75"/>
                                        </p:tgtEl>
                                      </p:cBhvr>
                                      <p:from x="200000" y="450000"/>
                                      <p:to x="100000" y="100000"/>
                                    </p:animScale>
                                    <p:set>
                                      <p:cBhvr>
                                        <p:cTn id="190" dur="770" fill="hold"/>
                                        <p:tgtEl>
                                          <p:spTgt spid="75"/>
                                        </p:tgtEl>
                                        <p:attrNameLst>
                                          <p:attrName>ppt_x</p:attrName>
                                        </p:attrNameLst>
                                      </p:cBhvr>
                                      <p:to>
                                        <p:strVal val="(0.5)"/>
                                      </p:to>
                                    </p:set>
                                    <p:anim from="(0.5)" to="(#ppt_x)" calcmode="lin" valueType="num">
                                      <p:cBhvr>
                                        <p:cTn id="191" dur="1230" accel="100000" fill="hold">
                                          <p:stCondLst>
                                            <p:cond delay="770"/>
                                          </p:stCondLst>
                                        </p:cTn>
                                        <p:tgtEl>
                                          <p:spTgt spid="75"/>
                                        </p:tgtEl>
                                        <p:attrNameLst>
                                          <p:attrName>ppt_x</p:attrName>
                                        </p:attrNameLst>
                                      </p:cBhvr>
                                    </p:anim>
                                    <p:set>
                                      <p:cBhvr>
                                        <p:cTn id="192" dur="770" fill="hold"/>
                                        <p:tgtEl>
                                          <p:spTgt spid="75"/>
                                        </p:tgtEl>
                                        <p:attrNameLst>
                                          <p:attrName>ppt_y</p:attrName>
                                        </p:attrNameLst>
                                      </p:cBhvr>
                                      <p:to>
                                        <p:strVal val="(#ppt_y+0.4)"/>
                                      </p:to>
                                    </p:set>
                                    <p:anim from="(#ppt_y+0.4)" to="(#ppt_y)" calcmode="lin" valueType="num">
                                      <p:cBhvr>
                                        <p:cTn id="193" dur="1230" accel="100000" fill="hold">
                                          <p:stCondLst>
                                            <p:cond delay="770"/>
                                          </p:stCondLst>
                                        </p:cTn>
                                        <p:tgtEl>
                                          <p:spTgt spid="75"/>
                                        </p:tgtEl>
                                        <p:attrNameLst>
                                          <p:attrName>ppt_y</p:attrName>
                                        </p:attrNameLst>
                                      </p:cBhvr>
                                    </p:anim>
                                  </p:childTnLst>
                                </p:cTn>
                              </p:par>
                              <p:par>
                                <p:cTn id="194" presetID="51" presetClass="entr" presetSubtype="0" fill="hold" grpId="0" nodeType="withEffect">
                                  <p:stCondLst>
                                    <p:cond delay="0"/>
                                  </p:stCondLst>
                                  <p:childTnLst>
                                    <p:set>
                                      <p:cBhvr>
                                        <p:cTn id="195" dur="1" fill="hold">
                                          <p:stCondLst>
                                            <p:cond delay="0"/>
                                          </p:stCondLst>
                                        </p:cTn>
                                        <p:tgtEl>
                                          <p:spTgt spid="76"/>
                                        </p:tgtEl>
                                        <p:attrNameLst>
                                          <p:attrName>style.visibility</p:attrName>
                                        </p:attrNameLst>
                                      </p:cBhvr>
                                      <p:to>
                                        <p:strVal val="visible"/>
                                      </p:to>
                                    </p:set>
                                    <p:animEffect transition="in" filter="fade">
                                      <p:cBhvr>
                                        <p:cTn id="196" dur="770" decel="100000"/>
                                        <p:tgtEl>
                                          <p:spTgt spid="76"/>
                                        </p:tgtEl>
                                      </p:cBhvr>
                                    </p:animEffect>
                                    <p:animScale>
                                      <p:cBhvr>
                                        <p:cTn id="197" dur="770" decel="100000"/>
                                        <p:tgtEl>
                                          <p:spTgt spid="76"/>
                                        </p:tgtEl>
                                      </p:cBhvr>
                                      <p:from x="10000" y="10000"/>
                                      <p:to x="200000" y="450000"/>
                                    </p:animScale>
                                    <p:animScale>
                                      <p:cBhvr>
                                        <p:cTn id="198" dur="1230" accel="100000" fill="hold">
                                          <p:stCondLst>
                                            <p:cond delay="770"/>
                                          </p:stCondLst>
                                        </p:cTn>
                                        <p:tgtEl>
                                          <p:spTgt spid="76"/>
                                        </p:tgtEl>
                                      </p:cBhvr>
                                      <p:from x="200000" y="450000"/>
                                      <p:to x="100000" y="100000"/>
                                    </p:animScale>
                                    <p:set>
                                      <p:cBhvr>
                                        <p:cTn id="199" dur="770" fill="hold"/>
                                        <p:tgtEl>
                                          <p:spTgt spid="76"/>
                                        </p:tgtEl>
                                        <p:attrNameLst>
                                          <p:attrName>ppt_x</p:attrName>
                                        </p:attrNameLst>
                                      </p:cBhvr>
                                      <p:to>
                                        <p:strVal val="(0.5)"/>
                                      </p:to>
                                    </p:set>
                                    <p:anim from="(0.5)" to="(#ppt_x)" calcmode="lin" valueType="num">
                                      <p:cBhvr>
                                        <p:cTn id="200" dur="1230" accel="100000" fill="hold">
                                          <p:stCondLst>
                                            <p:cond delay="770"/>
                                          </p:stCondLst>
                                        </p:cTn>
                                        <p:tgtEl>
                                          <p:spTgt spid="76"/>
                                        </p:tgtEl>
                                        <p:attrNameLst>
                                          <p:attrName>ppt_x</p:attrName>
                                        </p:attrNameLst>
                                      </p:cBhvr>
                                    </p:anim>
                                    <p:set>
                                      <p:cBhvr>
                                        <p:cTn id="201" dur="770" fill="hold"/>
                                        <p:tgtEl>
                                          <p:spTgt spid="76"/>
                                        </p:tgtEl>
                                        <p:attrNameLst>
                                          <p:attrName>ppt_y</p:attrName>
                                        </p:attrNameLst>
                                      </p:cBhvr>
                                      <p:to>
                                        <p:strVal val="(#ppt_y+0.4)"/>
                                      </p:to>
                                    </p:set>
                                    <p:anim from="(#ppt_y+0.4)" to="(#ppt_y)" calcmode="lin" valueType="num">
                                      <p:cBhvr>
                                        <p:cTn id="202" dur="1230" accel="100000" fill="hold">
                                          <p:stCondLst>
                                            <p:cond delay="770"/>
                                          </p:stCondLst>
                                        </p:cTn>
                                        <p:tgtEl>
                                          <p:spTgt spid="76"/>
                                        </p:tgtEl>
                                        <p:attrNameLst>
                                          <p:attrName>ppt_y</p:attrName>
                                        </p:attrNameLst>
                                      </p:cBhvr>
                                    </p:anim>
                                  </p:childTnLst>
                                </p:cTn>
                              </p:par>
                              <p:par>
                                <p:cTn id="203" presetID="51" presetClass="entr" presetSubtype="0" fill="hold" grpId="0" nodeType="withEffect">
                                  <p:stCondLst>
                                    <p:cond delay="0"/>
                                  </p:stCondLst>
                                  <p:childTnLst>
                                    <p:set>
                                      <p:cBhvr>
                                        <p:cTn id="204" dur="1" fill="hold">
                                          <p:stCondLst>
                                            <p:cond delay="0"/>
                                          </p:stCondLst>
                                        </p:cTn>
                                        <p:tgtEl>
                                          <p:spTgt spid="77"/>
                                        </p:tgtEl>
                                        <p:attrNameLst>
                                          <p:attrName>style.visibility</p:attrName>
                                        </p:attrNameLst>
                                      </p:cBhvr>
                                      <p:to>
                                        <p:strVal val="visible"/>
                                      </p:to>
                                    </p:set>
                                    <p:animEffect transition="in" filter="fade">
                                      <p:cBhvr>
                                        <p:cTn id="205" dur="770" decel="100000"/>
                                        <p:tgtEl>
                                          <p:spTgt spid="77"/>
                                        </p:tgtEl>
                                      </p:cBhvr>
                                    </p:animEffect>
                                    <p:animScale>
                                      <p:cBhvr>
                                        <p:cTn id="206" dur="770" decel="100000"/>
                                        <p:tgtEl>
                                          <p:spTgt spid="77"/>
                                        </p:tgtEl>
                                      </p:cBhvr>
                                      <p:from x="10000" y="10000"/>
                                      <p:to x="200000" y="450000"/>
                                    </p:animScale>
                                    <p:animScale>
                                      <p:cBhvr>
                                        <p:cTn id="207" dur="1230" accel="100000" fill="hold">
                                          <p:stCondLst>
                                            <p:cond delay="770"/>
                                          </p:stCondLst>
                                        </p:cTn>
                                        <p:tgtEl>
                                          <p:spTgt spid="77"/>
                                        </p:tgtEl>
                                      </p:cBhvr>
                                      <p:from x="200000" y="450000"/>
                                      <p:to x="100000" y="100000"/>
                                    </p:animScale>
                                    <p:set>
                                      <p:cBhvr>
                                        <p:cTn id="208" dur="770" fill="hold"/>
                                        <p:tgtEl>
                                          <p:spTgt spid="77"/>
                                        </p:tgtEl>
                                        <p:attrNameLst>
                                          <p:attrName>ppt_x</p:attrName>
                                        </p:attrNameLst>
                                      </p:cBhvr>
                                      <p:to>
                                        <p:strVal val="(0.5)"/>
                                      </p:to>
                                    </p:set>
                                    <p:anim from="(0.5)" to="(#ppt_x)" calcmode="lin" valueType="num">
                                      <p:cBhvr>
                                        <p:cTn id="209" dur="1230" accel="100000" fill="hold">
                                          <p:stCondLst>
                                            <p:cond delay="770"/>
                                          </p:stCondLst>
                                        </p:cTn>
                                        <p:tgtEl>
                                          <p:spTgt spid="77"/>
                                        </p:tgtEl>
                                        <p:attrNameLst>
                                          <p:attrName>ppt_x</p:attrName>
                                        </p:attrNameLst>
                                      </p:cBhvr>
                                    </p:anim>
                                    <p:set>
                                      <p:cBhvr>
                                        <p:cTn id="210" dur="770" fill="hold"/>
                                        <p:tgtEl>
                                          <p:spTgt spid="77"/>
                                        </p:tgtEl>
                                        <p:attrNameLst>
                                          <p:attrName>ppt_y</p:attrName>
                                        </p:attrNameLst>
                                      </p:cBhvr>
                                      <p:to>
                                        <p:strVal val="(#ppt_y+0.4)"/>
                                      </p:to>
                                    </p:set>
                                    <p:anim from="(#ppt_y+0.4)" to="(#ppt_y)" calcmode="lin" valueType="num">
                                      <p:cBhvr>
                                        <p:cTn id="211" dur="1230" accel="100000" fill="hold">
                                          <p:stCondLst>
                                            <p:cond delay="770"/>
                                          </p:stCondLst>
                                        </p:cTn>
                                        <p:tgtEl>
                                          <p:spTgt spid="7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3" grpId="0"/>
      <p:bldP spid="34" grpId="0"/>
      <p:bldP spid="35" grpId="0"/>
      <p:bldP spid="60" grpId="0" animBg="1"/>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p:bldP spid="75" grpId="0"/>
      <p:bldP spid="76" grpId="0"/>
      <p:bldP spid="7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işḻïdé"/>
          <p:cNvGrpSpPr/>
          <p:nvPr/>
        </p:nvGrpSpPr>
        <p:grpSpPr>
          <a:xfrm>
            <a:off x="4643284" y="2362436"/>
            <a:ext cx="2931790" cy="2930590"/>
            <a:chOff x="4813475" y="2356552"/>
            <a:chExt cx="2565050" cy="2564000"/>
          </a:xfrm>
          <a:solidFill>
            <a:srgbClr val="106C55"/>
          </a:solidFill>
        </p:grpSpPr>
        <p:sp>
          <p:nvSpPr>
            <p:cNvPr id="29" name="îṡľîḓè"/>
            <p:cNvSpPr/>
            <p:nvPr/>
          </p:nvSpPr>
          <p:spPr>
            <a:xfrm>
              <a:off x="4813475" y="2356847"/>
              <a:ext cx="1242909" cy="1248860"/>
            </a:xfrm>
            <a:custGeom>
              <a:avLst/>
              <a:gdLst>
                <a:gd name="connsiteX0" fmla="*/ 840278 w 905306"/>
                <a:gd name="connsiteY0" fmla="*/ 0 h 909640"/>
                <a:gd name="connsiteX1" fmla="*/ 851190 w 905306"/>
                <a:gd name="connsiteY1" fmla="*/ 2203 h 909640"/>
                <a:gd name="connsiteX2" fmla="*/ 905306 w 905306"/>
                <a:gd name="connsiteY2" fmla="*/ 83845 h 909640"/>
                <a:gd name="connsiteX3" fmla="*/ 905306 w 905306"/>
                <a:gd name="connsiteY3" fmla="*/ 588892 h 909640"/>
                <a:gd name="connsiteX4" fmla="*/ 890689 w 905306"/>
                <a:gd name="connsiteY4" fmla="*/ 575814 h 909640"/>
                <a:gd name="connsiteX5" fmla="*/ 835587 w 905306"/>
                <a:gd name="connsiteY5" fmla="*/ 536285 h 909640"/>
                <a:gd name="connsiteX6" fmla="*/ 766341 w 905306"/>
                <a:gd name="connsiteY6" fmla="*/ 502822 h 909640"/>
                <a:gd name="connsiteX7" fmla="*/ 693350 w 905306"/>
                <a:gd name="connsiteY7" fmla="*/ 490415 h 909640"/>
                <a:gd name="connsiteX8" fmla="*/ 490817 w 905306"/>
                <a:gd name="connsiteY8" fmla="*/ 561964 h 909640"/>
                <a:gd name="connsiteX9" fmla="*/ 417536 w 905306"/>
                <a:gd name="connsiteY9" fmla="*/ 760457 h 909640"/>
                <a:gd name="connsiteX10" fmla="*/ 431097 w 905306"/>
                <a:gd name="connsiteY10" fmla="*/ 840084 h 909640"/>
                <a:gd name="connsiteX11" fmla="*/ 461851 w 905306"/>
                <a:gd name="connsiteY11" fmla="*/ 909640 h 909640"/>
                <a:gd name="connsiteX12" fmla="*/ 79511 w 905306"/>
                <a:gd name="connsiteY12" fmla="*/ 909640 h 909640"/>
                <a:gd name="connsiteX13" fmla="*/ 16858 w 905306"/>
                <a:gd name="connsiteY13" fmla="*/ 883688 h 909640"/>
                <a:gd name="connsiteX14" fmla="*/ 0 w 905306"/>
                <a:gd name="connsiteY14" fmla="*/ 858685 h 909640"/>
                <a:gd name="connsiteX15" fmla="*/ 1064 w 905306"/>
                <a:gd name="connsiteY15" fmla="*/ 837626 h 909640"/>
                <a:gd name="connsiteX16" fmla="*/ 838605 w 905306"/>
                <a:gd name="connsiteY16" fmla="*/ 85 h 90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5306" h="909640">
                  <a:moveTo>
                    <a:pt x="840278" y="0"/>
                  </a:moveTo>
                  <a:lnTo>
                    <a:pt x="851190" y="2203"/>
                  </a:lnTo>
                  <a:cubicBezTo>
                    <a:pt x="882992" y="15654"/>
                    <a:pt x="905306" y="47144"/>
                    <a:pt x="905306" y="83845"/>
                  </a:cubicBezTo>
                  <a:lnTo>
                    <a:pt x="905306" y="588892"/>
                  </a:lnTo>
                  <a:lnTo>
                    <a:pt x="890689" y="575814"/>
                  </a:lnTo>
                  <a:cubicBezTo>
                    <a:pt x="875301" y="563502"/>
                    <a:pt x="856933" y="550330"/>
                    <a:pt x="835587" y="536285"/>
                  </a:cubicBezTo>
                  <a:cubicBezTo>
                    <a:pt x="814238" y="522245"/>
                    <a:pt x="791156" y="511091"/>
                    <a:pt x="766341" y="502822"/>
                  </a:cubicBezTo>
                  <a:cubicBezTo>
                    <a:pt x="741531" y="494549"/>
                    <a:pt x="717201" y="490415"/>
                    <a:pt x="693350" y="490415"/>
                  </a:cubicBezTo>
                  <a:cubicBezTo>
                    <a:pt x="607182" y="490415"/>
                    <a:pt x="539673" y="514266"/>
                    <a:pt x="490817" y="561964"/>
                  </a:cubicBezTo>
                  <a:cubicBezTo>
                    <a:pt x="441966" y="609666"/>
                    <a:pt x="417536" y="675827"/>
                    <a:pt x="417536" y="760457"/>
                  </a:cubicBezTo>
                  <a:cubicBezTo>
                    <a:pt x="417536" y="786231"/>
                    <a:pt x="422059" y="812773"/>
                    <a:pt x="431097" y="840084"/>
                  </a:cubicBezTo>
                  <a:lnTo>
                    <a:pt x="461851" y="909640"/>
                  </a:lnTo>
                  <a:lnTo>
                    <a:pt x="79511" y="909640"/>
                  </a:lnTo>
                  <a:cubicBezTo>
                    <a:pt x="55044" y="909640"/>
                    <a:pt x="32893" y="899723"/>
                    <a:pt x="16858" y="883688"/>
                  </a:cubicBezTo>
                  <a:lnTo>
                    <a:pt x="0" y="858685"/>
                  </a:lnTo>
                  <a:lnTo>
                    <a:pt x="1064" y="837626"/>
                  </a:lnTo>
                  <a:cubicBezTo>
                    <a:pt x="45912" y="396014"/>
                    <a:pt x="396993" y="44933"/>
                    <a:pt x="838605" y="85"/>
                  </a:cubicBezTo>
                  <a:close/>
                </a:path>
              </a:pathLst>
            </a:custGeom>
            <a:grp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sp>
          <p:nvSpPr>
            <p:cNvPr id="30" name="ï$ļíḓè"/>
            <p:cNvSpPr/>
            <p:nvPr/>
          </p:nvSpPr>
          <p:spPr>
            <a:xfrm>
              <a:off x="6129371" y="2356552"/>
              <a:ext cx="1249154" cy="1249156"/>
            </a:xfrm>
            <a:custGeom>
              <a:avLst/>
              <a:gdLst>
                <a:gd name="connsiteX0" fmla="*/ 66091 w 909855"/>
                <a:gd name="connsiteY0" fmla="*/ 0 h 909855"/>
                <a:gd name="connsiteX1" fmla="*/ 72014 w 909855"/>
                <a:gd name="connsiteY1" fmla="*/ 300 h 909855"/>
                <a:gd name="connsiteX2" fmla="*/ 909556 w 909855"/>
                <a:gd name="connsiteY2" fmla="*/ 837841 h 909855"/>
                <a:gd name="connsiteX3" fmla="*/ 909855 w 909855"/>
                <a:gd name="connsiteY3" fmla="*/ 843764 h 909855"/>
                <a:gd name="connsiteX4" fmla="*/ 907437 w 909855"/>
                <a:gd name="connsiteY4" fmla="*/ 855739 h 909855"/>
                <a:gd name="connsiteX5" fmla="*/ 825795 w 909855"/>
                <a:gd name="connsiteY5" fmla="*/ 909855 h 909855"/>
                <a:gd name="connsiteX6" fmla="*/ 447060 w 909855"/>
                <a:gd name="connsiteY6" fmla="*/ 909855 h 909855"/>
                <a:gd name="connsiteX7" fmla="*/ 460048 w 909855"/>
                <a:gd name="connsiteY7" fmla="*/ 889347 h 909855"/>
                <a:gd name="connsiteX8" fmla="*/ 493081 w 909855"/>
                <a:gd name="connsiteY8" fmla="*/ 760672 h 909855"/>
                <a:gd name="connsiteX9" fmla="*/ 419800 w 909855"/>
                <a:gd name="connsiteY9" fmla="*/ 562179 h 909855"/>
                <a:gd name="connsiteX10" fmla="*/ 217268 w 909855"/>
                <a:gd name="connsiteY10" fmla="*/ 490630 h 909855"/>
                <a:gd name="connsiteX11" fmla="*/ 144276 w 909855"/>
                <a:gd name="connsiteY11" fmla="*/ 503037 h 909855"/>
                <a:gd name="connsiteX12" fmla="*/ 75035 w 909855"/>
                <a:gd name="connsiteY12" fmla="*/ 536500 h 909855"/>
                <a:gd name="connsiteX13" fmla="*/ 19928 w 909855"/>
                <a:gd name="connsiteY13" fmla="*/ 576029 h 909855"/>
                <a:gd name="connsiteX14" fmla="*/ 0 w 909855"/>
                <a:gd name="connsiteY14" fmla="*/ 593859 h 909855"/>
                <a:gd name="connsiteX15" fmla="*/ 0 w 909855"/>
                <a:gd name="connsiteY15" fmla="*/ 84060 h 909855"/>
                <a:gd name="connsiteX16" fmla="*/ 54116 w 909855"/>
                <a:gd name="connsiteY16" fmla="*/ 2418 h 909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9855" h="909855">
                  <a:moveTo>
                    <a:pt x="66091" y="0"/>
                  </a:moveTo>
                  <a:lnTo>
                    <a:pt x="72014" y="300"/>
                  </a:lnTo>
                  <a:cubicBezTo>
                    <a:pt x="513626" y="45148"/>
                    <a:pt x="864708" y="396229"/>
                    <a:pt x="909556" y="837841"/>
                  </a:cubicBezTo>
                  <a:lnTo>
                    <a:pt x="909855" y="843764"/>
                  </a:lnTo>
                  <a:lnTo>
                    <a:pt x="907437" y="855739"/>
                  </a:lnTo>
                  <a:cubicBezTo>
                    <a:pt x="893986" y="887541"/>
                    <a:pt x="862496" y="909855"/>
                    <a:pt x="825795" y="909855"/>
                  </a:cubicBezTo>
                  <a:lnTo>
                    <a:pt x="447060" y="909855"/>
                  </a:lnTo>
                  <a:lnTo>
                    <a:pt x="460048" y="889347"/>
                  </a:lnTo>
                  <a:cubicBezTo>
                    <a:pt x="482071" y="846071"/>
                    <a:pt x="493081" y="803179"/>
                    <a:pt x="493081" y="760672"/>
                  </a:cubicBezTo>
                  <a:cubicBezTo>
                    <a:pt x="493081" y="676042"/>
                    <a:pt x="468656" y="609881"/>
                    <a:pt x="419800" y="562179"/>
                  </a:cubicBezTo>
                  <a:cubicBezTo>
                    <a:pt x="370949" y="514481"/>
                    <a:pt x="303435" y="490630"/>
                    <a:pt x="217268" y="490630"/>
                  </a:cubicBezTo>
                  <a:cubicBezTo>
                    <a:pt x="193417" y="490630"/>
                    <a:pt x="169086" y="494764"/>
                    <a:pt x="144276" y="503037"/>
                  </a:cubicBezTo>
                  <a:cubicBezTo>
                    <a:pt x="119466" y="511306"/>
                    <a:pt x="96384" y="522460"/>
                    <a:pt x="75035" y="536500"/>
                  </a:cubicBezTo>
                  <a:cubicBezTo>
                    <a:pt x="53685" y="550545"/>
                    <a:pt x="35316" y="563717"/>
                    <a:pt x="19928" y="576029"/>
                  </a:cubicBezTo>
                  <a:lnTo>
                    <a:pt x="0" y="593859"/>
                  </a:lnTo>
                  <a:lnTo>
                    <a:pt x="0" y="84060"/>
                  </a:lnTo>
                  <a:cubicBezTo>
                    <a:pt x="0" y="47359"/>
                    <a:pt x="22315" y="15869"/>
                    <a:pt x="54116" y="2418"/>
                  </a:cubicBezTo>
                  <a:close/>
                </a:path>
              </a:pathLst>
            </a:custGeom>
            <a:solidFill>
              <a:srgbClr val="F0903C"/>
            </a:solid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sp>
          <p:nvSpPr>
            <p:cNvPr id="31" name="íṥľïde"/>
            <p:cNvSpPr/>
            <p:nvPr/>
          </p:nvSpPr>
          <p:spPr>
            <a:xfrm>
              <a:off x="6129371" y="3671395"/>
              <a:ext cx="1249154" cy="1249157"/>
            </a:xfrm>
            <a:custGeom>
              <a:avLst/>
              <a:gdLst>
                <a:gd name="connsiteX0" fmla="*/ 415985 w 909855"/>
                <a:gd name="connsiteY0" fmla="*/ 0 h 909856"/>
                <a:gd name="connsiteX1" fmla="*/ 825795 w 909855"/>
                <a:gd name="connsiteY1" fmla="*/ 0 h 909856"/>
                <a:gd name="connsiteX2" fmla="*/ 907437 w 909855"/>
                <a:gd name="connsiteY2" fmla="*/ 54116 h 909856"/>
                <a:gd name="connsiteX3" fmla="*/ 909855 w 909855"/>
                <a:gd name="connsiteY3" fmla="*/ 66091 h 909856"/>
                <a:gd name="connsiteX4" fmla="*/ 909556 w 909855"/>
                <a:gd name="connsiteY4" fmla="*/ 72015 h 909856"/>
                <a:gd name="connsiteX5" fmla="*/ 72014 w 909855"/>
                <a:gd name="connsiteY5" fmla="*/ 909557 h 909856"/>
                <a:gd name="connsiteX6" fmla="*/ 66095 w 909855"/>
                <a:gd name="connsiteY6" fmla="*/ 909856 h 909856"/>
                <a:gd name="connsiteX7" fmla="*/ 54116 w 909855"/>
                <a:gd name="connsiteY7" fmla="*/ 907437 h 909856"/>
                <a:gd name="connsiteX8" fmla="*/ 0 w 909855"/>
                <a:gd name="connsiteY8" fmla="*/ 825795 h 909856"/>
                <a:gd name="connsiteX9" fmla="*/ 0 w 909855"/>
                <a:gd name="connsiteY9" fmla="*/ 409439 h 909856"/>
                <a:gd name="connsiteX10" fmla="*/ 1464 w 909855"/>
                <a:gd name="connsiteY10" fmla="*/ 408840 h 909856"/>
                <a:gd name="connsiteX11" fmla="*/ 360944 w 909855"/>
                <a:gd name="connsiteY11" fmla="*/ 62627 h 90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9855" h="909856">
                  <a:moveTo>
                    <a:pt x="415985" y="0"/>
                  </a:moveTo>
                  <a:lnTo>
                    <a:pt x="825795" y="0"/>
                  </a:lnTo>
                  <a:cubicBezTo>
                    <a:pt x="862496" y="0"/>
                    <a:pt x="893986" y="22314"/>
                    <a:pt x="907437" y="54116"/>
                  </a:cubicBezTo>
                  <a:lnTo>
                    <a:pt x="909855" y="66091"/>
                  </a:lnTo>
                  <a:lnTo>
                    <a:pt x="909556" y="72015"/>
                  </a:lnTo>
                  <a:cubicBezTo>
                    <a:pt x="864708" y="513627"/>
                    <a:pt x="513626" y="864709"/>
                    <a:pt x="72014" y="909557"/>
                  </a:cubicBezTo>
                  <a:lnTo>
                    <a:pt x="66095" y="909856"/>
                  </a:lnTo>
                  <a:lnTo>
                    <a:pt x="54116" y="907437"/>
                  </a:lnTo>
                  <a:cubicBezTo>
                    <a:pt x="22315" y="893986"/>
                    <a:pt x="0" y="862496"/>
                    <a:pt x="0" y="825795"/>
                  </a:cubicBezTo>
                  <a:lnTo>
                    <a:pt x="0" y="409439"/>
                  </a:lnTo>
                  <a:lnTo>
                    <a:pt x="1464" y="408840"/>
                  </a:lnTo>
                  <a:lnTo>
                    <a:pt x="360944" y="62627"/>
                  </a:lnTo>
                  <a:close/>
                </a:path>
              </a:pathLst>
            </a:custGeom>
            <a:grp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sp>
          <p:nvSpPr>
            <p:cNvPr id="32" name="iśḷíďé"/>
            <p:cNvSpPr/>
            <p:nvPr/>
          </p:nvSpPr>
          <p:spPr>
            <a:xfrm>
              <a:off x="4813475" y="3671395"/>
              <a:ext cx="1242909" cy="1248861"/>
            </a:xfrm>
            <a:custGeom>
              <a:avLst/>
              <a:gdLst>
                <a:gd name="connsiteX0" fmla="*/ 79511 w 905306"/>
                <a:gd name="connsiteY0" fmla="*/ 0 h 909641"/>
                <a:gd name="connsiteX1" fmla="*/ 495151 w 905306"/>
                <a:gd name="connsiteY1" fmla="*/ 0 h 909641"/>
                <a:gd name="connsiteX2" fmla="*/ 501203 w 905306"/>
                <a:gd name="connsiteY2" fmla="*/ 8678 h 909641"/>
                <a:gd name="connsiteX3" fmla="*/ 533227 w 905306"/>
                <a:gd name="connsiteY3" fmla="*/ 46470 h 909641"/>
                <a:gd name="connsiteX4" fmla="*/ 549099 w 905306"/>
                <a:gd name="connsiteY4" fmla="*/ 61473 h 909641"/>
                <a:gd name="connsiteX5" fmla="*/ 905306 w 905306"/>
                <a:gd name="connsiteY5" fmla="*/ 405129 h 909641"/>
                <a:gd name="connsiteX6" fmla="*/ 905306 w 905306"/>
                <a:gd name="connsiteY6" fmla="*/ 825795 h 909641"/>
                <a:gd name="connsiteX7" fmla="*/ 851190 w 905306"/>
                <a:gd name="connsiteY7" fmla="*/ 907437 h 909641"/>
                <a:gd name="connsiteX8" fmla="*/ 840274 w 905306"/>
                <a:gd name="connsiteY8" fmla="*/ 909641 h 909641"/>
                <a:gd name="connsiteX9" fmla="*/ 838605 w 905306"/>
                <a:gd name="connsiteY9" fmla="*/ 909557 h 909641"/>
                <a:gd name="connsiteX10" fmla="*/ 1064 w 905306"/>
                <a:gd name="connsiteY10" fmla="*/ 72015 h 909641"/>
                <a:gd name="connsiteX11" fmla="*/ 0 w 905306"/>
                <a:gd name="connsiteY11" fmla="*/ 50955 h 909641"/>
                <a:gd name="connsiteX12" fmla="*/ 16858 w 905306"/>
                <a:gd name="connsiteY12" fmla="*/ 25952 h 909641"/>
                <a:gd name="connsiteX13" fmla="*/ 79511 w 905306"/>
                <a:gd name="connsiteY13" fmla="*/ 0 h 90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05306" h="909641">
                  <a:moveTo>
                    <a:pt x="79511" y="0"/>
                  </a:moveTo>
                  <a:lnTo>
                    <a:pt x="495151" y="0"/>
                  </a:lnTo>
                  <a:lnTo>
                    <a:pt x="501203" y="8678"/>
                  </a:lnTo>
                  <a:cubicBezTo>
                    <a:pt x="515822" y="26947"/>
                    <a:pt x="526497" y="39549"/>
                    <a:pt x="533227" y="46470"/>
                  </a:cubicBezTo>
                  <a:cubicBezTo>
                    <a:pt x="539962" y="53395"/>
                    <a:pt x="545250" y="58397"/>
                    <a:pt x="549099" y="61473"/>
                  </a:cubicBezTo>
                  <a:lnTo>
                    <a:pt x="905306" y="405129"/>
                  </a:lnTo>
                  <a:lnTo>
                    <a:pt x="905306" y="825795"/>
                  </a:lnTo>
                  <a:cubicBezTo>
                    <a:pt x="905306" y="862496"/>
                    <a:pt x="882992" y="893986"/>
                    <a:pt x="851190" y="907437"/>
                  </a:cubicBezTo>
                  <a:lnTo>
                    <a:pt x="840274" y="909641"/>
                  </a:lnTo>
                  <a:lnTo>
                    <a:pt x="838605" y="909557"/>
                  </a:lnTo>
                  <a:cubicBezTo>
                    <a:pt x="396993" y="864709"/>
                    <a:pt x="45912" y="513627"/>
                    <a:pt x="1064" y="72015"/>
                  </a:cubicBezTo>
                  <a:lnTo>
                    <a:pt x="0" y="50955"/>
                  </a:lnTo>
                  <a:lnTo>
                    <a:pt x="16858" y="25952"/>
                  </a:lnTo>
                  <a:cubicBezTo>
                    <a:pt x="32893" y="9918"/>
                    <a:pt x="55044" y="0"/>
                    <a:pt x="79511" y="0"/>
                  </a:cubicBezTo>
                  <a:close/>
                </a:path>
              </a:pathLst>
            </a:custGeom>
            <a:solidFill>
              <a:srgbClr val="F0903C"/>
            </a:solid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grpSp>
      <p:sp>
        <p:nvSpPr>
          <p:cNvPr id="5" name="ïṡlïďe"/>
          <p:cNvSpPr/>
          <p:nvPr/>
        </p:nvSpPr>
        <p:spPr bwMode="auto">
          <a:xfrm>
            <a:off x="3577872" y="2316640"/>
            <a:ext cx="443392" cy="392114"/>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rgbClr val="106C55"/>
          </a:solid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grpSp>
        <p:nvGrpSpPr>
          <p:cNvPr id="6" name="îš1ïḍê"/>
          <p:cNvGrpSpPr/>
          <p:nvPr/>
        </p:nvGrpSpPr>
        <p:grpSpPr>
          <a:xfrm>
            <a:off x="686279" y="2041574"/>
            <a:ext cx="2750918" cy="942247"/>
            <a:chOff x="673100" y="1619975"/>
            <a:chExt cx="3335939" cy="942247"/>
          </a:xfrm>
        </p:grpSpPr>
        <p:sp>
          <p:nvSpPr>
            <p:cNvPr id="27" name="iṩľïḓê"/>
            <p:cNvSpPr txBox="1"/>
            <p:nvPr/>
          </p:nvSpPr>
          <p:spPr>
            <a:xfrm>
              <a:off x="673100" y="1960241"/>
              <a:ext cx="3335939" cy="601981"/>
            </a:xfrm>
            <a:prstGeom prst="rect">
              <a:avLst/>
            </a:prstGeom>
            <a:noFill/>
          </p:spPr>
          <p:txBody>
            <a:bodyPr wrap="square" lIns="91440" tIns="45720" rIns="91440" bIns="45720">
              <a:noAutofit/>
            </a:bodyPr>
            <a:lstStyle/>
            <a:p>
              <a:pPr algn="r">
                <a:lnSpc>
                  <a:spcPct val="140000"/>
                </a:lnSpc>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28" name="ïṧ1ïḑê"/>
            <p:cNvSpPr txBox="1"/>
            <p:nvPr/>
          </p:nvSpPr>
          <p:spPr>
            <a:xfrm>
              <a:off x="673100" y="1619975"/>
              <a:ext cx="3335939" cy="340265"/>
            </a:xfrm>
            <a:prstGeom prst="rect">
              <a:avLst/>
            </a:prstGeom>
            <a:noFill/>
          </p:spPr>
          <p:txBody>
            <a:bodyPr wrap="none" lIns="91440" tIns="45720" rIns="91440" bIns="45720" anchor="ctr"/>
            <a:lstStyle/>
            <a:p>
              <a:pPr algn="r"/>
              <a:r>
                <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rPr>
                <a:t>Text here</a:t>
              </a:r>
              <a:endPar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sp>
        <p:nvSpPr>
          <p:cNvPr id="7" name="ïSḻíďe"/>
          <p:cNvSpPr/>
          <p:nvPr/>
        </p:nvSpPr>
        <p:spPr bwMode="auto">
          <a:xfrm>
            <a:off x="3568607" y="3635969"/>
            <a:ext cx="452657" cy="383525"/>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rgbClr val="F0903C"/>
          </a:solid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grpSp>
        <p:nvGrpSpPr>
          <p:cNvPr id="8" name="iŝļîḓê"/>
          <p:cNvGrpSpPr/>
          <p:nvPr/>
        </p:nvGrpSpPr>
        <p:grpSpPr>
          <a:xfrm>
            <a:off x="686279" y="3356608"/>
            <a:ext cx="2750918" cy="942247"/>
            <a:chOff x="673100" y="1619975"/>
            <a:chExt cx="3335939" cy="942247"/>
          </a:xfrm>
        </p:grpSpPr>
        <p:sp>
          <p:nvSpPr>
            <p:cNvPr id="25" name="ísľîďè"/>
            <p:cNvSpPr txBox="1"/>
            <p:nvPr/>
          </p:nvSpPr>
          <p:spPr>
            <a:xfrm>
              <a:off x="673100" y="1960241"/>
              <a:ext cx="3335939" cy="601981"/>
            </a:xfrm>
            <a:prstGeom prst="rect">
              <a:avLst/>
            </a:prstGeom>
            <a:noFill/>
          </p:spPr>
          <p:txBody>
            <a:bodyPr wrap="square" lIns="91440" tIns="45720" rIns="91440" bIns="45720">
              <a:noAutofit/>
            </a:bodyPr>
            <a:lstStyle/>
            <a:p>
              <a:pPr algn="r">
                <a:lnSpc>
                  <a:spcPct val="140000"/>
                </a:lnSpc>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26" name="ísľïďè"/>
            <p:cNvSpPr txBox="1"/>
            <p:nvPr/>
          </p:nvSpPr>
          <p:spPr>
            <a:xfrm>
              <a:off x="673100" y="1619975"/>
              <a:ext cx="3335939" cy="340265"/>
            </a:xfrm>
            <a:prstGeom prst="rect">
              <a:avLst/>
            </a:prstGeom>
            <a:noFill/>
          </p:spPr>
          <p:txBody>
            <a:bodyPr wrap="none" lIns="91440" tIns="45720" rIns="91440" bIns="45720" anchor="ctr"/>
            <a:lstStyle/>
            <a:p>
              <a:pPr algn="r"/>
              <a:r>
                <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rPr>
                <a:t>Text here</a:t>
              </a:r>
              <a:endPar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sp>
        <p:nvSpPr>
          <p:cNvPr id="9" name="iSlíḍè"/>
          <p:cNvSpPr/>
          <p:nvPr/>
        </p:nvSpPr>
        <p:spPr bwMode="auto">
          <a:xfrm>
            <a:off x="3602481" y="4932478"/>
            <a:ext cx="418783" cy="42057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rgbClr val="106C55"/>
          </a:solid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grpSp>
        <p:nvGrpSpPr>
          <p:cNvPr id="10" name="iSḷïďê"/>
          <p:cNvGrpSpPr/>
          <p:nvPr/>
        </p:nvGrpSpPr>
        <p:grpSpPr>
          <a:xfrm>
            <a:off x="686279" y="4671641"/>
            <a:ext cx="2750918" cy="942247"/>
            <a:chOff x="673100" y="1619975"/>
            <a:chExt cx="3335939" cy="942247"/>
          </a:xfrm>
        </p:grpSpPr>
        <p:sp>
          <p:nvSpPr>
            <p:cNvPr id="23" name="ïśḷîdè"/>
            <p:cNvSpPr txBox="1"/>
            <p:nvPr/>
          </p:nvSpPr>
          <p:spPr>
            <a:xfrm>
              <a:off x="673100" y="1960241"/>
              <a:ext cx="3335939" cy="601981"/>
            </a:xfrm>
            <a:prstGeom prst="rect">
              <a:avLst/>
            </a:prstGeom>
            <a:noFill/>
          </p:spPr>
          <p:txBody>
            <a:bodyPr wrap="square" lIns="91440" tIns="45720" rIns="91440" bIns="45720">
              <a:noAutofit/>
            </a:bodyPr>
            <a:lstStyle/>
            <a:p>
              <a:pPr algn="r">
                <a:lnSpc>
                  <a:spcPct val="140000"/>
                </a:lnSpc>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24" name="iśļïḑê"/>
            <p:cNvSpPr txBox="1"/>
            <p:nvPr/>
          </p:nvSpPr>
          <p:spPr>
            <a:xfrm>
              <a:off x="673100" y="1619975"/>
              <a:ext cx="3335939" cy="340265"/>
            </a:xfrm>
            <a:prstGeom prst="rect">
              <a:avLst/>
            </a:prstGeom>
            <a:noFill/>
          </p:spPr>
          <p:txBody>
            <a:bodyPr wrap="none" lIns="91440" tIns="45720" rIns="91440" bIns="45720" anchor="ctr"/>
            <a:lstStyle/>
            <a:p>
              <a:pPr algn="r"/>
              <a:r>
                <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rPr>
                <a:t>Text here</a:t>
              </a:r>
              <a:endPar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sp>
        <p:nvSpPr>
          <p:cNvPr id="11" name="îṩľíḍê"/>
          <p:cNvSpPr/>
          <p:nvPr/>
        </p:nvSpPr>
        <p:spPr bwMode="auto">
          <a:xfrm>
            <a:off x="8197094" y="4921781"/>
            <a:ext cx="441850" cy="441966"/>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rgbClr val="106C55"/>
          </a:solid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sp>
        <p:nvSpPr>
          <p:cNvPr id="12" name="ïṥļiḍé"/>
          <p:cNvSpPr/>
          <p:nvPr/>
        </p:nvSpPr>
        <p:spPr bwMode="auto">
          <a:xfrm>
            <a:off x="8197094" y="2282620"/>
            <a:ext cx="384470" cy="460154"/>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rgbClr val="106C55"/>
          </a:solidFill>
          <a:ln>
            <a:noFill/>
          </a:ln>
          <a:effectLst/>
        </p:spPr>
        <p:txBody>
          <a:bodyPr anchor="ctr"/>
          <a:lstStyle/>
          <a:p>
            <a:pPr algn="ctr"/>
            <a:endParaRPr sz="2000" dirty="0">
              <a:latin typeface="微软雅黑" panose="020B0503020204020204" pitchFamily="34" charset="-122"/>
              <a:ea typeface="微软雅黑" panose="020B0503020204020204" pitchFamily="34" charset="-122"/>
              <a:cs typeface="+mn-ea"/>
              <a:sym typeface="+mn-lt"/>
            </a:endParaRPr>
          </a:p>
        </p:txBody>
      </p:sp>
      <p:sp>
        <p:nvSpPr>
          <p:cNvPr id="13" name="íšḻïḓé"/>
          <p:cNvSpPr/>
          <p:nvPr/>
        </p:nvSpPr>
        <p:spPr bwMode="auto">
          <a:xfrm>
            <a:off x="8197094" y="3668596"/>
            <a:ext cx="402074" cy="318270"/>
          </a:xfrm>
          <a:custGeom>
            <a:avLst/>
            <a:gdLst>
              <a:gd name="T0" fmla="*/ 6800 w 6800"/>
              <a:gd name="T1" fmla="*/ 1954 h 5390"/>
              <a:gd name="T2" fmla="*/ 6114 w 6800"/>
              <a:gd name="T3" fmla="*/ 1209 h 5390"/>
              <a:gd name="T4" fmla="*/ 5479 w 6800"/>
              <a:gd name="T5" fmla="*/ 0 h 5390"/>
              <a:gd name="T6" fmla="*/ 1321 w 6800"/>
              <a:gd name="T7" fmla="*/ 0 h 5390"/>
              <a:gd name="T8" fmla="*/ 686 w 6800"/>
              <a:gd name="T9" fmla="*/ 1209 h 5390"/>
              <a:gd name="T10" fmla="*/ 0 w 6800"/>
              <a:gd name="T11" fmla="*/ 1954 h 5390"/>
              <a:gd name="T12" fmla="*/ 0 w 6800"/>
              <a:gd name="T13" fmla="*/ 4136 h 5390"/>
              <a:gd name="T14" fmla="*/ 0 w 6800"/>
              <a:gd name="T15" fmla="*/ 4302 h 5390"/>
              <a:gd name="T16" fmla="*/ 0 w 6800"/>
              <a:gd name="T17" fmla="*/ 5079 h 5390"/>
              <a:gd name="T18" fmla="*/ 311 w 6800"/>
              <a:gd name="T19" fmla="*/ 5390 h 5390"/>
              <a:gd name="T20" fmla="*/ 1308 w 6800"/>
              <a:gd name="T21" fmla="*/ 5390 h 5390"/>
              <a:gd name="T22" fmla="*/ 1619 w 6800"/>
              <a:gd name="T23" fmla="*/ 5079 h 5390"/>
              <a:gd name="T24" fmla="*/ 1619 w 6800"/>
              <a:gd name="T25" fmla="*/ 4302 h 5390"/>
              <a:gd name="T26" fmla="*/ 5181 w 6800"/>
              <a:gd name="T27" fmla="*/ 4302 h 5390"/>
              <a:gd name="T28" fmla="*/ 5181 w 6800"/>
              <a:gd name="T29" fmla="*/ 5079 h 5390"/>
              <a:gd name="T30" fmla="*/ 5492 w 6800"/>
              <a:gd name="T31" fmla="*/ 5390 h 5390"/>
              <a:gd name="T32" fmla="*/ 6489 w 6800"/>
              <a:gd name="T33" fmla="*/ 5390 h 5390"/>
              <a:gd name="T34" fmla="*/ 6800 w 6800"/>
              <a:gd name="T35" fmla="*/ 5079 h 5390"/>
              <a:gd name="T36" fmla="*/ 6800 w 6800"/>
              <a:gd name="T37" fmla="*/ 4302 h 5390"/>
              <a:gd name="T38" fmla="*/ 6800 w 6800"/>
              <a:gd name="T39" fmla="*/ 4302 h 5390"/>
              <a:gd name="T40" fmla="*/ 6800 w 6800"/>
              <a:gd name="T41" fmla="*/ 1954 h 5390"/>
              <a:gd name="T42" fmla="*/ 6800 w 6800"/>
              <a:gd name="T43" fmla="*/ 1954 h 5390"/>
              <a:gd name="T44" fmla="*/ 1698 w 6800"/>
              <a:gd name="T45" fmla="*/ 440 h 5390"/>
              <a:gd name="T46" fmla="*/ 5102 w 6800"/>
              <a:gd name="T47" fmla="*/ 440 h 5390"/>
              <a:gd name="T48" fmla="*/ 5674 w 6800"/>
              <a:gd name="T49" fmla="*/ 1541 h 5390"/>
              <a:gd name="T50" fmla="*/ 1126 w 6800"/>
              <a:gd name="T51" fmla="*/ 1541 h 5390"/>
              <a:gd name="T52" fmla="*/ 1698 w 6800"/>
              <a:gd name="T53" fmla="*/ 440 h 5390"/>
              <a:gd name="T54" fmla="*/ 1968 w 6800"/>
              <a:gd name="T55" fmla="*/ 3760 h 5390"/>
              <a:gd name="T56" fmla="*/ 611 w 6800"/>
              <a:gd name="T57" fmla="*/ 3760 h 5390"/>
              <a:gd name="T58" fmla="*/ 611 w 6800"/>
              <a:gd name="T59" fmla="*/ 3047 h 5390"/>
              <a:gd name="T60" fmla="*/ 1968 w 6800"/>
              <a:gd name="T61" fmla="*/ 3047 h 5390"/>
              <a:gd name="T62" fmla="*/ 1968 w 6800"/>
              <a:gd name="T63" fmla="*/ 3760 h 5390"/>
              <a:gd name="T64" fmla="*/ 6189 w 6800"/>
              <a:gd name="T65" fmla="*/ 3760 h 5390"/>
              <a:gd name="T66" fmla="*/ 4832 w 6800"/>
              <a:gd name="T67" fmla="*/ 3760 h 5390"/>
              <a:gd name="T68" fmla="*/ 4832 w 6800"/>
              <a:gd name="T69" fmla="*/ 3047 h 5390"/>
              <a:gd name="T70" fmla="*/ 6189 w 6800"/>
              <a:gd name="T71" fmla="*/ 3047 h 5390"/>
              <a:gd name="T72" fmla="*/ 6189 w 6800"/>
              <a:gd name="T73" fmla="*/ 3760 h 5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00" h="5390">
                <a:moveTo>
                  <a:pt x="6800" y="1954"/>
                </a:moveTo>
                <a:lnTo>
                  <a:pt x="6114" y="1209"/>
                </a:lnTo>
                <a:lnTo>
                  <a:pt x="5479" y="0"/>
                </a:lnTo>
                <a:lnTo>
                  <a:pt x="1321" y="0"/>
                </a:lnTo>
                <a:lnTo>
                  <a:pt x="686" y="1209"/>
                </a:lnTo>
                <a:lnTo>
                  <a:pt x="0" y="1954"/>
                </a:lnTo>
                <a:lnTo>
                  <a:pt x="0" y="4136"/>
                </a:lnTo>
                <a:lnTo>
                  <a:pt x="0" y="4302"/>
                </a:lnTo>
                <a:lnTo>
                  <a:pt x="0" y="5079"/>
                </a:lnTo>
                <a:cubicBezTo>
                  <a:pt x="0" y="5251"/>
                  <a:pt x="139" y="5390"/>
                  <a:pt x="311" y="5390"/>
                </a:cubicBezTo>
                <a:lnTo>
                  <a:pt x="1308" y="5390"/>
                </a:lnTo>
                <a:cubicBezTo>
                  <a:pt x="1480" y="5390"/>
                  <a:pt x="1619" y="5251"/>
                  <a:pt x="1619" y="5079"/>
                </a:cubicBezTo>
                <a:lnTo>
                  <a:pt x="1619" y="4302"/>
                </a:lnTo>
                <a:lnTo>
                  <a:pt x="5181" y="4302"/>
                </a:lnTo>
                <a:lnTo>
                  <a:pt x="5181" y="5079"/>
                </a:lnTo>
                <a:cubicBezTo>
                  <a:pt x="5181" y="5251"/>
                  <a:pt x="5320" y="5390"/>
                  <a:pt x="5492" y="5390"/>
                </a:cubicBezTo>
                <a:lnTo>
                  <a:pt x="6489" y="5390"/>
                </a:lnTo>
                <a:cubicBezTo>
                  <a:pt x="6661" y="5390"/>
                  <a:pt x="6800" y="5251"/>
                  <a:pt x="6800" y="5079"/>
                </a:cubicBezTo>
                <a:lnTo>
                  <a:pt x="6800" y="4302"/>
                </a:lnTo>
                <a:lnTo>
                  <a:pt x="6800" y="4302"/>
                </a:lnTo>
                <a:lnTo>
                  <a:pt x="6800" y="1954"/>
                </a:lnTo>
                <a:lnTo>
                  <a:pt x="6800" y="1954"/>
                </a:lnTo>
                <a:close/>
                <a:moveTo>
                  <a:pt x="1698" y="440"/>
                </a:moveTo>
                <a:lnTo>
                  <a:pt x="5102" y="440"/>
                </a:lnTo>
                <a:lnTo>
                  <a:pt x="5674" y="1541"/>
                </a:lnTo>
                <a:lnTo>
                  <a:pt x="1126" y="1541"/>
                </a:lnTo>
                <a:lnTo>
                  <a:pt x="1698" y="440"/>
                </a:lnTo>
                <a:close/>
                <a:moveTo>
                  <a:pt x="1968" y="3760"/>
                </a:moveTo>
                <a:lnTo>
                  <a:pt x="611" y="3760"/>
                </a:lnTo>
                <a:lnTo>
                  <a:pt x="611" y="3047"/>
                </a:lnTo>
                <a:lnTo>
                  <a:pt x="1968" y="3047"/>
                </a:lnTo>
                <a:lnTo>
                  <a:pt x="1968" y="3760"/>
                </a:lnTo>
                <a:close/>
                <a:moveTo>
                  <a:pt x="6189" y="3760"/>
                </a:moveTo>
                <a:lnTo>
                  <a:pt x="4832" y="3760"/>
                </a:lnTo>
                <a:lnTo>
                  <a:pt x="4832" y="3047"/>
                </a:lnTo>
                <a:lnTo>
                  <a:pt x="6189" y="3047"/>
                </a:lnTo>
                <a:lnTo>
                  <a:pt x="6189" y="3760"/>
                </a:lnTo>
                <a:close/>
              </a:path>
            </a:pathLst>
          </a:custGeom>
          <a:solidFill>
            <a:srgbClr val="F0903C"/>
          </a:solidFill>
          <a:ln>
            <a:noFill/>
          </a:ln>
          <a:effectLst/>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sz="2000" dirty="0">
              <a:latin typeface="微软雅黑" panose="020B0503020204020204" pitchFamily="34" charset="-122"/>
              <a:ea typeface="微软雅黑" panose="020B0503020204020204" pitchFamily="34" charset="-122"/>
              <a:cs typeface="+mn-ea"/>
              <a:sym typeface="+mn-lt"/>
            </a:endParaRPr>
          </a:p>
        </p:txBody>
      </p:sp>
      <p:grpSp>
        <p:nvGrpSpPr>
          <p:cNvPr id="14" name="ïşļïḍe"/>
          <p:cNvGrpSpPr/>
          <p:nvPr/>
        </p:nvGrpSpPr>
        <p:grpSpPr>
          <a:xfrm>
            <a:off x="8781161" y="2041574"/>
            <a:ext cx="2750918" cy="942247"/>
            <a:chOff x="673100" y="1619975"/>
            <a:chExt cx="3335939" cy="942247"/>
          </a:xfrm>
        </p:grpSpPr>
        <p:sp>
          <p:nvSpPr>
            <p:cNvPr id="21" name="îṡḷîḑé"/>
            <p:cNvSpPr txBox="1"/>
            <p:nvPr/>
          </p:nvSpPr>
          <p:spPr>
            <a:xfrm>
              <a:off x="673100" y="1960241"/>
              <a:ext cx="3335939" cy="601981"/>
            </a:xfrm>
            <a:prstGeom prst="rect">
              <a:avLst/>
            </a:prstGeom>
            <a:noFill/>
          </p:spPr>
          <p:txBody>
            <a:bodyPr wrap="square" lIns="91440" tIns="45720" rIns="91440" bIns="45720">
              <a:noAutofit/>
            </a:bodyPr>
            <a:lstStyle/>
            <a:p>
              <a:pPr>
                <a:lnSpc>
                  <a:spcPct val="140000"/>
                </a:lnSpc>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22" name="iṧ1ïḍé"/>
            <p:cNvSpPr txBox="1"/>
            <p:nvPr/>
          </p:nvSpPr>
          <p:spPr>
            <a:xfrm>
              <a:off x="673100" y="1619975"/>
              <a:ext cx="3335939" cy="340265"/>
            </a:xfrm>
            <a:prstGeom prst="rect">
              <a:avLst/>
            </a:prstGeom>
            <a:noFill/>
          </p:spPr>
          <p:txBody>
            <a:bodyPr wrap="none" lIns="91440" tIns="45720" rIns="91440" bIns="45720" anchor="ctr"/>
            <a:lstStyle/>
            <a:p>
              <a:r>
                <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rPr>
                <a:t>Text here</a:t>
              </a:r>
              <a:endPar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5" name="iŝ1íḑè"/>
          <p:cNvGrpSpPr/>
          <p:nvPr/>
        </p:nvGrpSpPr>
        <p:grpSpPr>
          <a:xfrm>
            <a:off x="8781161" y="3356608"/>
            <a:ext cx="2750918" cy="942247"/>
            <a:chOff x="673100" y="1619975"/>
            <a:chExt cx="3335939" cy="942247"/>
          </a:xfrm>
        </p:grpSpPr>
        <p:sp>
          <p:nvSpPr>
            <p:cNvPr id="19" name="îṥļîḋè"/>
            <p:cNvSpPr txBox="1"/>
            <p:nvPr/>
          </p:nvSpPr>
          <p:spPr>
            <a:xfrm>
              <a:off x="673100" y="1960241"/>
              <a:ext cx="3335939" cy="601981"/>
            </a:xfrm>
            <a:prstGeom prst="rect">
              <a:avLst/>
            </a:prstGeom>
            <a:noFill/>
          </p:spPr>
          <p:txBody>
            <a:bodyPr wrap="square" lIns="91440" tIns="45720" rIns="91440" bIns="45720">
              <a:noAutofit/>
            </a:bodyPr>
            <a:lstStyle/>
            <a:p>
              <a:pPr>
                <a:lnSpc>
                  <a:spcPct val="140000"/>
                </a:lnSpc>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20" name="ïṧļíḑê"/>
            <p:cNvSpPr txBox="1"/>
            <p:nvPr/>
          </p:nvSpPr>
          <p:spPr>
            <a:xfrm>
              <a:off x="673100" y="1619975"/>
              <a:ext cx="3335939" cy="340265"/>
            </a:xfrm>
            <a:prstGeom prst="rect">
              <a:avLst/>
            </a:prstGeom>
            <a:noFill/>
          </p:spPr>
          <p:txBody>
            <a:bodyPr wrap="none" lIns="91440" tIns="45720" rIns="91440" bIns="45720" anchor="ctr"/>
            <a:lstStyle/>
            <a:p>
              <a:r>
                <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rPr>
                <a:t>Text here</a:t>
              </a:r>
              <a:endPar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6" name="ísḷïḓê"/>
          <p:cNvGrpSpPr/>
          <p:nvPr/>
        </p:nvGrpSpPr>
        <p:grpSpPr>
          <a:xfrm>
            <a:off x="8781161" y="4671641"/>
            <a:ext cx="2750918" cy="942247"/>
            <a:chOff x="673100" y="1619975"/>
            <a:chExt cx="3335939" cy="942247"/>
          </a:xfrm>
        </p:grpSpPr>
        <p:sp>
          <p:nvSpPr>
            <p:cNvPr id="17" name="îŝḷiḋe"/>
            <p:cNvSpPr txBox="1"/>
            <p:nvPr/>
          </p:nvSpPr>
          <p:spPr>
            <a:xfrm>
              <a:off x="673100" y="1960241"/>
              <a:ext cx="3335939" cy="601981"/>
            </a:xfrm>
            <a:prstGeom prst="rect">
              <a:avLst/>
            </a:prstGeom>
            <a:noFill/>
          </p:spPr>
          <p:txBody>
            <a:bodyPr wrap="square" lIns="91440" tIns="45720" rIns="91440" bIns="45720">
              <a:noAutofit/>
            </a:bodyPr>
            <a:lstStyle/>
            <a:p>
              <a:pPr>
                <a:lnSpc>
                  <a:spcPct val="140000"/>
                </a:lnSpc>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18" name="íśľiḍè"/>
            <p:cNvSpPr txBox="1"/>
            <p:nvPr/>
          </p:nvSpPr>
          <p:spPr>
            <a:xfrm>
              <a:off x="673100" y="1619975"/>
              <a:ext cx="3335939" cy="340265"/>
            </a:xfrm>
            <a:prstGeom prst="rect">
              <a:avLst/>
            </a:prstGeom>
            <a:noFill/>
          </p:spPr>
          <p:txBody>
            <a:bodyPr wrap="none" lIns="91440" tIns="45720" rIns="91440" bIns="45720" anchor="ctr"/>
            <a:lstStyle/>
            <a:p>
              <a:r>
                <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rPr>
                <a:t>Text here</a:t>
              </a:r>
              <a:endParaRPr lang="en-US" altLang="zh-CN" b="1"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9" name="组合 38"/>
          <p:cNvGrpSpPr/>
          <p:nvPr/>
        </p:nvGrpSpPr>
        <p:grpSpPr>
          <a:xfrm>
            <a:off x="3905547" y="507962"/>
            <a:ext cx="4381500" cy="605730"/>
            <a:chOff x="3916977" y="373515"/>
            <a:chExt cx="4381500" cy="605730"/>
          </a:xfrm>
        </p:grpSpPr>
        <p:sp>
          <p:nvSpPr>
            <p:cNvPr id="2" name="文本框 1"/>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38" name="文本框 37"/>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ppt_x"/>
                                          </p:val>
                                        </p:tav>
                                        <p:tav tm="100000">
                                          <p:val>
                                            <p:strVal val="#ppt_x"/>
                                          </p:val>
                                        </p:tav>
                                      </p:tavLst>
                                    </p:anim>
                                    <p:anim calcmode="lin" valueType="num">
                                      <p:cBhvr additive="base">
                                        <p:cTn id="2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P spid="9" grpId="0" bldLvl="0" animBg="1"/>
      <p:bldP spid="11" grpId="0" bldLvl="0" animBg="1"/>
      <p:bldP spid="12" grpId="0" bldLvl="0" animBg="1"/>
      <p:bldP spid="13"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3905547" y="507962"/>
            <a:ext cx="4381500" cy="605730"/>
            <a:chOff x="3916977" y="373515"/>
            <a:chExt cx="4381500" cy="605730"/>
          </a:xfrm>
        </p:grpSpPr>
        <p:sp>
          <p:nvSpPr>
            <p:cNvPr id="2" name="文本框 1"/>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38" name="文本框 37"/>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
        <p:nvSpPr>
          <p:cNvPr id="3" name="Freeform 5"/>
          <p:cNvSpPr/>
          <p:nvPr/>
        </p:nvSpPr>
        <p:spPr bwMode="auto">
          <a:xfrm>
            <a:off x="1766977" y="3847381"/>
            <a:ext cx="2839741" cy="1517650"/>
          </a:xfrm>
          <a:custGeom>
            <a:avLst/>
            <a:gdLst>
              <a:gd name="T0" fmla="*/ 174 w 1743"/>
              <a:gd name="T1" fmla="*/ 250 h 930"/>
              <a:gd name="T2" fmla="*/ 377 w 1743"/>
              <a:gd name="T3" fmla="*/ 77 h 930"/>
              <a:gd name="T4" fmla="*/ 529 w 1743"/>
              <a:gd name="T5" fmla="*/ 147 h 930"/>
              <a:gd name="T6" fmla="*/ 797 w 1743"/>
              <a:gd name="T7" fmla="*/ 0 h 930"/>
              <a:gd name="T8" fmla="*/ 1061 w 1743"/>
              <a:gd name="T9" fmla="*/ 132 h 930"/>
              <a:gd name="T10" fmla="*/ 1285 w 1743"/>
              <a:gd name="T11" fmla="*/ 71 h 930"/>
              <a:gd name="T12" fmla="*/ 1543 w 1743"/>
              <a:gd name="T13" fmla="*/ 184 h 930"/>
              <a:gd name="T14" fmla="*/ 1743 w 1743"/>
              <a:gd name="T15" fmla="*/ 397 h 930"/>
              <a:gd name="T16" fmla="*/ 1542 w 1743"/>
              <a:gd name="T17" fmla="*/ 611 h 930"/>
              <a:gd name="T18" fmla="*/ 1505 w 1743"/>
              <a:gd name="T19" fmla="*/ 607 h 930"/>
              <a:gd name="T20" fmla="*/ 1292 w 1743"/>
              <a:gd name="T21" fmla="*/ 816 h 930"/>
              <a:gd name="T22" fmla="*/ 1228 w 1743"/>
              <a:gd name="T23" fmla="*/ 806 h 930"/>
              <a:gd name="T24" fmla="*/ 1025 w 1743"/>
              <a:gd name="T25" fmla="*/ 930 h 930"/>
              <a:gd name="T26" fmla="*/ 859 w 1743"/>
              <a:gd name="T27" fmla="*/ 856 h 930"/>
              <a:gd name="T28" fmla="*/ 630 w 1743"/>
              <a:gd name="T29" fmla="*/ 925 h 930"/>
              <a:gd name="T30" fmla="*/ 431 w 1743"/>
              <a:gd name="T31" fmla="*/ 874 h 930"/>
              <a:gd name="T32" fmla="*/ 409 w 1743"/>
              <a:gd name="T33" fmla="*/ 876 h 930"/>
              <a:gd name="T34" fmla="*/ 219 w 1743"/>
              <a:gd name="T35" fmla="*/ 670 h 930"/>
              <a:gd name="T36" fmla="*/ 214 w 1743"/>
              <a:gd name="T37" fmla="*/ 670 h 930"/>
              <a:gd name="T38" fmla="*/ 0 w 1743"/>
              <a:gd name="T39" fmla="*/ 458 h 930"/>
              <a:gd name="T40" fmla="*/ 174 w 1743"/>
              <a:gd name="T41" fmla="*/ 25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3" h="930">
                <a:moveTo>
                  <a:pt x="174" y="250"/>
                </a:moveTo>
                <a:cubicBezTo>
                  <a:pt x="193" y="152"/>
                  <a:pt x="277" y="77"/>
                  <a:pt x="377" y="77"/>
                </a:cubicBezTo>
                <a:cubicBezTo>
                  <a:pt x="437" y="77"/>
                  <a:pt x="491" y="104"/>
                  <a:pt x="529" y="147"/>
                </a:cubicBezTo>
                <a:cubicBezTo>
                  <a:pt x="544" y="65"/>
                  <a:pt x="658" y="0"/>
                  <a:pt x="797" y="0"/>
                </a:cubicBezTo>
                <a:cubicBezTo>
                  <a:pt x="927" y="0"/>
                  <a:pt x="1036" y="57"/>
                  <a:pt x="1061" y="132"/>
                </a:cubicBezTo>
                <a:cubicBezTo>
                  <a:pt x="1107" y="96"/>
                  <a:pt x="1190" y="71"/>
                  <a:pt x="1285" y="71"/>
                </a:cubicBezTo>
                <a:cubicBezTo>
                  <a:pt x="1420" y="71"/>
                  <a:pt x="1531" y="121"/>
                  <a:pt x="1543" y="184"/>
                </a:cubicBezTo>
                <a:cubicBezTo>
                  <a:pt x="1654" y="184"/>
                  <a:pt x="1743" y="279"/>
                  <a:pt x="1743" y="397"/>
                </a:cubicBezTo>
                <a:cubicBezTo>
                  <a:pt x="1743" y="515"/>
                  <a:pt x="1653" y="611"/>
                  <a:pt x="1542" y="611"/>
                </a:cubicBezTo>
                <a:cubicBezTo>
                  <a:pt x="1530" y="611"/>
                  <a:pt x="1517" y="610"/>
                  <a:pt x="1505" y="607"/>
                </a:cubicBezTo>
                <a:cubicBezTo>
                  <a:pt x="1495" y="724"/>
                  <a:pt x="1404" y="816"/>
                  <a:pt x="1292" y="816"/>
                </a:cubicBezTo>
                <a:cubicBezTo>
                  <a:pt x="1270" y="816"/>
                  <a:pt x="1248" y="813"/>
                  <a:pt x="1228" y="806"/>
                </a:cubicBezTo>
                <a:cubicBezTo>
                  <a:pt x="1187" y="880"/>
                  <a:pt x="1111" y="930"/>
                  <a:pt x="1025" y="930"/>
                </a:cubicBezTo>
                <a:cubicBezTo>
                  <a:pt x="960" y="930"/>
                  <a:pt x="902" y="902"/>
                  <a:pt x="859" y="856"/>
                </a:cubicBezTo>
                <a:cubicBezTo>
                  <a:pt x="797" y="899"/>
                  <a:pt x="718" y="925"/>
                  <a:pt x="630" y="925"/>
                </a:cubicBezTo>
                <a:cubicBezTo>
                  <a:pt x="557" y="925"/>
                  <a:pt x="488" y="906"/>
                  <a:pt x="431" y="874"/>
                </a:cubicBezTo>
                <a:cubicBezTo>
                  <a:pt x="424" y="875"/>
                  <a:pt x="416" y="876"/>
                  <a:pt x="409" y="876"/>
                </a:cubicBezTo>
                <a:cubicBezTo>
                  <a:pt x="306" y="876"/>
                  <a:pt x="222" y="784"/>
                  <a:pt x="219" y="670"/>
                </a:cubicBezTo>
                <a:cubicBezTo>
                  <a:pt x="214" y="670"/>
                  <a:pt x="214" y="670"/>
                  <a:pt x="214" y="670"/>
                </a:cubicBezTo>
                <a:cubicBezTo>
                  <a:pt x="96" y="670"/>
                  <a:pt x="0" y="575"/>
                  <a:pt x="0" y="458"/>
                </a:cubicBezTo>
                <a:cubicBezTo>
                  <a:pt x="0" y="355"/>
                  <a:pt x="75" y="269"/>
                  <a:pt x="174" y="250"/>
                </a:cubicBezTo>
                <a:close/>
              </a:path>
            </a:pathLst>
          </a:custGeom>
          <a:solidFill>
            <a:srgbClr val="106C55"/>
          </a:solidFill>
          <a:ln>
            <a:solidFill>
              <a:srgbClr val="106C55"/>
            </a:solid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3" name="Freeform 7"/>
          <p:cNvSpPr>
            <a:spLocks noEditPoints="1"/>
          </p:cNvSpPr>
          <p:nvPr/>
        </p:nvSpPr>
        <p:spPr bwMode="auto">
          <a:xfrm>
            <a:off x="5131477" y="4472992"/>
            <a:ext cx="2003289" cy="2386100"/>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106C55"/>
          </a:solidFill>
          <a:ln>
            <a:noFill/>
          </a:ln>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latin typeface="微软雅黑" panose="020B0503020204020204" pitchFamily="34" charset="-122"/>
              <a:ea typeface="微软雅黑" panose="020B0503020204020204" pitchFamily="34" charset="-122"/>
            </a:endParaRPr>
          </a:p>
        </p:txBody>
      </p:sp>
      <p:sp>
        <p:nvSpPr>
          <p:cNvPr id="34" name="Freeform 5"/>
          <p:cNvSpPr/>
          <p:nvPr/>
        </p:nvSpPr>
        <p:spPr bwMode="auto">
          <a:xfrm>
            <a:off x="3394495" y="1679276"/>
            <a:ext cx="2839741" cy="1517650"/>
          </a:xfrm>
          <a:custGeom>
            <a:avLst/>
            <a:gdLst>
              <a:gd name="T0" fmla="*/ 174 w 1743"/>
              <a:gd name="T1" fmla="*/ 250 h 930"/>
              <a:gd name="T2" fmla="*/ 377 w 1743"/>
              <a:gd name="T3" fmla="*/ 77 h 930"/>
              <a:gd name="T4" fmla="*/ 529 w 1743"/>
              <a:gd name="T5" fmla="*/ 147 h 930"/>
              <a:gd name="T6" fmla="*/ 797 w 1743"/>
              <a:gd name="T7" fmla="*/ 0 h 930"/>
              <a:gd name="T8" fmla="*/ 1061 w 1743"/>
              <a:gd name="T9" fmla="*/ 132 h 930"/>
              <a:gd name="T10" fmla="*/ 1285 w 1743"/>
              <a:gd name="T11" fmla="*/ 71 h 930"/>
              <a:gd name="T12" fmla="*/ 1543 w 1743"/>
              <a:gd name="T13" fmla="*/ 184 h 930"/>
              <a:gd name="T14" fmla="*/ 1743 w 1743"/>
              <a:gd name="T15" fmla="*/ 397 h 930"/>
              <a:gd name="T16" fmla="*/ 1542 w 1743"/>
              <a:gd name="T17" fmla="*/ 611 h 930"/>
              <a:gd name="T18" fmla="*/ 1505 w 1743"/>
              <a:gd name="T19" fmla="*/ 607 h 930"/>
              <a:gd name="T20" fmla="*/ 1292 w 1743"/>
              <a:gd name="T21" fmla="*/ 816 h 930"/>
              <a:gd name="T22" fmla="*/ 1228 w 1743"/>
              <a:gd name="T23" fmla="*/ 806 h 930"/>
              <a:gd name="T24" fmla="*/ 1025 w 1743"/>
              <a:gd name="T25" fmla="*/ 930 h 930"/>
              <a:gd name="T26" fmla="*/ 859 w 1743"/>
              <a:gd name="T27" fmla="*/ 856 h 930"/>
              <a:gd name="T28" fmla="*/ 630 w 1743"/>
              <a:gd name="T29" fmla="*/ 925 h 930"/>
              <a:gd name="T30" fmla="*/ 431 w 1743"/>
              <a:gd name="T31" fmla="*/ 874 h 930"/>
              <a:gd name="T32" fmla="*/ 409 w 1743"/>
              <a:gd name="T33" fmla="*/ 876 h 930"/>
              <a:gd name="T34" fmla="*/ 219 w 1743"/>
              <a:gd name="T35" fmla="*/ 670 h 930"/>
              <a:gd name="T36" fmla="*/ 214 w 1743"/>
              <a:gd name="T37" fmla="*/ 670 h 930"/>
              <a:gd name="T38" fmla="*/ 0 w 1743"/>
              <a:gd name="T39" fmla="*/ 458 h 930"/>
              <a:gd name="T40" fmla="*/ 174 w 1743"/>
              <a:gd name="T41" fmla="*/ 25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3" h="930">
                <a:moveTo>
                  <a:pt x="174" y="250"/>
                </a:moveTo>
                <a:cubicBezTo>
                  <a:pt x="193" y="152"/>
                  <a:pt x="277" y="77"/>
                  <a:pt x="377" y="77"/>
                </a:cubicBezTo>
                <a:cubicBezTo>
                  <a:pt x="437" y="77"/>
                  <a:pt x="491" y="104"/>
                  <a:pt x="529" y="147"/>
                </a:cubicBezTo>
                <a:cubicBezTo>
                  <a:pt x="544" y="65"/>
                  <a:pt x="658" y="0"/>
                  <a:pt x="797" y="0"/>
                </a:cubicBezTo>
                <a:cubicBezTo>
                  <a:pt x="927" y="0"/>
                  <a:pt x="1036" y="57"/>
                  <a:pt x="1061" y="132"/>
                </a:cubicBezTo>
                <a:cubicBezTo>
                  <a:pt x="1107" y="96"/>
                  <a:pt x="1190" y="71"/>
                  <a:pt x="1285" y="71"/>
                </a:cubicBezTo>
                <a:cubicBezTo>
                  <a:pt x="1420" y="71"/>
                  <a:pt x="1531" y="121"/>
                  <a:pt x="1543" y="184"/>
                </a:cubicBezTo>
                <a:cubicBezTo>
                  <a:pt x="1654" y="184"/>
                  <a:pt x="1743" y="279"/>
                  <a:pt x="1743" y="397"/>
                </a:cubicBezTo>
                <a:cubicBezTo>
                  <a:pt x="1743" y="515"/>
                  <a:pt x="1653" y="611"/>
                  <a:pt x="1542" y="611"/>
                </a:cubicBezTo>
                <a:cubicBezTo>
                  <a:pt x="1530" y="611"/>
                  <a:pt x="1517" y="610"/>
                  <a:pt x="1505" y="607"/>
                </a:cubicBezTo>
                <a:cubicBezTo>
                  <a:pt x="1495" y="724"/>
                  <a:pt x="1404" y="816"/>
                  <a:pt x="1292" y="816"/>
                </a:cubicBezTo>
                <a:cubicBezTo>
                  <a:pt x="1270" y="816"/>
                  <a:pt x="1248" y="813"/>
                  <a:pt x="1228" y="806"/>
                </a:cubicBezTo>
                <a:cubicBezTo>
                  <a:pt x="1187" y="880"/>
                  <a:pt x="1111" y="930"/>
                  <a:pt x="1025" y="930"/>
                </a:cubicBezTo>
                <a:cubicBezTo>
                  <a:pt x="960" y="930"/>
                  <a:pt x="902" y="902"/>
                  <a:pt x="859" y="856"/>
                </a:cubicBezTo>
                <a:cubicBezTo>
                  <a:pt x="797" y="899"/>
                  <a:pt x="718" y="925"/>
                  <a:pt x="630" y="925"/>
                </a:cubicBezTo>
                <a:cubicBezTo>
                  <a:pt x="557" y="925"/>
                  <a:pt x="488" y="906"/>
                  <a:pt x="431" y="874"/>
                </a:cubicBezTo>
                <a:cubicBezTo>
                  <a:pt x="424" y="875"/>
                  <a:pt x="416" y="876"/>
                  <a:pt x="409" y="876"/>
                </a:cubicBezTo>
                <a:cubicBezTo>
                  <a:pt x="306" y="876"/>
                  <a:pt x="222" y="784"/>
                  <a:pt x="219" y="670"/>
                </a:cubicBezTo>
                <a:cubicBezTo>
                  <a:pt x="214" y="670"/>
                  <a:pt x="214" y="670"/>
                  <a:pt x="214" y="670"/>
                </a:cubicBezTo>
                <a:cubicBezTo>
                  <a:pt x="96" y="670"/>
                  <a:pt x="0" y="575"/>
                  <a:pt x="0" y="458"/>
                </a:cubicBezTo>
                <a:cubicBezTo>
                  <a:pt x="0" y="355"/>
                  <a:pt x="75" y="269"/>
                  <a:pt x="174" y="250"/>
                </a:cubicBezTo>
                <a:close/>
              </a:path>
            </a:pathLst>
          </a:custGeom>
          <a:solidFill>
            <a:srgbClr val="106C55"/>
          </a:solidFill>
          <a:ln>
            <a:solidFill>
              <a:srgbClr val="106C55"/>
            </a:solid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5" name="Freeform 5"/>
          <p:cNvSpPr/>
          <p:nvPr/>
        </p:nvSpPr>
        <p:spPr bwMode="auto">
          <a:xfrm flipH="1">
            <a:off x="6678283" y="1952476"/>
            <a:ext cx="2839741" cy="1517650"/>
          </a:xfrm>
          <a:custGeom>
            <a:avLst/>
            <a:gdLst>
              <a:gd name="T0" fmla="*/ 174 w 1743"/>
              <a:gd name="T1" fmla="*/ 250 h 930"/>
              <a:gd name="T2" fmla="*/ 377 w 1743"/>
              <a:gd name="T3" fmla="*/ 77 h 930"/>
              <a:gd name="T4" fmla="*/ 529 w 1743"/>
              <a:gd name="T5" fmla="*/ 147 h 930"/>
              <a:gd name="T6" fmla="*/ 797 w 1743"/>
              <a:gd name="T7" fmla="*/ 0 h 930"/>
              <a:gd name="T8" fmla="*/ 1061 w 1743"/>
              <a:gd name="T9" fmla="*/ 132 h 930"/>
              <a:gd name="T10" fmla="*/ 1285 w 1743"/>
              <a:gd name="T11" fmla="*/ 71 h 930"/>
              <a:gd name="T12" fmla="*/ 1543 w 1743"/>
              <a:gd name="T13" fmla="*/ 184 h 930"/>
              <a:gd name="T14" fmla="*/ 1743 w 1743"/>
              <a:gd name="T15" fmla="*/ 397 h 930"/>
              <a:gd name="T16" fmla="*/ 1542 w 1743"/>
              <a:gd name="T17" fmla="*/ 611 h 930"/>
              <a:gd name="T18" fmla="*/ 1505 w 1743"/>
              <a:gd name="T19" fmla="*/ 607 h 930"/>
              <a:gd name="T20" fmla="*/ 1292 w 1743"/>
              <a:gd name="T21" fmla="*/ 816 h 930"/>
              <a:gd name="T22" fmla="*/ 1228 w 1743"/>
              <a:gd name="T23" fmla="*/ 806 h 930"/>
              <a:gd name="T24" fmla="*/ 1025 w 1743"/>
              <a:gd name="T25" fmla="*/ 930 h 930"/>
              <a:gd name="T26" fmla="*/ 859 w 1743"/>
              <a:gd name="T27" fmla="*/ 856 h 930"/>
              <a:gd name="T28" fmla="*/ 630 w 1743"/>
              <a:gd name="T29" fmla="*/ 925 h 930"/>
              <a:gd name="T30" fmla="*/ 431 w 1743"/>
              <a:gd name="T31" fmla="*/ 874 h 930"/>
              <a:gd name="T32" fmla="*/ 409 w 1743"/>
              <a:gd name="T33" fmla="*/ 876 h 930"/>
              <a:gd name="T34" fmla="*/ 219 w 1743"/>
              <a:gd name="T35" fmla="*/ 670 h 930"/>
              <a:gd name="T36" fmla="*/ 214 w 1743"/>
              <a:gd name="T37" fmla="*/ 670 h 930"/>
              <a:gd name="T38" fmla="*/ 0 w 1743"/>
              <a:gd name="T39" fmla="*/ 458 h 930"/>
              <a:gd name="T40" fmla="*/ 174 w 1743"/>
              <a:gd name="T41" fmla="*/ 25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3" h="930">
                <a:moveTo>
                  <a:pt x="174" y="250"/>
                </a:moveTo>
                <a:cubicBezTo>
                  <a:pt x="193" y="152"/>
                  <a:pt x="277" y="77"/>
                  <a:pt x="377" y="77"/>
                </a:cubicBezTo>
                <a:cubicBezTo>
                  <a:pt x="437" y="77"/>
                  <a:pt x="491" y="104"/>
                  <a:pt x="529" y="147"/>
                </a:cubicBezTo>
                <a:cubicBezTo>
                  <a:pt x="544" y="65"/>
                  <a:pt x="658" y="0"/>
                  <a:pt x="797" y="0"/>
                </a:cubicBezTo>
                <a:cubicBezTo>
                  <a:pt x="927" y="0"/>
                  <a:pt x="1036" y="57"/>
                  <a:pt x="1061" y="132"/>
                </a:cubicBezTo>
                <a:cubicBezTo>
                  <a:pt x="1107" y="96"/>
                  <a:pt x="1190" y="71"/>
                  <a:pt x="1285" y="71"/>
                </a:cubicBezTo>
                <a:cubicBezTo>
                  <a:pt x="1420" y="71"/>
                  <a:pt x="1531" y="121"/>
                  <a:pt x="1543" y="184"/>
                </a:cubicBezTo>
                <a:cubicBezTo>
                  <a:pt x="1654" y="184"/>
                  <a:pt x="1743" y="279"/>
                  <a:pt x="1743" y="397"/>
                </a:cubicBezTo>
                <a:cubicBezTo>
                  <a:pt x="1743" y="515"/>
                  <a:pt x="1653" y="611"/>
                  <a:pt x="1542" y="611"/>
                </a:cubicBezTo>
                <a:cubicBezTo>
                  <a:pt x="1530" y="611"/>
                  <a:pt x="1517" y="610"/>
                  <a:pt x="1505" y="607"/>
                </a:cubicBezTo>
                <a:cubicBezTo>
                  <a:pt x="1495" y="724"/>
                  <a:pt x="1404" y="816"/>
                  <a:pt x="1292" y="816"/>
                </a:cubicBezTo>
                <a:cubicBezTo>
                  <a:pt x="1270" y="816"/>
                  <a:pt x="1248" y="813"/>
                  <a:pt x="1228" y="806"/>
                </a:cubicBezTo>
                <a:cubicBezTo>
                  <a:pt x="1187" y="880"/>
                  <a:pt x="1111" y="930"/>
                  <a:pt x="1025" y="930"/>
                </a:cubicBezTo>
                <a:cubicBezTo>
                  <a:pt x="960" y="930"/>
                  <a:pt x="902" y="902"/>
                  <a:pt x="859" y="856"/>
                </a:cubicBezTo>
                <a:cubicBezTo>
                  <a:pt x="797" y="899"/>
                  <a:pt x="718" y="925"/>
                  <a:pt x="630" y="925"/>
                </a:cubicBezTo>
                <a:cubicBezTo>
                  <a:pt x="557" y="925"/>
                  <a:pt x="488" y="906"/>
                  <a:pt x="431" y="874"/>
                </a:cubicBezTo>
                <a:cubicBezTo>
                  <a:pt x="424" y="875"/>
                  <a:pt x="416" y="876"/>
                  <a:pt x="409" y="876"/>
                </a:cubicBezTo>
                <a:cubicBezTo>
                  <a:pt x="306" y="876"/>
                  <a:pt x="222" y="784"/>
                  <a:pt x="219" y="670"/>
                </a:cubicBezTo>
                <a:cubicBezTo>
                  <a:pt x="214" y="670"/>
                  <a:pt x="214" y="670"/>
                  <a:pt x="214" y="670"/>
                </a:cubicBezTo>
                <a:cubicBezTo>
                  <a:pt x="96" y="670"/>
                  <a:pt x="0" y="575"/>
                  <a:pt x="0" y="458"/>
                </a:cubicBezTo>
                <a:cubicBezTo>
                  <a:pt x="0" y="355"/>
                  <a:pt x="75" y="269"/>
                  <a:pt x="174" y="250"/>
                </a:cubicBezTo>
                <a:close/>
              </a:path>
            </a:pathLst>
          </a:custGeom>
          <a:solidFill>
            <a:srgbClr val="106C55"/>
          </a:solidFill>
          <a:ln>
            <a:solidFill>
              <a:srgbClr val="106C55"/>
            </a:solid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6" name="Freeform 5"/>
          <p:cNvSpPr/>
          <p:nvPr/>
        </p:nvSpPr>
        <p:spPr bwMode="auto">
          <a:xfrm>
            <a:off x="7857228" y="3950927"/>
            <a:ext cx="2839741" cy="1517650"/>
          </a:xfrm>
          <a:custGeom>
            <a:avLst/>
            <a:gdLst>
              <a:gd name="T0" fmla="*/ 174 w 1743"/>
              <a:gd name="T1" fmla="*/ 250 h 930"/>
              <a:gd name="T2" fmla="*/ 377 w 1743"/>
              <a:gd name="T3" fmla="*/ 77 h 930"/>
              <a:gd name="T4" fmla="*/ 529 w 1743"/>
              <a:gd name="T5" fmla="*/ 147 h 930"/>
              <a:gd name="T6" fmla="*/ 797 w 1743"/>
              <a:gd name="T7" fmla="*/ 0 h 930"/>
              <a:gd name="T8" fmla="*/ 1061 w 1743"/>
              <a:gd name="T9" fmla="*/ 132 h 930"/>
              <a:gd name="T10" fmla="*/ 1285 w 1743"/>
              <a:gd name="T11" fmla="*/ 71 h 930"/>
              <a:gd name="T12" fmla="*/ 1543 w 1743"/>
              <a:gd name="T13" fmla="*/ 184 h 930"/>
              <a:gd name="T14" fmla="*/ 1743 w 1743"/>
              <a:gd name="T15" fmla="*/ 397 h 930"/>
              <a:gd name="T16" fmla="*/ 1542 w 1743"/>
              <a:gd name="T17" fmla="*/ 611 h 930"/>
              <a:gd name="T18" fmla="*/ 1505 w 1743"/>
              <a:gd name="T19" fmla="*/ 607 h 930"/>
              <a:gd name="T20" fmla="*/ 1292 w 1743"/>
              <a:gd name="T21" fmla="*/ 816 h 930"/>
              <a:gd name="T22" fmla="*/ 1228 w 1743"/>
              <a:gd name="T23" fmla="*/ 806 h 930"/>
              <a:gd name="T24" fmla="*/ 1025 w 1743"/>
              <a:gd name="T25" fmla="*/ 930 h 930"/>
              <a:gd name="T26" fmla="*/ 859 w 1743"/>
              <a:gd name="T27" fmla="*/ 856 h 930"/>
              <a:gd name="T28" fmla="*/ 630 w 1743"/>
              <a:gd name="T29" fmla="*/ 925 h 930"/>
              <a:gd name="T30" fmla="*/ 431 w 1743"/>
              <a:gd name="T31" fmla="*/ 874 h 930"/>
              <a:gd name="T32" fmla="*/ 409 w 1743"/>
              <a:gd name="T33" fmla="*/ 876 h 930"/>
              <a:gd name="T34" fmla="*/ 219 w 1743"/>
              <a:gd name="T35" fmla="*/ 670 h 930"/>
              <a:gd name="T36" fmla="*/ 214 w 1743"/>
              <a:gd name="T37" fmla="*/ 670 h 930"/>
              <a:gd name="T38" fmla="*/ 0 w 1743"/>
              <a:gd name="T39" fmla="*/ 458 h 930"/>
              <a:gd name="T40" fmla="*/ 174 w 1743"/>
              <a:gd name="T41" fmla="*/ 25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43" h="930">
                <a:moveTo>
                  <a:pt x="174" y="250"/>
                </a:moveTo>
                <a:cubicBezTo>
                  <a:pt x="193" y="152"/>
                  <a:pt x="277" y="77"/>
                  <a:pt x="377" y="77"/>
                </a:cubicBezTo>
                <a:cubicBezTo>
                  <a:pt x="437" y="77"/>
                  <a:pt x="491" y="104"/>
                  <a:pt x="529" y="147"/>
                </a:cubicBezTo>
                <a:cubicBezTo>
                  <a:pt x="544" y="65"/>
                  <a:pt x="658" y="0"/>
                  <a:pt x="797" y="0"/>
                </a:cubicBezTo>
                <a:cubicBezTo>
                  <a:pt x="927" y="0"/>
                  <a:pt x="1036" y="57"/>
                  <a:pt x="1061" y="132"/>
                </a:cubicBezTo>
                <a:cubicBezTo>
                  <a:pt x="1107" y="96"/>
                  <a:pt x="1190" y="71"/>
                  <a:pt x="1285" y="71"/>
                </a:cubicBezTo>
                <a:cubicBezTo>
                  <a:pt x="1420" y="71"/>
                  <a:pt x="1531" y="121"/>
                  <a:pt x="1543" y="184"/>
                </a:cubicBezTo>
                <a:cubicBezTo>
                  <a:pt x="1654" y="184"/>
                  <a:pt x="1743" y="279"/>
                  <a:pt x="1743" y="397"/>
                </a:cubicBezTo>
                <a:cubicBezTo>
                  <a:pt x="1743" y="515"/>
                  <a:pt x="1653" y="611"/>
                  <a:pt x="1542" y="611"/>
                </a:cubicBezTo>
                <a:cubicBezTo>
                  <a:pt x="1530" y="611"/>
                  <a:pt x="1517" y="610"/>
                  <a:pt x="1505" y="607"/>
                </a:cubicBezTo>
                <a:cubicBezTo>
                  <a:pt x="1495" y="724"/>
                  <a:pt x="1404" y="816"/>
                  <a:pt x="1292" y="816"/>
                </a:cubicBezTo>
                <a:cubicBezTo>
                  <a:pt x="1270" y="816"/>
                  <a:pt x="1248" y="813"/>
                  <a:pt x="1228" y="806"/>
                </a:cubicBezTo>
                <a:cubicBezTo>
                  <a:pt x="1187" y="880"/>
                  <a:pt x="1111" y="930"/>
                  <a:pt x="1025" y="930"/>
                </a:cubicBezTo>
                <a:cubicBezTo>
                  <a:pt x="960" y="930"/>
                  <a:pt x="902" y="902"/>
                  <a:pt x="859" y="856"/>
                </a:cubicBezTo>
                <a:cubicBezTo>
                  <a:pt x="797" y="899"/>
                  <a:pt x="718" y="925"/>
                  <a:pt x="630" y="925"/>
                </a:cubicBezTo>
                <a:cubicBezTo>
                  <a:pt x="557" y="925"/>
                  <a:pt x="488" y="906"/>
                  <a:pt x="431" y="874"/>
                </a:cubicBezTo>
                <a:cubicBezTo>
                  <a:pt x="424" y="875"/>
                  <a:pt x="416" y="876"/>
                  <a:pt x="409" y="876"/>
                </a:cubicBezTo>
                <a:cubicBezTo>
                  <a:pt x="306" y="876"/>
                  <a:pt x="222" y="784"/>
                  <a:pt x="219" y="670"/>
                </a:cubicBezTo>
                <a:cubicBezTo>
                  <a:pt x="214" y="670"/>
                  <a:pt x="214" y="670"/>
                  <a:pt x="214" y="670"/>
                </a:cubicBezTo>
                <a:cubicBezTo>
                  <a:pt x="96" y="670"/>
                  <a:pt x="0" y="575"/>
                  <a:pt x="0" y="458"/>
                </a:cubicBezTo>
                <a:cubicBezTo>
                  <a:pt x="0" y="355"/>
                  <a:pt x="75" y="269"/>
                  <a:pt x="174" y="250"/>
                </a:cubicBezTo>
                <a:close/>
              </a:path>
            </a:pathLst>
          </a:custGeom>
          <a:solidFill>
            <a:srgbClr val="106C55"/>
          </a:solidFill>
          <a:ln>
            <a:solidFill>
              <a:srgbClr val="106C55"/>
            </a:solid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37" name="Oval 11"/>
          <p:cNvSpPr/>
          <p:nvPr/>
        </p:nvSpPr>
        <p:spPr>
          <a:xfrm>
            <a:off x="4002657" y="5236234"/>
            <a:ext cx="414068" cy="414068"/>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0" name="Oval 12"/>
          <p:cNvSpPr/>
          <p:nvPr/>
        </p:nvSpPr>
        <p:spPr>
          <a:xfrm>
            <a:off x="4505862" y="5466271"/>
            <a:ext cx="313427" cy="313427"/>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1" name="Oval 13"/>
          <p:cNvSpPr/>
          <p:nvPr/>
        </p:nvSpPr>
        <p:spPr>
          <a:xfrm>
            <a:off x="4922806" y="5549661"/>
            <a:ext cx="230038" cy="230038"/>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2" name="Oval 14"/>
          <p:cNvSpPr/>
          <p:nvPr/>
        </p:nvSpPr>
        <p:spPr>
          <a:xfrm flipH="1">
            <a:off x="7643002" y="5181600"/>
            <a:ext cx="414068" cy="414068"/>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3" name="Oval 15"/>
          <p:cNvSpPr/>
          <p:nvPr/>
        </p:nvSpPr>
        <p:spPr>
          <a:xfrm flipH="1">
            <a:off x="7240438" y="5411637"/>
            <a:ext cx="313427" cy="313427"/>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4" name="Oval 16"/>
          <p:cNvSpPr/>
          <p:nvPr/>
        </p:nvSpPr>
        <p:spPr>
          <a:xfrm flipH="1">
            <a:off x="6906883" y="5495027"/>
            <a:ext cx="230038" cy="230038"/>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5" name="Freeform 9"/>
          <p:cNvSpPr/>
          <p:nvPr/>
        </p:nvSpPr>
        <p:spPr bwMode="auto">
          <a:xfrm rot="7607979">
            <a:off x="9210031" y="3182280"/>
            <a:ext cx="566816" cy="679210"/>
          </a:xfrm>
          <a:custGeom>
            <a:avLst/>
            <a:gdLst>
              <a:gd name="T0" fmla="*/ 694 w 787"/>
              <a:gd name="T1" fmla="*/ 212 h 942"/>
              <a:gd name="T2" fmla="*/ 600 w 787"/>
              <a:gd name="T3" fmla="*/ 386 h 942"/>
              <a:gd name="T4" fmla="*/ 596 w 787"/>
              <a:gd name="T5" fmla="*/ 401 h 942"/>
              <a:gd name="T6" fmla="*/ 641 w 787"/>
              <a:gd name="T7" fmla="*/ 401 h 942"/>
              <a:gd name="T8" fmla="*/ 651 w 787"/>
              <a:gd name="T9" fmla="*/ 377 h 942"/>
              <a:gd name="T10" fmla="*/ 787 w 787"/>
              <a:gd name="T11" fmla="*/ 180 h 942"/>
              <a:gd name="T12" fmla="*/ 566 w 787"/>
              <a:gd name="T13" fmla="*/ 26 h 942"/>
              <a:gd name="T14" fmla="*/ 550 w 787"/>
              <a:gd name="T15" fmla="*/ 18 h 942"/>
              <a:gd name="T16" fmla="*/ 533 w 787"/>
              <a:gd name="T17" fmla="*/ 11 h 942"/>
              <a:gd name="T18" fmla="*/ 506 w 787"/>
              <a:gd name="T19" fmla="*/ 0 h 942"/>
              <a:gd name="T20" fmla="*/ 506 w 787"/>
              <a:gd name="T21" fmla="*/ 60 h 942"/>
              <a:gd name="T22" fmla="*/ 687 w 787"/>
              <a:gd name="T23" fmla="*/ 161 h 942"/>
              <a:gd name="T24" fmla="*/ 505 w 787"/>
              <a:gd name="T25" fmla="*/ 207 h 942"/>
              <a:gd name="T26" fmla="*/ 338 w 787"/>
              <a:gd name="T27" fmla="*/ 296 h 942"/>
              <a:gd name="T28" fmla="*/ 197 w 787"/>
              <a:gd name="T29" fmla="*/ 422 h 942"/>
              <a:gd name="T30" fmla="*/ 90 w 787"/>
              <a:gd name="T31" fmla="*/ 577 h 942"/>
              <a:gd name="T32" fmla="*/ 79 w 787"/>
              <a:gd name="T33" fmla="*/ 599 h 942"/>
              <a:gd name="T34" fmla="*/ 69 w 787"/>
              <a:gd name="T35" fmla="*/ 620 h 942"/>
              <a:gd name="T36" fmla="*/ 51 w 787"/>
              <a:gd name="T37" fmla="*/ 664 h 942"/>
              <a:gd name="T38" fmla="*/ 43 w 787"/>
              <a:gd name="T39" fmla="*/ 686 h 942"/>
              <a:gd name="T40" fmla="*/ 35 w 787"/>
              <a:gd name="T41" fmla="*/ 709 h 942"/>
              <a:gd name="T42" fmla="*/ 29 w 787"/>
              <a:gd name="T43" fmla="*/ 731 h 942"/>
              <a:gd name="T44" fmla="*/ 23 w 787"/>
              <a:gd name="T45" fmla="*/ 754 h 942"/>
              <a:gd name="T46" fmla="*/ 0 w 787"/>
              <a:gd name="T47" fmla="*/ 942 h 942"/>
              <a:gd name="T48" fmla="*/ 51 w 787"/>
              <a:gd name="T49" fmla="*/ 942 h 942"/>
              <a:gd name="T50" fmla="*/ 72 w 787"/>
              <a:gd name="T51" fmla="*/ 766 h 942"/>
              <a:gd name="T52" fmla="*/ 78 w 787"/>
              <a:gd name="T53" fmla="*/ 745 h 942"/>
              <a:gd name="T54" fmla="*/ 84 w 787"/>
              <a:gd name="T55" fmla="*/ 724 h 942"/>
              <a:gd name="T56" fmla="*/ 91 w 787"/>
              <a:gd name="T57" fmla="*/ 703 h 942"/>
              <a:gd name="T58" fmla="*/ 98 w 787"/>
              <a:gd name="T59" fmla="*/ 682 h 942"/>
              <a:gd name="T60" fmla="*/ 115 w 787"/>
              <a:gd name="T61" fmla="*/ 641 h 942"/>
              <a:gd name="T62" fmla="*/ 125 w 787"/>
              <a:gd name="T63" fmla="*/ 621 h 942"/>
              <a:gd name="T64" fmla="*/ 135 w 787"/>
              <a:gd name="T65" fmla="*/ 601 h 942"/>
              <a:gd name="T66" fmla="*/ 235 w 787"/>
              <a:gd name="T67" fmla="*/ 455 h 942"/>
              <a:gd name="T68" fmla="*/ 367 w 787"/>
              <a:gd name="T69" fmla="*/ 337 h 942"/>
              <a:gd name="T70" fmla="*/ 523 w 787"/>
              <a:gd name="T71" fmla="*/ 255 h 942"/>
              <a:gd name="T72" fmla="*/ 694 w 787"/>
              <a:gd name="T73" fmla="*/ 212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7" h="942">
                <a:moveTo>
                  <a:pt x="694" y="212"/>
                </a:moveTo>
                <a:cubicBezTo>
                  <a:pt x="652" y="267"/>
                  <a:pt x="621" y="327"/>
                  <a:pt x="600" y="386"/>
                </a:cubicBezTo>
                <a:cubicBezTo>
                  <a:pt x="599" y="391"/>
                  <a:pt x="597" y="396"/>
                  <a:pt x="596" y="401"/>
                </a:cubicBezTo>
                <a:cubicBezTo>
                  <a:pt x="641" y="401"/>
                  <a:pt x="641" y="401"/>
                  <a:pt x="641" y="401"/>
                </a:cubicBezTo>
                <a:cubicBezTo>
                  <a:pt x="644" y="393"/>
                  <a:pt x="647" y="385"/>
                  <a:pt x="651" y="377"/>
                </a:cubicBezTo>
                <a:cubicBezTo>
                  <a:pt x="681" y="308"/>
                  <a:pt x="727" y="241"/>
                  <a:pt x="787" y="180"/>
                </a:cubicBezTo>
                <a:cubicBezTo>
                  <a:pt x="727" y="120"/>
                  <a:pt x="653" y="67"/>
                  <a:pt x="566" y="26"/>
                </a:cubicBezTo>
                <a:cubicBezTo>
                  <a:pt x="550" y="18"/>
                  <a:pt x="550" y="18"/>
                  <a:pt x="550" y="18"/>
                </a:cubicBezTo>
                <a:cubicBezTo>
                  <a:pt x="533" y="11"/>
                  <a:pt x="533" y="11"/>
                  <a:pt x="533" y="11"/>
                </a:cubicBezTo>
                <a:cubicBezTo>
                  <a:pt x="524" y="7"/>
                  <a:pt x="515" y="4"/>
                  <a:pt x="506" y="0"/>
                </a:cubicBezTo>
                <a:cubicBezTo>
                  <a:pt x="506" y="60"/>
                  <a:pt x="506" y="60"/>
                  <a:pt x="506" y="60"/>
                </a:cubicBezTo>
                <a:cubicBezTo>
                  <a:pt x="573" y="87"/>
                  <a:pt x="634" y="122"/>
                  <a:pt x="687" y="161"/>
                </a:cubicBezTo>
                <a:cubicBezTo>
                  <a:pt x="625" y="169"/>
                  <a:pt x="563" y="184"/>
                  <a:pt x="505" y="207"/>
                </a:cubicBezTo>
                <a:cubicBezTo>
                  <a:pt x="446" y="230"/>
                  <a:pt x="390" y="259"/>
                  <a:pt x="338" y="296"/>
                </a:cubicBezTo>
                <a:cubicBezTo>
                  <a:pt x="287" y="332"/>
                  <a:pt x="239" y="374"/>
                  <a:pt x="197" y="422"/>
                </a:cubicBezTo>
                <a:cubicBezTo>
                  <a:pt x="155" y="469"/>
                  <a:pt x="119" y="521"/>
                  <a:pt x="90" y="577"/>
                </a:cubicBezTo>
                <a:cubicBezTo>
                  <a:pt x="79" y="599"/>
                  <a:pt x="79" y="599"/>
                  <a:pt x="79" y="599"/>
                </a:cubicBezTo>
                <a:cubicBezTo>
                  <a:pt x="75" y="606"/>
                  <a:pt x="72" y="613"/>
                  <a:pt x="69" y="620"/>
                </a:cubicBezTo>
                <a:cubicBezTo>
                  <a:pt x="62" y="634"/>
                  <a:pt x="57" y="649"/>
                  <a:pt x="51" y="664"/>
                </a:cubicBezTo>
                <a:cubicBezTo>
                  <a:pt x="48" y="671"/>
                  <a:pt x="45" y="679"/>
                  <a:pt x="43" y="686"/>
                </a:cubicBezTo>
                <a:cubicBezTo>
                  <a:pt x="35" y="709"/>
                  <a:pt x="35" y="709"/>
                  <a:pt x="35" y="709"/>
                </a:cubicBezTo>
                <a:cubicBezTo>
                  <a:pt x="29" y="731"/>
                  <a:pt x="29" y="731"/>
                  <a:pt x="29" y="731"/>
                </a:cubicBezTo>
                <a:cubicBezTo>
                  <a:pt x="27" y="739"/>
                  <a:pt x="24" y="747"/>
                  <a:pt x="23" y="754"/>
                </a:cubicBezTo>
                <a:cubicBezTo>
                  <a:pt x="8" y="816"/>
                  <a:pt x="0" y="879"/>
                  <a:pt x="0" y="942"/>
                </a:cubicBezTo>
                <a:cubicBezTo>
                  <a:pt x="51" y="942"/>
                  <a:pt x="51" y="942"/>
                  <a:pt x="51" y="942"/>
                </a:cubicBezTo>
                <a:cubicBezTo>
                  <a:pt x="51" y="883"/>
                  <a:pt x="58" y="824"/>
                  <a:pt x="72" y="766"/>
                </a:cubicBezTo>
                <a:cubicBezTo>
                  <a:pt x="74" y="759"/>
                  <a:pt x="76" y="752"/>
                  <a:pt x="78" y="745"/>
                </a:cubicBezTo>
                <a:cubicBezTo>
                  <a:pt x="84" y="724"/>
                  <a:pt x="84" y="724"/>
                  <a:pt x="84" y="724"/>
                </a:cubicBezTo>
                <a:cubicBezTo>
                  <a:pt x="91" y="703"/>
                  <a:pt x="91" y="703"/>
                  <a:pt x="91" y="703"/>
                </a:cubicBezTo>
                <a:cubicBezTo>
                  <a:pt x="93" y="696"/>
                  <a:pt x="95" y="689"/>
                  <a:pt x="98" y="682"/>
                </a:cubicBezTo>
                <a:cubicBezTo>
                  <a:pt x="104" y="668"/>
                  <a:pt x="109" y="654"/>
                  <a:pt x="115" y="641"/>
                </a:cubicBezTo>
                <a:cubicBezTo>
                  <a:pt x="118" y="634"/>
                  <a:pt x="121" y="627"/>
                  <a:pt x="125" y="621"/>
                </a:cubicBezTo>
                <a:cubicBezTo>
                  <a:pt x="135" y="601"/>
                  <a:pt x="135" y="601"/>
                  <a:pt x="135" y="601"/>
                </a:cubicBezTo>
                <a:cubicBezTo>
                  <a:pt x="162" y="548"/>
                  <a:pt x="196" y="500"/>
                  <a:pt x="235" y="455"/>
                </a:cubicBezTo>
                <a:cubicBezTo>
                  <a:pt x="274" y="410"/>
                  <a:pt x="319" y="371"/>
                  <a:pt x="367" y="337"/>
                </a:cubicBezTo>
                <a:cubicBezTo>
                  <a:pt x="415" y="303"/>
                  <a:pt x="468" y="276"/>
                  <a:pt x="523" y="255"/>
                </a:cubicBezTo>
                <a:cubicBezTo>
                  <a:pt x="578" y="233"/>
                  <a:pt x="635" y="219"/>
                  <a:pt x="694" y="212"/>
                </a:cubicBezTo>
                <a:close/>
              </a:path>
            </a:pathLst>
          </a:custGeom>
          <a:solidFill>
            <a:schemeClr val="bg2"/>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6" name="Freeform 9"/>
          <p:cNvSpPr/>
          <p:nvPr/>
        </p:nvSpPr>
        <p:spPr bwMode="auto">
          <a:xfrm rot="21123971">
            <a:off x="3039265" y="2929238"/>
            <a:ext cx="566816" cy="679210"/>
          </a:xfrm>
          <a:custGeom>
            <a:avLst/>
            <a:gdLst>
              <a:gd name="T0" fmla="*/ 694 w 787"/>
              <a:gd name="T1" fmla="*/ 212 h 942"/>
              <a:gd name="T2" fmla="*/ 600 w 787"/>
              <a:gd name="T3" fmla="*/ 386 h 942"/>
              <a:gd name="T4" fmla="*/ 596 w 787"/>
              <a:gd name="T5" fmla="*/ 401 h 942"/>
              <a:gd name="T6" fmla="*/ 641 w 787"/>
              <a:gd name="T7" fmla="*/ 401 h 942"/>
              <a:gd name="T8" fmla="*/ 651 w 787"/>
              <a:gd name="T9" fmla="*/ 377 h 942"/>
              <a:gd name="T10" fmla="*/ 787 w 787"/>
              <a:gd name="T11" fmla="*/ 180 h 942"/>
              <a:gd name="T12" fmla="*/ 566 w 787"/>
              <a:gd name="T13" fmla="*/ 26 h 942"/>
              <a:gd name="T14" fmla="*/ 550 w 787"/>
              <a:gd name="T15" fmla="*/ 18 h 942"/>
              <a:gd name="T16" fmla="*/ 533 w 787"/>
              <a:gd name="T17" fmla="*/ 11 h 942"/>
              <a:gd name="T18" fmla="*/ 506 w 787"/>
              <a:gd name="T19" fmla="*/ 0 h 942"/>
              <a:gd name="T20" fmla="*/ 506 w 787"/>
              <a:gd name="T21" fmla="*/ 60 h 942"/>
              <a:gd name="T22" fmla="*/ 687 w 787"/>
              <a:gd name="T23" fmla="*/ 161 h 942"/>
              <a:gd name="T24" fmla="*/ 505 w 787"/>
              <a:gd name="T25" fmla="*/ 207 h 942"/>
              <a:gd name="T26" fmla="*/ 338 w 787"/>
              <a:gd name="T27" fmla="*/ 296 h 942"/>
              <a:gd name="T28" fmla="*/ 197 w 787"/>
              <a:gd name="T29" fmla="*/ 422 h 942"/>
              <a:gd name="T30" fmla="*/ 90 w 787"/>
              <a:gd name="T31" fmla="*/ 577 h 942"/>
              <a:gd name="T32" fmla="*/ 79 w 787"/>
              <a:gd name="T33" fmla="*/ 599 h 942"/>
              <a:gd name="T34" fmla="*/ 69 w 787"/>
              <a:gd name="T35" fmla="*/ 620 h 942"/>
              <a:gd name="T36" fmla="*/ 51 w 787"/>
              <a:gd name="T37" fmla="*/ 664 h 942"/>
              <a:gd name="T38" fmla="*/ 43 w 787"/>
              <a:gd name="T39" fmla="*/ 686 h 942"/>
              <a:gd name="T40" fmla="*/ 35 w 787"/>
              <a:gd name="T41" fmla="*/ 709 h 942"/>
              <a:gd name="T42" fmla="*/ 29 w 787"/>
              <a:gd name="T43" fmla="*/ 731 h 942"/>
              <a:gd name="T44" fmla="*/ 23 w 787"/>
              <a:gd name="T45" fmla="*/ 754 h 942"/>
              <a:gd name="T46" fmla="*/ 0 w 787"/>
              <a:gd name="T47" fmla="*/ 942 h 942"/>
              <a:gd name="T48" fmla="*/ 51 w 787"/>
              <a:gd name="T49" fmla="*/ 942 h 942"/>
              <a:gd name="T50" fmla="*/ 72 w 787"/>
              <a:gd name="T51" fmla="*/ 766 h 942"/>
              <a:gd name="T52" fmla="*/ 78 w 787"/>
              <a:gd name="T53" fmla="*/ 745 h 942"/>
              <a:gd name="T54" fmla="*/ 84 w 787"/>
              <a:gd name="T55" fmla="*/ 724 h 942"/>
              <a:gd name="T56" fmla="*/ 91 w 787"/>
              <a:gd name="T57" fmla="*/ 703 h 942"/>
              <a:gd name="T58" fmla="*/ 98 w 787"/>
              <a:gd name="T59" fmla="*/ 682 h 942"/>
              <a:gd name="T60" fmla="*/ 115 w 787"/>
              <a:gd name="T61" fmla="*/ 641 h 942"/>
              <a:gd name="T62" fmla="*/ 125 w 787"/>
              <a:gd name="T63" fmla="*/ 621 h 942"/>
              <a:gd name="T64" fmla="*/ 135 w 787"/>
              <a:gd name="T65" fmla="*/ 601 h 942"/>
              <a:gd name="T66" fmla="*/ 235 w 787"/>
              <a:gd name="T67" fmla="*/ 455 h 942"/>
              <a:gd name="T68" fmla="*/ 367 w 787"/>
              <a:gd name="T69" fmla="*/ 337 h 942"/>
              <a:gd name="T70" fmla="*/ 523 w 787"/>
              <a:gd name="T71" fmla="*/ 255 h 942"/>
              <a:gd name="T72" fmla="*/ 694 w 787"/>
              <a:gd name="T73" fmla="*/ 212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7" h="942">
                <a:moveTo>
                  <a:pt x="694" y="212"/>
                </a:moveTo>
                <a:cubicBezTo>
                  <a:pt x="652" y="267"/>
                  <a:pt x="621" y="327"/>
                  <a:pt x="600" y="386"/>
                </a:cubicBezTo>
                <a:cubicBezTo>
                  <a:pt x="599" y="391"/>
                  <a:pt x="597" y="396"/>
                  <a:pt x="596" y="401"/>
                </a:cubicBezTo>
                <a:cubicBezTo>
                  <a:pt x="641" y="401"/>
                  <a:pt x="641" y="401"/>
                  <a:pt x="641" y="401"/>
                </a:cubicBezTo>
                <a:cubicBezTo>
                  <a:pt x="644" y="393"/>
                  <a:pt x="647" y="385"/>
                  <a:pt x="651" y="377"/>
                </a:cubicBezTo>
                <a:cubicBezTo>
                  <a:pt x="681" y="308"/>
                  <a:pt x="727" y="241"/>
                  <a:pt x="787" y="180"/>
                </a:cubicBezTo>
                <a:cubicBezTo>
                  <a:pt x="727" y="120"/>
                  <a:pt x="653" y="67"/>
                  <a:pt x="566" y="26"/>
                </a:cubicBezTo>
                <a:cubicBezTo>
                  <a:pt x="550" y="18"/>
                  <a:pt x="550" y="18"/>
                  <a:pt x="550" y="18"/>
                </a:cubicBezTo>
                <a:cubicBezTo>
                  <a:pt x="533" y="11"/>
                  <a:pt x="533" y="11"/>
                  <a:pt x="533" y="11"/>
                </a:cubicBezTo>
                <a:cubicBezTo>
                  <a:pt x="524" y="7"/>
                  <a:pt x="515" y="4"/>
                  <a:pt x="506" y="0"/>
                </a:cubicBezTo>
                <a:cubicBezTo>
                  <a:pt x="506" y="60"/>
                  <a:pt x="506" y="60"/>
                  <a:pt x="506" y="60"/>
                </a:cubicBezTo>
                <a:cubicBezTo>
                  <a:pt x="573" y="87"/>
                  <a:pt x="634" y="122"/>
                  <a:pt x="687" y="161"/>
                </a:cubicBezTo>
                <a:cubicBezTo>
                  <a:pt x="625" y="169"/>
                  <a:pt x="563" y="184"/>
                  <a:pt x="505" y="207"/>
                </a:cubicBezTo>
                <a:cubicBezTo>
                  <a:pt x="446" y="230"/>
                  <a:pt x="390" y="259"/>
                  <a:pt x="338" y="296"/>
                </a:cubicBezTo>
                <a:cubicBezTo>
                  <a:pt x="287" y="332"/>
                  <a:pt x="239" y="374"/>
                  <a:pt x="197" y="422"/>
                </a:cubicBezTo>
                <a:cubicBezTo>
                  <a:pt x="155" y="469"/>
                  <a:pt x="119" y="521"/>
                  <a:pt x="90" y="577"/>
                </a:cubicBezTo>
                <a:cubicBezTo>
                  <a:pt x="79" y="599"/>
                  <a:pt x="79" y="599"/>
                  <a:pt x="79" y="599"/>
                </a:cubicBezTo>
                <a:cubicBezTo>
                  <a:pt x="75" y="606"/>
                  <a:pt x="72" y="613"/>
                  <a:pt x="69" y="620"/>
                </a:cubicBezTo>
                <a:cubicBezTo>
                  <a:pt x="62" y="634"/>
                  <a:pt x="57" y="649"/>
                  <a:pt x="51" y="664"/>
                </a:cubicBezTo>
                <a:cubicBezTo>
                  <a:pt x="48" y="671"/>
                  <a:pt x="45" y="679"/>
                  <a:pt x="43" y="686"/>
                </a:cubicBezTo>
                <a:cubicBezTo>
                  <a:pt x="35" y="709"/>
                  <a:pt x="35" y="709"/>
                  <a:pt x="35" y="709"/>
                </a:cubicBezTo>
                <a:cubicBezTo>
                  <a:pt x="29" y="731"/>
                  <a:pt x="29" y="731"/>
                  <a:pt x="29" y="731"/>
                </a:cubicBezTo>
                <a:cubicBezTo>
                  <a:pt x="27" y="739"/>
                  <a:pt x="24" y="747"/>
                  <a:pt x="23" y="754"/>
                </a:cubicBezTo>
                <a:cubicBezTo>
                  <a:pt x="8" y="816"/>
                  <a:pt x="0" y="879"/>
                  <a:pt x="0" y="942"/>
                </a:cubicBezTo>
                <a:cubicBezTo>
                  <a:pt x="51" y="942"/>
                  <a:pt x="51" y="942"/>
                  <a:pt x="51" y="942"/>
                </a:cubicBezTo>
                <a:cubicBezTo>
                  <a:pt x="51" y="883"/>
                  <a:pt x="58" y="824"/>
                  <a:pt x="72" y="766"/>
                </a:cubicBezTo>
                <a:cubicBezTo>
                  <a:pt x="74" y="759"/>
                  <a:pt x="76" y="752"/>
                  <a:pt x="78" y="745"/>
                </a:cubicBezTo>
                <a:cubicBezTo>
                  <a:pt x="84" y="724"/>
                  <a:pt x="84" y="724"/>
                  <a:pt x="84" y="724"/>
                </a:cubicBezTo>
                <a:cubicBezTo>
                  <a:pt x="91" y="703"/>
                  <a:pt x="91" y="703"/>
                  <a:pt x="91" y="703"/>
                </a:cubicBezTo>
                <a:cubicBezTo>
                  <a:pt x="93" y="696"/>
                  <a:pt x="95" y="689"/>
                  <a:pt x="98" y="682"/>
                </a:cubicBezTo>
                <a:cubicBezTo>
                  <a:pt x="104" y="668"/>
                  <a:pt x="109" y="654"/>
                  <a:pt x="115" y="641"/>
                </a:cubicBezTo>
                <a:cubicBezTo>
                  <a:pt x="118" y="634"/>
                  <a:pt x="121" y="627"/>
                  <a:pt x="125" y="621"/>
                </a:cubicBezTo>
                <a:cubicBezTo>
                  <a:pt x="135" y="601"/>
                  <a:pt x="135" y="601"/>
                  <a:pt x="135" y="601"/>
                </a:cubicBezTo>
                <a:cubicBezTo>
                  <a:pt x="162" y="548"/>
                  <a:pt x="196" y="500"/>
                  <a:pt x="235" y="455"/>
                </a:cubicBezTo>
                <a:cubicBezTo>
                  <a:pt x="274" y="410"/>
                  <a:pt x="319" y="371"/>
                  <a:pt x="367" y="337"/>
                </a:cubicBezTo>
                <a:cubicBezTo>
                  <a:pt x="415" y="303"/>
                  <a:pt x="468" y="276"/>
                  <a:pt x="523" y="255"/>
                </a:cubicBezTo>
                <a:cubicBezTo>
                  <a:pt x="578" y="233"/>
                  <a:pt x="635" y="219"/>
                  <a:pt x="694" y="212"/>
                </a:cubicBezTo>
                <a:close/>
              </a:path>
            </a:pathLst>
          </a:custGeom>
          <a:solidFill>
            <a:schemeClr val="bg2"/>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7" name="Freeform 9"/>
          <p:cNvSpPr/>
          <p:nvPr/>
        </p:nvSpPr>
        <p:spPr bwMode="auto">
          <a:xfrm rot="3367778">
            <a:off x="6366187" y="1537508"/>
            <a:ext cx="566816" cy="679210"/>
          </a:xfrm>
          <a:custGeom>
            <a:avLst/>
            <a:gdLst>
              <a:gd name="T0" fmla="*/ 694 w 787"/>
              <a:gd name="T1" fmla="*/ 212 h 942"/>
              <a:gd name="T2" fmla="*/ 600 w 787"/>
              <a:gd name="T3" fmla="*/ 386 h 942"/>
              <a:gd name="T4" fmla="*/ 596 w 787"/>
              <a:gd name="T5" fmla="*/ 401 h 942"/>
              <a:gd name="T6" fmla="*/ 641 w 787"/>
              <a:gd name="T7" fmla="*/ 401 h 942"/>
              <a:gd name="T8" fmla="*/ 651 w 787"/>
              <a:gd name="T9" fmla="*/ 377 h 942"/>
              <a:gd name="T10" fmla="*/ 787 w 787"/>
              <a:gd name="T11" fmla="*/ 180 h 942"/>
              <a:gd name="T12" fmla="*/ 566 w 787"/>
              <a:gd name="T13" fmla="*/ 26 h 942"/>
              <a:gd name="T14" fmla="*/ 550 w 787"/>
              <a:gd name="T15" fmla="*/ 18 h 942"/>
              <a:gd name="T16" fmla="*/ 533 w 787"/>
              <a:gd name="T17" fmla="*/ 11 h 942"/>
              <a:gd name="T18" fmla="*/ 506 w 787"/>
              <a:gd name="T19" fmla="*/ 0 h 942"/>
              <a:gd name="T20" fmla="*/ 506 w 787"/>
              <a:gd name="T21" fmla="*/ 60 h 942"/>
              <a:gd name="T22" fmla="*/ 687 w 787"/>
              <a:gd name="T23" fmla="*/ 161 h 942"/>
              <a:gd name="T24" fmla="*/ 505 w 787"/>
              <a:gd name="T25" fmla="*/ 207 h 942"/>
              <a:gd name="T26" fmla="*/ 338 w 787"/>
              <a:gd name="T27" fmla="*/ 296 h 942"/>
              <a:gd name="T28" fmla="*/ 197 w 787"/>
              <a:gd name="T29" fmla="*/ 422 h 942"/>
              <a:gd name="T30" fmla="*/ 90 w 787"/>
              <a:gd name="T31" fmla="*/ 577 h 942"/>
              <a:gd name="T32" fmla="*/ 79 w 787"/>
              <a:gd name="T33" fmla="*/ 599 h 942"/>
              <a:gd name="T34" fmla="*/ 69 w 787"/>
              <a:gd name="T35" fmla="*/ 620 h 942"/>
              <a:gd name="T36" fmla="*/ 51 w 787"/>
              <a:gd name="T37" fmla="*/ 664 h 942"/>
              <a:gd name="T38" fmla="*/ 43 w 787"/>
              <a:gd name="T39" fmla="*/ 686 h 942"/>
              <a:gd name="T40" fmla="*/ 35 w 787"/>
              <a:gd name="T41" fmla="*/ 709 h 942"/>
              <a:gd name="T42" fmla="*/ 29 w 787"/>
              <a:gd name="T43" fmla="*/ 731 h 942"/>
              <a:gd name="T44" fmla="*/ 23 w 787"/>
              <a:gd name="T45" fmla="*/ 754 h 942"/>
              <a:gd name="T46" fmla="*/ 0 w 787"/>
              <a:gd name="T47" fmla="*/ 942 h 942"/>
              <a:gd name="T48" fmla="*/ 51 w 787"/>
              <a:gd name="T49" fmla="*/ 942 h 942"/>
              <a:gd name="T50" fmla="*/ 72 w 787"/>
              <a:gd name="T51" fmla="*/ 766 h 942"/>
              <a:gd name="T52" fmla="*/ 78 w 787"/>
              <a:gd name="T53" fmla="*/ 745 h 942"/>
              <a:gd name="T54" fmla="*/ 84 w 787"/>
              <a:gd name="T55" fmla="*/ 724 h 942"/>
              <a:gd name="T56" fmla="*/ 91 w 787"/>
              <a:gd name="T57" fmla="*/ 703 h 942"/>
              <a:gd name="T58" fmla="*/ 98 w 787"/>
              <a:gd name="T59" fmla="*/ 682 h 942"/>
              <a:gd name="T60" fmla="*/ 115 w 787"/>
              <a:gd name="T61" fmla="*/ 641 h 942"/>
              <a:gd name="T62" fmla="*/ 125 w 787"/>
              <a:gd name="T63" fmla="*/ 621 h 942"/>
              <a:gd name="T64" fmla="*/ 135 w 787"/>
              <a:gd name="T65" fmla="*/ 601 h 942"/>
              <a:gd name="T66" fmla="*/ 235 w 787"/>
              <a:gd name="T67" fmla="*/ 455 h 942"/>
              <a:gd name="T68" fmla="*/ 367 w 787"/>
              <a:gd name="T69" fmla="*/ 337 h 942"/>
              <a:gd name="T70" fmla="*/ 523 w 787"/>
              <a:gd name="T71" fmla="*/ 255 h 942"/>
              <a:gd name="T72" fmla="*/ 694 w 787"/>
              <a:gd name="T73" fmla="*/ 212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87" h="942">
                <a:moveTo>
                  <a:pt x="694" y="212"/>
                </a:moveTo>
                <a:cubicBezTo>
                  <a:pt x="652" y="267"/>
                  <a:pt x="621" y="327"/>
                  <a:pt x="600" y="386"/>
                </a:cubicBezTo>
                <a:cubicBezTo>
                  <a:pt x="599" y="391"/>
                  <a:pt x="597" y="396"/>
                  <a:pt x="596" y="401"/>
                </a:cubicBezTo>
                <a:cubicBezTo>
                  <a:pt x="641" y="401"/>
                  <a:pt x="641" y="401"/>
                  <a:pt x="641" y="401"/>
                </a:cubicBezTo>
                <a:cubicBezTo>
                  <a:pt x="644" y="393"/>
                  <a:pt x="647" y="385"/>
                  <a:pt x="651" y="377"/>
                </a:cubicBezTo>
                <a:cubicBezTo>
                  <a:pt x="681" y="308"/>
                  <a:pt x="727" y="241"/>
                  <a:pt x="787" y="180"/>
                </a:cubicBezTo>
                <a:cubicBezTo>
                  <a:pt x="727" y="120"/>
                  <a:pt x="653" y="67"/>
                  <a:pt x="566" y="26"/>
                </a:cubicBezTo>
                <a:cubicBezTo>
                  <a:pt x="550" y="18"/>
                  <a:pt x="550" y="18"/>
                  <a:pt x="550" y="18"/>
                </a:cubicBezTo>
                <a:cubicBezTo>
                  <a:pt x="533" y="11"/>
                  <a:pt x="533" y="11"/>
                  <a:pt x="533" y="11"/>
                </a:cubicBezTo>
                <a:cubicBezTo>
                  <a:pt x="524" y="7"/>
                  <a:pt x="515" y="4"/>
                  <a:pt x="506" y="0"/>
                </a:cubicBezTo>
                <a:cubicBezTo>
                  <a:pt x="506" y="60"/>
                  <a:pt x="506" y="60"/>
                  <a:pt x="506" y="60"/>
                </a:cubicBezTo>
                <a:cubicBezTo>
                  <a:pt x="573" y="87"/>
                  <a:pt x="634" y="122"/>
                  <a:pt x="687" y="161"/>
                </a:cubicBezTo>
                <a:cubicBezTo>
                  <a:pt x="625" y="169"/>
                  <a:pt x="563" y="184"/>
                  <a:pt x="505" y="207"/>
                </a:cubicBezTo>
                <a:cubicBezTo>
                  <a:pt x="446" y="230"/>
                  <a:pt x="390" y="259"/>
                  <a:pt x="338" y="296"/>
                </a:cubicBezTo>
                <a:cubicBezTo>
                  <a:pt x="287" y="332"/>
                  <a:pt x="239" y="374"/>
                  <a:pt x="197" y="422"/>
                </a:cubicBezTo>
                <a:cubicBezTo>
                  <a:pt x="155" y="469"/>
                  <a:pt x="119" y="521"/>
                  <a:pt x="90" y="577"/>
                </a:cubicBezTo>
                <a:cubicBezTo>
                  <a:pt x="79" y="599"/>
                  <a:pt x="79" y="599"/>
                  <a:pt x="79" y="599"/>
                </a:cubicBezTo>
                <a:cubicBezTo>
                  <a:pt x="75" y="606"/>
                  <a:pt x="72" y="613"/>
                  <a:pt x="69" y="620"/>
                </a:cubicBezTo>
                <a:cubicBezTo>
                  <a:pt x="62" y="634"/>
                  <a:pt x="57" y="649"/>
                  <a:pt x="51" y="664"/>
                </a:cubicBezTo>
                <a:cubicBezTo>
                  <a:pt x="48" y="671"/>
                  <a:pt x="45" y="679"/>
                  <a:pt x="43" y="686"/>
                </a:cubicBezTo>
                <a:cubicBezTo>
                  <a:pt x="35" y="709"/>
                  <a:pt x="35" y="709"/>
                  <a:pt x="35" y="709"/>
                </a:cubicBezTo>
                <a:cubicBezTo>
                  <a:pt x="29" y="731"/>
                  <a:pt x="29" y="731"/>
                  <a:pt x="29" y="731"/>
                </a:cubicBezTo>
                <a:cubicBezTo>
                  <a:pt x="27" y="739"/>
                  <a:pt x="24" y="747"/>
                  <a:pt x="23" y="754"/>
                </a:cubicBezTo>
                <a:cubicBezTo>
                  <a:pt x="8" y="816"/>
                  <a:pt x="0" y="879"/>
                  <a:pt x="0" y="942"/>
                </a:cubicBezTo>
                <a:cubicBezTo>
                  <a:pt x="51" y="942"/>
                  <a:pt x="51" y="942"/>
                  <a:pt x="51" y="942"/>
                </a:cubicBezTo>
                <a:cubicBezTo>
                  <a:pt x="51" y="883"/>
                  <a:pt x="58" y="824"/>
                  <a:pt x="72" y="766"/>
                </a:cubicBezTo>
                <a:cubicBezTo>
                  <a:pt x="74" y="759"/>
                  <a:pt x="76" y="752"/>
                  <a:pt x="78" y="745"/>
                </a:cubicBezTo>
                <a:cubicBezTo>
                  <a:pt x="84" y="724"/>
                  <a:pt x="84" y="724"/>
                  <a:pt x="84" y="724"/>
                </a:cubicBezTo>
                <a:cubicBezTo>
                  <a:pt x="91" y="703"/>
                  <a:pt x="91" y="703"/>
                  <a:pt x="91" y="703"/>
                </a:cubicBezTo>
                <a:cubicBezTo>
                  <a:pt x="93" y="696"/>
                  <a:pt x="95" y="689"/>
                  <a:pt x="98" y="682"/>
                </a:cubicBezTo>
                <a:cubicBezTo>
                  <a:pt x="104" y="668"/>
                  <a:pt x="109" y="654"/>
                  <a:pt x="115" y="641"/>
                </a:cubicBezTo>
                <a:cubicBezTo>
                  <a:pt x="118" y="634"/>
                  <a:pt x="121" y="627"/>
                  <a:pt x="125" y="621"/>
                </a:cubicBezTo>
                <a:cubicBezTo>
                  <a:pt x="135" y="601"/>
                  <a:pt x="135" y="601"/>
                  <a:pt x="135" y="601"/>
                </a:cubicBezTo>
                <a:cubicBezTo>
                  <a:pt x="162" y="548"/>
                  <a:pt x="196" y="500"/>
                  <a:pt x="235" y="455"/>
                </a:cubicBezTo>
                <a:cubicBezTo>
                  <a:pt x="274" y="410"/>
                  <a:pt x="319" y="371"/>
                  <a:pt x="367" y="337"/>
                </a:cubicBezTo>
                <a:cubicBezTo>
                  <a:pt x="415" y="303"/>
                  <a:pt x="468" y="276"/>
                  <a:pt x="523" y="255"/>
                </a:cubicBezTo>
                <a:cubicBezTo>
                  <a:pt x="578" y="233"/>
                  <a:pt x="635" y="219"/>
                  <a:pt x="694" y="212"/>
                </a:cubicBezTo>
                <a:close/>
              </a:path>
            </a:pathLst>
          </a:custGeom>
          <a:solidFill>
            <a:schemeClr val="bg2"/>
          </a:solid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48" name="Oval 24"/>
          <p:cNvSpPr/>
          <p:nvPr/>
        </p:nvSpPr>
        <p:spPr>
          <a:xfrm>
            <a:off x="4664015" y="3271719"/>
            <a:ext cx="471846" cy="471846"/>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49" name="Oval 25"/>
          <p:cNvSpPr/>
          <p:nvPr/>
        </p:nvSpPr>
        <p:spPr>
          <a:xfrm>
            <a:off x="5044444" y="3729253"/>
            <a:ext cx="357161" cy="357162"/>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0" name="Oval 26"/>
          <p:cNvSpPr/>
          <p:nvPr/>
        </p:nvSpPr>
        <p:spPr>
          <a:xfrm>
            <a:off x="5379539" y="4071236"/>
            <a:ext cx="262137" cy="262137"/>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1" name="Oval 28"/>
          <p:cNvSpPr/>
          <p:nvPr/>
        </p:nvSpPr>
        <p:spPr>
          <a:xfrm>
            <a:off x="5589917" y="4361657"/>
            <a:ext cx="186905" cy="186905"/>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2" name="Oval 31"/>
          <p:cNvSpPr/>
          <p:nvPr/>
        </p:nvSpPr>
        <p:spPr>
          <a:xfrm flipH="1">
            <a:off x="6961248" y="3392488"/>
            <a:ext cx="471846" cy="471846"/>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3" name="Oval 32"/>
          <p:cNvSpPr/>
          <p:nvPr/>
        </p:nvSpPr>
        <p:spPr>
          <a:xfrm flipH="1">
            <a:off x="6695504" y="3850022"/>
            <a:ext cx="357161" cy="357162"/>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sp>
        <p:nvSpPr>
          <p:cNvPr id="54" name="Oval 33"/>
          <p:cNvSpPr/>
          <p:nvPr/>
        </p:nvSpPr>
        <p:spPr>
          <a:xfrm flipH="1">
            <a:off x="6455433" y="4192005"/>
            <a:ext cx="262137" cy="262137"/>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微软雅黑" panose="020B0503020204020204" pitchFamily="34" charset="-122"/>
              <a:ea typeface="微软雅黑" panose="020B0503020204020204" pitchFamily="34" charset="-122"/>
            </a:endParaRPr>
          </a:p>
        </p:txBody>
      </p:sp>
      <p:grpSp>
        <p:nvGrpSpPr>
          <p:cNvPr id="55" name="Group 45"/>
          <p:cNvGrpSpPr/>
          <p:nvPr/>
        </p:nvGrpSpPr>
        <p:grpSpPr>
          <a:xfrm>
            <a:off x="2139352" y="4245605"/>
            <a:ext cx="421078" cy="449747"/>
            <a:chOff x="5370513" y="2468563"/>
            <a:chExt cx="373063" cy="398463"/>
          </a:xfrm>
          <a:solidFill>
            <a:schemeClr val="bg1"/>
          </a:solidFill>
        </p:grpSpPr>
        <p:sp>
          <p:nvSpPr>
            <p:cNvPr id="56" name="Freeform 114"/>
            <p:cNvSpPr>
              <a:spLocks noEditPoints="1"/>
            </p:cNvSpPr>
            <p:nvPr/>
          </p:nvSpPr>
          <p:spPr bwMode="auto">
            <a:xfrm>
              <a:off x="5370513" y="2468563"/>
              <a:ext cx="373063" cy="398463"/>
            </a:xfrm>
            <a:custGeom>
              <a:avLst/>
              <a:gdLst>
                <a:gd name="T0" fmla="*/ 91 w 99"/>
                <a:gd name="T1" fmla="*/ 38 h 106"/>
                <a:gd name="T2" fmla="*/ 49 w 99"/>
                <a:gd name="T3" fmla="*/ 0 h 106"/>
                <a:gd name="T4" fmla="*/ 8 w 99"/>
                <a:gd name="T5" fmla="*/ 38 h 106"/>
                <a:gd name="T6" fmla="*/ 0 w 99"/>
                <a:gd name="T7" fmla="*/ 53 h 106"/>
                <a:gd name="T8" fmla="*/ 11 w 99"/>
                <a:gd name="T9" fmla="*/ 68 h 106"/>
                <a:gd name="T10" fmla="*/ 12 w 99"/>
                <a:gd name="T11" fmla="*/ 68 h 106"/>
                <a:gd name="T12" fmla="*/ 49 w 99"/>
                <a:gd name="T13" fmla="*/ 106 h 106"/>
                <a:gd name="T14" fmla="*/ 87 w 99"/>
                <a:gd name="T15" fmla="*/ 68 h 106"/>
                <a:gd name="T16" fmla="*/ 88 w 99"/>
                <a:gd name="T17" fmla="*/ 68 h 106"/>
                <a:gd name="T18" fmla="*/ 99 w 99"/>
                <a:gd name="T19" fmla="*/ 53 h 106"/>
                <a:gd name="T20" fmla="*/ 91 w 99"/>
                <a:gd name="T21" fmla="*/ 38 h 106"/>
                <a:gd name="T22" fmla="*/ 76 w 99"/>
                <a:gd name="T23" fmla="*/ 44 h 106"/>
                <a:gd name="T24" fmla="*/ 71 w 99"/>
                <a:gd name="T25" fmla="*/ 44 h 106"/>
                <a:gd name="T26" fmla="*/ 71 w 99"/>
                <a:gd name="T27" fmla="*/ 49 h 106"/>
                <a:gd name="T28" fmla="*/ 75 w 99"/>
                <a:gd name="T29" fmla="*/ 51 h 106"/>
                <a:gd name="T30" fmla="*/ 76 w 99"/>
                <a:gd name="T31" fmla="*/ 53 h 106"/>
                <a:gd name="T32" fmla="*/ 71 w 99"/>
                <a:gd name="T33" fmla="*/ 62 h 106"/>
                <a:gd name="T34" fmla="*/ 68 w 99"/>
                <a:gd name="T35" fmla="*/ 62 h 106"/>
                <a:gd name="T36" fmla="*/ 65 w 99"/>
                <a:gd name="T37" fmla="*/ 59 h 106"/>
                <a:gd name="T38" fmla="*/ 60 w 99"/>
                <a:gd name="T39" fmla="*/ 63 h 106"/>
                <a:gd name="T40" fmla="*/ 62 w 99"/>
                <a:gd name="T41" fmla="*/ 67 h 106"/>
                <a:gd name="T42" fmla="*/ 61 w 99"/>
                <a:gd name="T43" fmla="*/ 69 h 106"/>
                <a:gd name="T44" fmla="*/ 52 w 99"/>
                <a:gd name="T45" fmla="*/ 72 h 106"/>
                <a:gd name="T46" fmla="*/ 49 w 99"/>
                <a:gd name="T47" fmla="*/ 70 h 106"/>
                <a:gd name="T48" fmla="*/ 49 w 99"/>
                <a:gd name="T49" fmla="*/ 66 h 106"/>
                <a:gd name="T50" fmla="*/ 43 w 99"/>
                <a:gd name="T51" fmla="*/ 65 h 106"/>
                <a:gd name="T52" fmla="*/ 42 w 99"/>
                <a:gd name="T53" fmla="*/ 69 h 106"/>
                <a:gd name="T54" fmla="*/ 40 w 99"/>
                <a:gd name="T55" fmla="*/ 70 h 106"/>
                <a:gd name="T56" fmla="*/ 31 w 99"/>
                <a:gd name="T57" fmla="*/ 65 h 106"/>
                <a:gd name="T58" fmla="*/ 31 w 99"/>
                <a:gd name="T59" fmla="*/ 62 h 106"/>
                <a:gd name="T60" fmla="*/ 34 w 99"/>
                <a:gd name="T61" fmla="*/ 59 h 106"/>
                <a:gd name="T62" fmla="*/ 30 w 99"/>
                <a:gd name="T63" fmla="*/ 55 h 106"/>
                <a:gd name="T64" fmla="*/ 26 w 99"/>
                <a:gd name="T65" fmla="*/ 57 h 106"/>
                <a:gd name="T66" fmla="*/ 24 w 99"/>
                <a:gd name="T67" fmla="*/ 55 h 106"/>
                <a:gd name="T68" fmla="*/ 21 w 99"/>
                <a:gd name="T69" fmla="*/ 46 h 106"/>
                <a:gd name="T70" fmla="*/ 23 w 99"/>
                <a:gd name="T71" fmla="*/ 44 h 106"/>
                <a:gd name="T72" fmla="*/ 27 w 99"/>
                <a:gd name="T73" fmla="*/ 44 h 106"/>
                <a:gd name="T74" fmla="*/ 28 w 99"/>
                <a:gd name="T75" fmla="*/ 38 h 106"/>
                <a:gd name="T76" fmla="*/ 24 w 99"/>
                <a:gd name="T77" fmla="*/ 37 h 106"/>
                <a:gd name="T78" fmla="*/ 23 w 99"/>
                <a:gd name="T79" fmla="*/ 34 h 106"/>
                <a:gd name="T80" fmla="*/ 28 w 99"/>
                <a:gd name="T81" fmla="*/ 26 h 106"/>
                <a:gd name="T82" fmla="*/ 31 w 99"/>
                <a:gd name="T83" fmla="*/ 25 h 106"/>
                <a:gd name="T84" fmla="*/ 34 w 99"/>
                <a:gd name="T85" fmla="*/ 28 h 106"/>
                <a:gd name="T86" fmla="*/ 38 w 99"/>
                <a:gd name="T87" fmla="*/ 25 h 106"/>
                <a:gd name="T88" fmla="*/ 36 w 99"/>
                <a:gd name="T89" fmla="*/ 21 h 106"/>
                <a:gd name="T90" fmla="*/ 37 w 99"/>
                <a:gd name="T91" fmla="*/ 18 h 106"/>
                <a:gd name="T92" fmla="*/ 47 w 99"/>
                <a:gd name="T93" fmla="*/ 16 h 106"/>
                <a:gd name="T94" fmla="*/ 49 w 99"/>
                <a:gd name="T95" fmla="*/ 17 h 106"/>
                <a:gd name="T96" fmla="*/ 49 w 99"/>
                <a:gd name="T97" fmla="*/ 22 h 106"/>
                <a:gd name="T98" fmla="*/ 55 w 99"/>
                <a:gd name="T99" fmla="*/ 22 h 106"/>
                <a:gd name="T100" fmla="*/ 56 w 99"/>
                <a:gd name="T101" fmla="*/ 18 h 106"/>
                <a:gd name="T102" fmla="*/ 59 w 99"/>
                <a:gd name="T103" fmla="*/ 17 h 106"/>
                <a:gd name="T104" fmla="*/ 67 w 99"/>
                <a:gd name="T105" fmla="*/ 22 h 106"/>
                <a:gd name="T106" fmla="*/ 68 w 99"/>
                <a:gd name="T107" fmla="*/ 25 h 106"/>
                <a:gd name="T108" fmla="*/ 65 w 99"/>
                <a:gd name="T109" fmla="*/ 28 h 106"/>
                <a:gd name="T110" fmla="*/ 68 w 99"/>
                <a:gd name="T111" fmla="*/ 33 h 106"/>
                <a:gd name="T112" fmla="*/ 72 w 99"/>
                <a:gd name="T113" fmla="*/ 31 h 106"/>
                <a:gd name="T114" fmla="*/ 75 w 99"/>
                <a:gd name="T115" fmla="*/ 32 h 106"/>
                <a:gd name="T116" fmla="*/ 77 w 99"/>
                <a:gd name="T117" fmla="*/ 41 h 106"/>
                <a:gd name="T118" fmla="*/ 76 w 99"/>
                <a:gd name="T119" fmla="*/ 4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106">
                  <a:moveTo>
                    <a:pt x="91" y="38"/>
                  </a:moveTo>
                  <a:cubicBezTo>
                    <a:pt x="89" y="12"/>
                    <a:pt x="71" y="0"/>
                    <a:pt x="49" y="0"/>
                  </a:cubicBezTo>
                  <a:cubicBezTo>
                    <a:pt x="27" y="0"/>
                    <a:pt x="10" y="12"/>
                    <a:pt x="8" y="38"/>
                  </a:cubicBezTo>
                  <a:cubicBezTo>
                    <a:pt x="3" y="40"/>
                    <a:pt x="0" y="46"/>
                    <a:pt x="0" y="53"/>
                  </a:cubicBezTo>
                  <a:cubicBezTo>
                    <a:pt x="0" y="61"/>
                    <a:pt x="5" y="68"/>
                    <a:pt x="11" y="68"/>
                  </a:cubicBezTo>
                  <a:cubicBezTo>
                    <a:pt x="11" y="68"/>
                    <a:pt x="12" y="68"/>
                    <a:pt x="12" y="68"/>
                  </a:cubicBezTo>
                  <a:cubicBezTo>
                    <a:pt x="19" y="88"/>
                    <a:pt x="33" y="106"/>
                    <a:pt x="49" y="106"/>
                  </a:cubicBezTo>
                  <a:cubicBezTo>
                    <a:pt x="66" y="106"/>
                    <a:pt x="80" y="88"/>
                    <a:pt x="87" y="68"/>
                  </a:cubicBezTo>
                  <a:cubicBezTo>
                    <a:pt x="87" y="68"/>
                    <a:pt x="87" y="68"/>
                    <a:pt x="88" y="68"/>
                  </a:cubicBezTo>
                  <a:cubicBezTo>
                    <a:pt x="94" y="68"/>
                    <a:pt x="99" y="61"/>
                    <a:pt x="99" y="53"/>
                  </a:cubicBezTo>
                  <a:cubicBezTo>
                    <a:pt x="99" y="46"/>
                    <a:pt x="95" y="40"/>
                    <a:pt x="91" y="38"/>
                  </a:cubicBezTo>
                  <a:close/>
                  <a:moveTo>
                    <a:pt x="76" y="44"/>
                  </a:moveTo>
                  <a:cubicBezTo>
                    <a:pt x="71" y="44"/>
                    <a:pt x="71" y="44"/>
                    <a:pt x="71" y="44"/>
                  </a:cubicBezTo>
                  <a:cubicBezTo>
                    <a:pt x="71" y="46"/>
                    <a:pt x="71" y="48"/>
                    <a:pt x="71" y="49"/>
                  </a:cubicBezTo>
                  <a:cubicBezTo>
                    <a:pt x="75" y="51"/>
                    <a:pt x="75" y="51"/>
                    <a:pt x="75" y="51"/>
                  </a:cubicBezTo>
                  <a:cubicBezTo>
                    <a:pt x="76" y="51"/>
                    <a:pt x="76" y="52"/>
                    <a:pt x="76" y="53"/>
                  </a:cubicBezTo>
                  <a:cubicBezTo>
                    <a:pt x="74" y="56"/>
                    <a:pt x="73" y="59"/>
                    <a:pt x="71" y="62"/>
                  </a:cubicBezTo>
                  <a:cubicBezTo>
                    <a:pt x="70" y="63"/>
                    <a:pt x="69" y="63"/>
                    <a:pt x="68" y="62"/>
                  </a:cubicBezTo>
                  <a:cubicBezTo>
                    <a:pt x="65" y="59"/>
                    <a:pt x="65" y="59"/>
                    <a:pt x="65" y="59"/>
                  </a:cubicBezTo>
                  <a:cubicBezTo>
                    <a:pt x="64" y="61"/>
                    <a:pt x="62" y="62"/>
                    <a:pt x="60" y="63"/>
                  </a:cubicBezTo>
                  <a:cubicBezTo>
                    <a:pt x="62" y="67"/>
                    <a:pt x="62" y="67"/>
                    <a:pt x="62" y="67"/>
                  </a:cubicBezTo>
                  <a:cubicBezTo>
                    <a:pt x="63" y="67"/>
                    <a:pt x="62" y="69"/>
                    <a:pt x="61" y="69"/>
                  </a:cubicBezTo>
                  <a:cubicBezTo>
                    <a:pt x="58" y="71"/>
                    <a:pt x="55" y="71"/>
                    <a:pt x="52" y="72"/>
                  </a:cubicBezTo>
                  <a:cubicBezTo>
                    <a:pt x="50" y="72"/>
                    <a:pt x="49" y="71"/>
                    <a:pt x="49" y="70"/>
                  </a:cubicBezTo>
                  <a:cubicBezTo>
                    <a:pt x="49" y="66"/>
                    <a:pt x="49" y="66"/>
                    <a:pt x="49" y="66"/>
                  </a:cubicBezTo>
                  <a:cubicBezTo>
                    <a:pt x="47" y="66"/>
                    <a:pt x="45" y="66"/>
                    <a:pt x="43" y="65"/>
                  </a:cubicBezTo>
                  <a:cubicBezTo>
                    <a:pt x="42" y="69"/>
                    <a:pt x="42" y="69"/>
                    <a:pt x="42" y="69"/>
                  </a:cubicBezTo>
                  <a:cubicBezTo>
                    <a:pt x="42" y="70"/>
                    <a:pt x="41" y="71"/>
                    <a:pt x="40" y="70"/>
                  </a:cubicBezTo>
                  <a:cubicBezTo>
                    <a:pt x="37" y="69"/>
                    <a:pt x="34" y="67"/>
                    <a:pt x="31" y="65"/>
                  </a:cubicBezTo>
                  <a:cubicBezTo>
                    <a:pt x="30" y="64"/>
                    <a:pt x="30" y="63"/>
                    <a:pt x="31" y="62"/>
                  </a:cubicBezTo>
                  <a:cubicBezTo>
                    <a:pt x="34" y="59"/>
                    <a:pt x="34" y="59"/>
                    <a:pt x="34" y="59"/>
                  </a:cubicBezTo>
                  <a:cubicBezTo>
                    <a:pt x="32" y="58"/>
                    <a:pt x="31" y="56"/>
                    <a:pt x="30" y="55"/>
                  </a:cubicBezTo>
                  <a:cubicBezTo>
                    <a:pt x="26" y="57"/>
                    <a:pt x="26" y="57"/>
                    <a:pt x="26" y="57"/>
                  </a:cubicBezTo>
                  <a:cubicBezTo>
                    <a:pt x="26" y="57"/>
                    <a:pt x="24" y="57"/>
                    <a:pt x="24" y="55"/>
                  </a:cubicBezTo>
                  <a:cubicBezTo>
                    <a:pt x="22" y="53"/>
                    <a:pt x="22" y="49"/>
                    <a:pt x="21" y="46"/>
                  </a:cubicBezTo>
                  <a:cubicBezTo>
                    <a:pt x="21" y="45"/>
                    <a:pt x="22" y="44"/>
                    <a:pt x="23" y="44"/>
                  </a:cubicBezTo>
                  <a:cubicBezTo>
                    <a:pt x="27" y="44"/>
                    <a:pt x="27" y="44"/>
                    <a:pt x="27" y="44"/>
                  </a:cubicBezTo>
                  <a:cubicBezTo>
                    <a:pt x="27" y="42"/>
                    <a:pt x="27" y="40"/>
                    <a:pt x="28" y="38"/>
                  </a:cubicBezTo>
                  <a:cubicBezTo>
                    <a:pt x="24" y="37"/>
                    <a:pt x="24" y="37"/>
                    <a:pt x="24" y="37"/>
                  </a:cubicBezTo>
                  <a:cubicBezTo>
                    <a:pt x="23" y="37"/>
                    <a:pt x="22" y="35"/>
                    <a:pt x="23" y="34"/>
                  </a:cubicBezTo>
                  <a:cubicBezTo>
                    <a:pt x="24" y="31"/>
                    <a:pt x="26" y="28"/>
                    <a:pt x="28" y="26"/>
                  </a:cubicBezTo>
                  <a:cubicBezTo>
                    <a:pt x="29" y="25"/>
                    <a:pt x="30" y="24"/>
                    <a:pt x="31" y="25"/>
                  </a:cubicBezTo>
                  <a:cubicBezTo>
                    <a:pt x="34" y="28"/>
                    <a:pt x="34" y="28"/>
                    <a:pt x="34" y="28"/>
                  </a:cubicBezTo>
                  <a:cubicBezTo>
                    <a:pt x="35" y="27"/>
                    <a:pt x="36" y="25"/>
                    <a:pt x="38" y="25"/>
                  </a:cubicBezTo>
                  <a:cubicBezTo>
                    <a:pt x="36" y="21"/>
                    <a:pt x="36" y="21"/>
                    <a:pt x="36" y="21"/>
                  </a:cubicBezTo>
                  <a:cubicBezTo>
                    <a:pt x="36" y="20"/>
                    <a:pt x="36" y="19"/>
                    <a:pt x="37" y="18"/>
                  </a:cubicBezTo>
                  <a:cubicBezTo>
                    <a:pt x="40" y="17"/>
                    <a:pt x="44" y="16"/>
                    <a:pt x="47" y="16"/>
                  </a:cubicBezTo>
                  <a:cubicBezTo>
                    <a:pt x="48" y="16"/>
                    <a:pt x="49" y="16"/>
                    <a:pt x="49" y="17"/>
                  </a:cubicBezTo>
                  <a:cubicBezTo>
                    <a:pt x="49" y="22"/>
                    <a:pt x="49" y="22"/>
                    <a:pt x="49" y="22"/>
                  </a:cubicBezTo>
                  <a:cubicBezTo>
                    <a:pt x="51" y="22"/>
                    <a:pt x="53" y="22"/>
                    <a:pt x="55" y="22"/>
                  </a:cubicBezTo>
                  <a:cubicBezTo>
                    <a:pt x="56" y="18"/>
                    <a:pt x="56" y="18"/>
                    <a:pt x="56" y="18"/>
                  </a:cubicBezTo>
                  <a:cubicBezTo>
                    <a:pt x="56" y="17"/>
                    <a:pt x="58" y="17"/>
                    <a:pt x="59" y="17"/>
                  </a:cubicBezTo>
                  <a:cubicBezTo>
                    <a:pt x="62" y="19"/>
                    <a:pt x="65" y="20"/>
                    <a:pt x="67" y="22"/>
                  </a:cubicBezTo>
                  <a:cubicBezTo>
                    <a:pt x="68" y="23"/>
                    <a:pt x="69" y="24"/>
                    <a:pt x="68" y="25"/>
                  </a:cubicBezTo>
                  <a:cubicBezTo>
                    <a:pt x="65" y="28"/>
                    <a:pt x="65" y="28"/>
                    <a:pt x="65" y="28"/>
                  </a:cubicBezTo>
                  <a:cubicBezTo>
                    <a:pt x="66" y="29"/>
                    <a:pt x="67" y="31"/>
                    <a:pt x="68" y="33"/>
                  </a:cubicBezTo>
                  <a:cubicBezTo>
                    <a:pt x="72" y="31"/>
                    <a:pt x="72" y="31"/>
                    <a:pt x="72" y="31"/>
                  </a:cubicBezTo>
                  <a:cubicBezTo>
                    <a:pt x="73" y="30"/>
                    <a:pt x="74" y="31"/>
                    <a:pt x="75" y="32"/>
                  </a:cubicBezTo>
                  <a:cubicBezTo>
                    <a:pt x="76" y="35"/>
                    <a:pt x="77" y="38"/>
                    <a:pt x="77" y="41"/>
                  </a:cubicBezTo>
                  <a:cubicBezTo>
                    <a:pt x="77" y="43"/>
                    <a:pt x="77" y="44"/>
                    <a:pt x="7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57" name="Oval 115"/>
            <p:cNvSpPr>
              <a:spLocks noChangeArrowheads="1"/>
            </p:cNvSpPr>
            <p:nvPr/>
          </p:nvSpPr>
          <p:spPr bwMode="auto">
            <a:xfrm>
              <a:off x="5510213" y="2589213"/>
              <a:ext cx="90488" cy="889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58" name="Group 48"/>
          <p:cNvGrpSpPr/>
          <p:nvPr/>
        </p:nvGrpSpPr>
        <p:grpSpPr>
          <a:xfrm>
            <a:off x="3830639" y="2160499"/>
            <a:ext cx="416114" cy="401546"/>
            <a:chOff x="5202238" y="3686176"/>
            <a:chExt cx="725488" cy="700088"/>
          </a:xfrm>
          <a:solidFill>
            <a:schemeClr val="bg1"/>
          </a:solidFill>
        </p:grpSpPr>
        <p:sp>
          <p:nvSpPr>
            <p:cNvPr id="59" name="Freeform 120"/>
            <p:cNvSpPr>
              <a:spLocks noEditPoints="1"/>
            </p:cNvSpPr>
            <p:nvPr/>
          </p:nvSpPr>
          <p:spPr bwMode="auto">
            <a:xfrm>
              <a:off x="5202238" y="3686176"/>
              <a:ext cx="698500" cy="700088"/>
            </a:xfrm>
            <a:custGeom>
              <a:avLst/>
              <a:gdLst>
                <a:gd name="T0" fmla="*/ 142 w 186"/>
                <a:gd name="T1" fmla="*/ 155 h 186"/>
                <a:gd name="T2" fmla="*/ 125 w 186"/>
                <a:gd name="T3" fmla="*/ 165 h 186"/>
                <a:gd name="T4" fmla="*/ 131 w 186"/>
                <a:gd name="T5" fmla="*/ 156 h 186"/>
                <a:gd name="T6" fmla="*/ 121 w 186"/>
                <a:gd name="T7" fmla="*/ 157 h 186"/>
                <a:gd name="T8" fmla="*/ 114 w 186"/>
                <a:gd name="T9" fmla="*/ 156 h 186"/>
                <a:gd name="T10" fmla="*/ 93 w 186"/>
                <a:gd name="T11" fmla="*/ 172 h 186"/>
                <a:gd name="T12" fmla="*/ 60 w 186"/>
                <a:gd name="T13" fmla="*/ 131 h 186"/>
                <a:gd name="T14" fmla="*/ 76 w 186"/>
                <a:gd name="T15" fmla="*/ 131 h 186"/>
                <a:gd name="T16" fmla="*/ 72 w 186"/>
                <a:gd name="T17" fmla="*/ 120 h 186"/>
                <a:gd name="T18" fmla="*/ 71 w 186"/>
                <a:gd name="T19" fmla="*/ 117 h 186"/>
                <a:gd name="T20" fmla="*/ 57 w 186"/>
                <a:gd name="T21" fmla="*/ 117 h 186"/>
                <a:gd name="T22" fmla="*/ 56 w 186"/>
                <a:gd name="T23" fmla="*/ 93 h 186"/>
                <a:gd name="T24" fmla="*/ 57 w 186"/>
                <a:gd name="T25" fmla="*/ 72 h 186"/>
                <a:gd name="T26" fmla="*/ 81 w 186"/>
                <a:gd name="T27" fmla="*/ 72 h 186"/>
                <a:gd name="T28" fmla="*/ 98 w 186"/>
                <a:gd name="T29" fmla="*/ 58 h 186"/>
                <a:gd name="T30" fmla="*/ 60 w 186"/>
                <a:gd name="T31" fmla="*/ 58 h 186"/>
                <a:gd name="T32" fmla="*/ 93 w 186"/>
                <a:gd name="T33" fmla="*/ 14 h 186"/>
                <a:gd name="T34" fmla="*/ 125 w 186"/>
                <a:gd name="T35" fmla="*/ 53 h 186"/>
                <a:gd name="T36" fmla="*/ 140 w 186"/>
                <a:gd name="T37" fmla="*/ 56 h 186"/>
                <a:gd name="T38" fmla="*/ 125 w 186"/>
                <a:gd name="T39" fmla="*/ 21 h 186"/>
                <a:gd name="T40" fmla="*/ 164 w 186"/>
                <a:gd name="T41" fmla="*/ 58 h 186"/>
                <a:gd name="T42" fmla="*/ 145 w 186"/>
                <a:gd name="T43" fmla="*/ 58 h 186"/>
                <a:gd name="T44" fmla="*/ 162 w 186"/>
                <a:gd name="T45" fmla="*/ 72 h 186"/>
                <a:gd name="T46" fmla="*/ 169 w 186"/>
                <a:gd name="T47" fmla="*/ 72 h 186"/>
                <a:gd name="T48" fmla="*/ 172 w 186"/>
                <a:gd name="T49" fmla="*/ 93 h 186"/>
                <a:gd name="T50" fmla="*/ 172 w 186"/>
                <a:gd name="T51" fmla="*/ 94 h 186"/>
                <a:gd name="T52" fmla="*/ 170 w 186"/>
                <a:gd name="T53" fmla="*/ 123 h 186"/>
                <a:gd name="T54" fmla="*/ 178 w 186"/>
                <a:gd name="T55" fmla="*/ 131 h 186"/>
                <a:gd name="T56" fmla="*/ 178 w 186"/>
                <a:gd name="T57" fmla="*/ 131 h 186"/>
                <a:gd name="T58" fmla="*/ 179 w 186"/>
                <a:gd name="T59" fmla="*/ 131 h 186"/>
                <a:gd name="T60" fmla="*/ 179 w 186"/>
                <a:gd name="T61" fmla="*/ 128 h 186"/>
                <a:gd name="T62" fmla="*/ 186 w 186"/>
                <a:gd name="T63" fmla="*/ 93 h 186"/>
                <a:gd name="T64" fmla="*/ 93 w 186"/>
                <a:gd name="T65" fmla="*/ 0 h 186"/>
                <a:gd name="T66" fmla="*/ 0 w 186"/>
                <a:gd name="T67" fmla="*/ 93 h 186"/>
                <a:gd name="T68" fmla="*/ 93 w 186"/>
                <a:gd name="T69" fmla="*/ 186 h 186"/>
                <a:gd name="T70" fmla="*/ 151 w 186"/>
                <a:gd name="T71" fmla="*/ 166 h 186"/>
                <a:gd name="T72" fmla="*/ 142 w 186"/>
                <a:gd name="T73" fmla="*/ 155 h 186"/>
                <a:gd name="T74" fmla="*/ 61 w 186"/>
                <a:gd name="T75" fmla="*/ 21 h 186"/>
                <a:gd name="T76" fmla="*/ 45 w 186"/>
                <a:gd name="T77" fmla="*/ 58 h 186"/>
                <a:gd name="T78" fmla="*/ 22 w 186"/>
                <a:gd name="T79" fmla="*/ 58 h 186"/>
                <a:gd name="T80" fmla="*/ 61 w 186"/>
                <a:gd name="T81" fmla="*/ 21 h 186"/>
                <a:gd name="T82" fmla="*/ 14 w 186"/>
                <a:gd name="T83" fmla="*/ 93 h 186"/>
                <a:gd name="T84" fmla="*/ 17 w 186"/>
                <a:gd name="T85" fmla="*/ 72 h 186"/>
                <a:gd name="T86" fmla="*/ 43 w 186"/>
                <a:gd name="T87" fmla="*/ 72 h 186"/>
                <a:gd name="T88" fmla="*/ 42 w 186"/>
                <a:gd name="T89" fmla="*/ 93 h 186"/>
                <a:gd name="T90" fmla="*/ 43 w 186"/>
                <a:gd name="T91" fmla="*/ 117 h 186"/>
                <a:gd name="T92" fmla="*/ 17 w 186"/>
                <a:gd name="T93" fmla="*/ 117 h 186"/>
                <a:gd name="T94" fmla="*/ 14 w 186"/>
                <a:gd name="T95" fmla="*/ 93 h 186"/>
                <a:gd name="T96" fmla="*/ 23 w 186"/>
                <a:gd name="T97" fmla="*/ 131 h 186"/>
                <a:gd name="T98" fmla="*/ 46 w 186"/>
                <a:gd name="T99" fmla="*/ 131 h 186"/>
                <a:gd name="T100" fmla="*/ 61 w 186"/>
                <a:gd name="T101" fmla="*/ 165 h 186"/>
                <a:gd name="T102" fmla="*/ 23 w 186"/>
                <a:gd name="T103" fmla="*/ 13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6" h="186">
                  <a:moveTo>
                    <a:pt x="142" y="155"/>
                  </a:moveTo>
                  <a:cubicBezTo>
                    <a:pt x="137" y="159"/>
                    <a:pt x="131" y="163"/>
                    <a:pt x="125" y="165"/>
                  </a:cubicBezTo>
                  <a:cubicBezTo>
                    <a:pt x="127" y="162"/>
                    <a:pt x="129" y="159"/>
                    <a:pt x="131" y="156"/>
                  </a:cubicBezTo>
                  <a:cubicBezTo>
                    <a:pt x="128" y="157"/>
                    <a:pt x="124" y="157"/>
                    <a:pt x="121" y="157"/>
                  </a:cubicBezTo>
                  <a:cubicBezTo>
                    <a:pt x="119" y="157"/>
                    <a:pt x="117" y="157"/>
                    <a:pt x="114" y="156"/>
                  </a:cubicBezTo>
                  <a:cubicBezTo>
                    <a:pt x="108" y="166"/>
                    <a:pt x="100" y="172"/>
                    <a:pt x="93" y="172"/>
                  </a:cubicBezTo>
                  <a:cubicBezTo>
                    <a:pt x="81" y="172"/>
                    <a:pt x="67" y="156"/>
                    <a:pt x="60" y="131"/>
                  </a:cubicBezTo>
                  <a:cubicBezTo>
                    <a:pt x="76" y="131"/>
                    <a:pt x="76" y="131"/>
                    <a:pt x="76" y="131"/>
                  </a:cubicBezTo>
                  <a:cubicBezTo>
                    <a:pt x="74" y="127"/>
                    <a:pt x="73" y="124"/>
                    <a:pt x="72" y="120"/>
                  </a:cubicBezTo>
                  <a:cubicBezTo>
                    <a:pt x="71" y="119"/>
                    <a:pt x="71" y="118"/>
                    <a:pt x="71" y="117"/>
                  </a:cubicBezTo>
                  <a:cubicBezTo>
                    <a:pt x="57" y="117"/>
                    <a:pt x="57" y="117"/>
                    <a:pt x="57" y="117"/>
                  </a:cubicBezTo>
                  <a:cubicBezTo>
                    <a:pt x="56" y="109"/>
                    <a:pt x="56" y="101"/>
                    <a:pt x="56" y="93"/>
                  </a:cubicBezTo>
                  <a:cubicBezTo>
                    <a:pt x="56" y="86"/>
                    <a:pt x="56" y="79"/>
                    <a:pt x="57" y="72"/>
                  </a:cubicBezTo>
                  <a:cubicBezTo>
                    <a:pt x="81" y="72"/>
                    <a:pt x="81" y="72"/>
                    <a:pt x="81" y="72"/>
                  </a:cubicBezTo>
                  <a:cubicBezTo>
                    <a:pt x="85" y="66"/>
                    <a:pt x="91" y="62"/>
                    <a:pt x="98" y="58"/>
                  </a:cubicBezTo>
                  <a:cubicBezTo>
                    <a:pt x="60" y="58"/>
                    <a:pt x="60" y="58"/>
                    <a:pt x="60" y="58"/>
                  </a:cubicBezTo>
                  <a:cubicBezTo>
                    <a:pt x="66" y="32"/>
                    <a:pt x="80" y="14"/>
                    <a:pt x="93" y="14"/>
                  </a:cubicBezTo>
                  <a:cubicBezTo>
                    <a:pt x="105" y="14"/>
                    <a:pt x="118" y="29"/>
                    <a:pt x="125" y="53"/>
                  </a:cubicBezTo>
                  <a:cubicBezTo>
                    <a:pt x="130" y="53"/>
                    <a:pt x="135" y="54"/>
                    <a:pt x="140" y="56"/>
                  </a:cubicBezTo>
                  <a:cubicBezTo>
                    <a:pt x="137" y="42"/>
                    <a:pt x="132" y="30"/>
                    <a:pt x="125" y="21"/>
                  </a:cubicBezTo>
                  <a:cubicBezTo>
                    <a:pt x="142" y="28"/>
                    <a:pt x="156" y="42"/>
                    <a:pt x="164" y="58"/>
                  </a:cubicBezTo>
                  <a:cubicBezTo>
                    <a:pt x="145" y="58"/>
                    <a:pt x="145" y="58"/>
                    <a:pt x="145" y="58"/>
                  </a:cubicBezTo>
                  <a:cubicBezTo>
                    <a:pt x="151" y="62"/>
                    <a:pt x="157" y="66"/>
                    <a:pt x="162" y="72"/>
                  </a:cubicBezTo>
                  <a:cubicBezTo>
                    <a:pt x="169" y="72"/>
                    <a:pt x="169" y="72"/>
                    <a:pt x="169" y="72"/>
                  </a:cubicBezTo>
                  <a:cubicBezTo>
                    <a:pt x="171" y="79"/>
                    <a:pt x="172" y="86"/>
                    <a:pt x="172" y="93"/>
                  </a:cubicBezTo>
                  <a:cubicBezTo>
                    <a:pt x="172" y="93"/>
                    <a:pt x="172" y="94"/>
                    <a:pt x="172" y="94"/>
                  </a:cubicBezTo>
                  <a:cubicBezTo>
                    <a:pt x="174" y="104"/>
                    <a:pt x="173" y="113"/>
                    <a:pt x="170" y="123"/>
                  </a:cubicBezTo>
                  <a:cubicBezTo>
                    <a:pt x="178" y="131"/>
                    <a:pt x="178" y="131"/>
                    <a:pt x="178" y="131"/>
                  </a:cubicBezTo>
                  <a:cubicBezTo>
                    <a:pt x="178" y="131"/>
                    <a:pt x="178" y="131"/>
                    <a:pt x="178" y="131"/>
                  </a:cubicBezTo>
                  <a:cubicBezTo>
                    <a:pt x="179" y="131"/>
                    <a:pt x="179" y="131"/>
                    <a:pt x="179" y="131"/>
                  </a:cubicBezTo>
                  <a:cubicBezTo>
                    <a:pt x="179" y="128"/>
                    <a:pt x="179" y="128"/>
                    <a:pt x="179" y="128"/>
                  </a:cubicBezTo>
                  <a:cubicBezTo>
                    <a:pt x="184" y="117"/>
                    <a:pt x="186" y="106"/>
                    <a:pt x="186" y="93"/>
                  </a:cubicBezTo>
                  <a:cubicBezTo>
                    <a:pt x="186" y="42"/>
                    <a:pt x="144" y="0"/>
                    <a:pt x="93" y="0"/>
                  </a:cubicBezTo>
                  <a:cubicBezTo>
                    <a:pt x="42" y="0"/>
                    <a:pt x="0" y="42"/>
                    <a:pt x="0" y="93"/>
                  </a:cubicBezTo>
                  <a:cubicBezTo>
                    <a:pt x="0" y="144"/>
                    <a:pt x="42" y="186"/>
                    <a:pt x="93" y="186"/>
                  </a:cubicBezTo>
                  <a:cubicBezTo>
                    <a:pt x="115" y="186"/>
                    <a:pt x="135" y="178"/>
                    <a:pt x="151" y="166"/>
                  </a:cubicBezTo>
                  <a:lnTo>
                    <a:pt x="142" y="155"/>
                  </a:lnTo>
                  <a:close/>
                  <a:moveTo>
                    <a:pt x="61" y="21"/>
                  </a:moveTo>
                  <a:cubicBezTo>
                    <a:pt x="54" y="31"/>
                    <a:pt x="49" y="44"/>
                    <a:pt x="45" y="58"/>
                  </a:cubicBezTo>
                  <a:cubicBezTo>
                    <a:pt x="22" y="58"/>
                    <a:pt x="22" y="58"/>
                    <a:pt x="22" y="58"/>
                  </a:cubicBezTo>
                  <a:cubicBezTo>
                    <a:pt x="30" y="42"/>
                    <a:pt x="44" y="28"/>
                    <a:pt x="61" y="21"/>
                  </a:cubicBezTo>
                  <a:close/>
                  <a:moveTo>
                    <a:pt x="14" y="93"/>
                  </a:moveTo>
                  <a:cubicBezTo>
                    <a:pt x="14" y="86"/>
                    <a:pt x="15" y="79"/>
                    <a:pt x="17" y="72"/>
                  </a:cubicBezTo>
                  <a:cubicBezTo>
                    <a:pt x="43" y="72"/>
                    <a:pt x="43" y="72"/>
                    <a:pt x="43" y="72"/>
                  </a:cubicBezTo>
                  <a:cubicBezTo>
                    <a:pt x="42" y="79"/>
                    <a:pt x="42" y="86"/>
                    <a:pt x="42" y="93"/>
                  </a:cubicBezTo>
                  <a:cubicBezTo>
                    <a:pt x="42" y="101"/>
                    <a:pt x="42" y="109"/>
                    <a:pt x="43" y="117"/>
                  </a:cubicBezTo>
                  <a:cubicBezTo>
                    <a:pt x="17" y="117"/>
                    <a:pt x="17" y="117"/>
                    <a:pt x="17" y="117"/>
                  </a:cubicBezTo>
                  <a:cubicBezTo>
                    <a:pt x="15" y="109"/>
                    <a:pt x="14" y="101"/>
                    <a:pt x="14" y="93"/>
                  </a:cubicBezTo>
                  <a:close/>
                  <a:moveTo>
                    <a:pt x="23" y="131"/>
                  </a:moveTo>
                  <a:cubicBezTo>
                    <a:pt x="46" y="131"/>
                    <a:pt x="46" y="131"/>
                    <a:pt x="46" y="131"/>
                  </a:cubicBezTo>
                  <a:cubicBezTo>
                    <a:pt x="49" y="144"/>
                    <a:pt x="54" y="156"/>
                    <a:pt x="61" y="165"/>
                  </a:cubicBezTo>
                  <a:cubicBezTo>
                    <a:pt x="45" y="158"/>
                    <a:pt x="32" y="146"/>
                    <a:pt x="23"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0" name="Freeform 121"/>
            <p:cNvSpPr>
              <a:spLocks noEditPoints="1"/>
            </p:cNvSpPr>
            <p:nvPr/>
          </p:nvSpPr>
          <p:spPr bwMode="auto">
            <a:xfrm>
              <a:off x="5487988" y="3911601"/>
              <a:ext cx="439738" cy="439738"/>
            </a:xfrm>
            <a:custGeom>
              <a:avLst/>
              <a:gdLst>
                <a:gd name="T0" fmla="*/ 116 w 117"/>
                <a:gd name="T1" fmla="*/ 103 h 117"/>
                <a:gd name="T2" fmla="*/ 81 w 117"/>
                <a:gd name="T3" fmla="*/ 65 h 117"/>
                <a:gd name="T4" fmla="*/ 80 w 117"/>
                <a:gd name="T5" fmla="*/ 65 h 117"/>
                <a:gd name="T6" fmla="*/ 84 w 117"/>
                <a:gd name="T7" fmla="*/ 33 h 117"/>
                <a:gd name="T8" fmla="*/ 33 w 117"/>
                <a:gd name="T9" fmla="*/ 6 h 117"/>
                <a:gd name="T10" fmla="*/ 7 w 117"/>
                <a:gd name="T11" fmla="*/ 57 h 117"/>
                <a:gd name="T12" fmla="*/ 57 w 117"/>
                <a:gd name="T13" fmla="*/ 83 h 117"/>
                <a:gd name="T14" fmla="*/ 67 w 117"/>
                <a:gd name="T15" fmla="*/ 79 h 117"/>
                <a:gd name="T16" fmla="*/ 101 w 117"/>
                <a:gd name="T17" fmla="*/ 116 h 117"/>
                <a:gd name="T18" fmla="*/ 106 w 117"/>
                <a:gd name="T19" fmla="*/ 115 h 117"/>
                <a:gd name="T20" fmla="*/ 114 w 117"/>
                <a:gd name="T21" fmla="*/ 108 h 117"/>
                <a:gd name="T22" fmla="*/ 116 w 117"/>
                <a:gd name="T23" fmla="*/ 103 h 117"/>
                <a:gd name="T24" fmla="*/ 17 w 117"/>
                <a:gd name="T25" fmla="*/ 54 h 117"/>
                <a:gd name="T26" fmla="*/ 36 w 117"/>
                <a:gd name="T27" fmla="*/ 17 h 117"/>
                <a:gd name="T28" fmla="*/ 73 w 117"/>
                <a:gd name="T29" fmla="*/ 36 h 117"/>
                <a:gd name="T30" fmla="*/ 54 w 117"/>
                <a:gd name="T31" fmla="*/ 73 h 117"/>
                <a:gd name="T32" fmla="*/ 17 w 117"/>
                <a:gd name="T33" fmla="*/ 5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7">
                  <a:moveTo>
                    <a:pt x="116" y="103"/>
                  </a:moveTo>
                  <a:cubicBezTo>
                    <a:pt x="81" y="65"/>
                    <a:pt x="81" y="65"/>
                    <a:pt x="81" y="65"/>
                  </a:cubicBezTo>
                  <a:cubicBezTo>
                    <a:pt x="81" y="65"/>
                    <a:pt x="80" y="65"/>
                    <a:pt x="80" y="65"/>
                  </a:cubicBezTo>
                  <a:cubicBezTo>
                    <a:pt x="86" y="55"/>
                    <a:pt x="87" y="44"/>
                    <a:pt x="84" y="33"/>
                  </a:cubicBezTo>
                  <a:cubicBezTo>
                    <a:pt x="77" y="11"/>
                    <a:pt x="54" y="0"/>
                    <a:pt x="33" y="6"/>
                  </a:cubicBezTo>
                  <a:cubicBezTo>
                    <a:pt x="12" y="13"/>
                    <a:pt x="0" y="36"/>
                    <a:pt x="7" y="57"/>
                  </a:cubicBezTo>
                  <a:cubicBezTo>
                    <a:pt x="13" y="78"/>
                    <a:pt x="36" y="90"/>
                    <a:pt x="57" y="83"/>
                  </a:cubicBezTo>
                  <a:cubicBezTo>
                    <a:pt x="61" y="82"/>
                    <a:pt x="64" y="81"/>
                    <a:pt x="67" y="79"/>
                  </a:cubicBezTo>
                  <a:cubicBezTo>
                    <a:pt x="101" y="116"/>
                    <a:pt x="101" y="116"/>
                    <a:pt x="101" y="116"/>
                  </a:cubicBezTo>
                  <a:cubicBezTo>
                    <a:pt x="102" y="117"/>
                    <a:pt x="104" y="117"/>
                    <a:pt x="106" y="115"/>
                  </a:cubicBezTo>
                  <a:cubicBezTo>
                    <a:pt x="114" y="108"/>
                    <a:pt x="114" y="108"/>
                    <a:pt x="114" y="108"/>
                  </a:cubicBezTo>
                  <a:cubicBezTo>
                    <a:pt x="116" y="106"/>
                    <a:pt x="117" y="104"/>
                    <a:pt x="116" y="103"/>
                  </a:cubicBezTo>
                  <a:close/>
                  <a:moveTo>
                    <a:pt x="17" y="54"/>
                  </a:moveTo>
                  <a:cubicBezTo>
                    <a:pt x="12" y="38"/>
                    <a:pt x="21" y="22"/>
                    <a:pt x="36" y="17"/>
                  </a:cubicBezTo>
                  <a:cubicBezTo>
                    <a:pt x="52" y="12"/>
                    <a:pt x="69" y="20"/>
                    <a:pt x="73" y="36"/>
                  </a:cubicBezTo>
                  <a:cubicBezTo>
                    <a:pt x="78" y="52"/>
                    <a:pt x="70" y="68"/>
                    <a:pt x="54" y="73"/>
                  </a:cubicBezTo>
                  <a:cubicBezTo>
                    <a:pt x="39" y="78"/>
                    <a:pt x="22" y="69"/>
                    <a:pt x="17"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1" name="Freeform 122"/>
            <p:cNvSpPr/>
            <p:nvPr/>
          </p:nvSpPr>
          <p:spPr bwMode="auto">
            <a:xfrm>
              <a:off x="5565775" y="3976688"/>
              <a:ext cx="188913" cy="138113"/>
            </a:xfrm>
            <a:custGeom>
              <a:avLst/>
              <a:gdLst>
                <a:gd name="T0" fmla="*/ 10 w 50"/>
                <a:gd name="T1" fmla="*/ 16 h 37"/>
                <a:gd name="T2" fmla="*/ 48 w 50"/>
                <a:gd name="T3" fmla="*/ 36 h 37"/>
                <a:gd name="T4" fmla="*/ 48 w 50"/>
                <a:gd name="T5" fmla="*/ 37 h 37"/>
                <a:gd name="T6" fmla="*/ 49 w 50"/>
                <a:gd name="T7" fmla="*/ 20 h 37"/>
                <a:gd name="T8" fmla="*/ 17 w 50"/>
                <a:gd name="T9" fmla="*/ 4 h 37"/>
                <a:gd name="T10" fmla="*/ 0 w 50"/>
                <a:gd name="T11" fmla="*/ 21 h 37"/>
                <a:gd name="T12" fmla="*/ 10 w 50"/>
                <a:gd name="T13" fmla="*/ 16 h 37"/>
              </a:gdLst>
              <a:ahLst/>
              <a:cxnLst>
                <a:cxn ang="0">
                  <a:pos x="T0" y="T1"/>
                </a:cxn>
                <a:cxn ang="0">
                  <a:pos x="T2" y="T3"/>
                </a:cxn>
                <a:cxn ang="0">
                  <a:pos x="T4" y="T5"/>
                </a:cxn>
                <a:cxn ang="0">
                  <a:pos x="T6" y="T7"/>
                </a:cxn>
                <a:cxn ang="0">
                  <a:pos x="T8" y="T9"/>
                </a:cxn>
                <a:cxn ang="0">
                  <a:pos x="T10" y="T11"/>
                </a:cxn>
                <a:cxn ang="0">
                  <a:pos x="T12" y="T13"/>
                </a:cxn>
              </a:cxnLst>
              <a:rect l="0" t="0" r="r" b="b"/>
              <a:pathLst>
                <a:path w="50" h="37">
                  <a:moveTo>
                    <a:pt x="10" y="16"/>
                  </a:moveTo>
                  <a:cubicBezTo>
                    <a:pt x="26" y="11"/>
                    <a:pt x="43" y="20"/>
                    <a:pt x="48" y="36"/>
                  </a:cubicBezTo>
                  <a:cubicBezTo>
                    <a:pt x="48" y="36"/>
                    <a:pt x="48" y="36"/>
                    <a:pt x="48" y="37"/>
                  </a:cubicBezTo>
                  <a:cubicBezTo>
                    <a:pt x="50" y="32"/>
                    <a:pt x="50" y="26"/>
                    <a:pt x="49" y="20"/>
                  </a:cubicBezTo>
                  <a:cubicBezTo>
                    <a:pt x="45" y="7"/>
                    <a:pt x="30" y="0"/>
                    <a:pt x="17" y="4"/>
                  </a:cubicBezTo>
                  <a:cubicBezTo>
                    <a:pt x="8" y="6"/>
                    <a:pt x="2" y="13"/>
                    <a:pt x="0" y="21"/>
                  </a:cubicBezTo>
                  <a:cubicBezTo>
                    <a:pt x="3" y="19"/>
                    <a:pt x="6" y="17"/>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62" name="Group 52"/>
          <p:cNvGrpSpPr/>
          <p:nvPr/>
        </p:nvGrpSpPr>
        <p:grpSpPr>
          <a:xfrm>
            <a:off x="7131018" y="2384955"/>
            <a:ext cx="372939" cy="499533"/>
            <a:chOff x="7029451" y="3441701"/>
            <a:chExt cx="692150" cy="927099"/>
          </a:xfrm>
          <a:solidFill>
            <a:schemeClr val="bg1"/>
          </a:solidFill>
        </p:grpSpPr>
        <p:sp>
          <p:nvSpPr>
            <p:cNvPr id="63" name="Freeform 15"/>
            <p:cNvSpPr>
              <a:spLocks noEditPoints="1"/>
            </p:cNvSpPr>
            <p:nvPr/>
          </p:nvSpPr>
          <p:spPr bwMode="auto">
            <a:xfrm>
              <a:off x="7029451" y="3681413"/>
              <a:ext cx="630238" cy="687387"/>
            </a:xfrm>
            <a:custGeom>
              <a:avLst/>
              <a:gdLst>
                <a:gd name="T0" fmla="*/ 152 w 165"/>
                <a:gd name="T1" fmla="*/ 110 h 181"/>
                <a:gd name="T2" fmla="*/ 125 w 165"/>
                <a:gd name="T3" fmla="*/ 85 h 181"/>
                <a:gd name="T4" fmla="*/ 125 w 165"/>
                <a:gd name="T5" fmla="*/ 82 h 181"/>
                <a:gd name="T6" fmla="*/ 100 w 165"/>
                <a:gd name="T7" fmla="*/ 98 h 181"/>
                <a:gd name="T8" fmla="*/ 95 w 165"/>
                <a:gd name="T9" fmla="*/ 101 h 181"/>
                <a:gd name="T10" fmla="*/ 94 w 165"/>
                <a:gd name="T11" fmla="*/ 94 h 181"/>
                <a:gd name="T12" fmla="*/ 96 w 165"/>
                <a:gd name="T13" fmla="*/ 49 h 181"/>
                <a:gd name="T14" fmla="*/ 109 w 165"/>
                <a:gd name="T15" fmla="*/ 38 h 181"/>
                <a:gd name="T16" fmla="*/ 110 w 165"/>
                <a:gd name="T17" fmla="*/ 38 h 181"/>
                <a:gd name="T18" fmla="*/ 110 w 165"/>
                <a:gd name="T19" fmla="*/ 36 h 181"/>
                <a:gd name="T20" fmla="*/ 113 w 165"/>
                <a:gd name="T21" fmla="*/ 16 h 181"/>
                <a:gd name="T22" fmla="*/ 115 w 165"/>
                <a:gd name="T23" fmla="*/ 11 h 181"/>
                <a:gd name="T24" fmla="*/ 115 w 165"/>
                <a:gd name="T25" fmla="*/ 12 h 181"/>
                <a:gd name="T26" fmla="*/ 118 w 165"/>
                <a:gd name="T27" fmla="*/ 8 h 181"/>
                <a:gd name="T28" fmla="*/ 120 w 165"/>
                <a:gd name="T29" fmla="*/ 6 h 181"/>
                <a:gd name="T30" fmla="*/ 38 w 165"/>
                <a:gd name="T31" fmla="*/ 32 h 181"/>
                <a:gd name="T32" fmla="*/ 31 w 165"/>
                <a:gd name="T33" fmla="*/ 150 h 181"/>
                <a:gd name="T34" fmla="*/ 150 w 165"/>
                <a:gd name="T35" fmla="*/ 144 h 181"/>
                <a:gd name="T36" fmla="*/ 160 w 165"/>
                <a:gd name="T37" fmla="*/ 131 h 181"/>
                <a:gd name="T38" fmla="*/ 152 w 165"/>
                <a:gd name="T39" fmla="*/ 110 h 181"/>
                <a:gd name="T40" fmla="*/ 53 w 165"/>
                <a:gd name="T41" fmla="*/ 118 h 181"/>
                <a:gd name="T42" fmla="*/ 35 w 165"/>
                <a:gd name="T43" fmla="*/ 118 h 181"/>
                <a:gd name="T44" fmla="*/ 35 w 165"/>
                <a:gd name="T45" fmla="*/ 100 h 181"/>
                <a:gd name="T46" fmla="*/ 53 w 165"/>
                <a:gd name="T47" fmla="*/ 100 h 181"/>
                <a:gd name="T48" fmla="*/ 53 w 165"/>
                <a:gd name="T49" fmla="*/ 118 h 181"/>
                <a:gd name="T50" fmla="*/ 41 w 165"/>
                <a:gd name="T51" fmla="*/ 76 h 181"/>
                <a:gd name="T52" fmla="*/ 41 w 165"/>
                <a:gd name="T53" fmla="*/ 58 h 181"/>
                <a:gd name="T54" fmla="*/ 59 w 165"/>
                <a:gd name="T55" fmla="*/ 58 h 181"/>
                <a:gd name="T56" fmla="*/ 59 w 165"/>
                <a:gd name="T57" fmla="*/ 76 h 181"/>
                <a:gd name="T58" fmla="*/ 41 w 165"/>
                <a:gd name="T59" fmla="*/ 76 h 181"/>
                <a:gd name="T60" fmla="*/ 84 w 165"/>
                <a:gd name="T61" fmla="*/ 147 h 181"/>
                <a:gd name="T62" fmla="*/ 66 w 165"/>
                <a:gd name="T63" fmla="*/ 147 h 181"/>
                <a:gd name="T64" fmla="*/ 66 w 165"/>
                <a:gd name="T65" fmla="*/ 129 h 181"/>
                <a:gd name="T66" fmla="*/ 84 w 165"/>
                <a:gd name="T67" fmla="*/ 129 h 181"/>
                <a:gd name="T68" fmla="*/ 84 w 165"/>
                <a:gd name="T69" fmla="*/ 147 h 181"/>
                <a:gd name="T70" fmla="*/ 71 w 165"/>
                <a:gd name="T71" fmla="*/ 46 h 181"/>
                <a:gd name="T72" fmla="*/ 71 w 165"/>
                <a:gd name="T73" fmla="*/ 28 h 181"/>
                <a:gd name="T74" fmla="*/ 89 w 165"/>
                <a:gd name="T75" fmla="*/ 28 h 181"/>
                <a:gd name="T76" fmla="*/ 89 w 165"/>
                <a:gd name="T77" fmla="*/ 46 h 181"/>
                <a:gd name="T78" fmla="*/ 71 w 165"/>
                <a:gd name="T79" fmla="*/ 46 h 181"/>
                <a:gd name="T80" fmla="*/ 125 w 165"/>
                <a:gd name="T81" fmla="*/ 147 h 181"/>
                <a:gd name="T82" fmla="*/ 107 w 165"/>
                <a:gd name="T83" fmla="*/ 147 h 181"/>
                <a:gd name="T84" fmla="*/ 107 w 165"/>
                <a:gd name="T85" fmla="*/ 129 h 181"/>
                <a:gd name="T86" fmla="*/ 125 w 165"/>
                <a:gd name="T87" fmla="*/ 129 h 181"/>
                <a:gd name="T88" fmla="*/ 125 w 165"/>
                <a:gd name="T89" fmla="*/ 14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5" h="181">
                  <a:moveTo>
                    <a:pt x="152" y="110"/>
                  </a:moveTo>
                  <a:cubicBezTo>
                    <a:pt x="152" y="110"/>
                    <a:pt x="125" y="101"/>
                    <a:pt x="125" y="85"/>
                  </a:cubicBezTo>
                  <a:cubicBezTo>
                    <a:pt x="125" y="84"/>
                    <a:pt x="125" y="83"/>
                    <a:pt x="125" y="82"/>
                  </a:cubicBezTo>
                  <a:cubicBezTo>
                    <a:pt x="115" y="89"/>
                    <a:pt x="104" y="96"/>
                    <a:pt x="100" y="98"/>
                  </a:cubicBezTo>
                  <a:cubicBezTo>
                    <a:pt x="95" y="101"/>
                    <a:pt x="95" y="101"/>
                    <a:pt x="95" y="101"/>
                  </a:cubicBezTo>
                  <a:cubicBezTo>
                    <a:pt x="94" y="94"/>
                    <a:pt x="94" y="94"/>
                    <a:pt x="94" y="94"/>
                  </a:cubicBezTo>
                  <a:cubicBezTo>
                    <a:pt x="93" y="89"/>
                    <a:pt x="90" y="59"/>
                    <a:pt x="96" y="49"/>
                  </a:cubicBezTo>
                  <a:cubicBezTo>
                    <a:pt x="99" y="44"/>
                    <a:pt x="103" y="40"/>
                    <a:pt x="109" y="38"/>
                  </a:cubicBezTo>
                  <a:cubicBezTo>
                    <a:pt x="109" y="38"/>
                    <a:pt x="110" y="38"/>
                    <a:pt x="110" y="38"/>
                  </a:cubicBezTo>
                  <a:cubicBezTo>
                    <a:pt x="110" y="36"/>
                    <a:pt x="110" y="36"/>
                    <a:pt x="110" y="36"/>
                  </a:cubicBezTo>
                  <a:cubicBezTo>
                    <a:pt x="110" y="31"/>
                    <a:pt x="110" y="22"/>
                    <a:pt x="113" y="16"/>
                  </a:cubicBezTo>
                  <a:cubicBezTo>
                    <a:pt x="115" y="11"/>
                    <a:pt x="115" y="11"/>
                    <a:pt x="115" y="11"/>
                  </a:cubicBezTo>
                  <a:cubicBezTo>
                    <a:pt x="115" y="12"/>
                    <a:pt x="115" y="12"/>
                    <a:pt x="115" y="12"/>
                  </a:cubicBezTo>
                  <a:cubicBezTo>
                    <a:pt x="118" y="8"/>
                    <a:pt x="118" y="8"/>
                    <a:pt x="118" y="8"/>
                  </a:cubicBezTo>
                  <a:cubicBezTo>
                    <a:pt x="118" y="7"/>
                    <a:pt x="119" y="7"/>
                    <a:pt x="120" y="6"/>
                  </a:cubicBezTo>
                  <a:cubicBezTo>
                    <a:pt x="92" y="0"/>
                    <a:pt x="61" y="9"/>
                    <a:pt x="38" y="32"/>
                  </a:cubicBezTo>
                  <a:cubicBezTo>
                    <a:pt x="3" y="66"/>
                    <a:pt x="0" y="119"/>
                    <a:pt x="31" y="150"/>
                  </a:cubicBezTo>
                  <a:cubicBezTo>
                    <a:pt x="62" y="181"/>
                    <a:pt x="115" y="178"/>
                    <a:pt x="150" y="144"/>
                  </a:cubicBezTo>
                  <a:cubicBezTo>
                    <a:pt x="158" y="135"/>
                    <a:pt x="160" y="131"/>
                    <a:pt x="160" y="131"/>
                  </a:cubicBezTo>
                  <a:cubicBezTo>
                    <a:pt x="165" y="123"/>
                    <a:pt x="161" y="114"/>
                    <a:pt x="152" y="110"/>
                  </a:cubicBezTo>
                  <a:close/>
                  <a:moveTo>
                    <a:pt x="53" y="118"/>
                  </a:moveTo>
                  <a:cubicBezTo>
                    <a:pt x="48" y="123"/>
                    <a:pt x="40" y="123"/>
                    <a:pt x="35" y="118"/>
                  </a:cubicBezTo>
                  <a:cubicBezTo>
                    <a:pt x="30" y="113"/>
                    <a:pt x="30" y="105"/>
                    <a:pt x="35" y="100"/>
                  </a:cubicBezTo>
                  <a:cubicBezTo>
                    <a:pt x="40" y="95"/>
                    <a:pt x="48" y="95"/>
                    <a:pt x="53" y="100"/>
                  </a:cubicBezTo>
                  <a:cubicBezTo>
                    <a:pt x="58" y="105"/>
                    <a:pt x="58" y="113"/>
                    <a:pt x="53" y="118"/>
                  </a:cubicBezTo>
                  <a:close/>
                  <a:moveTo>
                    <a:pt x="41" y="76"/>
                  </a:moveTo>
                  <a:cubicBezTo>
                    <a:pt x="36" y="71"/>
                    <a:pt x="36" y="63"/>
                    <a:pt x="41" y="58"/>
                  </a:cubicBezTo>
                  <a:cubicBezTo>
                    <a:pt x="46" y="53"/>
                    <a:pt x="54" y="53"/>
                    <a:pt x="59" y="58"/>
                  </a:cubicBezTo>
                  <a:cubicBezTo>
                    <a:pt x="64" y="63"/>
                    <a:pt x="64" y="71"/>
                    <a:pt x="59" y="76"/>
                  </a:cubicBezTo>
                  <a:cubicBezTo>
                    <a:pt x="54" y="81"/>
                    <a:pt x="46" y="81"/>
                    <a:pt x="41" y="76"/>
                  </a:cubicBezTo>
                  <a:close/>
                  <a:moveTo>
                    <a:pt x="84" y="147"/>
                  </a:moveTo>
                  <a:cubicBezTo>
                    <a:pt x="79" y="152"/>
                    <a:pt x="71" y="152"/>
                    <a:pt x="66" y="147"/>
                  </a:cubicBezTo>
                  <a:cubicBezTo>
                    <a:pt x="61" y="142"/>
                    <a:pt x="61" y="134"/>
                    <a:pt x="66" y="129"/>
                  </a:cubicBezTo>
                  <a:cubicBezTo>
                    <a:pt x="71" y="124"/>
                    <a:pt x="79" y="124"/>
                    <a:pt x="84" y="129"/>
                  </a:cubicBezTo>
                  <a:cubicBezTo>
                    <a:pt x="89" y="134"/>
                    <a:pt x="89" y="142"/>
                    <a:pt x="84" y="147"/>
                  </a:cubicBezTo>
                  <a:close/>
                  <a:moveTo>
                    <a:pt x="71" y="46"/>
                  </a:moveTo>
                  <a:cubicBezTo>
                    <a:pt x="66" y="41"/>
                    <a:pt x="66" y="33"/>
                    <a:pt x="71" y="28"/>
                  </a:cubicBezTo>
                  <a:cubicBezTo>
                    <a:pt x="76" y="23"/>
                    <a:pt x="84" y="23"/>
                    <a:pt x="89" y="28"/>
                  </a:cubicBezTo>
                  <a:cubicBezTo>
                    <a:pt x="94" y="33"/>
                    <a:pt x="94" y="41"/>
                    <a:pt x="89" y="46"/>
                  </a:cubicBezTo>
                  <a:cubicBezTo>
                    <a:pt x="84" y="51"/>
                    <a:pt x="76" y="51"/>
                    <a:pt x="71" y="46"/>
                  </a:cubicBezTo>
                  <a:close/>
                  <a:moveTo>
                    <a:pt x="125" y="147"/>
                  </a:moveTo>
                  <a:cubicBezTo>
                    <a:pt x="120" y="152"/>
                    <a:pt x="112" y="152"/>
                    <a:pt x="107" y="147"/>
                  </a:cubicBezTo>
                  <a:cubicBezTo>
                    <a:pt x="102" y="142"/>
                    <a:pt x="102" y="134"/>
                    <a:pt x="107" y="129"/>
                  </a:cubicBezTo>
                  <a:cubicBezTo>
                    <a:pt x="112" y="124"/>
                    <a:pt x="120" y="124"/>
                    <a:pt x="125" y="129"/>
                  </a:cubicBezTo>
                  <a:cubicBezTo>
                    <a:pt x="130" y="134"/>
                    <a:pt x="130" y="142"/>
                    <a:pt x="125"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4" name="Freeform 16"/>
            <p:cNvSpPr/>
            <p:nvPr/>
          </p:nvSpPr>
          <p:spPr bwMode="auto">
            <a:xfrm>
              <a:off x="7556501" y="3784600"/>
              <a:ext cx="122238" cy="147637"/>
            </a:xfrm>
            <a:custGeom>
              <a:avLst/>
              <a:gdLst>
                <a:gd name="T0" fmla="*/ 20 w 32"/>
                <a:gd name="T1" fmla="*/ 0 h 39"/>
                <a:gd name="T2" fmla="*/ 20 w 32"/>
                <a:gd name="T3" fmla="*/ 2 h 39"/>
                <a:gd name="T4" fmla="*/ 18 w 32"/>
                <a:gd name="T5" fmla="*/ 6 h 39"/>
                <a:gd name="T6" fmla="*/ 18 w 32"/>
                <a:gd name="T7" fmla="*/ 6 h 39"/>
                <a:gd name="T8" fmla="*/ 16 w 32"/>
                <a:gd name="T9" fmla="*/ 10 h 39"/>
                <a:gd name="T10" fmla="*/ 1 w 32"/>
                <a:gd name="T11" fmla="*/ 25 h 39"/>
                <a:gd name="T12" fmla="*/ 0 w 32"/>
                <a:gd name="T13" fmla="*/ 25 h 39"/>
                <a:gd name="T14" fmla="*/ 0 w 32"/>
                <a:gd name="T15" fmla="*/ 39 h 39"/>
                <a:gd name="T16" fmla="*/ 19 w 32"/>
                <a:gd name="T17" fmla="*/ 31 h 39"/>
                <a:gd name="T18" fmla="*/ 28 w 32"/>
                <a:gd name="T19" fmla="*/ 10 h 39"/>
                <a:gd name="T20" fmla="*/ 20 w 32"/>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39">
                  <a:moveTo>
                    <a:pt x="20" y="0"/>
                  </a:moveTo>
                  <a:cubicBezTo>
                    <a:pt x="20" y="1"/>
                    <a:pt x="20" y="2"/>
                    <a:pt x="20" y="2"/>
                  </a:cubicBezTo>
                  <a:cubicBezTo>
                    <a:pt x="18" y="6"/>
                    <a:pt x="18" y="6"/>
                    <a:pt x="18" y="6"/>
                  </a:cubicBezTo>
                  <a:cubicBezTo>
                    <a:pt x="18" y="6"/>
                    <a:pt x="18" y="6"/>
                    <a:pt x="18" y="6"/>
                  </a:cubicBezTo>
                  <a:cubicBezTo>
                    <a:pt x="16" y="10"/>
                    <a:pt x="16" y="10"/>
                    <a:pt x="16" y="10"/>
                  </a:cubicBezTo>
                  <a:cubicBezTo>
                    <a:pt x="12" y="16"/>
                    <a:pt x="6" y="22"/>
                    <a:pt x="1" y="25"/>
                  </a:cubicBezTo>
                  <a:cubicBezTo>
                    <a:pt x="0" y="25"/>
                    <a:pt x="0" y="25"/>
                    <a:pt x="0" y="25"/>
                  </a:cubicBezTo>
                  <a:cubicBezTo>
                    <a:pt x="1" y="30"/>
                    <a:pt x="2" y="34"/>
                    <a:pt x="0" y="39"/>
                  </a:cubicBezTo>
                  <a:cubicBezTo>
                    <a:pt x="9" y="34"/>
                    <a:pt x="19" y="31"/>
                    <a:pt x="19" y="31"/>
                  </a:cubicBezTo>
                  <a:cubicBezTo>
                    <a:pt x="28" y="28"/>
                    <a:pt x="32" y="19"/>
                    <a:pt x="28" y="10"/>
                  </a:cubicBezTo>
                  <a:cubicBezTo>
                    <a:pt x="28" y="10"/>
                    <a:pt x="26" y="7"/>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5" name="Freeform 17"/>
            <p:cNvSpPr/>
            <p:nvPr/>
          </p:nvSpPr>
          <p:spPr bwMode="auto">
            <a:xfrm>
              <a:off x="7389813" y="3829050"/>
              <a:ext cx="163513" cy="214312"/>
            </a:xfrm>
            <a:custGeom>
              <a:avLst/>
              <a:gdLst>
                <a:gd name="T0" fmla="*/ 30 w 43"/>
                <a:gd name="T1" fmla="*/ 5 h 56"/>
                <a:gd name="T2" fmla="*/ 5 w 43"/>
                <a:gd name="T3" fmla="*/ 13 h 56"/>
                <a:gd name="T4" fmla="*/ 4 w 43"/>
                <a:gd name="T5" fmla="*/ 56 h 56"/>
                <a:gd name="T6" fmla="*/ 38 w 43"/>
                <a:gd name="T7" fmla="*/ 30 h 56"/>
                <a:gd name="T8" fmla="*/ 30 w 43"/>
                <a:gd name="T9" fmla="*/ 5 h 56"/>
              </a:gdLst>
              <a:ahLst/>
              <a:cxnLst>
                <a:cxn ang="0">
                  <a:pos x="T0" y="T1"/>
                </a:cxn>
                <a:cxn ang="0">
                  <a:pos x="T2" y="T3"/>
                </a:cxn>
                <a:cxn ang="0">
                  <a:pos x="T4" y="T5"/>
                </a:cxn>
                <a:cxn ang="0">
                  <a:pos x="T6" y="T7"/>
                </a:cxn>
                <a:cxn ang="0">
                  <a:pos x="T8" y="T9"/>
                </a:cxn>
              </a:cxnLst>
              <a:rect l="0" t="0" r="r" b="b"/>
              <a:pathLst>
                <a:path w="43" h="56">
                  <a:moveTo>
                    <a:pt x="30" y="5"/>
                  </a:moveTo>
                  <a:cubicBezTo>
                    <a:pt x="21" y="0"/>
                    <a:pt x="10" y="4"/>
                    <a:pt x="5" y="13"/>
                  </a:cubicBezTo>
                  <a:cubicBezTo>
                    <a:pt x="0" y="22"/>
                    <a:pt x="4" y="56"/>
                    <a:pt x="4" y="56"/>
                  </a:cubicBezTo>
                  <a:cubicBezTo>
                    <a:pt x="4" y="56"/>
                    <a:pt x="34" y="39"/>
                    <a:pt x="38" y="30"/>
                  </a:cubicBezTo>
                  <a:cubicBezTo>
                    <a:pt x="43" y="21"/>
                    <a:pt x="40" y="10"/>
                    <a:pt x="3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6" name="Freeform 18"/>
            <p:cNvSpPr/>
            <p:nvPr/>
          </p:nvSpPr>
          <p:spPr bwMode="auto">
            <a:xfrm>
              <a:off x="7491413" y="3441701"/>
              <a:ext cx="230188" cy="346075"/>
            </a:xfrm>
            <a:custGeom>
              <a:avLst/>
              <a:gdLst>
                <a:gd name="T0" fmla="*/ 51 w 60"/>
                <a:gd name="T1" fmla="*/ 9 h 91"/>
                <a:gd name="T2" fmla="*/ 0 w 60"/>
                <a:gd name="T3" fmla="*/ 75 h 91"/>
                <a:gd name="T4" fmla="*/ 32 w 60"/>
                <a:gd name="T5" fmla="*/ 91 h 91"/>
                <a:gd name="T6" fmla="*/ 57 w 60"/>
                <a:gd name="T7" fmla="*/ 12 h 91"/>
                <a:gd name="T8" fmla="*/ 51 w 60"/>
                <a:gd name="T9" fmla="*/ 9 h 91"/>
              </a:gdLst>
              <a:ahLst/>
              <a:cxnLst>
                <a:cxn ang="0">
                  <a:pos x="T0" y="T1"/>
                </a:cxn>
                <a:cxn ang="0">
                  <a:pos x="T2" y="T3"/>
                </a:cxn>
                <a:cxn ang="0">
                  <a:pos x="T4" y="T5"/>
                </a:cxn>
                <a:cxn ang="0">
                  <a:pos x="T6" y="T7"/>
                </a:cxn>
                <a:cxn ang="0">
                  <a:pos x="T8" y="T9"/>
                </a:cxn>
              </a:cxnLst>
              <a:rect l="0" t="0" r="r" b="b"/>
              <a:pathLst>
                <a:path w="60" h="91">
                  <a:moveTo>
                    <a:pt x="51" y="9"/>
                  </a:moveTo>
                  <a:cubicBezTo>
                    <a:pt x="51" y="9"/>
                    <a:pt x="12" y="57"/>
                    <a:pt x="0" y="75"/>
                  </a:cubicBezTo>
                  <a:cubicBezTo>
                    <a:pt x="32" y="91"/>
                    <a:pt x="32" y="91"/>
                    <a:pt x="32" y="91"/>
                  </a:cubicBezTo>
                  <a:cubicBezTo>
                    <a:pt x="40" y="71"/>
                    <a:pt x="57" y="12"/>
                    <a:pt x="57" y="12"/>
                  </a:cubicBezTo>
                  <a:cubicBezTo>
                    <a:pt x="60" y="2"/>
                    <a:pt x="57" y="0"/>
                    <a:pt x="5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67" name="Freeform 19"/>
            <p:cNvSpPr/>
            <p:nvPr/>
          </p:nvSpPr>
          <p:spPr bwMode="auto">
            <a:xfrm>
              <a:off x="7466013" y="3749675"/>
              <a:ext cx="136525" cy="117475"/>
            </a:xfrm>
            <a:custGeom>
              <a:avLst/>
              <a:gdLst>
                <a:gd name="T0" fmla="*/ 36 w 36"/>
                <a:gd name="T1" fmla="*/ 18 h 31"/>
                <a:gd name="T2" fmla="*/ 3 w 36"/>
                <a:gd name="T3" fmla="*/ 0 h 31"/>
                <a:gd name="T4" fmla="*/ 0 w 36"/>
                <a:gd name="T5" fmla="*/ 19 h 31"/>
                <a:gd name="T6" fmla="*/ 13 w 36"/>
                <a:gd name="T7" fmla="*/ 22 h 31"/>
                <a:gd name="T8" fmla="*/ 22 w 36"/>
                <a:gd name="T9" fmla="*/ 31 h 31"/>
                <a:gd name="T10" fmla="*/ 36 w 36"/>
                <a:gd name="T11" fmla="*/ 18 h 31"/>
              </a:gdLst>
              <a:ahLst/>
              <a:cxnLst>
                <a:cxn ang="0">
                  <a:pos x="T0" y="T1"/>
                </a:cxn>
                <a:cxn ang="0">
                  <a:pos x="T2" y="T3"/>
                </a:cxn>
                <a:cxn ang="0">
                  <a:pos x="T4" y="T5"/>
                </a:cxn>
                <a:cxn ang="0">
                  <a:pos x="T6" y="T7"/>
                </a:cxn>
                <a:cxn ang="0">
                  <a:pos x="T8" y="T9"/>
                </a:cxn>
                <a:cxn ang="0">
                  <a:pos x="T10" y="T11"/>
                </a:cxn>
              </a:cxnLst>
              <a:rect l="0" t="0" r="r" b="b"/>
              <a:pathLst>
                <a:path w="36" h="31">
                  <a:moveTo>
                    <a:pt x="36" y="18"/>
                  </a:moveTo>
                  <a:cubicBezTo>
                    <a:pt x="3" y="0"/>
                    <a:pt x="3" y="0"/>
                    <a:pt x="3" y="0"/>
                  </a:cubicBezTo>
                  <a:cubicBezTo>
                    <a:pt x="0" y="6"/>
                    <a:pt x="0" y="15"/>
                    <a:pt x="0" y="19"/>
                  </a:cubicBezTo>
                  <a:cubicBezTo>
                    <a:pt x="4" y="19"/>
                    <a:pt x="8" y="20"/>
                    <a:pt x="13" y="22"/>
                  </a:cubicBezTo>
                  <a:cubicBezTo>
                    <a:pt x="17" y="24"/>
                    <a:pt x="20" y="27"/>
                    <a:pt x="22" y="31"/>
                  </a:cubicBezTo>
                  <a:cubicBezTo>
                    <a:pt x="26" y="28"/>
                    <a:pt x="32" y="23"/>
                    <a:pt x="3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grpSp>
        <p:nvGrpSpPr>
          <p:cNvPr id="68" name="Group 58"/>
          <p:cNvGrpSpPr/>
          <p:nvPr/>
        </p:nvGrpSpPr>
        <p:grpSpPr>
          <a:xfrm>
            <a:off x="8358849" y="4481349"/>
            <a:ext cx="380133" cy="380134"/>
            <a:chOff x="8756835" y="3387391"/>
            <a:chExt cx="380133" cy="380134"/>
          </a:xfrm>
          <a:solidFill>
            <a:srgbClr val="F0903C"/>
          </a:solidFill>
        </p:grpSpPr>
        <p:sp>
          <p:nvSpPr>
            <p:cNvPr id="69" name="Freeform 11"/>
            <p:cNvSpPr/>
            <p:nvPr/>
          </p:nvSpPr>
          <p:spPr bwMode="auto">
            <a:xfrm>
              <a:off x="8957479" y="3387391"/>
              <a:ext cx="179489" cy="179490"/>
            </a:xfrm>
            <a:custGeom>
              <a:avLst/>
              <a:gdLst>
                <a:gd name="T0" fmla="*/ 12 w 117"/>
                <a:gd name="T1" fmla="*/ 98 h 117"/>
                <a:gd name="T2" fmla="*/ 16 w 117"/>
                <a:gd name="T3" fmla="*/ 94 h 117"/>
                <a:gd name="T4" fmla="*/ 23 w 117"/>
                <a:gd name="T5" fmla="*/ 94 h 117"/>
                <a:gd name="T6" fmla="*/ 23 w 117"/>
                <a:gd name="T7" fmla="*/ 101 h 117"/>
                <a:gd name="T8" fmla="*/ 19 w 117"/>
                <a:gd name="T9" fmla="*/ 105 h 117"/>
                <a:gd name="T10" fmla="*/ 31 w 117"/>
                <a:gd name="T11" fmla="*/ 117 h 117"/>
                <a:gd name="T12" fmla="*/ 53 w 117"/>
                <a:gd name="T13" fmla="*/ 95 h 117"/>
                <a:gd name="T14" fmla="*/ 101 w 117"/>
                <a:gd name="T15" fmla="*/ 83 h 117"/>
                <a:gd name="T16" fmla="*/ 113 w 117"/>
                <a:gd name="T17" fmla="*/ 39 h 117"/>
                <a:gd name="T18" fmla="*/ 87 w 117"/>
                <a:gd name="T19" fmla="*/ 65 h 117"/>
                <a:gd name="T20" fmla="*/ 68 w 117"/>
                <a:gd name="T21" fmla="*/ 65 h 117"/>
                <a:gd name="T22" fmla="*/ 52 w 117"/>
                <a:gd name="T23" fmla="*/ 49 h 117"/>
                <a:gd name="T24" fmla="*/ 52 w 117"/>
                <a:gd name="T25" fmla="*/ 30 h 117"/>
                <a:gd name="T26" fmla="*/ 78 w 117"/>
                <a:gd name="T27" fmla="*/ 4 h 117"/>
                <a:gd name="T28" fmla="*/ 34 w 117"/>
                <a:gd name="T29" fmla="*/ 17 h 117"/>
                <a:gd name="T30" fmla="*/ 22 w 117"/>
                <a:gd name="T31" fmla="*/ 64 h 117"/>
                <a:gd name="T32" fmla="*/ 0 w 117"/>
                <a:gd name="T33" fmla="*/ 86 h 117"/>
                <a:gd name="T34" fmla="*/ 12 w 117"/>
                <a:gd name="T35" fmla="*/ 98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117">
                  <a:moveTo>
                    <a:pt x="12" y="98"/>
                  </a:moveTo>
                  <a:cubicBezTo>
                    <a:pt x="16" y="94"/>
                    <a:pt x="16" y="94"/>
                    <a:pt x="16" y="94"/>
                  </a:cubicBezTo>
                  <a:cubicBezTo>
                    <a:pt x="18" y="92"/>
                    <a:pt x="21" y="92"/>
                    <a:pt x="23" y="94"/>
                  </a:cubicBezTo>
                  <a:cubicBezTo>
                    <a:pt x="25" y="96"/>
                    <a:pt x="25" y="99"/>
                    <a:pt x="23" y="101"/>
                  </a:cubicBezTo>
                  <a:cubicBezTo>
                    <a:pt x="19" y="105"/>
                    <a:pt x="19" y="105"/>
                    <a:pt x="19" y="105"/>
                  </a:cubicBezTo>
                  <a:cubicBezTo>
                    <a:pt x="31" y="117"/>
                    <a:pt x="31" y="117"/>
                    <a:pt x="31" y="117"/>
                  </a:cubicBezTo>
                  <a:cubicBezTo>
                    <a:pt x="53" y="95"/>
                    <a:pt x="53" y="95"/>
                    <a:pt x="53" y="95"/>
                  </a:cubicBezTo>
                  <a:cubicBezTo>
                    <a:pt x="69" y="100"/>
                    <a:pt x="88" y="96"/>
                    <a:pt x="101" y="83"/>
                  </a:cubicBezTo>
                  <a:cubicBezTo>
                    <a:pt x="113" y="71"/>
                    <a:pt x="117" y="54"/>
                    <a:pt x="113" y="39"/>
                  </a:cubicBezTo>
                  <a:cubicBezTo>
                    <a:pt x="87" y="65"/>
                    <a:pt x="87" y="65"/>
                    <a:pt x="87" y="65"/>
                  </a:cubicBezTo>
                  <a:cubicBezTo>
                    <a:pt x="82" y="70"/>
                    <a:pt x="74" y="70"/>
                    <a:pt x="68" y="65"/>
                  </a:cubicBezTo>
                  <a:cubicBezTo>
                    <a:pt x="52" y="49"/>
                    <a:pt x="52" y="49"/>
                    <a:pt x="52" y="49"/>
                  </a:cubicBezTo>
                  <a:cubicBezTo>
                    <a:pt x="47" y="44"/>
                    <a:pt x="47" y="35"/>
                    <a:pt x="52" y="30"/>
                  </a:cubicBezTo>
                  <a:cubicBezTo>
                    <a:pt x="78" y="4"/>
                    <a:pt x="78" y="4"/>
                    <a:pt x="78" y="4"/>
                  </a:cubicBezTo>
                  <a:cubicBezTo>
                    <a:pt x="63" y="0"/>
                    <a:pt x="46" y="5"/>
                    <a:pt x="34" y="17"/>
                  </a:cubicBezTo>
                  <a:cubicBezTo>
                    <a:pt x="21" y="29"/>
                    <a:pt x="17" y="48"/>
                    <a:pt x="22" y="64"/>
                  </a:cubicBezTo>
                  <a:cubicBezTo>
                    <a:pt x="0" y="86"/>
                    <a:pt x="0" y="86"/>
                    <a:pt x="0" y="86"/>
                  </a:cubicBezTo>
                  <a:lnTo>
                    <a:pt x="12" y="98"/>
                  </a:ln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0" name="Freeform 12"/>
            <p:cNvSpPr/>
            <p:nvPr/>
          </p:nvSpPr>
          <p:spPr bwMode="auto">
            <a:xfrm>
              <a:off x="8756835" y="3589958"/>
              <a:ext cx="177566" cy="177567"/>
            </a:xfrm>
            <a:custGeom>
              <a:avLst/>
              <a:gdLst>
                <a:gd name="T0" fmla="*/ 105 w 116"/>
                <a:gd name="T1" fmla="*/ 19 h 116"/>
                <a:gd name="T2" fmla="*/ 101 w 116"/>
                <a:gd name="T3" fmla="*/ 23 h 116"/>
                <a:gd name="T4" fmla="*/ 93 w 116"/>
                <a:gd name="T5" fmla="*/ 23 h 116"/>
                <a:gd name="T6" fmla="*/ 93 w 116"/>
                <a:gd name="T7" fmla="*/ 15 h 116"/>
                <a:gd name="T8" fmla="*/ 97 w 116"/>
                <a:gd name="T9" fmla="*/ 11 h 116"/>
                <a:gd name="T10" fmla="*/ 86 w 116"/>
                <a:gd name="T11" fmla="*/ 0 h 116"/>
                <a:gd name="T12" fmla="*/ 64 w 116"/>
                <a:gd name="T13" fmla="*/ 22 h 116"/>
                <a:gd name="T14" fmla="*/ 16 w 116"/>
                <a:gd name="T15" fmla="*/ 34 h 116"/>
                <a:gd name="T16" fmla="*/ 4 w 116"/>
                <a:gd name="T17" fmla="*/ 78 h 116"/>
                <a:gd name="T18" fmla="*/ 30 w 116"/>
                <a:gd name="T19" fmla="*/ 52 h 116"/>
                <a:gd name="T20" fmla="*/ 48 w 116"/>
                <a:gd name="T21" fmla="*/ 52 h 116"/>
                <a:gd name="T22" fmla="*/ 64 w 116"/>
                <a:gd name="T23" fmla="*/ 68 h 116"/>
                <a:gd name="T24" fmla="*/ 64 w 116"/>
                <a:gd name="T25" fmla="*/ 86 h 116"/>
                <a:gd name="T26" fmla="*/ 38 w 116"/>
                <a:gd name="T27" fmla="*/ 113 h 116"/>
                <a:gd name="T28" fmla="*/ 83 w 116"/>
                <a:gd name="T29" fmla="*/ 100 h 116"/>
                <a:gd name="T30" fmla="*/ 94 w 116"/>
                <a:gd name="T31" fmla="*/ 52 h 116"/>
                <a:gd name="T32" fmla="*/ 116 w 116"/>
                <a:gd name="T33" fmla="*/ 30 h 116"/>
                <a:gd name="T34" fmla="*/ 105 w 116"/>
                <a:gd name="T35" fmla="*/ 1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116">
                  <a:moveTo>
                    <a:pt x="105" y="19"/>
                  </a:moveTo>
                  <a:cubicBezTo>
                    <a:pt x="101" y="23"/>
                    <a:pt x="101" y="23"/>
                    <a:pt x="101" y="23"/>
                  </a:cubicBezTo>
                  <a:cubicBezTo>
                    <a:pt x="99" y="25"/>
                    <a:pt x="95" y="25"/>
                    <a:pt x="93" y="23"/>
                  </a:cubicBezTo>
                  <a:cubicBezTo>
                    <a:pt x="91" y="21"/>
                    <a:pt x="91" y="17"/>
                    <a:pt x="93" y="15"/>
                  </a:cubicBezTo>
                  <a:cubicBezTo>
                    <a:pt x="97" y="11"/>
                    <a:pt x="97" y="11"/>
                    <a:pt x="97" y="11"/>
                  </a:cubicBezTo>
                  <a:cubicBezTo>
                    <a:pt x="86" y="0"/>
                    <a:pt x="86" y="0"/>
                    <a:pt x="86" y="0"/>
                  </a:cubicBezTo>
                  <a:cubicBezTo>
                    <a:pt x="64" y="22"/>
                    <a:pt x="64" y="22"/>
                    <a:pt x="64" y="22"/>
                  </a:cubicBezTo>
                  <a:cubicBezTo>
                    <a:pt x="47" y="17"/>
                    <a:pt x="29" y="21"/>
                    <a:pt x="16" y="34"/>
                  </a:cubicBezTo>
                  <a:cubicBezTo>
                    <a:pt x="4" y="46"/>
                    <a:pt x="0" y="63"/>
                    <a:pt x="4" y="78"/>
                  </a:cubicBezTo>
                  <a:cubicBezTo>
                    <a:pt x="30" y="52"/>
                    <a:pt x="30" y="52"/>
                    <a:pt x="30" y="52"/>
                  </a:cubicBezTo>
                  <a:cubicBezTo>
                    <a:pt x="35" y="47"/>
                    <a:pt x="43" y="47"/>
                    <a:pt x="48" y="52"/>
                  </a:cubicBezTo>
                  <a:cubicBezTo>
                    <a:pt x="64" y="68"/>
                    <a:pt x="64" y="68"/>
                    <a:pt x="64" y="68"/>
                  </a:cubicBezTo>
                  <a:cubicBezTo>
                    <a:pt x="69" y="73"/>
                    <a:pt x="69" y="81"/>
                    <a:pt x="64" y="86"/>
                  </a:cubicBezTo>
                  <a:cubicBezTo>
                    <a:pt x="38" y="113"/>
                    <a:pt x="38" y="113"/>
                    <a:pt x="38" y="113"/>
                  </a:cubicBezTo>
                  <a:cubicBezTo>
                    <a:pt x="53" y="116"/>
                    <a:pt x="71" y="112"/>
                    <a:pt x="83" y="100"/>
                  </a:cubicBezTo>
                  <a:cubicBezTo>
                    <a:pt x="95" y="87"/>
                    <a:pt x="99" y="69"/>
                    <a:pt x="94" y="52"/>
                  </a:cubicBezTo>
                  <a:cubicBezTo>
                    <a:pt x="116" y="30"/>
                    <a:pt x="116" y="30"/>
                    <a:pt x="116" y="30"/>
                  </a:cubicBezTo>
                  <a:lnTo>
                    <a:pt x="105" y="19"/>
                  </a:ln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sp>
          <p:nvSpPr>
            <p:cNvPr id="71" name="Freeform 13"/>
            <p:cNvSpPr>
              <a:spLocks noEditPoints="1"/>
            </p:cNvSpPr>
            <p:nvPr/>
          </p:nvSpPr>
          <p:spPr bwMode="auto">
            <a:xfrm>
              <a:off x="8756835" y="3387391"/>
              <a:ext cx="380133" cy="380134"/>
            </a:xfrm>
            <a:custGeom>
              <a:avLst/>
              <a:gdLst>
                <a:gd name="T0" fmla="*/ 232 w 248"/>
                <a:gd name="T1" fmla="*/ 166 h 248"/>
                <a:gd name="T2" fmla="*/ 184 w 248"/>
                <a:gd name="T3" fmla="*/ 154 h 248"/>
                <a:gd name="T4" fmla="*/ 94 w 248"/>
                <a:gd name="T5" fmla="*/ 64 h 248"/>
                <a:gd name="T6" fmla="*/ 83 w 248"/>
                <a:gd name="T7" fmla="*/ 17 h 248"/>
                <a:gd name="T8" fmla="*/ 38 w 248"/>
                <a:gd name="T9" fmla="*/ 4 h 248"/>
                <a:gd name="T10" fmla="*/ 64 w 248"/>
                <a:gd name="T11" fmla="*/ 30 h 248"/>
                <a:gd name="T12" fmla="*/ 64 w 248"/>
                <a:gd name="T13" fmla="*/ 49 h 248"/>
                <a:gd name="T14" fmla="*/ 48 w 248"/>
                <a:gd name="T15" fmla="*/ 65 h 248"/>
                <a:gd name="T16" fmla="*/ 30 w 248"/>
                <a:gd name="T17" fmla="*/ 65 h 248"/>
                <a:gd name="T18" fmla="*/ 4 w 248"/>
                <a:gd name="T19" fmla="*/ 39 h 248"/>
                <a:gd name="T20" fmla="*/ 16 w 248"/>
                <a:gd name="T21" fmla="*/ 83 h 248"/>
                <a:gd name="T22" fmla="*/ 64 w 248"/>
                <a:gd name="T23" fmla="*/ 95 h 248"/>
                <a:gd name="T24" fmla="*/ 153 w 248"/>
                <a:gd name="T25" fmla="*/ 184 h 248"/>
                <a:gd name="T26" fmla="*/ 165 w 248"/>
                <a:gd name="T27" fmla="*/ 232 h 248"/>
                <a:gd name="T28" fmla="*/ 209 w 248"/>
                <a:gd name="T29" fmla="*/ 245 h 248"/>
                <a:gd name="T30" fmla="*/ 183 w 248"/>
                <a:gd name="T31" fmla="*/ 218 h 248"/>
                <a:gd name="T32" fmla="*/ 183 w 248"/>
                <a:gd name="T33" fmla="*/ 200 h 248"/>
                <a:gd name="T34" fmla="*/ 199 w 248"/>
                <a:gd name="T35" fmla="*/ 184 h 248"/>
                <a:gd name="T36" fmla="*/ 218 w 248"/>
                <a:gd name="T37" fmla="*/ 184 h 248"/>
                <a:gd name="T38" fmla="*/ 244 w 248"/>
                <a:gd name="T39" fmla="*/ 210 h 248"/>
                <a:gd name="T40" fmla="*/ 232 w 248"/>
                <a:gd name="T41" fmla="*/ 166 h 248"/>
                <a:gd name="T42" fmla="*/ 154 w 248"/>
                <a:gd name="T43" fmla="*/ 155 h 248"/>
                <a:gd name="T44" fmla="*/ 147 w 248"/>
                <a:gd name="T45" fmla="*/ 155 h 248"/>
                <a:gd name="T46" fmla="*/ 93 w 248"/>
                <a:gd name="T47" fmla="*/ 101 h 248"/>
                <a:gd name="T48" fmla="*/ 93 w 248"/>
                <a:gd name="T49" fmla="*/ 94 h 248"/>
                <a:gd name="T50" fmla="*/ 101 w 248"/>
                <a:gd name="T51" fmla="*/ 94 h 248"/>
                <a:gd name="T52" fmla="*/ 154 w 248"/>
                <a:gd name="T53" fmla="*/ 147 h 248"/>
                <a:gd name="T54" fmla="*/ 154 w 248"/>
                <a:gd name="T55" fmla="*/ 155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8" h="248">
                  <a:moveTo>
                    <a:pt x="232" y="166"/>
                  </a:moveTo>
                  <a:cubicBezTo>
                    <a:pt x="219" y="153"/>
                    <a:pt x="200" y="149"/>
                    <a:pt x="184" y="154"/>
                  </a:cubicBezTo>
                  <a:cubicBezTo>
                    <a:pt x="94" y="64"/>
                    <a:pt x="94" y="64"/>
                    <a:pt x="94" y="64"/>
                  </a:cubicBezTo>
                  <a:cubicBezTo>
                    <a:pt x="99" y="48"/>
                    <a:pt x="95" y="29"/>
                    <a:pt x="83" y="17"/>
                  </a:cubicBezTo>
                  <a:cubicBezTo>
                    <a:pt x="71" y="5"/>
                    <a:pt x="53" y="0"/>
                    <a:pt x="38" y="4"/>
                  </a:cubicBezTo>
                  <a:cubicBezTo>
                    <a:pt x="64" y="30"/>
                    <a:pt x="64" y="30"/>
                    <a:pt x="64" y="30"/>
                  </a:cubicBezTo>
                  <a:cubicBezTo>
                    <a:pt x="69" y="35"/>
                    <a:pt x="69" y="44"/>
                    <a:pt x="64" y="49"/>
                  </a:cubicBezTo>
                  <a:cubicBezTo>
                    <a:pt x="48" y="65"/>
                    <a:pt x="48" y="65"/>
                    <a:pt x="48" y="65"/>
                  </a:cubicBezTo>
                  <a:cubicBezTo>
                    <a:pt x="43" y="70"/>
                    <a:pt x="35" y="70"/>
                    <a:pt x="30" y="65"/>
                  </a:cubicBezTo>
                  <a:cubicBezTo>
                    <a:pt x="4" y="39"/>
                    <a:pt x="4" y="39"/>
                    <a:pt x="4" y="39"/>
                  </a:cubicBezTo>
                  <a:cubicBezTo>
                    <a:pt x="0" y="54"/>
                    <a:pt x="4" y="71"/>
                    <a:pt x="16" y="83"/>
                  </a:cubicBezTo>
                  <a:cubicBezTo>
                    <a:pt x="29" y="96"/>
                    <a:pt x="47" y="100"/>
                    <a:pt x="64" y="95"/>
                  </a:cubicBezTo>
                  <a:cubicBezTo>
                    <a:pt x="153" y="184"/>
                    <a:pt x="153" y="184"/>
                    <a:pt x="153" y="184"/>
                  </a:cubicBezTo>
                  <a:cubicBezTo>
                    <a:pt x="148" y="201"/>
                    <a:pt x="152" y="219"/>
                    <a:pt x="165" y="232"/>
                  </a:cubicBezTo>
                  <a:cubicBezTo>
                    <a:pt x="177" y="244"/>
                    <a:pt x="194" y="248"/>
                    <a:pt x="209" y="245"/>
                  </a:cubicBezTo>
                  <a:cubicBezTo>
                    <a:pt x="183" y="218"/>
                    <a:pt x="183" y="218"/>
                    <a:pt x="183" y="218"/>
                  </a:cubicBezTo>
                  <a:cubicBezTo>
                    <a:pt x="178" y="213"/>
                    <a:pt x="178" y="205"/>
                    <a:pt x="183" y="200"/>
                  </a:cubicBezTo>
                  <a:cubicBezTo>
                    <a:pt x="199" y="184"/>
                    <a:pt x="199" y="184"/>
                    <a:pt x="199" y="184"/>
                  </a:cubicBezTo>
                  <a:cubicBezTo>
                    <a:pt x="205" y="179"/>
                    <a:pt x="213" y="179"/>
                    <a:pt x="218" y="184"/>
                  </a:cubicBezTo>
                  <a:cubicBezTo>
                    <a:pt x="244" y="210"/>
                    <a:pt x="244" y="210"/>
                    <a:pt x="244" y="210"/>
                  </a:cubicBezTo>
                  <a:cubicBezTo>
                    <a:pt x="248" y="195"/>
                    <a:pt x="244" y="178"/>
                    <a:pt x="232" y="166"/>
                  </a:cubicBezTo>
                  <a:close/>
                  <a:moveTo>
                    <a:pt x="154" y="155"/>
                  </a:moveTo>
                  <a:cubicBezTo>
                    <a:pt x="152" y="157"/>
                    <a:pt x="149" y="157"/>
                    <a:pt x="147" y="155"/>
                  </a:cubicBezTo>
                  <a:cubicBezTo>
                    <a:pt x="93" y="101"/>
                    <a:pt x="93" y="101"/>
                    <a:pt x="93" y="101"/>
                  </a:cubicBezTo>
                  <a:cubicBezTo>
                    <a:pt x="91" y="99"/>
                    <a:pt x="91" y="96"/>
                    <a:pt x="93" y="94"/>
                  </a:cubicBezTo>
                  <a:cubicBezTo>
                    <a:pt x="95" y="92"/>
                    <a:pt x="99" y="92"/>
                    <a:pt x="101" y="94"/>
                  </a:cubicBezTo>
                  <a:cubicBezTo>
                    <a:pt x="154" y="147"/>
                    <a:pt x="154" y="147"/>
                    <a:pt x="154" y="147"/>
                  </a:cubicBezTo>
                  <a:cubicBezTo>
                    <a:pt x="156" y="149"/>
                    <a:pt x="156" y="153"/>
                    <a:pt x="154" y="155"/>
                  </a:cubicBezTo>
                  <a:close/>
                </a:path>
              </a:pathLst>
            </a:custGeom>
            <a:grpFill/>
            <a:ln>
              <a:noFill/>
            </a:ln>
          </p:spPr>
          <p:txBody>
            <a:bodyPr vert="horz" wrap="square" lIns="91440" tIns="45720" rIns="91440" bIns="45720" numCol="1" anchor="t" anchorCtr="0" compatLnSpc="1"/>
            <a:lstStyle/>
            <a:p>
              <a:endParaRPr lang="id-ID">
                <a:latin typeface="微软雅黑" panose="020B0503020204020204" pitchFamily="34" charset="-122"/>
                <a:ea typeface="微软雅黑" panose="020B0503020204020204" pitchFamily="34" charset="-122"/>
              </a:endParaRPr>
            </a:p>
          </p:txBody>
        </p:sp>
      </p:grpSp>
      <p:sp>
        <p:nvSpPr>
          <p:cNvPr id="72" name="TextBox 13"/>
          <p:cNvSpPr txBox="1"/>
          <p:nvPr/>
        </p:nvSpPr>
        <p:spPr>
          <a:xfrm>
            <a:off x="2624677" y="4147038"/>
            <a:ext cx="1366538"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3" name="TextBox 13"/>
          <p:cNvSpPr txBox="1"/>
          <p:nvPr/>
        </p:nvSpPr>
        <p:spPr>
          <a:xfrm>
            <a:off x="2624678" y="4469039"/>
            <a:ext cx="1606596" cy="553720"/>
          </a:xfrm>
          <a:prstGeom prst="rect">
            <a:avLst/>
          </a:prstGeom>
          <a:noFill/>
        </p:spPr>
        <p:txBody>
          <a:bodyPr wrap="square" lIns="0" tIns="0" rIns="0" bIns="0" rtlCol="0" anchor="t" anchorCtr="0">
            <a:spAutoFit/>
          </a:bodyPr>
          <a:lstStyle/>
          <a:p>
            <a:pPr defTabSz="1216660">
              <a:lnSpc>
                <a:spcPct val="120000"/>
              </a:lnSpc>
              <a:spcBef>
                <a:spcPct val="20000"/>
              </a:spcBef>
              <a:defRPr/>
            </a:pPr>
            <a:r>
              <a:rPr lang="en-US" altLang="zh-CN" sz="1000" dirty="0">
                <a:solidFill>
                  <a:schemeClr val="bg1"/>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4" name="TextBox 13"/>
          <p:cNvSpPr txBox="1"/>
          <p:nvPr/>
        </p:nvSpPr>
        <p:spPr>
          <a:xfrm>
            <a:off x="4272331" y="1984491"/>
            <a:ext cx="1366538"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TextBox 13"/>
          <p:cNvSpPr txBox="1"/>
          <p:nvPr/>
        </p:nvSpPr>
        <p:spPr>
          <a:xfrm>
            <a:off x="4272332" y="2306492"/>
            <a:ext cx="1606596" cy="553720"/>
          </a:xfrm>
          <a:prstGeom prst="rect">
            <a:avLst/>
          </a:prstGeom>
          <a:noFill/>
        </p:spPr>
        <p:txBody>
          <a:bodyPr wrap="square" lIns="0" tIns="0" rIns="0" bIns="0" rtlCol="0" anchor="t" anchorCtr="0">
            <a:spAutoFit/>
          </a:bodyPr>
          <a:lstStyle/>
          <a:p>
            <a:pPr defTabSz="1216660">
              <a:lnSpc>
                <a:spcPct val="120000"/>
              </a:lnSpc>
              <a:spcBef>
                <a:spcPct val="20000"/>
              </a:spcBef>
              <a:defRPr/>
            </a:pPr>
            <a:r>
              <a:rPr lang="en-US" altLang="zh-CN" sz="1000" dirty="0">
                <a:solidFill>
                  <a:schemeClr val="bg1"/>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6" name="TextBox 13"/>
          <p:cNvSpPr txBox="1"/>
          <p:nvPr/>
        </p:nvSpPr>
        <p:spPr>
          <a:xfrm>
            <a:off x="7550040" y="2249950"/>
            <a:ext cx="1366538"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7" name="TextBox 13"/>
          <p:cNvSpPr txBox="1"/>
          <p:nvPr/>
        </p:nvSpPr>
        <p:spPr>
          <a:xfrm>
            <a:off x="7550041" y="2571951"/>
            <a:ext cx="1606596" cy="553720"/>
          </a:xfrm>
          <a:prstGeom prst="rect">
            <a:avLst/>
          </a:prstGeom>
          <a:noFill/>
        </p:spPr>
        <p:txBody>
          <a:bodyPr wrap="square" lIns="0" tIns="0" rIns="0" bIns="0" rtlCol="0" anchor="t" anchorCtr="0">
            <a:spAutoFit/>
          </a:bodyPr>
          <a:lstStyle/>
          <a:p>
            <a:pPr defTabSz="1216660">
              <a:lnSpc>
                <a:spcPct val="120000"/>
              </a:lnSpc>
              <a:spcBef>
                <a:spcPct val="20000"/>
              </a:spcBef>
              <a:defRPr/>
            </a:pPr>
            <a:r>
              <a:rPr lang="en-US" altLang="zh-CN" sz="1000" dirty="0">
                <a:solidFill>
                  <a:schemeClr val="bg1"/>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8" name="TextBox 13"/>
          <p:cNvSpPr txBox="1"/>
          <p:nvPr/>
        </p:nvSpPr>
        <p:spPr>
          <a:xfrm>
            <a:off x="8770938" y="4207184"/>
            <a:ext cx="1366538" cy="270010"/>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zh-CN" altLang="en-US" sz="16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9" name="TextBox 13"/>
          <p:cNvSpPr txBox="1"/>
          <p:nvPr/>
        </p:nvSpPr>
        <p:spPr>
          <a:xfrm>
            <a:off x="8770939" y="4529185"/>
            <a:ext cx="1606596" cy="553720"/>
          </a:xfrm>
          <a:prstGeom prst="rect">
            <a:avLst/>
          </a:prstGeom>
          <a:noFill/>
        </p:spPr>
        <p:txBody>
          <a:bodyPr wrap="square" lIns="0" tIns="0" rIns="0" bIns="0" rtlCol="0" anchor="t" anchorCtr="0">
            <a:spAutoFit/>
          </a:bodyPr>
          <a:lstStyle/>
          <a:p>
            <a:pPr defTabSz="1216660">
              <a:lnSpc>
                <a:spcPct val="120000"/>
              </a:lnSpc>
              <a:spcBef>
                <a:spcPct val="20000"/>
              </a:spcBef>
              <a:defRPr/>
            </a:pPr>
            <a:r>
              <a:rPr lang="en-US" altLang="zh-CN" sz="1000" dirty="0">
                <a:solidFill>
                  <a:schemeClr val="bg1"/>
                </a:solidFill>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00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dissolve">
                                      <p:cBhvr>
                                        <p:cTn id="10" dur="500"/>
                                        <p:tgtEl>
                                          <p:spTgt spid="3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dissolve">
                                      <p:cBhvr>
                                        <p:cTn id="13" dur="500"/>
                                        <p:tgtEl>
                                          <p:spTgt spid="34"/>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dissolve">
                                      <p:cBhvr>
                                        <p:cTn id="16" dur="500"/>
                                        <p:tgtEl>
                                          <p:spTgt spid="3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dissolve">
                                      <p:cBhvr>
                                        <p:cTn id="19" dur="500"/>
                                        <p:tgtEl>
                                          <p:spTgt spid="36"/>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dissolve">
                                      <p:cBhvr>
                                        <p:cTn id="22" dur="500"/>
                                        <p:tgtEl>
                                          <p:spTgt spid="3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dissolve">
                                      <p:cBhvr>
                                        <p:cTn id="25" dur="500"/>
                                        <p:tgtEl>
                                          <p:spTgt spid="4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dissolve">
                                      <p:cBhvr>
                                        <p:cTn id="28" dur="500"/>
                                        <p:tgtEl>
                                          <p:spTgt spid="41"/>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dissolve">
                                      <p:cBhvr>
                                        <p:cTn id="31" dur="500"/>
                                        <p:tgtEl>
                                          <p:spTgt spid="42"/>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dissolve">
                                      <p:cBhvr>
                                        <p:cTn id="34" dur="500"/>
                                        <p:tgtEl>
                                          <p:spTgt spid="4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dissolve">
                                      <p:cBhvr>
                                        <p:cTn id="37" dur="500"/>
                                        <p:tgtEl>
                                          <p:spTgt spid="44"/>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dissolve">
                                      <p:cBhvr>
                                        <p:cTn id="40" dur="500"/>
                                        <p:tgtEl>
                                          <p:spTgt spid="45"/>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dissolve">
                                      <p:cBhvr>
                                        <p:cTn id="43" dur="500"/>
                                        <p:tgtEl>
                                          <p:spTgt spid="46"/>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dissolve">
                                      <p:cBhvr>
                                        <p:cTn id="46" dur="500"/>
                                        <p:tgtEl>
                                          <p:spTgt spid="47"/>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dissolve">
                                      <p:cBhvr>
                                        <p:cTn id="49" dur="500"/>
                                        <p:tgtEl>
                                          <p:spTgt spid="48"/>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dissolve">
                                      <p:cBhvr>
                                        <p:cTn id="52" dur="500"/>
                                        <p:tgtEl>
                                          <p:spTgt spid="4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dissolve">
                                      <p:cBhvr>
                                        <p:cTn id="55" dur="500"/>
                                        <p:tgtEl>
                                          <p:spTgt spid="50"/>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dissolve">
                                      <p:cBhvr>
                                        <p:cTn id="58" dur="500"/>
                                        <p:tgtEl>
                                          <p:spTgt spid="51"/>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dissolve">
                                      <p:cBhvr>
                                        <p:cTn id="61" dur="500"/>
                                        <p:tgtEl>
                                          <p:spTgt spid="52"/>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dissolve">
                                      <p:cBhvr>
                                        <p:cTn id="64" dur="500"/>
                                        <p:tgtEl>
                                          <p:spTgt spid="53"/>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dissolve">
                                      <p:cBhvr>
                                        <p:cTn id="67" dur="500"/>
                                        <p:tgtEl>
                                          <p:spTgt spid="54"/>
                                        </p:tgtEl>
                                      </p:cBhvr>
                                    </p:animEffect>
                                  </p:childTnLst>
                                </p:cTn>
                              </p:par>
                              <p:par>
                                <p:cTn id="68" presetID="9" presetClass="entr" presetSubtype="0" fill="hold"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dissolve">
                                      <p:cBhvr>
                                        <p:cTn id="70" dur="500"/>
                                        <p:tgtEl>
                                          <p:spTgt spid="55"/>
                                        </p:tgtEl>
                                      </p:cBhvr>
                                    </p:animEffect>
                                  </p:childTnLst>
                                </p:cTn>
                              </p:par>
                              <p:par>
                                <p:cTn id="71" presetID="9" presetClass="entr" presetSubtype="0" fill="hold"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dissolve">
                                      <p:cBhvr>
                                        <p:cTn id="73" dur="500"/>
                                        <p:tgtEl>
                                          <p:spTgt spid="58"/>
                                        </p:tgtEl>
                                      </p:cBhvr>
                                    </p:animEffect>
                                  </p:childTnLst>
                                </p:cTn>
                              </p:par>
                              <p:par>
                                <p:cTn id="74" presetID="9" presetClass="entr" presetSubtype="0" fill="hold" nodeType="with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dissolve">
                                      <p:cBhvr>
                                        <p:cTn id="76" dur="500"/>
                                        <p:tgtEl>
                                          <p:spTgt spid="62"/>
                                        </p:tgtEl>
                                      </p:cBhvr>
                                    </p:animEffect>
                                  </p:childTnLst>
                                </p:cTn>
                              </p:par>
                              <p:par>
                                <p:cTn id="77" presetID="9" presetClass="entr" presetSubtype="0" fill="hold" nodeType="with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dissolve">
                                      <p:cBhvr>
                                        <p:cTn id="79" dur="500"/>
                                        <p:tgtEl>
                                          <p:spTgt spid="68"/>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72"/>
                                        </p:tgtEl>
                                        <p:attrNameLst>
                                          <p:attrName>style.visibility</p:attrName>
                                        </p:attrNameLst>
                                      </p:cBhvr>
                                      <p:to>
                                        <p:strVal val="visible"/>
                                      </p:to>
                                    </p:set>
                                    <p:animEffect transition="in" filter="dissolve">
                                      <p:cBhvr>
                                        <p:cTn id="82" dur="500"/>
                                        <p:tgtEl>
                                          <p:spTgt spid="72"/>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73"/>
                                        </p:tgtEl>
                                        <p:attrNameLst>
                                          <p:attrName>style.visibility</p:attrName>
                                        </p:attrNameLst>
                                      </p:cBhvr>
                                      <p:to>
                                        <p:strVal val="visible"/>
                                      </p:to>
                                    </p:set>
                                    <p:animEffect transition="in" filter="dissolve">
                                      <p:cBhvr>
                                        <p:cTn id="85" dur="500"/>
                                        <p:tgtEl>
                                          <p:spTgt spid="73"/>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74"/>
                                        </p:tgtEl>
                                        <p:attrNameLst>
                                          <p:attrName>style.visibility</p:attrName>
                                        </p:attrNameLst>
                                      </p:cBhvr>
                                      <p:to>
                                        <p:strVal val="visible"/>
                                      </p:to>
                                    </p:set>
                                    <p:animEffect transition="in" filter="dissolve">
                                      <p:cBhvr>
                                        <p:cTn id="88" dur="500"/>
                                        <p:tgtEl>
                                          <p:spTgt spid="74"/>
                                        </p:tgtEl>
                                      </p:cBhvr>
                                    </p:animEffect>
                                  </p:childTnLst>
                                </p:cTn>
                              </p:par>
                              <p:par>
                                <p:cTn id="89" presetID="9" presetClass="entr" presetSubtype="0" fill="hold" grpId="0" nodeType="withEffect">
                                  <p:stCondLst>
                                    <p:cond delay="0"/>
                                  </p:stCondLst>
                                  <p:childTnLst>
                                    <p:set>
                                      <p:cBhvr>
                                        <p:cTn id="90" dur="1" fill="hold">
                                          <p:stCondLst>
                                            <p:cond delay="0"/>
                                          </p:stCondLst>
                                        </p:cTn>
                                        <p:tgtEl>
                                          <p:spTgt spid="75"/>
                                        </p:tgtEl>
                                        <p:attrNameLst>
                                          <p:attrName>style.visibility</p:attrName>
                                        </p:attrNameLst>
                                      </p:cBhvr>
                                      <p:to>
                                        <p:strVal val="visible"/>
                                      </p:to>
                                    </p:set>
                                    <p:animEffect transition="in" filter="dissolve">
                                      <p:cBhvr>
                                        <p:cTn id="91" dur="500"/>
                                        <p:tgtEl>
                                          <p:spTgt spid="75"/>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76"/>
                                        </p:tgtEl>
                                        <p:attrNameLst>
                                          <p:attrName>style.visibility</p:attrName>
                                        </p:attrNameLst>
                                      </p:cBhvr>
                                      <p:to>
                                        <p:strVal val="visible"/>
                                      </p:to>
                                    </p:set>
                                    <p:animEffect transition="in" filter="dissolve">
                                      <p:cBhvr>
                                        <p:cTn id="94" dur="500"/>
                                        <p:tgtEl>
                                          <p:spTgt spid="76"/>
                                        </p:tgtEl>
                                      </p:cBhvr>
                                    </p:animEffect>
                                  </p:childTnLst>
                                </p:cTn>
                              </p:par>
                              <p:par>
                                <p:cTn id="95" presetID="9" presetClass="entr" presetSubtype="0" fill="hold" grpId="0" nodeType="withEffect">
                                  <p:stCondLst>
                                    <p:cond delay="0"/>
                                  </p:stCondLst>
                                  <p:childTnLst>
                                    <p:set>
                                      <p:cBhvr>
                                        <p:cTn id="96" dur="1" fill="hold">
                                          <p:stCondLst>
                                            <p:cond delay="0"/>
                                          </p:stCondLst>
                                        </p:cTn>
                                        <p:tgtEl>
                                          <p:spTgt spid="77"/>
                                        </p:tgtEl>
                                        <p:attrNameLst>
                                          <p:attrName>style.visibility</p:attrName>
                                        </p:attrNameLst>
                                      </p:cBhvr>
                                      <p:to>
                                        <p:strVal val="visible"/>
                                      </p:to>
                                    </p:set>
                                    <p:animEffect transition="in" filter="dissolve">
                                      <p:cBhvr>
                                        <p:cTn id="97" dur="500"/>
                                        <p:tgtEl>
                                          <p:spTgt spid="77"/>
                                        </p:tgtEl>
                                      </p:cBhvr>
                                    </p:animEffect>
                                  </p:childTnLst>
                                </p:cTn>
                              </p:par>
                              <p:par>
                                <p:cTn id="98" presetID="9" presetClass="entr" presetSubtype="0" fill="hold" grpId="0" nodeType="withEffect">
                                  <p:stCondLst>
                                    <p:cond delay="0"/>
                                  </p:stCondLst>
                                  <p:childTnLst>
                                    <p:set>
                                      <p:cBhvr>
                                        <p:cTn id="99" dur="1" fill="hold">
                                          <p:stCondLst>
                                            <p:cond delay="0"/>
                                          </p:stCondLst>
                                        </p:cTn>
                                        <p:tgtEl>
                                          <p:spTgt spid="78"/>
                                        </p:tgtEl>
                                        <p:attrNameLst>
                                          <p:attrName>style.visibility</p:attrName>
                                        </p:attrNameLst>
                                      </p:cBhvr>
                                      <p:to>
                                        <p:strVal val="visible"/>
                                      </p:to>
                                    </p:set>
                                    <p:animEffect transition="in" filter="dissolve">
                                      <p:cBhvr>
                                        <p:cTn id="100" dur="500"/>
                                        <p:tgtEl>
                                          <p:spTgt spid="78"/>
                                        </p:tgtEl>
                                      </p:cBhvr>
                                    </p:animEffect>
                                  </p:childTnLst>
                                </p:cTn>
                              </p:par>
                              <p:par>
                                <p:cTn id="101" presetID="9" presetClass="entr" presetSubtype="0" fill="hold" grpId="0" nodeType="withEffect">
                                  <p:stCondLst>
                                    <p:cond delay="0"/>
                                  </p:stCondLst>
                                  <p:childTnLst>
                                    <p:set>
                                      <p:cBhvr>
                                        <p:cTn id="102" dur="1" fill="hold">
                                          <p:stCondLst>
                                            <p:cond delay="0"/>
                                          </p:stCondLst>
                                        </p:cTn>
                                        <p:tgtEl>
                                          <p:spTgt spid="79"/>
                                        </p:tgtEl>
                                        <p:attrNameLst>
                                          <p:attrName>style.visibility</p:attrName>
                                        </p:attrNameLst>
                                      </p:cBhvr>
                                      <p:to>
                                        <p:strVal val="visible"/>
                                      </p:to>
                                    </p:set>
                                    <p:animEffect transition="in" filter="dissolve">
                                      <p:cBhvr>
                                        <p:cTn id="10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3" grpId="0" animBg="1"/>
      <p:bldP spid="34" grpId="0" animBg="1"/>
      <p:bldP spid="35" grpId="0" animBg="1"/>
      <p:bldP spid="36" grpId="0" animBg="1"/>
      <p:bldP spid="37"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72" grpId="0"/>
      <p:bldP spid="73" grpId="0"/>
      <p:bldP spid="74" grpId="0"/>
      <p:bldP spid="75" grpId="0"/>
      <p:bldP spid="76" grpId="0"/>
      <p:bldP spid="77" grpId="0"/>
      <p:bldP spid="78" grpId="0"/>
      <p:bldP spid="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幼儿培训班"/>
          <p:cNvPicPr>
            <a:picLocks noChangeAspect="1"/>
          </p:cNvPicPr>
          <p:nvPr/>
        </p:nvPicPr>
        <p:blipFill>
          <a:blip r:embed="rId1"/>
          <a:srcRect t="8422" b="49330"/>
          <a:stretch>
            <a:fillRect/>
          </a:stretch>
        </p:blipFill>
        <p:spPr>
          <a:xfrm>
            <a:off x="-635" y="0"/>
            <a:ext cx="12192635" cy="6868160"/>
          </a:xfrm>
          <a:prstGeom prst="rect">
            <a:avLst/>
          </a:prstGeom>
        </p:spPr>
      </p:pic>
      <p:grpSp>
        <p:nvGrpSpPr>
          <p:cNvPr id="41" name="Group 2"/>
          <p:cNvGrpSpPr/>
          <p:nvPr/>
        </p:nvGrpSpPr>
        <p:grpSpPr>
          <a:xfrm flipV="1">
            <a:off x="597015" y="1204718"/>
            <a:ext cx="11587102" cy="4998138"/>
            <a:chOff x="2732831" y="2468492"/>
            <a:chExt cx="6841481" cy="5274703"/>
          </a:xfrm>
          <a:gradFill flip="none" rotWithShape="1">
            <a:gsLst>
              <a:gs pos="0">
                <a:schemeClr val="bg1">
                  <a:alpha val="8000"/>
                </a:schemeClr>
              </a:gs>
              <a:gs pos="74000">
                <a:schemeClr val="bg1">
                  <a:alpha val="0"/>
                </a:schemeClr>
              </a:gs>
            </a:gsLst>
            <a:lin ang="5400000" scaled="1"/>
            <a:tileRect/>
          </a:gradFill>
        </p:grpSpPr>
        <p:sp>
          <p:nvSpPr>
            <p:cNvPr id="43" name="Freeform: Shape 4"/>
            <p:cNvSpPr/>
            <p:nvPr/>
          </p:nvSpPr>
          <p:spPr>
            <a:xfrm>
              <a:off x="7709224" y="587810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4" name="Freeform: Shape 5"/>
            <p:cNvSpPr/>
            <p:nvPr/>
          </p:nvSpPr>
          <p:spPr>
            <a:xfrm>
              <a:off x="2732831" y="2468492"/>
              <a:ext cx="1155928" cy="115592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sp>
        <p:nvSpPr>
          <p:cNvPr id="46" name="文本框 45"/>
          <p:cNvSpPr txBox="1"/>
          <p:nvPr/>
        </p:nvSpPr>
        <p:spPr>
          <a:xfrm>
            <a:off x="3503591" y="1808574"/>
            <a:ext cx="4808194" cy="1568450"/>
          </a:xfrm>
          <a:prstGeom prst="rect">
            <a:avLst/>
          </a:prstGeom>
          <a:noFill/>
        </p:spPr>
        <p:txBody>
          <a:bodyPr wrap="square" rtlCol="0">
            <a:spAutoFit/>
          </a:bodyPr>
          <a:lstStyle/>
          <a:p>
            <a:pPr algn="ctr" defTabSz="450215">
              <a:defRPr/>
            </a:pPr>
            <a:r>
              <a:rPr kumimoji="1" lang="zh-CN" altLang="en-US" sz="9600" b="1" i="1" kern="0" spc="600" dirty="0">
                <a:solidFill>
                  <a:schemeClr val="bg1"/>
                </a:solidFill>
                <a:cs typeface="+mn-ea"/>
                <a:sym typeface="+mn-lt"/>
              </a:rPr>
              <a:t>第二章</a:t>
            </a:r>
            <a:endParaRPr kumimoji="1" lang="zh-CN" altLang="en-US" sz="9600" b="1" i="1" kern="0" spc="600" dirty="0">
              <a:solidFill>
                <a:schemeClr val="bg1"/>
              </a:solidFill>
              <a:cs typeface="+mn-ea"/>
              <a:sym typeface="+mn-lt"/>
            </a:endParaRPr>
          </a:p>
        </p:txBody>
      </p:sp>
      <p:sp>
        <p:nvSpPr>
          <p:cNvPr id="47" name="文本框 46"/>
          <p:cNvSpPr txBox="1"/>
          <p:nvPr/>
        </p:nvSpPr>
        <p:spPr>
          <a:xfrm>
            <a:off x="3831251" y="3883345"/>
            <a:ext cx="4152874" cy="1454244"/>
          </a:xfrm>
          <a:prstGeom prst="rect">
            <a:avLst/>
          </a:prstGeom>
          <a:noFill/>
        </p:spPr>
        <p:txBody>
          <a:bodyPr wrap="square" rtlCol="0">
            <a:spAutoFit/>
          </a:bodyPr>
          <a:lstStyle/>
          <a:p>
            <a:pPr algn="ctr">
              <a:lnSpc>
                <a:spcPct val="150000"/>
              </a:lnSpc>
            </a:pPr>
            <a:r>
              <a:rPr lang="zh-CN" altLang="en-US" sz="1200" i="1" dirty="0">
                <a:solidFill>
                  <a:schemeClr val="bg1"/>
                </a:solidFill>
                <a:cs typeface="+mn-ea"/>
                <a:sym typeface="+mn-lt"/>
              </a:rPr>
              <a:t>For our ever-lasting friendship, send sincere blessings and warm greetings to my friends whom I miss so much. For our ever-lasting friendship, send sincere blessings and warm greetings to my friends whom I miss so much.</a:t>
            </a:r>
            <a:endParaRPr lang="zh-CN" altLang="en-US" sz="1200" i="1" dirty="0">
              <a:solidFill>
                <a:schemeClr val="bg1"/>
              </a:solidFill>
              <a:cs typeface="+mn-ea"/>
              <a:sym typeface="+mn-lt"/>
            </a:endParaRPr>
          </a:p>
          <a:p>
            <a:pPr algn="ctr" fontAlgn="auto">
              <a:lnSpc>
                <a:spcPct val="150000"/>
              </a:lnSpc>
            </a:pPr>
            <a:endParaRPr lang="zh-CN" altLang="en-US" sz="1200" i="1" dirty="0">
              <a:solidFill>
                <a:schemeClr val="bg1"/>
              </a:solidFill>
              <a:cs typeface="+mn-ea"/>
              <a:sym typeface="+mn-lt"/>
            </a:endParaRPr>
          </a:p>
        </p:txBody>
      </p:sp>
      <p:sp>
        <p:nvSpPr>
          <p:cNvPr id="48" name="文本框 47"/>
          <p:cNvSpPr txBox="1"/>
          <p:nvPr/>
        </p:nvSpPr>
        <p:spPr>
          <a:xfrm>
            <a:off x="3759802" y="3145872"/>
            <a:ext cx="4295772" cy="769441"/>
          </a:xfrm>
          <a:prstGeom prst="rect">
            <a:avLst/>
          </a:prstGeom>
          <a:noFill/>
        </p:spPr>
        <p:txBody>
          <a:bodyPr wrap="square" rtlCol="0">
            <a:spAutoFit/>
          </a:bodyPr>
          <a:lstStyle/>
          <a:p>
            <a:pPr algn="ctr" defTabSz="450215">
              <a:defRPr/>
            </a:pPr>
            <a:r>
              <a:rPr kumimoji="1" lang="zh-CN" altLang="en-US" sz="4400" b="1" i="1" kern="0" spc="600" dirty="0">
                <a:solidFill>
                  <a:schemeClr val="bg1"/>
                </a:solidFill>
                <a:cs typeface="+mn-ea"/>
                <a:sym typeface="+mn-lt"/>
              </a:rPr>
              <a:t>添加标题内容</a:t>
            </a:r>
            <a:endParaRPr kumimoji="1" lang="zh-CN" altLang="en-US" sz="4400" b="1" i="1" kern="0" spc="600" dirty="0">
              <a:solidFill>
                <a:schemeClr val="bg1"/>
              </a:solidFill>
              <a:cs typeface="+mn-ea"/>
              <a:sym typeface="+mn-lt"/>
            </a:endParaRPr>
          </a:p>
        </p:txBody>
      </p:sp>
      <p:sp>
        <p:nvSpPr>
          <p:cNvPr id="51" name="Freeform: Shape 5"/>
          <p:cNvSpPr/>
          <p:nvPr/>
        </p:nvSpPr>
        <p:spPr>
          <a:xfrm>
            <a:off x="910660" y="4579757"/>
            <a:ext cx="1855352" cy="1780960"/>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2" name="Freeform: Shape 5"/>
          <p:cNvSpPr/>
          <p:nvPr/>
        </p:nvSpPr>
        <p:spPr>
          <a:xfrm>
            <a:off x="229359" y="5857259"/>
            <a:ext cx="524356" cy="503331"/>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05547" y="507962"/>
            <a:ext cx="4381500" cy="605730"/>
            <a:chOff x="3916977" y="373515"/>
            <a:chExt cx="4381500" cy="605730"/>
          </a:xfrm>
        </p:grpSpPr>
        <p:sp>
          <p:nvSpPr>
            <p:cNvPr id="3" name="文本框 2"/>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4" name="文本框 3"/>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
        <p:nvSpPr>
          <p:cNvPr id="5" name="出自【趣你的PPT】(微信:qunideppt)：最优质的PPT资源库"/>
          <p:cNvSpPr/>
          <p:nvPr/>
        </p:nvSpPr>
        <p:spPr>
          <a:xfrm flipH="1">
            <a:off x="4020454" y="2358944"/>
            <a:ext cx="1637992" cy="1927501"/>
          </a:xfrm>
          <a:custGeom>
            <a:avLst/>
            <a:gdLst>
              <a:gd name="connsiteX0" fmla="*/ 0 w 985074"/>
              <a:gd name="connsiteY0" fmla="*/ 2264227 h 2264227"/>
              <a:gd name="connsiteX1" fmla="*/ 0 w 985074"/>
              <a:gd name="connsiteY1" fmla="*/ 0 h 2264227"/>
              <a:gd name="connsiteX2" fmla="*/ 985074 w 985074"/>
              <a:gd name="connsiteY2" fmla="*/ 2264227 h 2264227"/>
              <a:gd name="connsiteX3" fmla="*/ 0 w 985074"/>
              <a:gd name="connsiteY3" fmla="*/ 2264227 h 2264227"/>
              <a:gd name="connsiteX0-1" fmla="*/ 870857 w 1855931"/>
              <a:gd name="connsiteY0-2" fmla="*/ 2235198 h 2235198"/>
              <a:gd name="connsiteX1-3" fmla="*/ 0 w 1855931"/>
              <a:gd name="connsiteY1-4" fmla="*/ 0 h 2235198"/>
              <a:gd name="connsiteX2-5" fmla="*/ 1855931 w 1855931"/>
              <a:gd name="connsiteY2-6" fmla="*/ 2235198 h 2235198"/>
              <a:gd name="connsiteX3-7" fmla="*/ 870857 w 1855931"/>
              <a:gd name="connsiteY3-8" fmla="*/ 2235198 h 2235198"/>
              <a:gd name="connsiteX0-9" fmla="*/ 870857 w 1855931"/>
              <a:gd name="connsiteY0-10" fmla="*/ 2235198 h 2235198"/>
              <a:gd name="connsiteX1-11" fmla="*/ 0 w 1855931"/>
              <a:gd name="connsiteY1-12" fmla="*/ 0 h 2235198"/>
              <a:gd name="connsiteX2-13" fmla="*/ 1855931 w 1855931"/>
              <a:gd name="connsiteY2-14" fmla="*/ 2235198 h 2235198"/>
              <a:gd name="connsiteX3-15" fmla="*/ 870857 w 1855931"/>
              <a:gd name="connsiteY3-16" fmla="*/ 2235198 h 2235198"/>
              <a:gd name="connsiteX0-17" fmla="*/ 870857 w 1855931"/>
              <a:gd name="connsiteY0-18" fmla="*/ 2235198 h 2235198"/>
              <a:gd name="connsiteX1-19" fmla="*/ 0 w 1855931"/>
              <a:gd name="connsiteY1-20" fmla="*/ 0 h 2235198"/>
              <a:gd name="connsiteX2-21" fmla="*/ 1855931 w 1855931"/>
              <a:gd name="connsiteY2-22" fmla="*/ 2235198 h 2235198"/>
              <a:gd name="connsiteX3-23" fmla="*/ 870857 w 1855931"/>
              <a:gd name="connsiteY3-24" fmla="*/ 2235198 h 2235198"/>
              <a:gd name="connsiteX0-25" fmla="*/ 870857 w 1855931"/>
              <a:gd name="connsiteY0-26" fmla="*/ 2235198 h 2235198"/>
              <a:gd name="connsiteX1-27" fmla="*/ 0 w 1855931"/>
              <a:gd name="connsiteY1-28" fmla="*/ 0 h 2235198"/>
              <a:gd name="connsiteX2-29" fmla="*/ 1855931 w 1855931"/>
              <a:gd name="connsiteY2-30" fmla="*/ 2235198 h 2235198"/>
              <a:gd name="connsiteX3-31" fmla="*/ 870857 w 1855931"/>
              <a:gd name="connsiteY3-32" fmla="*/ 2235198 h 2235198"/>
              <a:gd name="connsiteX0-33" fmla="*/ 870857 w 1855931"/>
              <a:gd name="connsiteY0-34" fmla="*/ 2235198 h 2235198"/>
              <a:gd name="connsiteX1-35" fmla="*/ 0 w 1855931"/>
              <a:gd name="connsiteY1-36" fmla="*/ 0 h 2235198"/>
              <a:gd name="connsiteX2-37" fmla="*/ 1855931 w 1855931"/>
              <a:gd name="connsiteY2-38" fmla="*/ 2235198 h 2235198"/>
              <a:gd name="connsiteX3-39" fmla="*/ 870857 w 1855931"/>
              <a:gd name="connsiteY3-40" fmla="*/ 2235198 h 2235198"/>
              <a:gd name="connsiteX0-41" fmla="*/ 870857 w 1855931"/>
              <a:gd name="connsiteY0-42" fmla="*/ 2235198 h 2235198"/>
              <a:gd name="connsiteX1-43" fmla="*/ 0 w 1855931"/>
              <a:gd name="connsiteY1-44" fmla="*/ 0 h 2235198"/>
              <a:gd name="connsiteX2-45" fmla="*/ 1855931 w 1855931"/>
              <a:gd name="connsiteY2-46" fmla="*/ 2235198 h 2235198"/>
              <a:gd name="connsiteX3-47" fmla="*/ 870857 w 1855931"/>
              <a:gd name="connsiteY3-48" fmla="*/ 2235198 h 2235198"/>
              <a:gd name="connsiteX0-49" fmla="*/ 870857 w 1855931"/>
              <a:gd name="connsiteY0-50" fmla="*/ 2235198 h 2235198"/>
              <a:gd name="connsiteX1-51" fmla="*/ 0 w 1855931"/>
              <a:gd name="connsiteY1-52" fmla="*/ 0 h 2235198"/>
              <a:gd name="connsiteX2-53" fmla="*/ 1855931 w 1855931"/>
              <a:gd name="connsiteY2-54" fmla="*/ 2235198 h 2235198"/>
              <a:gd name="connsiteX3-55" fmla="*/ 870857 w 1855931"/>
              <a:gd name="connsiteY3-56" fmla="*/ 2235198 h 2235198"/>
              <a:gd name="connsiteX0-57" fmla="*/ 870857 w 1855931"/>
              <a:gd name="connsiteY0-58" fmla="*/ 2235198 h 2235198"/>
              <a:gd name="connsiteX1-59" fmla="*/ 0 w 1855931"/>
              <a:gd name="connsiteY1-60" fmla="*/ 0 h 2235198"/>
              <a:gd name="connsiteX2-61" fmla="*/ 1855931 w 1855931"/>
              <a:gd name="connsiteY2-62" fmla="*/ 2235198 h 2235198"/>
              <a:gd name="connsiteX3-63" fmla="*/ 870857 w 1855931"/>
              <a:gd name="connsiteY3-64" fmla="*/ 2235198 h 2235198"/>
              <a:gd name="connsiteX0-65" fmla="*/ 914399 w 1899473"/>
              <a:gd name="connsiteY0-66" fmla="*/ 2235198 h 2235198"/>
              <a:gd name="connsiteX1-67" fmla="*/ 0 w 1899473"/>
              <a:gd name="connsiteY1-68" fmla="*/ 0 h 2235198"/>
              <a:gd name="connsiteX2-69" fmla="*/ 1899473 w 1899473"/>
              <a:gd name="connsiteY2-70" fmla="*/ 2235198 h 2235198"/>
              <a:gd name="connsiteX3-71" fmla="*/ 914399 w 1899473"/>
              <a:gd name="connsiteY3-72" fmla="*/ 2235198 h 2235198"/>
            </a:gdLst>
            <a:ahLst/>
            <a:cxnLst>
              <a:cxn ang="0">
                <a:pos x="connsiteX0-1" y="connsiteY0-2"/>
              </a:cxn>
              <a:cxn ang="0">
                <a:pos x="connsiteX1-3" y="connsiteY1-4"/>
              </a:cxn>
              <a:cxn ang="0">
                <a:pos x="connsiteX2-5" y="connsiteY2-6"/>
              </a:cxn>
              <a:cxn ang="0">
                <a:pos x="connsiteX3-7" y="connsiteY3-8"/>
              </a:cxn>
            </a:cxnLst>
            <a:rect l="l" t="t" r="r" b="b"/>
            <a:pathLst>
              <a:path w="1899473" h="2235198">
                <a:moveTo>
                  <a:pt x="914399" y="2235198"/>
                </a:moveTo>
                <a:cubicBezTo>
                  <a:pt x="957942" y="1025675"/>
                  <a:pt x="551543" y="599923"/>
                  <a:pt x="0" y="0"/>
                </a:cubicBezTo>
                <a:cubicBezTo>
                  <a:pt x="429958" y="62894"/>
                  <a:pt x="1716258" y="459618"/>
                  <a:pt x="1899473" y="2235198"/>
                </a:cubicBezTo>
                <a:cubicBezTo>
                  <a:pt x="1440486" y="1959427"/>
                  <a:pt x="1242757" y="1988455"/>
                  <a:pt x="914399" y="2235198"/>
                </a:cubicBezTo>
                <a:close/>
              </a:path>
            </a:pathLst>
          </a:cu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7" name="出自【趣你的PPT】(微信:qunideppt)：最优质的PPT资源库"/>
          <p:cNvSpPr/>
          <p:nvPr/>
        </p:nvSpPr>
        <p:spPr>
          <a:xfrm flipH="1">
            <a:off x="5037539" y="2321209"/>
            <a:ext cx="850917" cy="1952534"/>
          </a:xfrm>
          <a:custGeom>
            <a:avLst/>
            <a:gdLst>
              <a:gd name="connsiteX0" fmla="*/ 0 w 985074"/>
              <a:gd name="connsiteY0" fmla="*/ 2264227 h 2264227"/>
              <a:gd name="connsiteX1" fmla="*/ 0 w 985074"/>
              <a:gd name="connsiteY1" fmla="*/ 0 h 2264227"/>
              <a:gd name="connsiteX2" fmla="*/ 985074 w 985074"/>
              <a:gd name="connsiteY2" fmla="*/ 2264227 h 2264227"/>
              <a:gd name="connsiteX3" fmla="*/ 0 w 985074"/>
              <a:gd name="connsiteY3" fmla="*/ 2264227 h 2264227"/>
              <a:gd name="connsiteX0-1" fmla="*/ 0 w 985074"/>
              <a:gd name="connsiteY0-2" fmla="*/ 2264227 h 2264227"/>
              <a:gd name="connsiteX1-3" fmla="*/ 0 w 985074"/>
              <a:gd name="connsiteY1-4" fmla="*/ 0 h 2264227"/>
              <a:gd name="connsiteX2-5" fmla="*/ 985074 w 985074"/>
              <a:gd name="connsiteY2-6" fmla="*/ 2264227 h 2264227"/>
              <a:gd name="connsiteX3-7" fmla="*/ 0 w 985074"/>
              <a:gd name="connsiteY3-8" fmla="*/ 2264227 h 2264227"/>
              <a:gd name="connsiteX0-9" fmla="*/ 0 w 986319"/>
              <a:gd name="connsiteY0-10" fmla="*/ 2264227 h 2264227"/>
              <a:gd name="connsiteX1-11" fmla="*/ 0 w 986319"/>
              <a:gd name="connsiteY1-12" fmla="*/ 0 h 2264227"/>
              <a:gd name="connsiteX2-13" fmla="*/ 985074 w 986319"/>
              <a:gd name="connsiteY2-14" fmla="*/ 2264227 h 2264227"/>
              <a:gd name="connsiteX3-15" fmla="*/ 0 w 986319"/>
              <a:gd name="connsiteY3-16" fmla="*/ 2264227 h 2264227"/>
              <a:gd name="connsiteX0-17" fmla="*/ 0 w 986753"/>
              <a:gd name="connsiteY0-18" fmla="*/ 2264227 h 2264227"/>
              <a:gd name="connsiteX1-19" fmla="*/ 0 w 986753"/>
              <a:gd name="connsiteY1-20" fmla="*/ 0 h 2264227"/>
              <a:gd name="connsiteX2-21" fmla="*/ 985074 w 986753"/>
              <a:gd name="connsiteY2-22" fmla="*/ 2264227 h 2264227"/>
              <a:gd name="connsiteX3-23" fmla="*/ 0 w 986753"/>
              <a:gd name="connsiteY3-24" fmla="*/ 2264227 h 2264227"/>
              <a:gd name="connsiteX0-25" fmla="*/ 0 w 986753"/>
              <a:gd name="connsiteY0-26" fmla="*/ 2264227 h 2264227"/>
              <a:gd name="connsiteX1-27" fmla="*/ 0 w 986753"/>
              <a:gd name="connsiteY1-28" fmla="*/ 0 h 2264227"/>
              <a:gd name="connsiteX2-29" fmla="*/ 985074 w 986753"/>
              <a:gd name="connsiteY2-30" fmla="*/ 2264227 h 2264227"/>
              <a:gd name="connsiteX3-31" fmla="*/ 0 w 986753"/>
              <a:gd name="connsiteY3-32" fmla="*/ 2264227 h 2264227"/>
              <a:gd name="connsiteX0-33" fmla="*/ 0 w 986753"/>
              <a:gd name="connsiteY0-34" fmla="*/ 2264227 h 2264227"/>
              <a:gd name="connsiteX1-35" fmla="*/ 0 w 986753"/>
              <a:gd name="connsiteY1-36" fmla="*/ 0 h 2264227"/>
              <a:gd name="connsiteX2-37" fmla="*/ 985074 w 986753"/>
              <a:gd name="connsiteY2-38" fmla="*/ 2264227 h 2264227"/>
              <a:gd name="connsiteX3-39" fmla="*/ 0 w 986753"/>
              <a:gd name="connsiteY3-40" fmla="*/ 2264227 h 2264227"/>
            </a:gdLst>
            <a:ahLst/>
            <a:cxnLst>
              <a:cxn ang="0">
                <a:pos x="connsiteX0-1" y="connsiteY0-2"/>
              </a:cxn>
              <a:cxn ang="0">
                <a:pos x="connsiteX1-3" y="connsiteY1-4"/>
              </a:cxn>
              <a:cxn ang="0">
                <a:pos x="connsiteX2-5" y="connsiteY2-6"/>
              </a:cxn>
              <a:cxn ang="0">
                <a:pos x="connsiteX3-7" y="connsiteY3-8"/>
              </a:cxn>
            </a:cxnLst>
            <a:rect l="l" t="t" r="r" b="b"/>
            <a:pathLst>
              <a:path w="986753" h="2264227">
                <a:moveTo>
                  <a:pt x="0" y="2264227"/>
                </a:moveTo>
                <a:lnTo>
                  <a:pt x="0" y="0"/>
                </a:lnTo>
                <a:cubicBezTo>
                  <a:pt x="517044" y="406399"/>
                  <a:pt x="1019573" y="914399"/>
                  <a:pt x="985074" y="2264227"/>
                </a:cubicBezTo>
                <a:cubicBezTo>
                  <a:pt x="540602" y="1915884"/>
                  <a:pt x="328358" y="2017484"/>
                  <a:pt x="0" y="2264227"/>
                </a:cubicBezTo>
                <a:close/>
              </a:path>
            </a:pathLst>
          </a:cu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9" name="出自【趣你的PPT】(微信:qunideppt)：最优质的PPT资源库"/>
          <p:cNvSpPr/>
          <p:nvPr/>
        </p:nvSpPr>
        <p:spPr>
          <a:xfrm>
            <a:off x="6056798" y="2333908"/>
            <a:ext cx="850917" cy="1952534"/>
          </a:xfrm>
          <a:custGeom>
            <a:avLst/>
            <a:gdLst>
              <a:gd name="connsiteX0" fmla="*/ 0 w 985074"/>
              <a:gd name="connsiteY0" fmla="*/ 2264227 h 2264227"/>
              <a:gd name="connsiteX1" fmla="*/ 0 w 985074"/>
              <a:gd name="connsiteY1" fmla="*/ 0 h 2264227"/>
              <a:gd name="connsiteX2" fmla="*/ 985074 w 985074"/>
              <a:gd name="connsiteY2" fmla="*/ 2264227 h 2264227"/>
              <a:gd name="connsiteX3" fmla="*/ 0 w 985074"/>
              <a:gd name="connsiteY3" fmla="*/ 2264227 h 2264227"/>
              <a:gd name="connsiteX0-1" fmla="*/ 0 w 985074"/>
              <a:gd name="connsiteY0-2" fmla="*/ 2264227 h 2264227"/>
              <a:gd name="connsiteX1-3" fmla="*/ 0 w 985074"/>
              <a:gd name="connsiteY1-4" fmla="*/ 0 h 2264227"/>
              <a:gd name="connsiteX2-5" fmla="*/ 985074 w 985074"/>
              <a:gd name="connsiteY2-6" fmla="*/ 2264227 h 2264227"/>
              <a:gd name="connsiteX3-7" fmla="*/ 0 w 985074"/>
              <a:gd name="connsiteY3-8" fmla="*/ 2264227 h 2264227"/>
              <a:gd name="connsiteX0-9" fmla="*/ 0 w 986319"/>
              <a:gd name="connsiteY0-10" fmla="*/ 2264227 h 2264227"/>
              <a:gd name="connsiteX1-11" fmla="*/ 0 w 986319"/>
              <a:gd name="connsiteY1-12" fmla="*/ 0 h 2264227"/>
              <a:gd name="connsiteX2-13" fmla="*/ 985074 w 986319"/>
              <a:gd name="connsiteY2-14" fmla="*/ 2264227 h 2264227"/>
              <a:gd name="connsiteX3-15" fmla="*/ 0 w 986319"/>
              <a:gd name="connsiteY3-16" fmla="*/ 2264227 h 2264227"/>
              <a:gd name="connsiteX0-17" fmla="*/ 0 w 986753"/>
              <a:gd name="connsiteY0-18" fmla="*/ 2264227 h 2264227"/>
              <a:gd name="connsiteX1-19" fmla="*/ 0 w 986753"/>
              <a:gd name="connsiteY1-20" fmla="*/ 0 h 2264227"/>
              <a:gd name="connsiteX2-21" fmla="*/ 985074 w 986753"/>
              <a:gd name="connsiteY2-22" fmla="*/ 2264227 h 2264227"/>
              <a:gd name="connsiteX3-23" fmla="*/ 0 w 986753"/>
              <a:gd name="connsiteY3-24" fmla="*/ 2264227 h 2264227"/>
              <a:gd name="connsiteX0-25" fmla="*/ 0 w 986753"/>
              <a:gd name="connsiteY0-26" fmla="*/ 2264227 h 2264227"/>
              <a:gd name="connsiteX1-27" fmla="*/ 0 w 986753"/>
              <a:gd name="connsiteY1-28" fmla="*/ 0 h 2264227"/>
              <a:gd name="connsiteX2-29" fmla="*/ 985074 w 986753"/>
              <a:gd name="connsiteY2-30" fmla="*/ 2264227 h 2264227"/>
              <a:gd name="connsiteX3-31" fmla="*/ 0 w 986753"/>
              <a:gd name="connsiteY3-32" fmla="*/ 2264227 h 2264227"/>
              <a:gd name="connsiteX0-33" fmla="*/ 0 w 986753"/>
              <a:gd name="connsiteY0-34" fmla="*/ 2264227 h 2264227"/>
              <a:gd name="connsiteX1-35" fmla="*/ 0 w 986753"/>
              <a:gd name="connsiteY1-36" fmla="*/ 0 h 2264227"/>
              <a:gd name="connsiteX2-37" fmla="*/ 985074 w 986753"/>
              <a:gd name="connsiteY2-38" fmla="*/ 2264227 h 2264227"/>
              <a:gd name="connsiteX3-39" fmla="*/ 0 w 986753"/>
              <a:gd name="connsiteY3-40" fmla="*/ 2264227 h 2264227"/>
            </a:gdLst>
            <a:ahLst/>
            <a:cxnLst>
              <a:cxn ang="0">
                <a:pos x="connsiteX0-1" y="connsiteY0-2"/>
              </a:cxn>
              <a:cxn ang="0">
                <a:pos x="connsiteX1-3" y="connsiteY1-4"/>
              </a:cxn>
              <a:cxn ang="0">
                <a:pos x="connsiteX2-5" y="connsiteY2-6"/>
              </a:cxn>
              <a:cxn ang="0">
                <a:pos x="connsiteX3-7" y="connsiteY3-8"/>
              </a:cxn>
            </a:cxnLst>
            <a:rect l="l" t="t" r="r" b="b"/>
            <a:pathLst>
              <a:path w="986753" h="2264227">
                <a:moveTo>
                  <a:pt x="0" y="2264227"/>
                </a:moveTo>
                <a:lnTo>
                  <a:pt x="0" y="0"/>
                </a:lnTo>
                <a:cubicBezTo>
                  <a:pt x="517044" y="406399"/>
                  <a:pt x="1019573" y="914399"/>
                  <a:pt x="985074" y="2264227"/>
                </a:cubicBezTo>
                <a:cubicBezTo>
                  <a:pt x="540602" y="1915884"/>
                  <a:pt x="328358" y="2017484"/>
                  <a:pt x="0" y="2264227"/>
                </a:cubicBezTo>
                <a:close/>
              </a:path>
            </a:pathLst>
          </a:cu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dirty="0">
              <a:solidFill>
                <a:prstClr val="white"/>
              </a:solidFill>
              <a:latin typeface="微软雅黑" panose="020B0503020204020204" pitchFamily="34" charset="-122"/>
              <a:ea typeface="微软雅黑" panose="020B0503020204020204" pitchFamily="34" charset="-122"/>
            </a:endParaRPr>
          </a:p>
        </p:txBody>
      </p:sp>
      <p:sp>
        <p:nvSpPr>
          <p:cNvPr id="10" name="出自【趣你的PPT】(微信:qunideppt)：最优质的PPT资源库"/>
          <p:cNvSpPr/>
          <p:nvPr/>
        </p:nvSpPr>
        <p:spPr>
          <a:xfrm>
            <a:off x="6230707" y="2346424"/>
            <a:ext cx="1694092" cy="1927501"/>
          </a:xfrm>
          <a:custGeom>
            <a:avLst/>
            <a:gdLst>
              <a:gd name="connsiteX0" fmla="*/ 0 w 985074"/>
              <a:gd name="connsiteY0" fmla="*/ 2264227 h 2264227"/>
              <a:gd name="connsiteX1" fmla="*/ 0 w 985074"/>
              <a:gd name="connsiteY1" fmla="*/ 0 h 2264227"/>
              <a:gd name="connsiteX2" fmla="*/ 985074 w 985074"/>
              <a:gd name="connsiteY2" fmla="*/ 2264227 h 2264227"/>
              <a:gd name="connsiteX3" fmla="*/ 0 w 985074"/>
              <a:gd name="connsiteY3" fmla="*/ 2264227 h 2264227"/>
              <a:gd name="connsiteX0-1" fmla="*/ 870857 w 1855931"/>
              <a:gd name="connsiteY0-2" fmla="*/ 2235198 h 2235198"/>
              <a:gd name="connsiteX1-3" fmla="*/ 0 w 1855931"/>
              <a:gd name="connsiteY1-4" fmla="*/ 0 h 2235198"/>
              <a:gd name="connsiteX2-5" fmla="*/ 1855931 w 1855931"/>
              <a:gd name="connsiteY2-6" fmla="*/ 2235198 h 2235198"/>
              <a:gd name="connsiteX3-7" fmla="*/ 870857 w 1855931"/>
              <a:gd name="connsiteY3-8" fmla="*/ 2235198 h 2235198"/>
              <a:gd name="connsiteX0-9" fmla="*/ 870857 w 1855931"/>
              <a:gd name="connsiteY0-10" fmla="*/ 2235198 h 2235198"/>
              <a:gd name="connsiteX1-11" fmla="*/ 0 w 1855931"/>
              <a:gd name="connsiteY1-12" fmla="*/ 0 h 2235198"/>
              <a:gd name="connsiteX2-13" fmla="*/ 1855931 w 1855931"/>
              <a:gd name="connsiteY2-14" fmla="*/ 2235198 h 2235198"/>
              <a:gd name="connsiteX3-15" fmla="*/ 870857 w 1855931"/>
              <a:gd name="connsiteY3-16" fmla="*/ 2235198 h 2235198"/>
              <a:gd name="connsiteX0-17" fmla="*/ 870857 w 1855931"/>
              <a:gd name="connsiteY0-18" fmla="*/ 2235198 h 2235198"/>
              <a:gd name="connsiteX1-19" fmla="*/ 0 w 1855931"/>
              <a:gd name="connsiteY1-20" fmla="*/ 0 h 2235198"/>
              <a:gd name="connsiteX2-21" fmla="*/ 1855931 w 1855931"/>
              <a:gd name="connsiteY2-22" fmla="*/ 2235198 h 2235198"/>
              <a:gd name="connsiteX3-23" fmla="*/ 870857 w 1855931"/>
              <a:gd name="connsiteY3-24" fmla="*/ 2235198 h 2235198"/>
              <a:gd name="connsiteX0-25" fmla="*/ 870857 w 1855931"/>
              <a:gd name="connsiteY0-26" fmla="*/ 2235198 h 2235198"/>
              <a:gd name="connsiteX1-27" fmla="*/ 0 w 1855931"/>
              <a:gd name="connsiteY1-28" fmla="*/ 0 h 2235198"/>
              <a:gd name="connsiteX2-29" fmla="*/ 1855931 w 1855931"/>
              <a:gd name="connsiteY2-30" fmla="*/ 2235198 h 2235198"/>
              <a:gd name="connsiteX3-31" fmla="*/ 870857 w 1855931"/>
              <a:gd name="connsiteY3-32" fmla="*/ 2235198 h 2235198"/>
              <a:gd name="connsiteX0-33" fmla="*/ 870857 w 1855931"/>
              <a:gd name="connsiteY0-34" fmla="*/ 2235198 h 2235198"/>
              <a:gd name="connsiteX1-35" fmla="*/ 0 w 1855931"/>
              <a:gd name="connsiteY1-36" fmla="*/ 0 h 2235198"/>
              <a:gd name="connsiteX2-37" fmla="*/ 1855931 w 1855931"/>
              <a:gd name="connsiteY2-38" fmla="*/ 2235198 h 2235198"/>
              <a:gd name="connsiteX3-39" fmla="*/ 870857 w 1855931"/>
              <a:gd name="connsiteY3-40" fmla="*/ 2235198 h 2235198"/>
              <a:gd name="connsiteX0-41" fmla="*/ 870857 w 1855931"/>
              <a:gd name="connsiteY0-42" fmla="*/ 2235198 h 2235198"/>
              <a:gd name="connsiteX1-43" fmla="*/ 0 w 1855931"/>
              <a:gd name="connsiteY1-44" fmla="*/ 0 h 2235198"/>
              <a:gd name="connsiteX2-45" fmla="*/ 1855931 w 1855931"/>
              <a:gd name="connsiteY2-46" fmla="*/ 2235198 h 2235198"/>
              <a:gd name="connsiteX3-47" fmla="*/ 870857 w 1855931"/>
              <a:gd name="connsiteY3-48" fmla="*/ 2235198 h 2235198"/>
              <a:gd name="connsiteX0-49" fmla="*/ 870857 w 1855931"/>
              <a:gd name="connsiteY0-50" fmla="*/ 2235198 h 2235198"/>
              <a:gd name="connsiteX1-51" fmla="*/ 0 w 1855931"/>
              <a:gd name="connsiteY1-52" fmla="*/ 0 h 2235198"/>
              <a:gd name="connsiteX2-53" fmla="*/ 1855931 w 1855931"/>
              <a:gd name="connsiteY2-54" fmla="*/ 2235198 h 2235198"/>
              <a:gd name="connsiteX3-55" fmla="*/ 870857 w 1855931"/>
              <a:gd name="connsiteY3-56" fmla="*/ 2235198 h 2235198"/>
              <a:gd name="connsiteX0-57" fmla="*/ 870857 w 1855931"/>
              <a:gd name="connsiteY0-58" fmla="*/ 2235198 h 2235198"/>
              <a:gd name="connsiteX1-59" fmla="*/ 0 w 1855931"/>
              <a:gd name="connsiteY1-60" fmla="*/ 0 h 2235198"/>
              <a:gd name="connsiteX2-61" fmla="*/ 1855931 w 1855931"/>
              <a:gd name="connsiteY2-62" fmla="*/ 2235198 h 2235198"/>
              <a:gd name="connsiteX3-63" fmla="*/ 870857 w 1855931"/>
              <a:gd name="connsiteY3-64" fmla="*/ 2235198 h 2235198"/>
              <a:gd name="connsiteX0-65" fmla="*/ 914399 w 1899473"/>
              <a:gd name="connsiteY0-66" fmla="*/ 2235198 h 2235198"/>
              <a:gd name="connsiteX1-67" fmla="*/ 0 w 1899473"/>
              <a:gd name="connsiteY1-68" fmla="*/ 0 h 2235198"/>
              <a:gd name="connsiteX2-69" fmla="*/ 1899473 w 1899473"/>
              <a:gd name="connsiteY2-70" fmla="*/ 2235198 h 2235198"/>
              <a:gd name="connsiteX3-71" fmla="*/ 914399 w 1899473"/>
              <a:gd name="connsiteY3-72" fmla="*/ 2235198 h 2235198"/>
            </a:gdLst>
            <a:ahLst/>
            <a:cxnLst>
              <a:cxn ang="0">
                <a:pos x="connsiteX0-1" y="connsiteY0-2"/>
              </a:cxn>
              <a:cxn ang="0">
                <a:pos x="connsiteX1-3" y="connsiteY1-4"/>
              </a:cxn>
              <a:cxn ang="0">
                <a:pos x="connsiteX2-5" y="connsiteY2-6"/>
              </a:cxn>
              <a:cxn ang="0">
                <a:pos x="connsiteX3-7" y="connsiteY3-8"/>
              </a:cxn>
            </a:cxnLst>
            <a:rect l="l" t="t" r="r" b="b"/>
            <a:pathLst>
              <a:path w="1899473" h="2235198">
                <a:moveTo>
                  <a:pt x="914399" y="2235198"/>
                </a:moveTo>
                <a:cubicBezTo>
                  <a:pt x="957942" y="1025675"/>
                  <a:pt x="551543" y="599923"/>
                  <a:pt x="0" y="0"/>
                </a:cubicBezTo>
                <a:cubicBezTo>
                  <a:pt x="429958" y="62894"/>
                  <a:pt x="1716258" y="459618"/>
                  <a:pt x="1899473" y="2235198"/>
                </a:cubicBezTo>
                <a:cubicBezTo>
                  <a:pt x="1440486" y="1959427"/>
                  <a:pt x="1242757" y="1988455"/>
                  <a:pt x="914399" y="2235198"/>
                </a:cubicBezTo>
                <a:close/>
              </a:path>
            </a:pathLst>
          </a:cu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11" name="出自【趣你的PPT】(微信:qunideppt)：最优质的PPT资源库"/>
          <p:cNvSpPr/>
          <p:nvPr/>
        </p:nvSpPr>
        <p:spPr>
          <a:xfrm>
            <a:off x="5888457" y="1829837"/>
            <a:ext cx="84535" cy="35387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grpSp>
        <p:nvGrpSpPr>
          <p:cNvPr id="12" name="Group 9出自【趣你的PPT】(微信:qunideppt)：最优质的PPT资源库"/>
          <p:cNvGrpSpPr/>
          <p:nvPr/>
        </p:nvGrpSpPr>
        <p:grpSpPr>
          <a:xfrm>
            <a:off x="5930725" y="4486704"/>
            <a:ext cx="663360" cy="1695951"/>
            <a:chOff x="7768713" y="4296229"/>
            <a:chExt cx="769256" cy="1966684"/>
          </a:xfrm>
        </p:grpSpPr>
        <p:sp>
          <p:nvSpPr>
            <p:cNvPr id="15" name="出自【趣你的PPT】(微信:qunideppt)：最优质的PPT资源库"/>
            <p:cNvSpPr/>
            <p:nvPr/>
          </p:nvSpPr>
          <p:spPr>
            <a:xfrm>
              <a:off x="7768713" y="4296229"/>
              <a:ext cx="98031" cy="161108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sp>
          <p:nvSpPr>
            <p:cNvPr id="27" name="出自【趣你的PPT】(微信:qunideppt)：最优质的PPT资源库"/>
            <p:cNvSpPr/>
            <p:nvPr/>
          </p:nvSpPr>
          <p:spPr>
            <a:xfrm rot="10800000">
              <a:off x="7768713" y="5493657"/>
              <a:ext cx="769256" cy="769256"/>
            </a:xfrm>
            <a:prstGeom prst="blockArc">
              <a:avLst>
                <a:gd name="adj1" fmla="val 10800000"/>
                <a:gd name="adj2" fmla="val 21421567"/>
                <a:gd name="adj3" fmla="val 1363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prstClr val="black"/>
                </a:solidFill>
                <a:latin typeface="微软雅黑" panose="020B0503020204020204" pitchFamily="34" charset="-122"/>
                <a:ea typeface="微软雅黑" panose="020B0503020204020204" pitchFamily="34" charset="-122"/>
              </a:endParaRPr>
            </a:p>
          </p:txBody>
        </p:sp>
      </p:grpSp>
      <p:grpSp>
        <p:nvGrpSpPr>
          <p:cNvPr id="28" name="Group 12出自【趣你的PPT】(微信:qunideppt)：最优质的PPT资源库"/>
          <p:cNvGrpSpPr/>
          <p:nvPr/>
        </p:nvGrpSpPr>
        <p:grpSpPr>
          <a:xfrm>
            <a:off x="4057824" y="2183713"/>
            <a:ext cx="653143" cy="575418"/>
            <a:chOff x="3875314" y="2536918"/>
            <a:chExt cx="653143" cy="750940"/>
          </a:xfrm>
        </p:grpSpPr>
        <p:cxnSp>
          <p:nvCxnSpPr>
            <p:cNvPr id="34" name="出自【趣你的PPT】(微信:qunideppt)：最优质的PPT资源库"/>
            <p:cNvCxnSpPr/>
            <p:nvPr/>
          </p:nvCxnSpPr>
          <p:spPr>
            <a:xfrm flipV="1">
              <a:off x="4528457" y="2536918"/>
              <a:ext cx="0" cy="75094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5" name="出自【趣你的PPT】(微信:qunideppt)：最优质的PPT资源库"/>
            <p:cNvCxnSpPr/>
            <p:nvPr/>
          </p:nvCxnSpPr>
          <p:spPr>
            <a:xfrm flipH="1">
              <a:off x="3875314" y="2536918"/>
              <a:ext cx="653143"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15出自【趣你的PPT】(微信:qunideppt)：最优质的PPT资源库"/>
          <p:cNvGrpSpPr/>
          <p:nvPr/>
        </p:nvGrpSpPr>
        <p:grpSpPr>
          <a:xfrm>
            <a:off x="4762903" y="4259165"/>
            <a:ext cx="653143" cy="646664"/>
            <a:chOff x="3875314" y="2536918"/>
            <a:chExt cx="653143" cy="750940"/>
          </a:xfrm>
        </p:grpSpPr>
        <p:cxnSp>
          <p:nvCxnSpPr>
            <p:cNvPr id="37" name="出自【趣你的PPT】(微信:qunideppt)：最优质的PPT资源库"/>
            <p:cNvCxnSpPr/>
            <p:nvPr/>
          </p:nvCxnSpPr>
          <p:spPr>
            <a:xfrm flipV="1">
              <a:off x="4528457" y="2536918"/>
              <a:ext cx="0" cy="75094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出自【趣你的PPT】(微信:qunideppt)：最优质的PPT资源库"/>
            <p:cNvCxnSpPr/>
            <p:nvPr/>
          </p:nvCxnSpPr>
          <p:spPr>
            <a:xfrm flipH="1">
              <a:off x="3875314" y="3277144"/>
              <a:ext cx="653143"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18出自【趣你的PPT】(微信:qunideppt)：最优质的PPT资源库"/>
          <p:cNvGrpSpPr/>
          <p:nvPr/>
        </p:nvGrpSpPr>
        <p:grpSpPr>
          <a:xfrm>
            <a:off x="7076057" y="2183713"/>
            <a:ext cx="660057" cy="525663"/>
            <a:chOff x="4528457" y="2536918"/>
            <a:chExt cx="660057" cy="750940"/>
          </a:xfrm>
        </p:grpSpPr>
        <p:cxnSp>
          <p:nvCxnSpPr>
            <p:cNvPr id="40" name="出自【趣你的PPT】(微信:qunideppt)：最优质的PPT资源库"/>
            <p:cNvCxnSpPr/>
            <p:nvPr/>
          </p:nvCxnSpPr>
          <p:spPr>
            <a:xfrm flipV="1">
              <a:off x="4528457" y="2536918"/>
              <a:ext cx="0" cy="75094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出自【趣你的PPT】(微信:qunideppt)：最优质的PPT资源库"/>
            <p:cNvCxnSpPr/>
            <p:nvPr/>
          </p:nvCxnSpPr>
          <p:spPr>
            <a:xfrm>
              <a:off x="4528458" y="2536918"/>
              <a:ext cx="660056"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2" name="Group 21出自【趣你的PPT】(微信:qunideppt)：最优质的PPT资源库"/>
          <p:cNvGrpSpPr/>
          <p:nvPr/>
        </p:nvGrpSpPr>
        <p:grpSpPr>
          <a:xfrm flipH="1">
            <a:off x="6400895" y="4249939"/>
            <a:ext cx="653143" cy="646664"/>
            <a:chOff x="3875314" y="2536918"/>
            <a:chExt cx="653143" cy="750940"/>
          </a:xfrm>
        </p:grpSpPr>
        <p:cxnSp>
          <p:nvCxnSpPr>
            <p:cNvPr id="43" name="出自【趣你的PPT】(微信:qunideppt)：最优质的PPT资源库"/>
            <p:cNvCxnSpPr/>
            <p:nvPr/>
          </p:nvCxnSpPr>
          <p:spPr>
            <a:xfrm flipV="1">
              <a:off x="4528457" y="2536918"/>
              <a:ext cx="0" cy="75094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出自【趣你的PPT】(微信:qunideppt)：最优质的PPT资源库"/>
            <p:cNvCxnSpPr/>
            <p:nvPr/>
          </p:nvCxnSpPr>
          <p:spPr>
            <a:xfrm flipH="1">
              <a:off x="3875314" y="3277144"/>
              <a:ext cx="653143" cy="0"/>
            </a:xfrm>
            <a:prstGeom prst="straightConnector1">
              <a:avLst/>
            </a:prstGeom>
            <a:ln>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24出自【趣你的PPT】(微信:qunideppt)：最优质的PPT资源库"/>
          <p:cNvGrpSpPr/>
          <p:nvPr/>
        </p:nvGrpSpPr>
        <p:grpSpPr>
          <a:xfrm>
            <a:off x="1190777" y="1613390"/>
            <a:ext cx="2926389" cy="1335891"/>
            <a:chOff x="1148255" y="1467073"/>
            <a:chExt cx="2926389" cy="1335891"/>
          </a:xfrm>
        </p:grpSpPr>
        <p:sp>
          <p:nvSpPr>
            <p:cNvPr id="46" name="出自【趣你的PPT】(微信:qunideppt)：最优质的PPT资源库"/>
            <p:cNvSpPr/>
            <p:nvPr/>
          </p:nvSpPr>
          <p:spPr>
            <a:xfrm>
              <a:off x="1148255" y="1826969"/>
              <a:ext cx="2854097" cy="975995"/>
            </a:xfrm>
            <a:prstGeom prst="rect">
              <a:avLst/>
            </a:prstGeom>
          </p:spPr>
          <p:txBody>
            <a:bodyPr wrap="square">
              <a:spAutoFit/>
            </a:bodyPr>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47" name="出自【趣你的PPT】(微信:qunideppt)：最优质的PPT资源库"/>
            <p:cNvSpPr/>
            <p:nvPr/>
          </p:nvSpPr>
          <p:spPr>
            <a:xfrm>
              <a:off x="2852928" y="1467073"/>
              <a:ext cx="1221716" cy="337185"/>
            </a:xfrm>
            <a:prstGeom prst="rect">
              <a:avLst/>
            </a:prstGeom>
          </p:spPr>
          <p:txBody>
            <a:bodyPr wrap="square">
              <a:spAutoFit/>
            </a:bodyPr>
            <a:p>
              <a:r>
                <a:rPr lang="zh-CN" altLang="en-US" sz="1600" b="1" dirty="0">
                  <a:solidFill>
                    <a:srgbClr val="106C55"/>
                  </a:solidFill>
                  <a:latin typeface="微软雅黑" panose="020B0503020204020204" pitchFamily="34" charset="-122"/>
                  <a:ea typeface="微软雅黑" panose="020B0503020204020204" pitchFamily="34" charset="-122"/>
                </a:rPr>
                <a:t>您的标题</a:t>
              </a:r>
              <a:endParaRPr lang="zh-CN" altLang="en-US" sz="1600" b="1" dirty="0">
                <a:solidFill>
                  <a:srgbClr val="106C55"/>
                </a:solidFill>
                <a:latin typeface="微软雅黑" panose="020B0503020204020204" pitchFamily="34" charset="-122"/>
                <a:ea typeface="微软雅黑" panose="020B0503020204020204" pitchFamily="34" charset="-122"/>
              </a:endParaRPr>
            </a:p>
          </p:txBody>
        </p:sp>
      </p:grpSp>
      <p:grpSp>
        <p:nvGrpSpPr>
          <p:cNvPr id="48" name="Group 27出自【趣你的PPT】(微信:qunideppt)：最优质的PPT资源库"/>
          <p:cNvGrpSpPr/>
          <p:nvPr/>
        </p:nvGrpSpPr>
        <p:grpSpPr>
          <a:xfrm>
            <a:off x="1879087" y="4356549"/>
            <a:ext cx="2926389" cy="1335891"/>
            <a:chOff x="1148255" y="1467073"/>
            <a:chExt cx="2926389" cy="1335891"/>
          </a:xfrm>
        </p:grpSpPr>
        <p:sp>
          <p:nvSpPr>
            <p:cNvPr id="49" name="出自【趣你的PPT】(微信:qunideppt)：最优质的PPT资源库"/>
            <p:cNvSpPr/>
            <p:nvPr/>
          </p:nvSpPr>
          <p:spPr>
            <a:xfrm>
              <a:off x="1148255" y="1826969"/>
              <a:ext cx="2854097" cy="975995"/>
            </a:xfrm>
            <a:prstGeom prst="rect">
              <a:avLst/>
            </a:prstGeom>
          </p:spPr>
          <p:txBody>
            <a:bodyPr wrap="square">
              <a:spAutoFit/>
            </a:bodyPr>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50" name="出自【趣你的PPT】(微信:qunideppt)：最优质的PPT资源库"/>
            <p:cNvSpPr/>
            <p:nvPr/>
          </p:nvSpPr>
          <p:spPr>
            <a:xfrm>
              <a:off x="2852928" y="1467073"/>
              <a:ext cx="1221716" cy="337185"/>
            </a:xfrm>
            <a:prstGeom prst="rect">
              <a:avLst/>
            </a:prstGeom>
          </p:spPr>
          <p:txBody>
            <a:bodyPr wrap="square">
              <a:spAutoFit/>
            </a:bodyPr>
            <a:p>
              <a:r>
                <a:rPr lang="zh-CN" altLang="en-US" sz="1600" b="1" dirty="0">
                  <a:latin typeface="微软雅黑" panose="020B0503020204020204" pitchFamily="34" charset="-122"/>
                  <a:ea typeface="微软雅黑" panose="020B0503020204020204" pitchFamily="34" charset="-122"/>
                </a:rPr>
                <a:t>您的标题</a:t>
              </a:r>
              <a:endParaRPr lang="zh-CN" altLang="en-US" sz="1600" b="1" dirty="0">
                <a:latin typeface="微软雅黑" panose="020B0503020204020204" pitchFamily="34" charset="-122"/>
                <a:ea typeface="微软雅黑" panose="020B0503020204020204" pitchFamily="34" charset="-122"/>
              </a:endParaRPr>
            </a:p>
          </p:txBody>
        </p:sp>
      </p:grpSp>
      <p:grpSp>
        <p:nvGrpSpPr>
          <p:cNvPr id="51" name="Group 30出自【趣你的PPT】(微信:qunideppt)：最优质的PPT资源库"/>
          <p:cNvGrpSpPr/>
          <p:nvPr/>
        </p:nvGrpSpPr>
        <p:grpSpPr>
          <a:xfrm>
            <a:off x="7875988" y="1603318"/>
            <a:ext cx="2854097" cy="1321989"/>
            <a:chOff x="1148255" y="1480975"/>
            <a:chExt cx="2854097" cy="1321989"/>
          </a:xfrm>
        </p:grpSpPr>
        <p:sp>
          <p:nvSpPr>
            <p:cNvPr id="52" name="出自【趣你的PPT】(微信:qunideppt)：最优质的PPT资源库"/>
            <p:cNvSpPr/>
            <p:nvPr/>
          </p:nvSpPr>
          <p:spPr>
            <a:xfrm>
              <a:off x="1148255" y="1826969"/>
              <a:ext cx="2854097" cy="975995"/>
            </a:xfrm>
            <a:prstGeom prst="rect">
              <a:avLst/>
            </a:prstGeom>
          </p:spPr>
          <p:txBody>
            <a:bodyPr wrap="square">
              <a:spAutoFit/>
            </a:bodyPr>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53" name="出自【趣你的PPT】(微信:qunideppt)：最优质的PPT资源库"/>
            <p:cNvSpPr/>
            <p:nvPr/>
          </p:nvSpPr>
          <p:spPr>
            <a:xfrm>
              <a:off x="1148255" y="1480975"/>
              <a:ext cx="1221716" cy="337185"/>
            </a:xfrm>
            <a:prstGeom prst="rect">
              <a:avLst/>
            </a:prstGeom>
          </p:spPr>
          <p:txBody>
            <a:bodyPr wrap="square">
              <a:spAutoFit/>
            </a:bodyPr>
            <a:p>
              <a:r>
                <a:rPr lang="zh-CN" altLang="en-US" sz="1600" b="1" dirty="0">
                  <a:latin typeface="微软雅黑" panose="020B0503020204020204" pitchFamily="34" charset="-122"/>
                  <a:ea typeface="微软雅黑" panose="020B0503020204020204" pitchFamily="34" charset="-122"/>
                </a:rPr>
                <a:t>您的标题</a:t>
              </a:r>
              <a:endParaRPr lang="zh-CN" altLang="en-US" sz="1600" b="1" dirty="0">
                <a:latin typeface="微软雅黑" panose="020B0503020204020204" pitchFamily="34" charset="-122"/>
                <a:ea typeface="微软雅黑" panose="020B0503020204020204" pitchFamily="34" charset="-122"/>
              </a:endParaRPr>
            </a:p>
          </p:txBody>
        </p:sp>
      </p:grpSp>
      <p:grpSp>
        <p:nvGrpSpPr>
          <p:cNvPr id="54" name="Group 33出自【趣你的PPT】(微信:qunideppt)：最优质的PPT资源库"/>
          <p:cNvGrpSpPr/>
          <p:nvPr/>
        </p:nvGrpSpPr>
        <p:grpSpPr>
          <a:xfrm>
            <a:off x="7108706" y="4399394"/>
            <a:ext cx="2854097" cy="1321989"/>
            <a:chOff x="1148255" y="1480975"/>
            <a:chExt cx="2854097" cy="1321989"/>
          </a:xfrm>
        </p:grpSpPr>
        <p:sp>
          <p:nvSpPr>
            <p:cNvPr id="55" name="出自【趣你的PPT】(微信:qunideppt)：最优质的PPT资源库"/>
            <p:cNvSpPr/>
            <p:nvPr/>
          </p:nvSpPr>
          <p:spPr>
            <a:xfrm>
              <a:off x="1148255" y="1826969"/>
              <a:ext cx="2854097" cy="975995"/>
            </a:xfrm>
            <a:prstGeom prst="rect">
              <a:avLst/>
            </a:prstGeom>
          </p:spPr>
          <p:txBody>
            <a:bodyPr wrap="square">
              <a:spAutoFit/>
            </a:bodyPr>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endParaRPr>
            </a:p>
          </p:txBody>
        </p:sp>
        <p:sp>
          <p:nvSpPr>
            <p:cNvPr id="56" name="出自【趣你的PPT】(微信:qunideppt)：最优质的PPT资源库"/>
            <p:cNvSpPr/>
            <p:nvPr/>
          </p:nvSpPr>
          <p:spPr>
            <a:xfrm>
              <a:off x="1148255" y="1480975"/>
              <a:ext cx="1221716" cy="337185"/>
            </a:xfrm>
            <a:prstGeom prst="rect">
              <a:avLst/>
            </a:prstGeom>
          </p:spPr>
          <p:txBody>
            <a:bodyPr wrap="square">
              <a:spAutoFit/>
            </a:bodyPr>
            <a:p>
              <a:r>
                <a:rPr lang="zh-CN" altLang="en-US" sz="1600" b="1" dirty="0">
                  <a:solidFill>
                    <a:srgbClr val="107E6E"/>
                  </a:solidFill>
                  <a:latin typeface="微软雅黑" panose="020B0503020204020204" pitchFamily="34" charset="-122"/>
                  <a:ea typeface="微软雅黑" panose="020B0503020204020204" pitchFamily="34" charset="-122"/>
                </a:rPr>
                <a:t>您的标题</a:t>
              </a:r>
              <a:endParaRPr lang="zh-CN" altLang="en-US" sz="1600" b="1" dirty="0">
                <a:solidFill>
                  <a:srgbClr val="107E6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等腰三角形 17"/>
          <p:cNvSpPr>
            <a:spLocks noChangeAspect="1" noChangeArrowheads="1"/>
          </p:cNvSpPr>
          <p:nvPr/>
        </p:nvSpPr>
        <p:spPr bwMode="auto">
          <a:xfrm rot="16200000" flipV="1">
            <a:off x="1684851" y="3739184"/>
            <a:ext cx="239249" cy="206315"/>
          </a:xfrm>
          <a:prstGeom prst="triangle">
            <a:avLst>
              <a:gd name="adj" fmla="val 50000"/>
            </a:avLst>
          </a:prstGeom>
          <a:solidFill>
            <a:schemeClr val="accent1">
              <a:lumMod val="100000"/>
            </a:schemeClr>
          </a:solidFill>
          <a:ln>
            <a:noFill/>
          </a:ln>
        </p:spPr>
        <p:txBody>
          <a:bodyPr lIns="91428" tIns="45715" rIns="91428" bIns="4571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cs typeface="+mn-ea"/>
              <a:sym typeface="+mn-lt"/>
            </a:endParaRPr>
          </a:p>
        </p:txBody>
      </p:sp>
      <p:sp>
        <p:nvSpPr>
          <p:cNvPr id="20" name="等腰三角形 18"/>
          <p:cNvSpPr>
            <a:spLocks noChangeAspect="1" noChangeArrowheads="1"/>
          </p:cNvSpPr>
          <p:nvPr/>
        </p:nvSpPr>
        <p:spPr bwMode="auto">
          <a:xfrm rot="16200000" flipH="1" flipV="1">
            <a:off x="1685003" y="2283115"/>
            <a:ext cx="239249" cy="206315"/>
          </a:xfrm>
          <a:prstGeom prst="triangle">
            <a:avLst>
              <a:gd name="adj" fmla="val 50000"/>
            </a:avLst>
          </a:prstGeom>
          <a:solidFill>
            <a:schemeClr val="accent1">
              <a:lumMod val="100000"/>
            </a:schemeClr>
          </a:solidFill>
          <a:ln>
            <a:noFill/>
          </a:ln>
        </p:spPr>
        <p:txBody>
          <a:bodyPr lIns="91428" tIns="45715" rIns="91428" bIns="45715"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cs typeface="+mn-ea"/>
              <a:sym typeface="+mn-lt"/>
            </a:endParaRPr>
          </a:p>
        </p:txBody>
      </p:sp>
      <p:sp>
        <p:nvSpPr>
          <p:cNvPr id="38" name="išľíďè"/>
          <p:cNvSpPr/>
          <p:nvPr/>
        </p:nvSpPr>
        <p:spPr bwMode="auto">
          <a:xfrm>
            <a:off x="2010795" y="3913786"/>
            <a:ext cx="3378573"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39" name="iSlíďè"/>
          <p:cNvSpPr txBox="1"/>
          <p:nvPr/>
        </p:nvSpPr>
        <p:spPr bwMode="auto">
          <a:xfrm>
            <a:off x="2010792" y="36130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0" name="išľíďè"/>
          <p:cNvSpPr/>
          <p:nvPr/>
        </p:nvSpPr>
        <p:spPr bwMode="auto">
          <a:xfrm>
            <a:off x="2010947" y="2511457"/>
            <a:ext cx="3378573"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41" name="iSlíďè"/>
          <p:cNvSpPr txBox="1"/>
          <p:nvPr/>
        </p:nvSpPr>
        <p:spPr bwMode="auto">
          <a:xfrm>
            <a:off x="2010944" y="221067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90000"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4" name="Lorem Ipsum is simply dummy text of the printing and typesetting industry. Lorem Ipsum has been the industry's unknown printer took a galley of type and scrambled it to make a type specimen book. It has survived not only five centuries, but also the leap into electronic typesetting, remaining essentially unchanged. It was popularised in the Lorem has survived not only five centuries, but also the leap into electronic typesetting. Lorem Ipsum is simply dummy text of the printing and typesetting industry. Lorem Ipsum"/>
          <p:cNvSpPr txBox="1"/>
          <p:nvPr/>
        </p:nvSpPr>
        <p:spPr>
          <a:xfrm>
            <a:off x="1558857" y="5107114"/>
            <a:ext cx="4767684" cy="1101723"/>
          </a:xfrm>
          <a:prstGeom prst="rect">
            <a:avLst/>
          </a:prstGeom>
          <a:ln w="3175">
            <a:miter lim="400000"/>
          </a:ln>
        </p:spPr>
        <p:txBody>
          <a:bodyPr lIns="19050" tIns="19050" rIns="19050" bIns="19050">
            <a:noAutofit/>
          </a:bodyPr>
          <a:lstStyle/>
          <a:p>
            <a:pPr lvl="0" defTabSz="913765">
              <a:lnSpc>
                <a:spcPct val="120000"/>
              </a:lnSpc>
              <a:spcBef>
                <a:spcPct val="0"/>
              </a:spcBef>
              <a:defRPr/>
            </a:pPr>
            <a:r>
              <a:rPr lang="en-US" altLang="zh-CN" sz="1200" dirty="0">
                <a:solidFill>
                  <a:schemeClr val="dk1">
                    <a:lumMod val="100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textCopy paste fonts. Choose the only option to retain text</a:t>
            </a:r>
            <a:endParaRPr lang="zh-CN" altLang="en-US" sz="1200" dirty="0">
              <a:solidFill>
                <a:schemeClr val="bg2">
                  <a:lumMod val="10000"/>
                </a:schemeClr>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51542" t="67266" r="-6981" b="3898"/>
          <a:stretch>
            <a:fillRect/>
          </a:stretch>
        </p:blipFill>
        <p:spPr>
          <a:xfrm>
            <a:off x="6741160" y="2506345"/>
            <a:ext cx="4333240" cy="3013710"/>
          </a:xfrm>
          <a:prstGeom prst="rect">
            <a:avLst/>
          </a:prstGeom>
        </p:spPr>
      </p:pic>
      <p:grpSp>
        <p:nvGrpSpPr>
          <p:cNvPr id="2" name="组合 1"/>
          <p:cNvGrpSpPr/>
          <p:nvPr/>
        </p:nvGrpSpPr>
        <p:grpSpPr>
          <a:xfrm>
            <a:off x="3905547" y="507962"/>
            <a:ext cx="4381500" cy="605730"/>
            <a:chOff x="3916977" y="373515"/>
            <a:chExt cx="4381500" cy="605730"/>
          </a:xfrm>
        </p:grpSpPr>
        <p:sp>
          <p:nvSpPr>
            <p:cNvPr id="3" name="文本框 2"/>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4" name="文本框 3"/>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26" presetClass="emph" presetSubtype="0" fill="hold" grpId="1" nodeType="withEffect">
                                  <p:stCondLst>
                                    <p:cond delay="0"/>
                                  </p:stCondLst>
                                  <p:childTnLst>
                                    <p:animEffect transition="out" filter="fade">
                                      <p:cBhvr>
                                        <p:cTn id="8" dur="500" tmFilter="0, 0; .2, .5; .8, .5; 1, 0"/>
                                        <p:tgtEl>
                                          <p:spTgt spid="18"/>
                                        </p:tgtEl>
                                      </p:cBhvr>
                                    </p:animEffect>
                                    <p:animScale>
                                      <p:cBhvr>
                                        <p:cTn id="9" dur="250" autoRev="1" fill="hold"/>
                                        <p:tgtEl>
                                          <p:spTgt spid="18"/>
                                        </p:tgtEl>
                                      </p:cBhvr>
                                      <p:by x="105000" y="105000"/>
                                    </p:animScale>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26" presetClass="emph" presetSubtype="0" fill="hold" grpId="1" nodeType="withEffect">
                                  <p:stCondLst>
                                    <p:cond delay="0"/>
                                  </p:stCondLst>
                                  <p:childTnLst>
                                    <p:animEffect transition="out" filter="fade">
                                      <p:cBhvr>
                                        <p:cTn id="14" dur="500" tmFilter="0, 0; .2, .5; .8, .5; 1, 0"/>
                                        <p:tgtEl>
                                          <p:spTgt spid="20"/>
                                        </p:tgtEl>
                                      </p:cBhvr>
                                    </p:animEffect>
                                    <p:animScale>
                                      <p:cBhvr>
                                        <p:cTn id="15" dur="250" autoRev="1" fill="hold"/>
                                        <p:tgtEl>
                                          <p:spTgt spid="20"/>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wipe(down)">
                                      <p:cBhvr>
                                        <p:cTn id="20" dur="500"/>
                                        <p:tgtEl>
                                          <p:spTgt spid="3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down)">
                                      <p:cBhvr>
                                        <p:cTn id="25" dur="500"/>
                                        <p:tgtEl>
                                          <p:spTgt spid="3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down)">
                                      <p:cBhvr>
                                        <p:cTn id="35" dur="500"/>
                                        <p:tgtEl>
                                          <p:spTgt spid="40"/>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8" grpId="1" bldLvl="0" animBg="1"/>
      <p:bldP spid="20" grpId="0" bldLvl="0" animBg="1"/>
      <p:bldP spid="20" grpId="1" bldLvl="0" animBg="1"/>
      <p:bldP spid="38" grpId="0"/>
      <p:bldP spid="39" grpId="0"/>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îšliḓé"/>
          <p:cNvGrpSpPr/>
          <p:nvPr/>
        </p:nvGrpSpPr>
        <p:grpSpPr>
          <a:xfrm>
            <a:off x="673735" y="3562607"/>
            <a:ext cx="342386" cy="342386"/>
            <a:chOff x="673100" y="3467357"/>
            <a:chExt cx="342386" cy="342386"/>
          </a:xfrm>
          <a:solidFill>
            <a:srgbClr val="F0903C"/>
          </a:solidFill>
        </p:grpSpPr>
        <p:sp>
          <p:nvSpPr>
            <p:cNvPr id="28" name="ïšḷídê"/>
            <p:cNvSpPr/>
            <p:nvPr/>
          </p:nvSpPr>
          <p:spPr>
            <a:xfrm>
              <a:off x="673100" y="3467357"/>
              <a:ext cx="342386" cy="342386"/>
            </a:xfrm>
            <a:prstGeom prst="flowChartConnector">
              <a:avLst/>
            </a:pr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5000" lnSpcReduction="20000"/>
            </a:bodyPr>
            <a:lstStyle/>
            <a:p>
              <a:pPr algn="ctr" defTabSz="914400"/>
              <a:endParaRPr lang="zh-CN" altLang="en-US" sz="2000" b="1" i="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9" name="ïşľïḑe"/>
            <p:cNvSpPr/>
            <p:nvPr/>
          </p:nvSpPr>
          <p:spPr bwMode="auto">
            <a:xfrm flipH="1">
              <a:off x="777141" y="3533775"/>
              <a:ext cx="134304" cy="209550"/>
            </a:xfrm>
            <a:custGeom>
              <a:avLst/>
              <a:gdLst>
                <a:gd name="T0" fmla="*/ 138 w 2351"/>
                <a:gd name="T1" fmla="*/ 643 h 3663"/>
                <a:gd name="T2" fmla="*/ 138 w 2351"/>
                <a:gd name="T3" fmla="*/ 643 h 3663"/>
                <a:gd name="T4" fmla="*/ 1337 w 2351"/>
                <a:gd name="T5" fmla="*/ 1837 h 3663"/>
                <a:gd name="T6" fmla="*/ 138 w 2351"/>
                <a:gd name="T7" fmla="*/ 3020 h 3663"/>
                <a:gd name="T8" fmla="*/ 138 w 2351"/>
                <a:gd name="T9" fmla="*/ 3526 h 3663"/>
                <a:gd name="T10" fmla="*/ 645 w 2351"/>
                <a:gd name="T11" fmla="*/ 3526 h 3663"/>
                <a:gd name="T12" fmla="*/ 2351 w 2351"/>
                <a:gd name="T13" fmla="*/ 1837 h 3663"/>
                <a:gd name="T14" fmla="*/ 645 w 2351"/>
                <a:gd name="T15" fmla="*/ 138 h 3663"/>
                <a:gd name="T16" fmla="*/ 138 w 2351"/>
                <a:gd name="T17" fmla="*/ 138 h 3663"/>
                <a:gd name="T18" fmla="*/ 35 w 2351"/>
                <a:gd name="T19" fmla="*/ 391 h 3663"/>
                <a:gd name="T20" fmla="*/ 138 w 2351"/>
                <a:gd name="T21" fmla="*/ 643 h 3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1" h="3663">
                  <a:moveTo>
                    <a:pt x="138" y="643"/>
                  </a:moveTo>
                  <a:lnTo>
                    <a:pt x="138" y="643"/>
                  </a:lnTo>
                  <a:cubicBezTo>
                    <a:pt x="1337" y="1837"/>
                    <a:pt x="1337" y="1837"/>
                    <a:pt x="1337" y="1837"/>
                  </a:cubicBezTo>
                  <a:cubicBezTo>
                    <a:pt x="138" y="3020"/>
                    <a:pt x="138" y="3020"/>
                    <a:pt x="138" y="3020"/>
                  </a:cubicBezTo>
                  <a:cubicBezTo>
                    <a:pt x="0" y="3158"/>
                    <a:pt x="0" y="3388"/>
                    <a:pt x="138" y="3526"/>
                  </a:cubicBezTo>
                  <a:cubicBezTo>
                    <a:pt x="277" y="3663"/>
                    <a:pt x="507" y="3663"/>
                    <a:pt x="645" y="3526"/>
                  </a:cubicBezTo>
                  <a:cubicBezTo>
                    <a:pt x="2351" y="1837"/>
                    <a:pt x="2351" y="1837"/>
                    <a:pt x="2351" y="1837"/>
                  </a:cubicBezTo>
                  <a:cubicBezTo>
                    <a:pt x="645" y="138"/>
                    <a:pt x="645" y="138"/>
                    <a:pt x="645" y="138"/>
                  </a:cubicBezTo>
                  <a:cubicBezTo>
                    <a:pt x="507" y="0"/>
                    <a:pt x="277" y="0"/>
                    <a:pt x="138" y="138"/>
                  </a:cubicBezTo>
                  <a:cubicBezTo>
                    <a:pt x="69" y="207"/>
                    <a:pt x="35" y="299"/>
                    <a:pt x="35" y="391"/>
                  </a:cubicBezTo>
                  <a:cubicBezTo>
                    <a:pt x="35" y="482"/>
                    <a:pt x="69" y="574"/>
                    <a:pt x="138" y="643"/>
                  </a:cubicBezTo>
                </a:path>
              </a:pathLst>
            </a:custGeom>
            <a:grpFill/>
            <a:ln w="0">
              <a:noFill/>
              <a:prstDash val="solid"/>
              <a:round/>
            </a:ln>
          </p:spPr>
          <p:txBody>
            <a:bodyPr vert="horz" wrap="square" lIns="91440" tIns="45720" rIns="91440" bIns="45720" numCol="1" anchor="t" anchorCtr="0" compatLnSpc="1">
              <a:normAutofit fontScale="47500" lnSpcReduction="20000"/>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grpSp>
      <p:grpSp>
        <p:nvGrpSpPr>
          <p:cNvPr id="5" name="ï$ľïdé"/>
          <p:cNvGrpSpPr/>
          <p:nvPr/>
        </p:nvGrpSpPr>
        <p:grpSpPr>
          <a:xfrm>
            <a:off x="11177149" y="3562607"/>
            <a:ext cx="342386" cy="342386"/>
            <a:chOff x="11176514" y="3467357"/>
            <a:chExt cx="342386" cy="342386"/>
          </a:xfrm>
          <a:solidFill>
            <a:srgbClr val="F0903C"/>
          </a:solidFill>
        </p:grpSpPr>
        <p:sp>
          <p:nvSpPr>
            <p:cNvPr id="26" name="ïṩļíḋe"/>
            <p:cNvSpPr/>
            <p:nvPr/>
          </p:nvSpPr>
          <p:spPr>
            <a:xfrm>
              <a:off x="11176514" y="3467357"/>
              <a:ext cx="342386" cy="342386"/>
            </a:xfrm>
            <a:prstGeom prst="flowChartConnector">
              <a:avLst/>
            </a:pr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55000" lnSpcReduction="20000"/>
            </a:bodyPr>
            <a:lstStyle/>
            <a:p>
              <a:pPr algn="ctr" defTabSz="914400"/>
              <a:endParaRPr lang="zh-CN" altLang="en-US" sz="2000" b="1" i="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7" name="îśliḑe"/>
            <p:cNvSpPr/>
            <p:nvPr/>
          </p:nvSpPr>
          <p:spPr bwMode="auto">
            <a:xfrm>
              <a:off x="11280555" y="3533775"/>
              <a:ext cx="134304" cy="209550"/>
            </a:xfrm>
            <a:custGeom>
              <a:avLst/>
              <a:gdLst>
                <a:gd name="T0" fmla="*/ 138 w 2351"/>
                <a:gd name="T1" fmla="*/ 643 h 3663"/>
                <a:gd name="T2" fmla="*/ 138 w 2351"/>
                <a:gd name="T3" fmla="*/ 643 h 3663"/>
                <a:gd name="T4" fmla="*/ 1337 w 2351"/>
                <a:gd name="T5" fmla="*/ 1837 h 3663"/>
                <a:gd name="T6" fmla="*/ 138 w 2351"/>
                <a:gd name="T7" fmla="*/ 3020 h 3663"/>
                <a:gd name="T8" fmla="*/ 138 w 2351"/>
                <a:gd name="T9" fmla="*/ 3526 h 3663"/>
                <a:gd name="T10" fmla="*/ 645 w 2351"/>
                <a:gd name="T11" fmla="*/ 3526 h 3663"/>
                <a:gd name="T12" fmla="*/ 2351 w 2351"/>
                <a:gd name="T13" fmla="*/ 1837 h 3663"/>
                <a:gd name="T14" fmla="*/ 645 w 2351"/>
                <a:gd name="T15" fmla="*/ 138 h 3663"/>
                <a:gd name="T16" fmla="*/ 138 w 2351"/>
                <a:gd name="T17" fmla="*/ 138 h 3663"/>
                <a:gd name="T18" fmla="*/ 35 w 2351"/>
                <a:gd name="T19" fmla="*/ 391 h 3663"/>
                <a:gd name="T20" fmla="*/ 138 w 2351"/>
                <a:gd name="T21" fmla="*/ 643 h 3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51" h="3663">
                  <a:moveTo>
                    <a:pt x="138" y="643"/>
                  </a:moveTo>
                  <a:lnTo>
                    <a:pt x="138" y="643"/>
                  </a:lnTo>
                  <a:cubicBezTo>
                    <a:pt x="1337" y="1837"/>
                    <a:pt x="1337" y="1837"/>
                    <a:pt x="1337" y="1837"/>
                  </a:cubicBezTo>
                  <a:cubicBezTo>
                    <a:pt x="138" y="3020"/>
                    <a:pt x="138" y="3020"/>
                    <a:pt x="138" y="3020"/>
                  </a:cubicBezTo>
                  <a:cubicBezTo>
                    <a:pt x="0" y="3158"/>
                    <a:pt x="0" y="3388"/>
                    <a:pt x="138" y="3526"/>
                  </a:cubicBezTo>
                  <a:cubicBezTo>
                    <a:pt x="277" y="3663"/>
                    <a:pt x="507" y="3663"/>
                    <a:pt x="645" y="3526"/>
                  </a:cubicBezTo>
                  <a:cubicBezTo>
                    <a:pt x="2351" y="1837"/>
                    <a:pt x="2351" y="1837"/>
                    <a:pt x="2351" y="1837"/>
                  </a:cubicBezTo>
                  <a:cubicBezTo>
                    <a:pt x="645" y="138"/>
                    <a:pt x="645" y="138"/>
                    <a:pt x="645" y="138"/>
                  </a:cubicBezTo>
                  <a:cubicBezTo>
                    <a:pt x="507" y="0"/>
                    <a:pt x="277" y="0"/>
                    <a:pt x="138" y="138"/>
                  </a:cubicBezTo>
                  <a:cubicBezTo>
                    <a:pt x="69" y="207"/>
                    <a:pt x="35" y="299"/>
                    <a:pt x="35" y="391"/>
                  </a:cubicBezTo>
                  <a:cubicBezTo>
                    <a:pt x="35" y="482"/>
                    <a:pt x="69" y="574"/>
                    <a:pt x="138" y="643"/>
                  </a:cubicBezTo>
                </a:path>
              </a:pathLst>
            </a:custGeom>
            <a:grpFill/>
            <a:ln w="0">
              <a:noFill/>
              <a:prstDash val="solid"/>
              <a:round/>
            </a:ln>
          </p:spPr>
          <p:txBody>
            <a:bodyPr vert="horz" wrap="square" lIns="91440" tIns="45720" rIns="91440" bIns="45720" numCol="1" anchor="t" anchorCtr="0" compatLnSpc="1">
              <a:normAutofit fontScale="47500" lnSpcReduction="20000"/>
            </a:bodyPr>
            <a:lstStyle/>
            <a:p>
              <a:endParaRPr lang="zh-CN" altLang="en-US" dirty="0">
                <a:latin typeface="微软雅黑" panose="020B0503020204020204" pitchFamily="34" charset="-122"/>
                <a:ea typeface="微软雅黑" panose="020B0503020204020204" pitchFamily="34" charset="-122"/>
                <a:cs typeface="+mn-ea"/>
                <a:sym typeface="+mn-lt"/>
              </a:endParaRPr>
            </a:p>
          </p:txBody>
        </p:sp>
      </p:grpSp>
      <p:grpSp>
        <p:nvGrpSpPr>
          <p:cNvPr id="6" name="ïṧḻîďè"/>
          <p:cNvGrpSpPr/>
          <p:nvPr/>
        </p:nvGrpSpPr>
        <p:grpSpPr>
          <a:xfrm>
            <a:off x="4579225" y="1762125"/>
            <a:ext cx="3034821" cy="3943350"/>
            <a:chOff x="4578590" y="1666875"/>
            <a:chExt cx="3034821" cy="3943350"/>
          </a:xfrm>
        </p:grpSpPr>
        <p:sp>
          <p:nvSpPr>
            <p:cNvPr id="19" name="íŝ1íďê"/>
            <p:cNvSpPr/>
            <p:nvPr/>
          </p:nvSpPr>
          <p:spPr>
            <a:xfrm>
              <a:off x="4578590" y="1666875"/>
              <a:ext cx="3034821" cy="3943350"/>
            </a:xfrm>
            <a:prstGeom prst="roundRect">
              <a:avLst>
                <a:gd name="adj" fmla="val 3877"/>
              </a:avLst>
            </a:prstGeom>
            <a:solidFill>
              <a:schemeClr val="bg1"/>
            </a:solidFill>
            <a:ln w="3175">
              <a:noFill/>
              <a:prstDash val="solid"/>
              <a:round/>
            </a:ln>
            <a:effectLst>
              <a:outerShdw blurRad="1270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spcBef>
                  <a:spcPct val="0"/>
                </a:spcBef>
              </a:pPr>
              <a:endParaRPr lang="zh-CN" altLang="en-US" dirty="0">
                <a:cs typeface="+mn-ea"/>
                <a:sym typeface="+mn-lt"/>
              </a:endParaRPr>
            </a:p>
          </p:txBody>
        </p:sp>
        <p:sp>
          <p:nvSpPr>
            <p:cNvPr id="20" name="îṡlidé"/>
            <p:cNvSpPr/>
            <p:nvPr/>
          </p:nvSpPr>
          <p:spPr>
            <a:xfrm>
              <a:off x="5835942" y="2520734"/>
              <a:ext cx="520116" cy="540000"/>
            </a:xfrm>
            <a:custGeom>
              <a:avLst/>
              <a:gdLst>
                <a:gd name="connsiteX0" fmla="*/ 332623 w 583294"/>
                <a:gd name="connsiteY0" fmla="*/ 296967 h 605593"/>
                <a:gd name="connsiteX1" fmla="*/ 316983 w 583294"/>
                <a:gd name="connsiteY1" fmla="*/ 302537 h 605593"/>
                <a:gd name="connsiteX2" fmla="*/ 311624 w 583294"/>
                <a:gd name="connsiteY2" fmla="*/ 308872 h 605593"/>
                <a:gd name="connsiteX3" fmla="*/ 311624 w 583294"/>
                <a:gd name="connsiteY3" fmla="*/ 325036 h 605593"/>
                <a:gd name="connsiteX4" fmla="*/ 309108 w 583294"/>
                <a:gd name="connsiteY4" fmla="*/ 326784 h 605593"/>
                <a:gd name="connsiteX5" fmla="*/ 307467 w 583294"/>
                <a:gd name="connsiteY5" fmla="*/ 331698 h 605593"/>
                <a:gd name="connsiteX6" fmla="*/ 311077 w 583294"/>
                <a:gd name="connsiteY6" fmla="*/ 366102 h 605593"/>
                <a:gd name="connsiteX7" fmla="*/ 315780 w 583294"/>
                <a:gd name="connsiteY7" fmla="*/ 371673 h 605593"/>
                <a:gd name="connsiteX8" fmla="*/ 317530 w 583294"/>
                <a:gd name="connsiteY8" fmla="*/ 371891 h 605593"/>
                <a:gd name="connsiteX9" fmla="*/ 322670 w 583294"/>
                <a:gd name="connsiteY9" fmla="*/ 369379 h 605593"/>
                <a:gd name="connsiteX10" fmla="*/ 340826 w 583294"/>
                <a:gd name="connsiteY10" fmla="*/ 345242 h 605593"/>
                <a:gd name="connsiteX11" fmla="*/ 342139 w 583294"/>
                <a:gd name="connsiteY11" fmla="*/ 341310 h 605593"/>
                <a:gd name="connsiteX12" fmla="*/ 342139 w 583294"/>
                <a:gd name="connsiteY12" fmla="*/ 302646 h 605593"/>
                <a:gd name="connsiteX13" fmla="*/ 339076 w 583294"/>
                <a:gd name="connsiteY13" fmla="*/ 297076 h 605593"/>
                <a:gd name="connsiteX14" fmla="*/ 332623 w 583294"/>
                <a:gd name="connsiteY14" fmla="*/ 296967 h 605593"/>
                <a:gd name="connsiteX15" fmla="*/ 250702 w 583294"/>
                <a:gd name="connsiteY15" fmla="*/ 296967 h 605593"/>
                <a:gd name="connsiteX16" fmla="*/ 244249 w 583294"/>
                <a:gd name="connsiteY16" fmla="*/ 297076 h 605593"/>
                <a:gd name="connsiteX17" fmla="*/ 241187 w 583294"/>
                <a:gd name="connsiteY17" fmla="*/ 302646 h 605593"/>
                <a:gd name="connsiteX18" fmla="*/ 241077 w 583294"/>
                <a:gd name="connsiteY18" fmla="*/ 341310 h 605593"/>
                <a:gd name="connsiteX19" fmla="*/ 242390 w 583294"/>
                <a:gd name="connsiteY19" fmla="*/ 345242 h 605593"/>
                <a:gd name="connsiteX20" fmla="*/ 260655 w 583294"/>
                <a:gd name="connsiteY20" fmla="*/ 369379 h 605593"/>
                <a:gd name="connsiteX21" fmla="*/ 265796 w 583294"/>
                <a:gd name="connsiteY21" fmla="*/ 371891 h 605593"/>
                <a:gd name="connsiteX22" fmla="*/ 267546 w 583294"/>
                <a:gd name="connsiteY22" fmla="*/ 371673 h 605593"/>
                <a:gd name="connsiteX23" fmla="*/ 272249 w 583294"/>
                <a:gd name="connsiteY23" fmla="*/ 366102 h 605593"/>
                <a:gd name="connsiteX24" fmla="*/ 275858 w 583294"/>
                <a:gd name="connsiteY24" fmla="*/ 331698 h 605593"/>
                <a:gd name="connsiteX25" fmla="*/ 274218 w 583294"/>
                <a:gd name="connsiteY25" fmla="*/ 326674 h 605593"/>
                <a:gd name="connsiteX26" fmla="*/ 271702 w 583294"/>
                <a:gd name="connsiteY26" fmla="*/ 325036 h 605593"/>
                <a:gd name="connsiteX27" fmla="*/ 271702 w 583294"/>
                <a:gd name="connsiteY27" fmla="*/ 308872 h 605593"/>
                <a:gd name="connsiteX28" fmla="*/ 266343 w 583294"/>
                <a:gd name="connsiteY28" fmla="*/ 302537 h 605593"/>
                <a:gd name="connsiteX29" fmla="*/ 250702 w 583294"/>
                <a:gd name="connsiteY29" fmla="*/ 296967 h 605593"/>
                <a:gd name="connsiteX30" fmla="*/ 30625 w 583294"/>
                <a:gd name="connsiteY30" fmla="*/ 270619 h 605593"/>
                <a:gd name="connsiteX31" fmla="*/ 94718 w 583294"/>
                <a:gd name="connsiteY31" fmla="*/ 270619 h 605593"/>
                <a:gd name="connsiteX32" fmla="*/ 125343 w 583294"/>
                <a:gd name="connsiteY32" fmla="*/ 301200 h 605593"/>
                <a:gd name="connsiteX33" fmla="*/ 293999 w 583294"/>
                <a:gd name="connsiteY33" fmla="*/ 469616 h 605593"/>
                <a:gd name="connsiteX34" fmla="*/ 462654 w 583294"/>
                <a:gd name="connsiteY34" fmla="*/ 301200 h 605593"/>
                <a:gd name="connsiteX35" fmla="*/ 493279 w 583294"/>
                <a:gd name="connsiteY35" fmla="*/ 270619 h 605593"/>
                <a:gd name="connsiteX36" fmla="*/ 552669 w 583294"/>
                <a:gd name="connsiteY36" fmla="*/ 270619 h 605593"/>
                <a:gd name="connsiteX37" fmla="*/ 583294 w 583294"/>
                <a:gd name="connsiteY37" fmla="*/ 301200 h 605593"/>
                <a:gd name="connsiteX38" fmla="*/ 552669 w 583294"/>
                <a:gd name="connsiteY38" fmla="*/ 331782 h 605593"/>
                <a:gd name="connsiteX39" fmla="*/ 521935 w 583294"/>
                <a:gd name="connsiteY39" fmla="*/ 331782 h 605593"/>
                <a:gd name="connsiteX40" fmla="*/ 478513 w 583294"/>
                <a:gd name="connsiteY40" fmla="*/ 438052 h 605593"/>
                <a:gd name="connsiteX41" fmla="*/ 504982 w 583294"/>
                <a:gd name="connsiteY41" fmla="*/ 464592 h 605593"/>
                <a:gd name="connsiteX42" fmla="*/ 504982 w 583294"/>
                <a:gd name="connsiteY42" fmla="*/ 507842 h 605593"/>
                <a:gd name="connsiteX43" fmla="*/ 483326 w 583294"/>
                <a:gd name="connsiteY43" fmla="*/ 516798 h 605593"/>
                <a:gd name="connsiteX44" fmla="*/ 461670 w 583294"/>
                <a:gd name="connsiteY44" fmla="*/ 507842 h 605593"/>
                <a:gd name="connsiteX45" fmla="*/ 435638 w 583294"/>
                <a:gd name="connsiteY45" fmla="*/ 481957 h 605593"/>
                <a:gd name="connsiteX46" fmla="*/ 322327 w 583294"/>
                <a:gd name="connsiteY46" fmla="*/ 529140 h 605593"/>
                <a:gd name="connsiteX47" fmla="*/ 322327 w 583294"/>
                <a:gd name="connsiteY47" fmla="*/ 575012 h 605593"/>
                <a:gd name="connsiteX48" fmla="*/ 291592 w 583294"/>
                <a:gd name="connsiteY48" fmla="*/ 605593 h 605593"/>
                <a:gd name="connsiteX49" fmla="*/ 260967 w 583294"/>
                <a:gd name="connsiteY49" fmla="*/ 575012 h 605593"/>
                <a:gd name="connsiteX50" fmla="*/ 260967 w 583294"/>
                <a:gd name="connsiteY50" fmla="*/ 528485 h 605593"/>
                <a:gd name="connsiteX51" fmla="*/ 149624 w 583294"/>
                <a:gd name="connsiteY51" fmla="*/ 479882 h 605593"/>
                <a:gd name="connsiteX52" fmla="*/ 121624 w 583294"/>
                <a:gd name="connsiteY52" fmla="*/ 507842 h 605593"/>
                <a:gd name="connsiteX53" fmla="*/ 99968 w 583294"/>
                <a:gd name="connsiteY53" fmla="*/ 516798 h 605593"/>
                <a:gd name="connsiteX54" fmla="*/ 78312 w 583294"/>
                <a:gd name="connsiteY54" fmla="*/ 507842 h 605593"/>
                <a:gd name="connsiteX55" fmla="*/ 78312 w 583294"/>
                <a:gd name="connsiteY55" fmla="*/ 464592 h 605593"/>
                <a:gd name="connsiteX56" fmla="*/ 107515 w 583294"/>
                <a:gd name="connsiteY56" fmla="*/ 435430 h 605593"/>
                <a:gd name="connsiteX57" fmla="*/ 66062 w 583294"/>
                <a:gd name="connsiteY57" fmla="*/ 331782 h 605593"/>
                <a:gd name="connsiteX58" fmla="*/ 30625 w 583294"/>
                <a:gd name="connsiteY58" fmla="*/ 331782 h 605593"/>
                <a:gd name="connsiteX59" fmla="*/ 0 w 583294"/>
                <a:gd name="connsiteY59" fmla="*/ 301200 h 605593"/>
                <a:gd name="connsiteX60" fmla="*/ 30625 w 583294"/>
                <a:gd name="connsiteY60" fmla="*/ 270619 h 605593"/>
                <a:gd name="connsiteX61" fmla="*/ 260655 w 583294"/>
                <a:gd name="connsiteY61" fmla="*/ 122871 h 605593"/>
                <a:gd name="connsiteX62" fmla="*/ 215703 w 583294"/>
                <a:gd name="connsiteY62" fmla="*/ 134776 h 605593"/>
                <a:gd name="connsiteX63" fmla="*/ 212093 w 583294"/>
                <a:gd name="connsiteY63" fmla="*/ 140565 h 605593"/>
                <a:gd name="connsiteX64" fmla="*/ 212093 w 583294"/>
                <a:gd name="connsiteY64" fmla="*/ 152142 h 605593"/>
                <a:gd name="connsiteX65" fmla="*/ 209468 w 583294"/>
                <a:gd name="connsiteY65" fmla="*/ 152142 h 605593"/>
                <a:gd name="connsiteX66" fmla="*/ 203015 w 583294"/>
                <a:gd name="connsiteY66" fmla="*/ 158586 h 605593"/>
                <a:gd name="connsiteX67" fmla="*/ 203015 w 583294"/>
                <a:gd name="connsiteY67" fmla="*/ 169289 h 605593"/>
                <a:gd name="connsiteX68" fmla="*/ 205969 w 583294"/>
                <a:gd name="connsiteY68" fmla="*/ 174641 h 605593"/>
                <a:gd name="connsiteX69" fmla="*/ 212203 w 583294"/>
                <a:gd name="connsiteY69" fmla="*/ 178791 h 605593"/>
                <a:gd name="connsiteX70" fmla="*/ 212640 w 583294"/>
                <a:gd name="connsiteY70" fmla="*/ 181413 h 605593"/>
                <a:gd name="connsiteX71" fmla="*/ 235828 w 583294"/>
                <a:gd name="connsiteY71" fmla="*/ 235039 h 605593"/>
                <a:gd name="connsiteX72" fmla="*/ 274218 w 583294"/>
                <a:gd name="connsiteY72" fmla="*/ 268242 h 605593"/>
                <a:gd name="connsiteX73" fmla="*/ 309108 w 583294"/>
                <a:gd name="connsiteY73" fmla="*/ 268242 h 605593"/>
                <a:gd name="connsiteX74" fmla="*/ 347498 w 583294"/>
                <a:gd name="connsiteY74" fmla="*/ 235039 h 605593"/>
                <a:gd name="connsiteX75" fmla="*/ 370685 w 583294"/>
                <a:gd name="connsiteY75" fmla="*/ 181413 h 605593"/>
                <a:gd name="connsiteX76" fmla="*/ 371123 w 583294"/>
                <a:gd name="connsiteY76" fmla="*/ 178791 h 605593"/>
                <a:gd name="connsiteX77" fmla="*/ 377357 w 583294"/>
                <a:gd name="connsiteY77" fmla="*/ 174641 h 605593"/>
                <a:gd name="connsiteX78" fmla="*/ 380310 w 583294"/>
                <a:gd name="connsiteY78" fmla="*/ 169289 h 605593"/>
                <a:gd name="connsiteX79" fmla="*/ 380310 w 583294"/>
                <a:gd name="connsiteY79" fmla="*/ 158586 h 605593"/>
                <a:gd name="connsiteX80" fmla="*/ 373857 w 583294"/>
                <a:gd name="connsiteY80" fmla="*/ 152142 h 605593"/>
                <a:gd name="connsiteX81" fmla="*/ 370248 w 583294"/>
                <a:gd name="connsiteY81" fmla="*/ 152142 h 605593"/>
                <a:gd name="connsiteX82" fmla="*/ 368279 w 583294"/>
                <a:gd name="connsiteY82" fmla="*/ 149958 h 605593"/>
                <a:gd name="connsiteX83" fmla="*/ 362045 w 583294"/>
                <a:gd name="connsiteY83" fmla="*/ 149521 h 605593"/>
                <a:gd name="connsiteX84" fmla="*/ 336451 w 583294"/>
                <a:gd name="connsiteY84" fmla="*/ 155309 h 605593"/>
                <a:gd name="connsiteX85" fmla="*/ 296749 w 583294"/>
                <a:gd name="connsiteY85" fmla="*/ 137288 h 605593"/>
                <a:gd name="connsiteX86" fmla="*/ 260655 w 583294"/>
                <a:gd name="connsiteY86" fmla="*/ 122871 h 605593"/>
                <a:gd name="connsiteX87" fmla="*/ 275311 w 583294"/>
                <a:gd name="connsiteY87" fmla="*/ 0 h 605593"/>
                <a:gd name="connsiteX88" fmla="*/ 308014 w 583294"/>
                <a:gd name="connsiteY88" fmla="*/ 0 h 605593"/>
                <a:gd name="connsiteX89" fmla="*/ 409185 w 583294"/>
                <a:gd name="connsiteY89" fmla="*/ 101027 h 605593"/>
                <a:gd name="connsiteX90" fmla="*/ 409185 w 583294"/>
                <a:gd name="connsiteY90" fmla="*/ 132701 h 605593"/>
                <a:gd name="connsiteX91" fmla="*/ 414982 w 583294"/>
                <a:gd name="connsiteY91" fmla="*/ 150722 h 605593"/>
                <a:gd name="connsiteX92" fmla="*/ 414982 w 583294"/>
                <a:gd name="connsiteY92" fmla="*/ 173331 h 605593"/>
                <a:gd name="connsiteX93" fmla="*/ 403826 w 583294"/>
                <a:gd name="connsiteY93" fmla="*/ 197140 h 605593"/>
                <a:gd name="connsiteX94" fmla="*/ 397263 w 583294"/>
                <a:gd name="connsiteY94" fmla="*/ 214288 h 605593"/>
                <a:gd name="connsiteX95" fmla="*/ 375498 w 583294"/>
                <a:gd name="connsiteY95" fmla="*/ 255136 h 605593"/>
                <a:gd name="connsiteX96" fmla="*/ 360732 w 583294"/>
                <a:gd name="connsiteY96" fmla="*/ 273922 h 605593"/>
                <a:gd name="connsiteX97" fmla="*/ 371670 w 583294"/>
                <a:gd name="connsiteY97" fmla="*/ 287574 h 605593"/>
                <a:gd name="connsiteX98" fmla="*/ 432919 w 583294"/>
                <a:gd name="connsiteY98" fmla="*/ 306141 h 605593"/>
                <a:gd name="connsiteX99" fmla="*/ 294014 w 583294"/>
                <a:gd name="connsiteY99" fmla="*/ 433272 h 605593"/>
                <a:gd name="connsiteX100" fmla="*/ 154891 w 583294"/>
                <a:gd name="connsiteY100" fmla="*/ 304721 h 605593"/>
                <a:gd name="connsiteX101" fmla="*/ 211656 w 583294"/>
                <a:gd name="connsiteY101" fmla="*/ 287574 h 605593"/>
                <a:gd name="connsiteX102" fmla="*/ 222593 w 583294"/>
                <a:gd name="connsiteY102" fmla="*/ 273922 h 605593"/>
                <a:gd name="connsiteX103" fmla="*/ 207828 w 583294"/>
                <a:gd name="connsiteY103" fmla="*/ 255136 h 605593"/>
                <a:gd name="connsiteX104" fmla="*/ 186063 w 583294"/>
                <a:gd name="connsiteY104" fmla="*/ 214288 h 605593"/>
                <a:gd name="connsiteX105" fmla="*/ 179500 w 583294"/>
                <a:gd name="connsiteY105" fmla="*/ 197140 h 605593"/>
                <a:gd name="connsiteX106" fmla="*/ 168344 w 583294"/>
                <a:gd name="connsiteY106" fmla="*/ 173331 h 605593"/>
                <a:gd name="connsiteX107" fmla="*/ 168344 w 583294"/>
                <a:gd name="connsiteY107" fmla="*/ 150722 h 605593"/>
                <a:gd name="connsiteX108" fmla="*/ 174141 w 583294"/>
                <a:gd name="connsiteY108" fmla="*/ 132701 h 605593"/>
                <a:gd name="connsiteX109" fmla="*/ 174141 w 583294"/>
                <a:gd name="connsiteY109" fmla="*/ 101027 h 605593"/>
                <a:gd name="connsiteX110" fmla="*/ 275311 w 583294"/>
                <a:gd name="connsiteY110" fmla="*/ 0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83294" h="605593">
                  <a:moveTo>
                    <a:pt x="332623" y="296967"/>
                  </a:moveTo>
                  <a:cubicBezTo>
                    <a:pt x="327373" y="299697"/>
                    <a:pt x="322123" y="301663"/>
                    <a:pt x="316983" y="302537"/>
                  </a:cubicBezTo>
                  <a:cubicBezTo>
                    <a:pt x="313811" y="303083"/>
                    <a:pt x="311624" y="305814"/>
                    <a:pt x="311624" y="308872"/>
                  </a:cubicBezTo>
                  <a:lnTo>
                    <a:pt x="311624" y="325036"/>
                  </a:lnTo>
                  <a:cubicBezTo>
                    <a:pt x="310639" y="325364"/>
                    <a:pt x="309874" y="326019"/>
                    <a:pt x="309108" y="326784"/>
                  </a:cubicBezTo>
                  <a:cubicBezTo>
                    <a:pt x="307905" y="328094"/>
                    <a:pt x="307358" y="329951"/>
                    <a:pt x="307467" y="331698"/>
                  </a:cubicBezTo>
                  <a:lnTo>
                    <a:pt x="311077" y="366102"/>
                  </a:lnTo>
                  <a:cubicBezTo>
                    <a:pt x="311295" y="368724"/>
                    <a:pt x="313155" y="371017"/>
                    <a:pt x="315780" y="371673"/>
                  </a:cubicBezTo>
                  <a:cubicBezTo>
                    <a:pt x="316327" y="371891"/>
                    <a:pt x="316983" y="371891"/>
                    <a:pt x="317530" y="371891"/>
                  </a:cubicBezTo>
                  <a:cubicBezTo>
                    <a:pt x="319498" y="371891"/>
                    <a:pt x="321467" y="371017"/>
                    <a:pt x="322670" y="369379"/>
                  </a:cubicBezTo>
                  <a:lnTo>
                    <a:pt x="340826" y="345242"/>
                  </a:lnTo>
                  <a:cubicBezTo>
                    <a:pt x="341701" y="344149"/>
                    <a:pt x="342139" y="342730"/>
                    <a:pt x="342139" y="341310"/>
                  </a:cubicBezTo>
                  <a:lnTo>
                    <a:pt x="342139" y="302646"/>
                  </a:lnTo>
                  <a:cubicBezTo>
                    <a:pt x="342139" y="300353"/>
                    <a:pt x="340936" y="298277"/>
                    <a:pt x="339076" y="297076"/>
                  </a:cubicBezTo>
                  <a:cubicBezTo>
                    <a:pt x="337108" y="295984"/>
                    <a:pt x="334701" y="295875"/>
                    <a:pt x="332623" y="296967"/>
                  </a:cubicBezTo>
                  <a:close/>
                  <a:moveTo>
                    <a:pt x="250702" y="296967"/>
                  </a:moveTo>
                  <a:cubicBezTo>
                    <a:pt x="248624" y="295875"/>
                    <a:pt x="246218" y="295984"/>
                    <a:pt x="244249" y="297076"/>
                  </a:cubicBezTo>
                  <a:cubicBezTo>
                    <a:pt x="242281" y="298277"/>
                    <a:pt x="241187" y="300353"/>
                    <a:pt x="241187" y="302646"/>
                  </a:cubicBezTo>
                  <a:lnTo>
                    <a:pt x="241077" y="341310"/>
                  </a:lnTo>
                  <a:cubicBezTo>
                    <a:pt x="241077" y="342730"/>
                    <a:pt x="241624" y="344149"/>
                    <a:pt x="242390" y="345242"/>
                  </a:cubicBezTo>
                  <a:lnTo>
                    <a:pt x="260655" y="369379"/>
                  </a:lnTo>
                  <a:cubicBezTo>
                    <a:pt x="261859" y="371017"/>
                    <a:pt x="263827" y="371891"/>
                    <a:pt x="265796" y="371891"/>
                  </a:cubicBezTo>
                  <a:cubicBezTo>
                    <a:pt x="266343" y="371891"/>
                    <a:pt x="266999" y="371891"/>
                    <a:pt x="267546" y="371673"/>
                  </a:cubicBezTo>
                  <a:cubicBezTo>
                    <a:pt x="270171" y="371017"/>
                    <a:pt x="272030" y="368833"/>
                    <a:pt x="272249" y="366102"/>
                  </a:cubicBezTo>
                  <a:lnTo>
                    <a:pt x="275858" y="331698"/>
                  </a:lnTo>
                  <a:cubicBezTo>
                    <a:pt x="275968" y="329951"/>
                    <a:pt x="275421" y="328094"/>
                    <a:pt x="274218" y="326674"/>
                  </a:cubicBezTo>
                  <a:cubicBezTo>
                    <a:pt x="273452" y="326019"/>
                    <a:pt x="272687" y="325364"/>
                    <a:pt x="271702" y="325036"/>
                  </a:cubicBezTo>
                  <a:lnTo>
                    <a:pt x="271702" y="308872"/>
                  </a:lnTo>
                  <a:cubicBezTo>
                    <a:pt x="271702" y="305814"/>
                    <a:pt x="269515" y="303083"/>
                    <a:pt x="266343" y="302537"/>
                  </a:cubicBezTo>
                  <a:cubicBezTo>
                    <a:pt x="261202" y="301663"/>
                    <a:pt x="255952" y="299697"/>
                    <a:pt x="250702" y="296967"/>
                  </a:cubicBezTo>
                  <a:close/>
                  <a:moveTo>
                    <a:pt x="30625" y="270619"/>
                  </a:moveTo>
                  <a:lnTo>
                    <a:pt x="94718" y="270619"/>
                  </a:lnTo>
                  <a:cubicBezTo>
                    <a:pt x="111562" y="270619"/>
                    <a:pt x="125343" y="284271"/>
                    <a:pt x="125343" y="301200"/>
                  </a:cubicBezTo>
                  <a:cubicBezTo>
                    <a:pt x="125343" y="394036"/>
                    <a:pt x="201030" y="469616"/>
                    <a:pt x="293999" y="469616"/>
                  </a:cubicBezTo>
                  <a:cubicBezTo>
                    <a:pt x="386967" y="469616"/>
                    <a:pt x="462654" y="394036"/>
                    <a:pt x="462654" y="301200"/>
                  </a:cubicBezTo>
                  <a:cubicBezTo>
                    <a:pt x="462654" y="284271"/>
                    <a:pt x="476326" y="270619"/>
                    <a:pt x="493279" y="270619"/>
                  </a:cubicBezTo>
                  <a:lnTo>
                    <a:pt x="552669" y="270619"/>
                  </a:lnTo>
                  <a:cubicBezTo>
                    <a:pt x="569622" y="270619"/>
                    <a:pt x="583294" y="284271"/>
                    <a:pt x="583294" y="301200"/>
                  </a:cubicBezTo>
                  <a:cubicBezTo>
                    <a:pt x="583294" y="318129"/>
                    <a:pt x="569622" y="331782"/>
                    <a:pt x="552669" y="331782"/>
                  </a:cubicBezTo>
                  <a:lnTo>
                    <a:pt x="521935" y="331782"/>
                  </a:lnTo>
                  <a:cubicBezTo>
                    <a:pt x="516576" y="371319"/>
                    <a:pt x="501263" y="407579"/>
                    <a:pt x="478513" y="438052"/>
                  </a:cubicBezTo>
                  <a:lnTo>
                    <a:pt x="504982" y="464592"/>
                  </a:lnTo>
                  <a:cubicBezTo>
                    <a:pt x="516904" y="476497"/>
                    <a:pt x="516904" y="495937"/>
                    <a:pt x="504982" y="507842"/>
                  </a:cubicBezTo>
                  <a:cubicBezTo>
                    <a:pt x="498966" y="513849"/>
                    <a:pt x="491091" y="516798"/>
                    <a:pt x="483326" y="516798"/>
                  </a:cubicBezTo>
                  <a:cubicBezTo>
                    <a:pt x="475451" y="516798"/>
                    <a:pt x="467576" y="513849"/>
                    <a:pt x="461670" y="507842"/>
                  </a:cubicBezTo>
                  <a:lnTo>
                    <a:pt x="435638" y="481957"/>
                  </a:lnTo>
                  <a:cubicBezTo>
                    <a:pt x="403592" y="507078"/>
                    <a:pt x="364764" y="523897"/>
                    <a:pt x="322327" y="529140"/>
                  </a:cubicBezTo>
                  <a:lnTo>
                    <a:pt x="322327" y="575012"/>
                  </a:lnTo>
                  <a:cubicBezTo>
                    <a:pt x="322327" y="591832"/>
                    <a:pt x="308545" y="605593"/>
                    <a:pt x="291592" y="605593"/>
                  </a:cubicBezTo>
                  <a:cubicBezTo>
                    <a:pt x="274749" y="605593"/>
                    <a:pt x="260967" y="591832"/>
                    <a:pt x="260967" y="575012"/>
                  </a:cubicBezTo>
                  <a:lnTo>
                    <a:pt x="260967" y="528485"/>
                  </a:lnTo>
                  <a:cubicBezTo>
                    <a:pt x="219186" y="522478"/>
                    <a:pt x="181015" y="505221"/>
                    <a:pt x="149624" y="479882"/>
                  </a:cubicBezTo>
                  <a:lnTo>
                    <a:pt x="121624" y="507842"/>
                  </a:lnTo>
                  <a:cubicBezTo>
                    <a:pt x="115718" y="513849"/>
                    <a:pt x="107843" y="516798"/>
                    <a:pt x="99968" y="516798"/>
                  </a:cubicBezTo>
                  <a:cubicBezTo>
                    <a:pt x="92093" y="516798"/>
                    <a:pt x="84328" y="513849"/>
                    <a:pt x="78312" y="507842"/>
                  </a:cubicBezTo>
                  <a:cubicBezTo>
                    <a:pt x="66281" y="495937"/>
                    <a:pt x="66281" y="476497"/>
                    <a:pt x="78312" y="464592"/>
                  </a:cubicBezTo>
                  <a:lnTo>
                    <a:pt x="107515" y="435430"/>
                  </a:lnTo>
                  <a:cubicBezTo>
                    <a:pt x="85859" y="405504"/>
                    <a:pt x="71203" y="370117"/>
                    <a:pt x="66062" y="331782"/>
                  </a:cubicBezTo>
                  <a:lnTo>
                    <a:pt x="30625" y="331782"/>
                  </a:lnTo>
                  <a:cubicBezTo>
                    <a:pt x="13672" y="331782"/>
                    <a:pt x="0" y="318129"/>
                    <a:pt x="0" y="301200"/>
                  </a:cubicBezTo>
                  <a:cubicBezTo>
                    <a:pt x="0" y="284271"/>
                    <a:pt x="13672" y="270619"/>
                    <a:pt x="30625" y="270619"/>
                  </a:cubicBezTo>
                  <a:close/>
                  <a:moveTo>
                    <a:pt x="260655" y="122871"/>
                  </a:moveTo>
                  <a:cubicBezTo>
                    <a:pt x="242390" y="122871"/>
                    <a:pt x="224671" y="130298"/>
                    <a:pt x="215703" y="134776"/>
                  </a:cubicBezTo>
                  <a:cubicBezTo>
                    <a:pt x="213515" y="135868"/>
                    <a:pt x="212093" y="138162"/>
                    <a:pt x="212093" y="140565"/>
                  </a:cubicBezTo>
                  <a:lnTo>
                    <a:pt x="212093" y="152142"/>
                  </a:lnTo>
                  <a:lnTo>
                    <a:pt x="209468" y="152142"/>
                  </a:lnTo>
                  <a:cubicBezTo>
                    <a:pt x="205859" y="152142"/>
                    <a:pt x="203015" y="154982"/>
                    <a:pt x="203015" y="158586"/>
                  </a:cubicBezTo>
                  <a:lnTo>
                    <a:pt x="203015" y="169289"/>
                  </a:lnTo>
                  <a:cubicBezTo>
                    <a:pt x="203015" y="171474"/>
                    <a:pt x="204109" y="173440"/>
                    <a:pt x="205969" y="174641"/>
                  </a:cubicBezTo>
                  <a:lnTo>
                    <a:pt x="212203" y="178791"/>
                  </a:lnTo>
                  <a:lnTo>
                    <a:pt x="212640" y="181413"/>
                  </a:lnTo>
                  <a:cubicBezTo>
                    <a:pt x="214609" y="196922"/>
                    <a:pt x="223359" y="216909"/>
                    <a:pt x="235828" y="235039"/>
                  </a:cubicBezTo>
                  <a:cubicBezTo>
                    <a:pt x="251687" y="257975"/>
                    <a:pt x="266562" y="268242"/>
                    <a:pt x="274218" y="268242"/>
                  </a:cubicBezTo>
                  <a:lnTo>
                    <a:pt x="309108" y="268242"/>
                  </a:lnTo>
                  <a:cubicBezTo>
                    <a:pt x="316764" y="268242"/>
                    <a:pt x="331639" y="257975"/>
                    <a:pt x="347498" y="235039"/>
                  </a:cubicBezTo>
                  <a:cubicBezTo>
                    <a:pt x="359967" y="216909"/>
                    <a:pt x="368717" y="196922"/>
                    <a:pt x="370685" y="181413"/>
                  </a:cubicBezTo>
                  <a:lnTo>
                    <a:pt x="371123" y="178791"/>
                  </a:lnTo>
                  <a:lnTo>
                    <a:pt x="377357" y="174641"/>
                  </a:lnTo>
                  <a:cubicBezTo>
                    <a:pt x="379217" y="173440"/>
                    <a:pt x="380310" y="171474"/>
                    <a:pt x="380310" y="169289"/>
                  </a:cubicBezTo>
                  <a:lnTo>
                    <a:pt x="380310" y="158586"/>
                  </a:lnTo>
                  <a:cubicBezTo>
                    <a:pt x="380310" y="154982"/>
                    <a:pt x="377357" y="152142"/>
                    <a:pt x="373857" y="152142"/>
                  </a:cubicBezTo>
                  <a:lnTo>
                    <a:pt x="370248" y="152142"/>
                  </a:lnTo>
                  <a:cubicBezTo>
                    <a:pt x="369810" y="151268"/>
                    <a:pt x="369045" y="150504"/>
                    <a:pt x="368279" y="149958"/>
                  </a:cubicBezTo>
                  <a:cubicBezTo>
                    <a:pt x="366420" y="148756"/>
                    <a:pt x="364014" y="148538"/>
                    <a:pt x="362045" y="149521"/>
                  </a:cubicBezTo>
                  <a:cubicBezTo>
                    <a:pt x="353404" y="153343"/>
                    <a:pt x="344764" y="155309"/>
                    <a:pt x="336451" y="155309"/>
                  </a:cubicBezTo>
                  <a:cubicBezTo>
                    <a:pt x="321686" y="155309"/>
                    <a:pt x="308342" y="149302"/>
                    <a:pt x="296749" y="137288"/>
                  </a:cubicBezTo>
                  <a:cubicBezTo>
                    <a:pt x="287452" y="127786"/>
                    <a:pt x="275311" y="122871"/>
                    <a:pt x="260655" y="122871"/>
                  </a:cubicBezTo>
                  <a:close/>
                  <a:moveTo>
                    <a:pt x="275311" y="0"/>
                  </a:moveTo>
                  <a:lnTo>
                    <a:pt x="308014" y="0"/>
                  </a:lnTo>
                  <a:cubicBezTo>
                    <a:pt x="363795" y="0"/>
                    <a:pt x="409185" y="45326"/>
                    <a:pt x="409185" y="101027"/>
                  </a:cubicBezTo>
                  <a:lnTo>
                    <a:pt x="409185" y="132701"/>
                  </a:lnTo>
                  <a:cubicBezTo>
                    <a:pt x="412904" y="137944"/>
                    <a:pt x="414982" y="144278"/>
                    <a:pt x="414982" y="150722"/>
                  </a:cubicBezTo>
                  <a:lnTo>
                    <a:pt x="414982" y="173331"/>
                  </a:lnTo>
                  <a:cubicBezTo>
                    <a:pt x="414982" y="182505"/>
                    <a:pt x="410826" y="191352"/>
                    <a:pt x="403826" y="197140"/>
                  </a:cubicBezTo>
                  <a:cubicBezTo>
                    <a:pt x="402076" y="202820"/>
                    <a:pt x="399888" y="208608"/>
                    <a:pt x="397263" y="214288"/>
                  </a:cubicBezTo>
                  <a:cubicBezTo>
                    <a:pt x="392013" y="227940"/>
                    <a:pt x="384576" y="242029"/>
                    <a:pt x="375498" y="255136"/>
                  </a:cubicBezTo>
                  <a:cubicBezTo>
                    <a:pt x="371670" y="260706"/>
                    <a:pt x="366639" y="267368"/>
                    <a:pt x="360732" y="273922"/>
                  </a:cubicBezTo>
                  <a:cubicBezTo>
                    <a:pt x="366092" y="277853"/>
                    <a:pt x="370029" y="282331"/>
                    <a:pt x="371670" y="287574"/>
                  </a:cubicBezTo>
                  <a:lnTo>
                    <a:pt x="432919" y="306141"/>
                  </a:lnTo>
                  <a:cubicBezTo>
                    <a:pt x="426685" y="377243"/>
                    <a:pt x="366748" y="433272"/>
                    <a:pt x="294014" y="433272"/>
                  </a:cubicBezTo>
                  <a:cubicBezTo>
                    <a:pt x="220734" y="433272"/>
                    <a:pt x="160469" y="376478"/>
                    <a:pt x="154891" y="304721"/>
                  </a:cubicBezTo>
                  <a:lnTo>
                    <a:pt x="211656" y="287574"/>
                  </a:lnTo>
                  <a:cubicBezTo>
                    <a:pt x="213297" y="282331"/>
                    <a:pt x="217234" y="277853"/>
                    <a:pt x="222593" y="273922"/>
                  </a:cubicBezTo>
                  <a:cubicBezTo>
                    <a:pt x="216687" y="267368"/>
                    <a:pt x="211656" y="260706"/>
                    <a:pt x="207828" y="255136"/>
                  </a:cubicBezTo>
                  <a:cubicBezTo>
                    <a:pt x="198750" y="242029"/>
                    <a:pt x="191312" y="227940"/>
                    <a:pt x="186063" y="214288"/>
                  </a:cubicBezTo>
                  <a:cubicBezTo>
                    <a:pt x="183438" y="208608"/>
                    <a:pt x="181250" y="202820"/>
                    <a:pt x="179500" y="197140"/>
                  </a:cubicBezTo>
                  <a:cubicBezTo>
                    <a:pt x="172500" y="191242"/>
                    <a:pt x="168344" y="182505"/>
                    <a:pt x="168344" y="173331"/>
                  </a:cubicBezTo>
                  <a:lnTo>
                    <a:pt x="168344" y="150722"/>
                  </a:lnTo>
                  <a:cubicBezTo>
                    <a:pt x="168344" y="144278"/>
                    <a:pt x="170422" y="137944"/>
                    <a:pt x="174141" y="132701"/>
                  </a:cubicBezTo>
                  <a:lnTo>
                    <a:pt x="174141" y="101027"/>
                  </a:lnTo>
                  <a:cubicBezTo>
                    <a:pt x="174141" y="45326"/>
                    <a:pt x="219531" y="0"/>
                    <a:pt x="275311" y="0"/>
                  </a:cubicBezTo>
                  <a:close/>
                </a:path>
              </a:pathLst>
            </a:custGeom>
            <a:solidFill>
              <a:srgbClr val="F0903C"/>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dirty="0">
                <a:solidFill>
                  <a:schemeClr val="tx1"/>
                </a:solidFill>
                <a:cs typeface="+mn-ea"/>
                <a:sym typeface="+mn-lt"/>
              </a:endParaRPr>
            </a:p>
          </p:txBody>
        </p:sp>
        <p:sp>
          <p:nvSpPr>
            <p:cNvPr id="21" name="ïsḷîḑe"/>
            <p:cNvSpPr/>
            <p:nvPr/>
          </p:nvSpPr>
          <p:spPr>
            <a:xfrm>
              <a:off x="4578590" y="1666875"/>
              <a:ext cx="3034821" cy="715478"/>
            </a:xfrm>
            <a:prstGeom prst="roundRect">
              <a:avLst/>
            </a:prstGeom>
            <a:solidFill>
              <a:srgbClr val="106C55"/>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lnSpc>
                  <a:spcPct val="120000"/>
                </a:lnSpc>
              </a:pPr>
              <a:r>
                <a:rPr lang="zh-CN" altLang="en-US" sz="2000" b="1" i="1" u="sng" dirty="0">
                  <a:cs typeface="+mn-ea"/>
                  <a:sym typeface="+mn-lt"/>
                </a:rPr>
                <a:t>￥</a:t>
              </a:r>
              <a:r>
                <a:rPr lang="en-US" altLang="zh-CN" sz="2000" b="1" i="1" u="sng" dirty="0">
                  <a:cs typeface="+mn-ea"/>
                  <a:sym typeface="+mn-lt"/>
                </a:rPr>
                <a:t>1901</a:t>
              </a:r>
              <a:endParaRPr lang="en-US" altLang="zh-CN" sz="2000" b="1" i="1" u="sng" dirty="0">
                <a:cs typeface="+mn-ea"/>
                <a:sym typeface="+mn-lt"/>
              </a:endParaRPr>
            </a:p>
          </p:txBody>
        </p:sp>
        <p:grpSp>
          <p:nvGrpSpPr>
            <p:cNvPr id="22" name="ïśḷïḑé"/>
            <p:cNvGrpSpPr/>
            <p:nvPr/>
          </p:nvGrpSpPr>
          <p:grpSpPr>
            <a:xfrm>
              <a:off x="4805251" y="3155836"/>
              <a:ext cx="2581498" cy="2454389"/>
              <a:chOff x="4805251" y="3155836"/>
              <a:chExt cx="2581498" cy="2454389"/>
            </a:xfrm>
          </p:grpSpPr>
          <p:sp>
            <p:nvSpPr>
              <p:cNvPr id="23" name="ïṩlîḍè"/>
              <p:cNvSpPr txBox="1"/>
              <p:nvPr/>
            </p:nvSpPr>
            <p:spPr bwMode="auto">
              <a:xfrm>
                <a:off x="4805251" y="3155836"/>
                <a:ext cx="2581498" cy="42144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i="1" dirty="0">
                    <a:cs typeface="+mn-ea"/>
                    <a:sym typeface="+mn-lt"/>
                  </a:rPr>
                  <a:t>Text here</a:t>
                </a:r>
                <a:endParaRPr lang="en-US" altLang="zh-CN" i="1" dirty="0">
                  <a:cs typeface="+mn-ea"/>
                  <a:sym typeface="+mn-lt"/>
                </a:endParaRPr>
              </a:p>
            </p:txBody>
          </p:sp>
          <p:sp>
            <p:nvSpPr>
              <p:cNvPr id="24" name="ïśľîḓe"/>
              <p:cNvSpPr/>
              <p:nvPr/>
            </p:nvSpPr>
            <p:spPr bwMode="auto">
              <a:xfrm>
                <a:off x="4805251" y="3691433"/>
                <a:ext cx="2581498" cy="95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cs typeface="+mn-ea"/>
                    <a:sym typeface="+mn-lt"/>
                  </a:rPr>
                  <a:t>Copy paste fonts. Choose the only option to retain text.</a:t>
                </a:r>
                <a:endParaRPr lang="en-US" altLang="zh-CN" sz="1100" dirty="0">
                  <a:cs typeface="+mn-ea"/>
                  <a:sym typeface="+mn-lt"/>
                </a:endParaRPr>
              </a:p>
              <a:p>
                <a:pPr algn="ctr">
                  <a:lnSpc>
                    <a:spcPct val="150000"/>
                  </a:lnSpc>
                </a:pPr>
                <a:r>
                  <a:rPr lang="en-US" altLang="zh-CN" sz="1100" dirty="0">
                    <a:cs typeface="+mn-ea"/>
                    <a:sym typeface="+mn-lt"/>
                  </a:rPr>
                  <a:t>……</a:t>
                </a:r>
                <a:endParaRPr lang="en-US" altLang="zh-CN" sz="1100" dirty="0">
                  <a:cs typeface="+mn-ea"/>
                  <a:sym typeface="+mn-lt"/>
                </a:endParaRPr>
              </a:p>
            </p:txBody>
          </p:sp>
          <p:sp>
            <p:nvSpPr>
              <p:cNvPr id="25" name="íŝlîďè"/>
              <p:cNvSpPr/>
              <p:nvPr/>
            </p:nvSpPr>
            <p:spPr bwMode="auto">
              <a:xfrm>
                <a:off x="4805251" y="4650829"/>
                <a:ext cx="2581498" cy="95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cs typeface="+mn-ea"/>
                    <a:sym typeface="+mn-lt"/>
                  </a:rPr>
                  <a:t>Copy paste fonts. Choose the only option to retain text.</a:t>
                </a:r>
                <a:endParaRPr lang="en-US" altLang="zh-CN" sz="1100" dirty="0">
                  <a:cs typeface="+mn-ea"/>
                  <a:sym typeface="+mn-lt"/>
                </a:endParaRPr>
              </a:p>
              <a:p>
                <a:pPr algn="ctr">
                  <a:lnSpc>
                    <a:spcPct val="150000"/>
                  </a:lnSpc>
                </a:pPr>
                <a:r>
                  <a:rPr lang="en-US" altLang="zh-CN" sz="1100" dirty="0">
                    <a:cs typeface="+mn-ea"/>
                    <a:sym typeface="+mn-lt"/>
                  </a:rPr>
                  <a:t>……</a:t>
                </a:r>
                <a:endParaRPr lang="en-US" altLang="zh-CN" sz="1100" dirty="0">
                  <a:cs typeface="+mn-ea"/>
                  <a:sym typeface="+mn-lt"/>
                </a:endParaRPr>
              </a:p>
            </p:txBody>
          </p:sp>
        </p:grpSp>
      </p:grpSp>
      <p:sp>
        <p:nvSpPr>
          <p:cNvPr id="7" name="ïŝ1íḋe"/>
          <p:cNvSpPr/>
          <p:nvPr/>
        </p:nvSpPr>
        <p:spPr>
          <a:xfrm>
            <a:off x="1898435" y="2041384"/>
            <a:ext cx="2604984" cy="3384832"/>
          </a:xfrm>
          <a:prstGeom prst="roundRect">
            <a:avLst>
              <a:gd name="adj" fmla="val 3877"/>
            </a:avLst>
          </a:prstGeom>
          <a:solidFill>
            <a:schemeClr val="bg1"/>
          </a:solidFill>
          <a:ln w="3175">
            <a:noFill/>
            <a:prstDash val="solid"/>
            <a:round/>
          </a:ln>
          <a:effectLst>
            <a:outerShdw blurRad="1270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spcBef>
                <a:spcPct val="0"/>
              </a:spcBef>
            </a:pPr>
            <a:endParaRPr lang="zh-CN" altLang="en-US" dirty="0">
              <a:cs typeface="+mn-ea"/>
              <a:sym typeface="+mn-lt"/>
            </a:endParaRPr>
          </a:p>
        </p:txBody>
      </p:sp>
      <p:sp>
        <p:nvSpPr>
          <p:cNvPr id="8" name="ïşľiḓe"/>
          <p:cNvSpPr/>
          <p:nvPr/>
        </p:nvSpPr>
        <p:spPr>
          <a:xfrm>
            <a:off x="1898435" y="2041384"/>
            <a:ext cx="2604984" cy="614141"/>
          </a:xfrm>
          <a:prstGeom prst="roundRect">
            <a:avLst/>
          </a:prstGeom>
          <a:solidFill>
            <a:srgbClr val="106C55"/>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lnSpc>
                <a:spcPct val="120000"/>
              </a:lnSpc>
            </a:pPr>
            <a:r>
              <a:rPr lang="zh-CN" altLang="en-US" b="1" i="1" u="sng" dirty="0">
                <a:cs typeface="+mn-ea"/>
                <a:sym typeface="+mn-lt"/>
              </a:rPr>
              <a:t>￥</a:t>
            </a:r>
            <a:r>
              <a:rPr lang="en-US" altLang="zh-CN" b="1" i="1" u="sng" dirty="0">
                <a:cs typeface="+mn-ea"/>
                <a:sym typeface="+mn-lt"/>
              </a:rPr>
              <a:t>890</a:t>
            </a:r>
            <a:endParaRPr lang="en-US" altLang="zh-CN" b="1" i="1" u="sng" dirty="0">
              <a:cs typeface="+mn-ea"/>
              <a:sym typeface="+mn-lt"/>
            </a:endParaRPr>
          </a:p>
        </p:txBody>
      </p:sp>
      <p:sp>
        <p:nvSpPr>
          <p:cNvPr id="9" name="íşḷide"/>
          <p:cNvSpPr/>
          <p:nvPr/>
        </p:nvSpPr>
        <p:spPr>
          <a:xfrm>
            <a:off x="2969169" y="3027982"/>
            <a:ext cx="463517" cy="376819"/>
          </a:xfrm>
          <a:custGeom>
            <a:avLst/>
            <a:gdLst>
              <a:gd name="connsiteX0" fmla="*/ 390482 w 564166"/>
              <a:gd name="connsiteY0" fmla="*/ 307997 h 458643"/>
              <a:gd name="connsiteX1" fmla="*/ 403395 w 564166"/>
              <a:gd name="connsiteY1" fmla="*/ 307997 h 458643"/>
              <a:gd name="connsiteX2" fmla="*/ 439265 w 564166"/>
              <a:gd name="connsiteY2" fmla="*/ 353908 h 458643"/>
              <a:gd name="connsiteX3" fmla="*/ 434961 w 564166"/>
              <a:gd name="connsiteY3" fmla="*/ 361082 h 458643"/>
              <a:gd name="connsiteX4" fmla="*/ 419178 w 564166"/>
              <a:gd name="connsiteY4" fmla="*/ 361082 h 458643"/>
              <a:gd name="connsiteX5" fmla="*/ 492353 w 564166"/>
              <a:gd name="connsiteY5" fmla="*/ 419905 h 458643"/>
              <a:gd name="connsiteX6" fmla="*/ 512440 w 564166"/>
              <a:gd name="connsiteY6" fmla="*/ 438557 h 458643"/>
              <a:gd name="connsiteX7" fmla="*/ 492353 w 564166"/>
              <a:gd name="connsiteY7" fmla="*/ 458643 h 458643"/>
              <a:gd name="connsiteX8" fmla="*/ 379004 w 564166"/>
              <a:gd name="connsiteY8" fmla="*/ 361082 h 458643"/>
              <a:gd name="connsiteX9" fmla="*/ 358916 w 564166"/>
              <a:gd name="connsiteY9" fmla="*/ 361082 h 458643"/>
              <a:gd name="connsiteX10" fmla="*/ 354612 w 564166"/>
              <a:gd name="connsiteY10" fmla="*/ 353908 h 458643"/>
              <a:gd name="connsiteX11" fmla="*/ 277051 w 564166"/>
              <a:gd name="connsiteY11" fmla="*/ 307997 h 458643"/>
              <a:gd name="connsiteX12" fmla="*/ 288553 w 564166"/>
              <a:gd name="connsiteY12" fmla="*/ 307997 h 458643"/>
              <a:gd name="connsiteX13" fmla="*/ 324497 w 564166"/>
              <a:gd name="connsiteY13" fmla="*/ 353908 h 458643"/>
              <a:gd name="connsiteX14" fmla="*/ 320183 w 564166"/>
              <a:gd name="connsiteY14" fmla="*/ 361082 h 458643"/>
              <a:gd name="connsiteX15" fmla="*/ 301493 w 564166"/>
              <a:gd name="connsiteY15" fmla="*/ 361082 h 458643"/>
              <a:gd name="connsiteX16" fmla="*/ 301493 w 564166"/>
              <a:gd name="connsiteY16" fmla="*/ 438557 h 458643"/>
              <a:gd name="connsiteX17" fmla="*/ 282802 w 564166"/>
              <a:gd name="connsiteY17" fmla="*/ 458643 h 458643"/>
              <a:gd name="connsiteX18" fmla="*/ 262673 w 564166"/>
              <a:gd name="connsiteY18" fmla="*/ 438557 h 458643"/>
              <a:gd name="connsiteX19" fmla="*/ 262673 w 564166"/>
              <a:gd name="connsiteY19" fmla="*/ 361082 h 458643"/>
              <a:gd name="connsiteX20" fmla="*/ 243982 w 564166"/>
              <a:gd name="connsiteY20" fmla="*/ 361082 h 458643"/>
              <a:gd name="connsiteX21" fmla="*/ 239669 w 564166"/>
              <a:gd name="connsiteY21" fmla="*/ 353908 h 458643"/>
              <a:gd name="connsiteX22" fmla="*/ 162189 w 564166"/>
              <a:gd name="connsiteY22" fmla="*/ 307997 h 458643"/>
              <a:gd name="connsiteX23" fmla="*/ 173671 w 564166"/>
              <a:gd name="connsiteY23" fmla="*/ 307997 h 458643"/>
              <a:gd name="connsiteX24" fmla="*/ 209554 w 564166"/>
              <a:gd name="connsiteY24" fmla="*/ 353908 h 458643"/>
              <a:gd name="connsiteX25" fmla="*/ 205248 w 564166"/>
              <a:gd name="connsiteY25" fmla="*/ 361082 h 458643"/>
              <a:gd name="connsiteX26" fmla="*/ 185154 w 564166"/>
              <a:gd name="connsiteY26" fmla="*/ 361082 h 458643"/>
              <a:gd name="connsiteX27" fmla="*/ 71765 w 564166"/>
              <a:gd name="connsiteY27" fmla="*/ 458643 h 458643"/>
              <a:gd name="connsiteX28" fmla="*/ 53106 w 564166"/>
              <a:gd name="connsiteY28" fmla="*/ 438557 h 458643"/>
              <a:gd name="connsiteX29" fmla="*/ 71765 w 564166"/>
              <a:gd name="connsiteY29" fmla="*/ 419905 h 458643"/>
              <a:gd name="connsiteX30" fmla="*/ 146401 w 564166"/>
              <a:gd name="connsiteY30" fmla="*/ 361082 h 458643"/>
              <a:gd name="connsiteX31" fmla="*/ 129177 w 564166"/>
              <a:gd name="connsiteY31" fmla="*/ 361082 h 458643"/>
              <a:gd name="connsiteX32" fmla="*/ 124871 w 564166"/>
              <a:gd name="connsiteY32" fmla="*/ 353908 h 458643"/>
              <a:gd name="connsiteX33" fmla="*/ 340222 w 564166"/>
              <a:gd name="connsiteY33" fmla="*/ 0 h 458643"/>
              <a:gd name="connsiteX34" fmla="*/ 453630 w 564166"/>
              <a:gd name="connsiteY34" fmla="*/ 118973 h 458643"/>
              <a:gd name="connsiteX35" fmla="*/ 525407 w 564166"/>
              <a:gd name="connsiteY35" fmla="*/ 179176 h 458643"/>
              <a:gd name="connsiteX36" fmla="*/ 564166 w 564166"/>
              <a:gd name="connsiteY36" fmla="*/ 232212 h 458643"/>
              <a:gd name="connsiteX37" fmla="*/ 518229 w 564166"/>
              <a:gd name="connsiteY37" fmla="*/ 286681 h 458643"/>
              <a:gd name="connsiteX38" fmla="*/ 45937 w 564166"/>
              <a:gd name="connsiteY38" fmla="*/ 286681 h 458643"/>
              <a:gd name="connsiteX39" fmla="*/ 0 w 564166"/>
              <a:gd name="connsiteY39" fmla="*/ 232212 h 458643"/>
              <a:gd name="connsiteX40" fmla="*/ 45937 w 564166"/>
              <a:gd name="connsiteY40" fmla="*/ 179176 h 458643"/>
              <a:gd name="connsiteX41" fmla="*/ 111972 w 564166"/>
              <a:gd name="connsiteY41" fmla="*/ 103205 h 458643"/>
              <a:gd name="connsiteX42" fmla="*/ 134941 w 564166"/>
              <a:gd name="connsiteY42" fmla="*/ 107505 h 458643"/>
              <a:gd name="connsiteX43" fmla="*/ 209589 w 564166"/>
              <a:gd name="connsiteY43" fmla="*/ 22934 h 458643"/>
              <a:gd name="connsiteX44" fmla="*/ 256961 w 564166"/>
              <a:gd name="connsiteY44" fmla="*/ 43002 h 458643"/>
              <a:gd name="connsiteX45" fmla="*/ 340222 w 564166"/>
              <a:gd name="connsiteY45" fmla="*/ 0 h 458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64166" h="458643">
                <a:moveTo>
                  <a:pt x="390482" y="307997"/>
                </a:moveTo>
                <a:cubicBezTo>
                  <a:pt x="394786" y="303693"/>
                  <a:pt x="399091" y="303693"/>
                  <a:pt x="403395" y="307997"/>
                </a:cubicBezTo>
                <a:lnTo>
                  <a:pt x="439265" y="353908"/>
                </a:lnTo>
                <a:cubicBezTo>
                  <a:pt x="442135" y="358212"/>
                  <a:pt x="440700" y="361082"/>
                  <a:pt x="434961" y="361082"/>
                </a:cubicBezTo>
                <a:lnTo>
                  <a:pt x="419178" y="361082"/>
                </a:lnTo>
                <a:cubicBezTo>
                  <a:pt x="426352" y="394081"/>
                  <a:pt x="456483" y="419905"/>
                  <a:pt x="492353" y="419905"/>
                </a:cubicBezTo>
                <a:cubicBezTo>
                  <a:pt x="503831" y="419905"/>
                  <a:pt x="512440" y="428514"/>
                  <a:pt x="512440" y="438557"/>
                </a:cubicBezTo>
                <a:cubicBezTo>
                  <a:pt x="512440" y="450035"/>
                  <a:pt x="503831" y="458643"/>
                  <a:pt x="492353" y="458643"/>
                </a:cubicBezTo>
                <a:cubicBezTo>
                  <a:pt x="434961" y="458643"/>
                  <a:pt x="387612" y="415601"/>
                  <a:pt x="379004" y="361082"/>
                </a:cubicBezTo>
                <a:lnTo>
                  <a:pt x="358916" y="361082"/>
                </a:lnTo>
                <a:cubicBezTo>
                  <a:pt x="353177" y="361082"/>
                  <a:pt x="351742" y="358212"/>
                  <a:pt x="354612" y="353908"/>
                </a:cubicBezTo>
                <a:close/>
                <a:moveTo>
                  <a:pt x="277051" y="307997"/>
                </a:moveTo>
                <a:cubicBezTo>
                  <a:pt x="279926" y="303693"/>
                  <a:pt x="285677" y="303693"/>
                  <a:pt x="288553" y="307997"/>
                </a:cubicBezTo>
                <a:lnTo>
                  <a:pt x="324497" y="353908"/>
                </a:lnTo>
                <a:cubicBezTo>
                  <a:pt x="327372" y="358212"/>
                  <a:pt x="325934" y="361082"/>
                  <a:pt x="320183" y="361082"/>
                </a:cubicBezTo>
                <a:lnTo>
                  <a:pt x="301493" y="361082"/>
                </a:lnTo>
                <a:lnTo>
                  <a:pt x="301493" y="438557"/>
                </a:lnTo>
                <a:cubicBezTo>
                  <a:pt x="301493" y="450035"/>
                  <a:pt x="292866" y="458643"/>
                  <a:pt x="282802" y="458643"/>
                </a:cubicBezTo>
                <a:cubicBezTo>
                  <a:pt x="271300" y="458643"/>
                  <a:pt x="262673" y="450035"/>
                  <a:pt x="262673" y="438557"/>
                </a:cubicBezTo>
                <a:lnTo>
                  <a:pt x="262673" y="361082"/>
                </a:lnTo>
                <a:lnTo>
                  <a:pt x="243982" y="361082"/>
                </a:lnTo>
                <a:cubicBezTo>
                  <a:pt x="238231" y="361082"/>
                  <a:pt x="236793" y="358212"/>
                  <a:pt x="239669" y="353908"/>
                </a:cubicBezTo>
                <a:close/>
                <a:moveTo>
                  <a:pt x="162189" y="307997"/>
                </a:moveTo>
                <a:cubicBezTo>
                  <a:pt x="165059" y="303693"/>
                  <a:pt x="169365" y="303693"/>
                  <a:pt x="173671" y="307997"/>
                </a:cubicBezTo>
                <a:lnTo>
                  <a:pt x="209554" y="353908"/>
                </a:lnTo>
                <a:cubicBezTo>
                  <a:pt x="212424" y="358212"/>
                  <a:pt x="210989" y="361082"/>
                  <a:pt x="205248" y="361082"/>
                </a:cubicBezTo>
                <a:lnTo>
                  <a:pt x="185154" y="361082"/>
                </a:lnTo>
                <a:cubicBezTo>
                  <a:pt x="176542" y="415601"/>
                  <a:pt x="129177" y="458643"/>
                  <a:pt x="71765" y="458643"/>
                </a:cubicBezTo>
                <a:cubicBezTo>
                  <a:pt x="61718" y="458643"/>
                  <a:pt x="53106" y="450035"/>
                  <a:pt x="53106" y="438557"/>
                </a:cubicBezTo>
                <a:cubicBezTo>
                  <a:pt x="53106" y="428514"/>
                  <a:pt x="61718" y="419905"/>
                  <a:pt x="71765" y="419905"/>
                </a:cubicBezTo>
                <a:cubicBezTo>
                  <a:pt x="107648" y="419905"/>
                  <a:pt x="137789" y="394081"/>
                  <a:pt x="146401" y="361082"/>
                </a:cubicBezTo>
                <a:lnTo>
                  <a:pt x="129177" y="361082"/>
                </a:lnTo>
                <a:cubicBezTo>
                  <a:pt x="123436" y="361082"/>
                  <a:pt x="122001" y="358212"/>
                  <a:pt x="124871" y="353908"/>
                </a:cubicBezTo>
                <a:close/>
                <a:moveTo>
                  <a:pt x="340222" y="0"/>
                </a:moveTo>
                <a:cubicBezTo>
                  <a:pt x="399079" y="0"/>
                  <a:pt x="447888" y="51603"/>
                  <a:pt x="453630" y="118973"/>
                </a:cubicBezTo>
                <a:cubicBezTo>
                  <a:pt x="488083" y="118973"/>
                  <a:pt x="515358" y="144774"/>
                  <a:pt x="525407" y="179176"/>
                </a:cubicBezTo>
                <a:cubicBezTo>
                  <a:pt x="546940" y="183476"/>
                  <a:pt x="564166" y="204977"/>
                  <a:pt x="564166" y="232212"/>
                </a:cubicBezTo>
                <a:cubicBezTo>
                  <a:pt x="564166" y="262313"/>
                  <a:pt x="544069" y="286681"/>
                  <a:pt x="518229" y="286681"/>
                </a:cubicBezTo>
                <a:lnTo>
                  <a:pt x="45937" y="286681"/>
                </a:lnTo>
                <a:cubicBezTo>
                  <a:pt x="20097" y="286681"/>
                  <a:pt x="0" y="262313"/>
                  <a:pt x="0" y="232212"/>
                </a:cubicBezTo>
                <a:cubicBezTo>
                  <a:pt x="0" y="202110"/>
                  <a:pt x="20097" y="179176"/>
                  <a:pt x="45937" y="179176"/>
                </a:cubicBezTo>
                <a:cubicBezTo>
                  <a:pt x="45937" y="136173"/>
                  <a:pt x="76084" y="103205"/>
                  <a:pt x="111972" y="103205"/>
                </a:cubicBezTo>
                <a:cubicBezTo>
                  <a:pt x="119150" y="103205"/>
                  <a:pt x="127763" y="104639"/>
                  <a:pt x="134941" y="107505"/>
                </a:cubicBezTo>
                <a:cubicBezTo>
                  <a:pt x="134941" y="60203"/>
                  <a:pt x="169394" y="22934"/>
                  <a:pt x="209589" y="22934"/>
                </a:cubicBezTo>
                <a:cubicBezTo>
                  <a:pt x="228251" y="22934"/>
                  <a:pt x="244042" y="30102"/>
                  <a:pt x="256961" y="43002"/>
                </a:cubicBezTo>
                <a:cubicBezTo>
                  <a:pt x="278494" y="15767"/>
                  <a:pt x="307205" y="0"/>
                  <a:pt x="340222" y="0"/>
                </a:cubicBezTo>
                <a:close/>
              </a:path>
            </a:pathLst>
          </a:custGeom>
          <a:solidFill>
            <a:srgbClr val="F0903C"/>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7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dirty="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10" name="ïś1ïďè"/>
          <p:cNvGrpSpPr/>
          <p:nvPr/>
        </p:nvGrpSpPr>
        <p:grpSpPr>
          <a:xfrm>
            <a:off x="2092994" y="3519101"/>
            <a:ext cx="2215867" cy="1347794"/>
            <a:chOff x="2120594" y="3224205"/>
            <a:chExt cx="2215867" cy="1347794"/>
          </a:xfrm>
        </p:grpSpPr>
        <p:sp>
          <p:nvSpPr>
            <p:cNvPr id="17" name="ïŝlïḋé"/>
            <p:cNvSpPr txBox="1"/>
            <p:nvPr/>
          </p:nvSpPr>
          <p:spPr bwMode="auto">
            <a:xfrm>
              <a:off x="2120594" y="3224205"/>
              <a:ext cx="2215867" cy="3617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i="1" dirty="0">
                  <a:latin typeface="微软雅黑" panose="020B0503020204020204" pitchFamily="34" charset="-122"/>
                  <a:ea typeface="微软雅黑" panose="020B0503020204020204" pitchFamily="34" charset="-122"/>
                  <a:cs typeface="+mn-ea"/>
                  <a:sym typeface="+mn-lt"/>
                </a:rPr>
                <a:t>Text here</a:t>
              </a:r>
              <a:endParaRPr lang="en-US" altLang="zh-CN" sz="1600" i="1" dirty="0">
                <a:latin typeface="微软雅黑" panose="020B0503020204020204" pitchFamily="34" charset="-122"/>
                <a:ea typeface="微软雅黑" panose="020B0503020204020204" pitchFamily="34" charset="-122"/>
                <a:cs typeface="+mn-ea"/>
                <a:sym typeface="+mn-lt"/>
              </a:endParaRPr>
            </a:p>
          </p:txBody>
        </p:sp>
        <p:sp>
          <p:nvSpPr>
            <p:cNvPr id="18" name="îşḷiḓè"/>
            <p:cNvSpPr/>
            <p:nvPr/>
          </p:nvSpPr>
          <p:spPr bwMode="auto">
            <a:xfrm>
              <a:off x="2120594" y="3683942"/>
              <a:ext cx="2215867" cy="88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100" dirty="0">
                <a:latin typeface="微软雅黑" panose="020B0503020204020204" pitchFamily="34" charset="-122"/>
                <a:ea typeface="微软雅黑" panose="020B0503020204020204" pitchFamily="34" charset="-122"/>
                <a:cs typeface="+mn-ea"/>
                <a:sym typeface="+mn-lt"/>
              </a:endParaRPr>
            </a:p>
            <a:p>
              <a:pPr algn="ctr">
                <a:lnSpc>
                  <a:spcPct val="150000"/>
                </a:lnSpc>
              </a:pPr>
              <a:r>
                <a:rPr lang="en-US" altLang="zh-CN" sz="1100" dirty="0">
                  <a:latin typeface="微软雅黑" panose="020B0503020204020204" pitchFamily="34" charset="-122"/>
                  <a:ea typeface="微软雅黑" panose="020B0503020204020204" pitchFamily="34" charset="-122"/>
                  <a:cs typeface="+mn-ea"/>
                  <a:sym typeface="+mn-lt"/>
                </a:rPr>
                <a:t>……</a:t>
              </a:r>
              <a:endParaRPr lang="en-US" altLang="zh-CN" sz="1100" dirty="0">
                <a:latin typeface="微软雅黑" panose="020B0503020204020204" pitchFamily="34" charset="-122"/>
                <a:ea typeface="微软雅黑" panose="020B0503020204020204" pitchFamily="34" charset="-122"/>
                <a:cs typeface="+mn-ea"/>
                <a:sym typeface="+mn-lt"/>
              </a:endParaRPr>
            </a:p>
          </p:txBody>
        </p:sp>
      </p:grpSp>
      <p:sp>
        <p:nvSpPr>
          <p:cNvPr id="11" name="íSliḑê"/>
          <p:cNvSpPr/>
          <p:nvPr/>
        </p:nvSpPr>
        <p:spPr>
          <a:xfrm>
            <a:off x="7689851" y="2041384"/>
            <a:ext cx="2604984" cy="3384832"/>
          </a:xfrm>
          <a:prstGeom prst="roundRect">
            <a:avLst>
              <a:gd name="adj" fmla="val 3877"/>
            </a:avLst>
          </a:prstGeom>
          <a:solidFill>
            <a:schemeClr val="bg1"/>
          </a:solidFill>
          <a:ln w="3175">
            <a:noFill/>
            <a:prstDash val="solid"/>
            <a:round/>
          </a:ln>
          <a:effectLst>
            <a:outerShdw blurRad="1270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spcBef>
                <a:spcPct val="0"/>
              </a:spcBef>
            </a:pPr>
            <a:endParaRPr lang="zh-CN" altLang="en-US" dirty="0">
              <a:cs typeface="+mn-ea"/>
              <a:sym typeface="+mn-lt"/>
            </a:endParaRPr>
          </a:p>
        </p:txBody>
      </p:sp>
      <p:sp>
        <p:nvSpPr>
          <p:cNvPr id="12" name="ïṩlïḓé"/>
          <p:cNvSpPr/>
          <p:nvPr/>
        </p:nvSpPr>
        <p:spPr>
          <a:xfrm>
            <a:off x="7689851" y="2041384"/>
            <a:ext cx="2604984" cy="614141"/>
          </a:xfrm>
          <a:prstGeom prst="roundRect">
            <a:avLst/>
          </a:prstGeom>
          <a:solidFill>
            <a:srgbClr val="106C55"/>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a:lnSpc>
                <a:spcPct val="120000"/>
              </a:lnSpc>
            </a:pPr>
            <a:r>
              <a:rPr lang="zh-CN" altLang="en-US" b="1" i="1" u="sng" dirty="0">
                <a:cs typeface="+mn-ea"/>
                <a:sym typeface="+mn-lt"/>
              </a:rPr>
              <a:t>￥</a:t>
            </a:r>
            <a:r>
              <a:rPr lang="en-US" altLang="zh-CN" b="1" i="1" u="sng" dirty="0">
                <a:cs typeface="+mn-ea"/>
                <a:sym typeface="+mn-lt"/>
              </a:rPr>
              <a:t>789</a:t>
            </a:r>
            <a:endParaRPr lang="en-US" altLang="zh-CN" b="1" i="1" u="sng" dirty="0">
              <a:cs typeface="+mn-ea"/>
              <a:sym typeface="+mn-lt"/>
            </a:endParaRPr>
          </a:p>
        </p:txBody>
      </p:sp>
      <p:sp>
        <p:nvSpPr>
          <p:cNvPr id="13" name="ïşļídé"/>
          <p:cNvSpPr/>
          <p:nvPr/>
        </p:nvSpPr>
        <p:spPr>
          <a:xfrm>
            <a:off x="8760585" y="2996157"/>
            <a:ext cx="463517" cy="408009"/>
          </a:xfrm>
          <a:custGeom>
            <a:avLst/>
            <a:gdLst>
              <a:gd name="connsiteX0" fmla="*/ 18335 w 604256"/>
              <a:gd name="connsiteY0" fmla="*/ 334272 h 531895"/>
              <a:gd name="connsiteX1" fmla="*/ 37988 w 604256"/>
              <a:gd name="connsiteY1" fmla="*/ 336249 h 531895"/>
              <a:gd name="connsiteX2" fmla="*/ 302130 w 604256"/>
              <a:gd name="connsiteY2" fmla="*/ 476833 h 531895"/>
              <a:gd name="connsiteX3" fmla="*/ 566126 w 604256"/>
              <a:gd name="connsiteY3" fmla="*/ 336249 h 531895"/>
              <a:gd name="connsiteX4" fmla="*/ 601178 w 604256"/>
              <a:gd name="connsiteY4" fmla="*/ 346793 h 531895"/>
              <a:gd name="connsiteX5" fmla="*/ 590619 w 604256"/>
              <a:gd name="connsiteY5" fmla="*/ 381793 h 531895"/>
              <a:gd name="connsiteX6" fmla="*/ 314303 w 604256"/>
              <a:gd name="connsiteY6" fmla="*/ 528820 h 531895"/>
              <a:gd name="connsiteX7" fmla="*/ 302130 w 604256"/>
              <a:gd name="connsiteY7" fmla="*/ 531895 h 531895"/>
              <a:gd name="connsiteX8" fmla="*/ 289957 w 604256"/>
              <a:gd name="connsiteY8" fmla="*/ 528820 h 531895"/>
              <a:gd name="connsiteX9" fmla="*/ 13641 w 604256"/>
              <a:gd name="connsiteY9" fmla="*/ 381793 h 531895"/>
              <a:gd name="connsiteX10" fmla="*/ 3082 w 604256"/>
              <a:gd name="connsiteY10" fmla="*/ 346793 h 531895"/>
              <a:gd name="connsiteX11" fmla="*/ 18335 w 604256"/>
              <a:gd name="connsiteY11" fmla="*/ 334272 h 531895"/>
              <a:gd name="connsiteX12" fmla="*/ 18335 w 604256"/>
              <a:gd name="connsiteY12" fmla="*/ 233364 h 531895"/>
              <a:gd name="connsiteX13" fmla="*/ 37988 w 604256"/>
              <a:gd name="connsiteY13" fmla="*/ 235341 h 531895"/>
              <a:gd name="connsiteX14" fmla="*/ 302130 w 604256"/>
              <a:gd name="connsiteY14" fmla="*/ 375925 h 531895"/>
              <a:gd name="connsiteX15" fmla="*/ 566126 w 604256"/>
              <a:gd name="connsiteY15" fmla="*/ 235341 h 531895"/>
              <a:gd name="connsiteX16" fmla="*/ 601178 w 604256"/>
              <a:gd name="connsiteY16" fmla="*/ 245885 h 531895"/>
              <a:gd name="connsiteX17" fmla="*/ 590619 w 604256"/>
              <a:gd name="connsiteY17" fmla="*/ 280885 h 531895"/>
              <a:gd name="connsiteX18" fmla="*/ 314303 w 604256"/>
              <a:gd name="connsiteY18" fmla="*/ 428058 h 531895"/>
              <a:gd name="connsiteX19" fmla="*/ 302130 w 604256"/>
              <a:gd name="connsiteY19" fmla="*/ 430987 h 531895"/>
              <a:gd name="connsiteX20" fmla="*/ 289957 w 604256"/>
              <a:gd name="connsiteY20" fmla="*/ 428058 h 531895"/>
              <a:gd name="connsiteX21" fmla="*/ 13641 w 604256"/>
              <a:gd name="connsiteY21" fmla="*/ 280885 h 531895"/>
              <a:gd name="connsiteX22" fmla="*/ 3082 w 604256"/>
              <a:gd name="connsiteY22" fmla="*/ 245885 h 531895"/>
              <a:gd name="connsiteX23" fmla="*/ 18335 w 604256"/>
              <a:gd name="connsiteY23" fmla="*/ 233364 h 531895"/>
              <a:gd name="connsiteX24" fmla="*/ 291571 w 604256"/>
              <a:gd name="connsiteY24" fmla="*/ 2196 h 531895"/>
              <a:gd name="connsiteX25" fmla="*/ 312689 w 604256"/>
              <a:gd name="connsiteY25" fmla="*/ 2196 h 531895"/>
              <a:gd name="connsiteX26" fmla="*/ 588846 w 604256"/>
              <a:gd name="connsiteY26" fmla="*/ 125214 h 531895"/>
              <a:gd name="connsiteX27" fmla="*/ 604245 w 604256"/>
              <a:gd name="connsiteY27" fmla="*/ 147914 h 531895"/>
              <a:gd name="connsiteX28" fmla="*/ 590605 w 604256"/>
              <a:gd name="connsiteY28" fmla="*/ 171639 h 531895"/>
              <a:gd name="connsiteX29" fmla="*/ 314303 w 604256"/>
              <a:gd name="connsiteY29" fmla="*/ 318676 h 531895"/>
              <a:gd name="connsiteX30" fmla="*/ 302130 w 604256"/>
              <a:gd name="connsiteY30" fmla="*/ 321751 h 531895"/>
              <a:gd name="connsiteX31" fmla="*/ 289957 w 604256"/>
              <a:gd name="connsiteY31" fmla="*/ 318676 h 531895"/>
              <a:gd name="connsiteX32" fmla="*/ 13654 w 604256"/>
              <a:gd name="connsiteY32" fmla="*/ 171639 h 531895"/>
              <a:gd name="connsiteX33" fmla="*/ 15 w 604256"/>
              <a:gd name="connsiteY33" fmla="*/ 147914 h 531895"/>
              <a:gd name="connsiteX34" fmla="*/ 15414 w 604256"/>
              <a:gd name="connsiteY34" fmla="*/ 125214 h 531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4256" h="531895">
                <a:moveTo>
                  <a:pt x="18335" y="334272"/>
                </a:moveTo>
                <a:cubicBezTo>
                  <a:pt x="24642" y="332369"/>
                  <a:pt x="31682" y="332881"/>
                  <a:pt x="37988" y="336249"/>
                </a:cubicBezTo>
                <a:lnTo>
                  <a:pt x="302130" y="476833"/>
                </a:lnTo>
                <a:lnTo>
                  <a:pt x="566126" y="336249"/>
                </a:lnTo>
                <a:cubicBezTo>
                  <a:pt x="578739" y="329513"/>
                  <a:pt x="594432" y="334199"/>
                  <a:pt x="601178" y="346793"/>
                </a:cubicBezTo>
                <a:cubicBezTo>
                  <a:pt x="607925" y="359387"/>
                  <a:pt x="603085" y="375056"/>
                  <a:pt x="590619" y="381793"/>
                </a:cubicBezTo>
                <a:lnTo>
                  <a:pt x="314303" y="528820"/>
                </a:lnTo>
                <a:cubicBezTo>
                  <a:pt x="310490" y="530870"/>
                  <a:pt x="306383" y="531895"/>
                  <a:pt x="302130" y="531895"/>
                </a:cubicBezTo>
                <a:cubicBezTo>
                  <a:pt x="297877" y="531895"/>
                  <a:pt x="293770" y="530870"/>
                  <a:pt x="289957" y="528820"/>
                </a:cubicBezTo>
                <a:lnTo>
                  <a:pt x="13641" y="381793"/>
                </a:lnTo>
                <a:cubicBezTo>
                  <a:pt x="1028" y="375056"/>
                  <a:pt x="-3665" y="359387"/>
                  <a:pt x="3082" y="346793"/>
                </a:cubicBezTo>
                <a:cubicBezTo>
                  <a:pt x="6455" y="340496"/>
                  <a:pt x="12028" y="336176"/>
                  <a:pt x="18335" y="334272"/>
                </a:cubicBezTo>
                <a:close/>
                <a:moveTo>
                  <a:pt x="18335" y="233364"/>
                </a:moveTo>
                <a:cubicBezTo>
                  <a:pt x="24642" y="231461"/>
                  <a:pt x="31682" y="231973"/>
                  <a:pt x="37988" y="235341"/>
                </a:cubicBezTo>
                <a:lnTo>
                  <a:pt x="302130" y="375925"/>
                </a:lnTo>
                <a:lnTo>
                  <a:pt x="566126" y="235341"/>
                </a:lnTo>
                <a:cubicBezTo>
                  <a:pt x="578739" y="228605"/>
                  <a:pt x="594432" y="233291"/>
                  <a:pt x="601178" y="245885"/>
                </a:cubicBezTo>
                <a:cubicBezTo>
                  <a:pt x="607925" y="258479"/>
                  <a:pt x="603085" y="274148"/>
                  <a:pt x="590619" y="280885"/>
                </a:cubicBezTo>
                <a:lnTo>
                  <a:pt x="314303" y="428058"/>
                </a:lnTo>
                <a:cubicBezTo>
                  <a:pt x="310490" y="430108"/>
                  <a:pt x="306383" y="430987"/>
                  <a:pt x="302130" y="430987"/>
                </a:cubicBezTo>
                <a:cubicBezTo>
                  <a:pt x="297877" y="430987"/>
                  <a:pt x="293770" y="430108"/>
                  <a:pt x="289957" y="428058"/>
                </a:cubicBezTo>
                <a:lnTo>
                  <a:pt x="13641" y="280885"/>
                </a:lnTo>
                <a:cubicBezTo>
                  <a:pt x="1028" y="274148"/>
                  <a:pt x="-3665" y="258479"/>
                  <a:pt x="3082" y="245885"/>
                </a:cubicBezTo>
                <a:cubicBezTo>
                  <a:pt x="6455" y="239588"/>
                  <a:pt x="12028" y="235268"/>
                  <a:pt x="18335" y="233364"/>
                </a:cubicBezTo>
                <a:close/>
                <a:moveTo>
                  <a:pt x="291571" y="2196"/>
                </a:moveTo>
                <a:cubicBezTo>
                  <a:pt x="298317" y="-733"/>
                  <a:pt x="305943" y="-733"/>
                  <a:pt x="312689" y="2196"/>
                </a:cubicBezTo>
                <a:lnTo>
                  <a:pt x="588846" y="125214"/>
                </a:lnTo>
                <a:cubicBezTo>
                  <a:pt x="597938" y="129315"/>
                  <a:pt x="603805" y="138102"/>
                  <a:pt x="604245" y="147914"/>
                </a:cubicBezTo>
                <a:cubicBezTo>
                  <a:pt x="604538" y="157726"/>
                  <a:pt x="599258" y="166953"/>
                  <a:pt x="590605" y="171639"/>
                </a:cubicBezTo>
                <a:lnTo>
                  <a:pt x="314303" y="318676"/>
                </a:lnTo>
                <a:cubicBezTo>
                  <a:pt x="310489" y="320726"/>
                  <a:pt x="306383" y="321751"/>
                  <a:pt x="302130" y="321751"/>
                </a:cubicBezTo>
                <a:cubicBezTo>
                  <a:pt x="297877" y="321751"/>
                  <a:pt x="293771" y="320726"/>
                  <a:pt x="289957" y="318676"/>
                </a:cubicBezTo>
                <a:lnTo>
                  <a:pt x="13654" y="171639"/>
                </a:lnTo>
                <a:cubicBezTo>
                  <a:pt x="5002" y="166953"/>
                  <a:pt x="-278" y="157726"/>
                  <a:pt x="15" y="147914"/>
                </a:cubicBezTo>
                <a:cubicBezTo>
                  <a:pt x="309" y="138102"/>
                  <a:pt x="6322" y="129315"/>
                  <a:pt x="15414" y="125214"/>
                </a:cubicBezTo>
                <a:close/>
              </a:path>
            </a:pathLst>
          </a:custGeom>
          <a:solidFill>
            <a:srgbClr val="F0903C"/>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dirty="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14" name="íṡļïḍê"/>
          <p:cNvGrpSpPr/>
          <p:nvPr/>
        </p:nvGrpSpPr>
        <p:grpSpPr>
          <a:xfrm>
            <a:off x="7884410" y="3519101"/>
            <a:ext cx="2215867" cy="1347794"/>
            <a:chOff x="7855538" y="3224205"/>
            <a:chExt cx="2215867" cy="1347794"/>
          </a:xfrm>
        </p:grpSpPr>
        <p:sp>
          <p:nvSpPr>
            <p:cNvPr id="15" name="í$ļiďè"/>
            <p:cNvSpPr txBox="1"/>
            <p:nvPr/>
          </p:nvSpPr>
          <p:spPr bwMode="auto">
            <a:xfrm>
              <a:off x="7855538" y="3224205"/>
              <a:ext cx="2215867" cy="3617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sz="1600" i="1" dirty="0">
                  <a:latin typeface="微软雅黑" panose="020B0503020204020204" pitchFamily="34" charset="-122"/>
                  <a:ea typeface="微软雅黑" panose="020B0503020204020204" pitchFamily="34" charset="-122"/>
                  <a:cs typeface="+mn-ea"/>
                  <a:sym typeface="+mn-lt"/>
                </a:rPr>
                <a:t>Text here</a:t>
              </a:r>
              <a:endParaRPr lang="en-US" altLang="zh-CN" sz="1600" i="1" dirty="0">
                <a:latin typeface="微软雅黑" panose="020B0503020204020204" pitchFamily="34" charset="-122"/>
                <a:ea typeface="微软雅黑" panose="020B0503020204020204" pitchFamily="34" charset="-122"/>
                <a:cs typeface="+mn-ea"/>
                <a:sym typeface="+mn-lt"/>
              </a:endParaRPr>
            </a:p>
          </p:txBody>
        </p:sp>
        <p:sp>
          <p:nvSpPr>
            <p:cNvPr id="16" name="í$ľîḓe"/>
            <p:cNvSpPr/>
            <p:nvPr/>
          </p:nvSpPr>
          <p:spPr bwMode="auto">
            <a:xfrm>
              <a:off x="7855538" y="3683942"/>
              <a:ext cx="2215867" cy="888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lnSpc>
                  <a:spcPct val="150000"/>
                </a:lnSpc>
              </a:pPr>
              <a:r>
                <a:rPr lang="en-US" altLang="zh-CN" sz="1100" dirty="0">
                  <a:latin typeface="微软雅黑" panose="020B0503020204020204" pitchFamily="34" charset="-122"/>
                  <a:ea typeface="微软雅黑" panose="020B0503020204020204" pitchFamily="34" charset="-122"/>
                  <a:cs typeface="+mn-ea"/>
                  <a:sym typeface="+mn-lt"/>
                </a:rPr>
                <a:t>Copy paste fonts. Choose the only option to retain text.</a:t>
              </a:r>
              <a:endParaRPr lang="en-US" altLang="zh-CN" sz="1100" dirty="0">
                <a:latin typeface="微软雅黑" panose="020B0503020204020204" pitchFamily="34" charset="-122"/>
                <a:ea typeface="微软雅黑" panose="020B0503020204020204" pitchFamily="34" charset="-122"/>
                <a:cs typeface="+mn-ea"/>
                <a:sym typeface="+mn-lt"/>
              </a:endParaRPr>
            </a:p>
            <a:p>
              <a:pPr algn="ctr">
                <a:lnSpc>
                  <a:spcPct val="150000"/>
                </a:lnSpc>
              </a:pPr>
              <a:r>
                <a:rPr lang="en-US" altLang="zh-CN" sz="1100" dirty="0">
                  <a:latin typeface="微软雅黑" panose="020B0503020204020204" pitchFamily="34" charset="-122"/>
                  <a:ea typeface="微软雅黑" panose="020B0503020204020204" pitchFamily="34" charset="-122"/>
                  <a:cs typeface="+mn-ea"/>
                  <a:sym typeface="+mn-lt"/>
                </a:rPr>
                <a:t>……</a:t>
              </a:r>
              <a:endParaRPr lang="en-US" altLang="zh-CN" sz="1100" dirty="0">
                <a:latin typeface="微软雅黑" panose="020B0503020204020204" pitchFamily="34" charset="-122"/>
                <a:ea typeface="微软雅黑" panose="020B0503020204020204" pitchFamily="34" charset="-122"/>
                <a:cs typeface="+mn-ea"/>
                <a:sym typeface="+mn-lt"/>
              </a:endParaRPr>
            </a:p>
          </p:txBody>
        </p:sp>
      </p:grpSp>
      <p:grpSp>
        <p:nvGrpSpPr>
          <p:cNvPr id="2" name="组合 1"/>
          <p:cNvGrpSpPr/>
          <p:nvPr/>
        </p:nvGrpSpPr>
        <p:grpSpPr>
          <a:xfrm>
            <a:off x="3905547" y="507962"/>
            <a:ext cx="4381500" cy="605730"/>
            <a:chOff x="3916977" y="373515"/>
            <a:chExt cx="4381500" cy="605730"/>
          </a:xfrm>
        </p:grpSpPr>
        <p:sp>
          <p:nvSpPr>
            <p:cNvPr id="3" name="文本框 2"/>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30" name="文本框 29"/>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1" grpId="0" bldLvl="0" animBg="1"/>
      <p:bldP spid="12" grpId="0" bldLvl="0" animBg="1"/>
      <p:bldP spid="1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幼儿培训班"/>
          <p:cNvPicPr>
            <a:picLocks noChangeAspect="1"/>
          </p:cNvPicPr>
          <p:nvPr/>
        </p:nvPicPr>
        <p:blipFill>
          <a:blip r:embed="rId1"/>
          <a:srcRect t="8422" b="49330"/>
          <a:stretch>
            <a:fillRect/>
          </a:stretch>
        </p:blipFill>
        <p:spPr>
          <a:xfrm>
            <a:off x="-635" y="0"/>
            <a:ext cx="12192635" cy="6868160"/>
          </a:xfrm>
          <a:prstGeom prst="rect">
            <a:avLst/>
          </a:prstGeom>
        </p:spPr>
      </p:pic>
      <p:grpSp>
        <p:nvGrpSpPr>
          <p:cNvPr id="41" name="Group 2"/>
          <p:cNvGrpSpPr/>
          <p:nvPr/>
        </p:nvGrpSpPr>
        <p:grpSpPr>
          <a:xfrm flipV="1">
            <a:off x="597015" y="1204718"/>
            <a:ext cx="11587102" cy="4998138"/>
            <a:chOff x="2732831" y="2468492"/>
            <a:chExt cx="6841481" cy="5274703"/>
          </a:xfrm>
          <a:gradFill flip="none" rotWithShape="1">
            <a:gsLst>
              <a:gs pos="0">
                <a:schemeClr val="bg1">
                  <a:alpha val="8000"/>
                </a:schemeClr>
              </a:gs>
              <a:gs pos="74000">
                <a:schemeClr val="bg1">
                  <a:alpha val="0"/>
                </a:schemeClr>
              </a:gs>
            </a:gsLst>
            <a:lin ang="5400000" scaled="1"/>
            <a:tileRect/>
          </a:gradFill>
        </p:grpSpPr>
        <p:sp>
          <p:nvSpPr>
            <p:cNvPr id="43" name="Freeform: Shape 4"/>
            <p:cNvSpPr/>
            <p:nvPr/>
          </p:nvSpPr>
          <p:spPr>
            <a:xfrm>
              <a:off x="7709224" y="587810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4" name="Freeform: Shape 5"/>
            <p:cNvSpPr/>
            <p:nvPr/>
          </p:nvSpPr>
          <p:spPr>
            <a:xfrm>
              <a:off x="2732831" y="2468492"/>
              <a:ext cx="1155928" cy="115592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sp>
        <p:nvSpPr>
          <p:cNvPr id="46" name="文本框 45"/>
          <p:cNvSpPr txBox="1"/>
          <p:nvPr/>
        </p:nvSpPr>
        <p:spPr>
          <a:xfrm>
            <a:off x="3503591" y="1808574"/>
            <a:ext cx="4808194" cy="1568450"/>
          </a:xfrm>
          <a:prstGeom prst="rect">
            <a:avLst/>
          </a:prstGeom>
          <a:noFill/>
        </p:spPr>
        <p:txBody>
          <a:bodyPr wrap="square" rtlCol="0">
            <a:spAutoFit/>
          </a:bodyPr>
          <a:lstStyle/>
          <a:p>
            <a:pPr algn="ctr" defTabSz="450215">
              <a:defRPr/>
            </a:pPr>
            <a:r>
              <a:rPr kumimoji="1" lang="zh-CN" altLang="en-US" sz="9600" b="1" i="1" kern="0" spc="600" dirty="0">
                <a:solidFill>
                  <a:schemeClr val="bg1"/>
                </a:solidFill>
                <a:cs typeface="+mn-ea"/>
                <a:sym typeface="+mn-lt"/>
              </a:rPr>
              <a:t>第三章</a:t>
            </a:r>
            <a:endParaRPr kumimoji="1" lang="zh-CN" altLang="en-US" sz="9600" b="1" i="1" kern="0" spc="600" dirty="0">
              <a:solidFill>
                <a:schemeClr val="bg1"/>
              </a:solidFill>
              <a:cs typeface="+mn-ea"/>
              <a:sym typeface="+mn-lt"/>
            </a:endParaRPr>
          </a:p>
        </p:txBody>
      </p:sp>
      <p:sp>
        <p:nvSpPr>
          <p:cNvPr id="47" name="文本框 46"/>
          <p:cNvSpPr txBox="1"/>
          <p:nvPr/>
        </p:nvSpPr>
        <p:spPr>
          <a:xfrm>
            <a:off x="3831251" y="3883345"/>
            <a:ext cx="4152874" cy="1454244"/>
          </a:xfrm>
          <a:prstGeom prst="rect">
            <a:avLst/>
          </a:prstGeom>
          <a:noFill/>
        </p:spPr>
        <p:txBody>
          <a:bodyPr wrap="square" rtlCol="0">
            <a:spAutoFit/>
          </a:bodyPr>
          <a:lstStyle/>
          <a:p>
            <a:pPr algn="ctr">
              <a:lnSpc>
                <a:spcPct val="150000"/>
              </a:lnSpc>
            </a:pPr>
            <a:r>
              <a:rPr lang="zh-CN" altLang="en-US" sz="1200" i="1" dirty="0">
                <a:solidFill>
                  <a:schemeClr val="bg1"/>
                </a:solidFill>
                <a:cs typeface="+mn-ea"/>
                <a:sym typeface="+mn-lt"/>
              </a:rPr>
              <a:t>For our ever-lasting friendship, send sincere blessings and warm greetings to my friends whom I miss so much. For our ever-lasting friendship, send sincere blessings and warm greetings to my friends whom I miss so much.</a:t>
            </a:r>
            <a:endParaRPr lang="zh-CN" altLang="en-US" sz="1200" i="1" dirty="0">
              <a:solidFill>
                <a:schemeClr val="bg1"/>
              </a:solidFill>
              <a:cs typeface="+mn-ea"/>
              <a:sym typeface="+mn-lt"/>
            </a:endParaRPr>
          </a:p>
          <a:p>
            <a:pPr algn="ctr" fontAlgn="auto">
              <a:lnSpc>
                <a:spcPct val="150000"/>
              </a:lnSpc>
            </a:pPr>
            <a:endParaRPr lang="zh-CN" altLang="en-US" sz="1200" i="1" dirty="0">
              <a:solidFill>
                <a:schemeClr val="bg1"/>
              </a:solidFill>
              <a:cs typeface="+mn-ea"/>
              <a:sym typeface="+mn-lt"/>
            </a:endParaRPr>
          </a:p>
        </p:txBody>
      </p:sp>
      <p:sp>
        <p:nvSpPr>
          <p:cNvPr id="48" name="文本框 47"/>
          <p:cNvSpPr txBox="1"/>
          <p:nvPr/>
        </p:nvSpPr>
        <p:spPr>
          <a:xfrm>
            <a:off x="3759802" y="3145872"/>
            <a:ext cx="4295772" cy="769441"/>
          </a:xfrm>
          <a:prstGeom prst="rect">
            <a:avLst/>
          </a:prstGeom>
          <a:noFill/>
        </p:spPr>
        <p:txBody>
          <a:bodyPr wrap="square" rtlCol="0">
            <a:spAutoFit/>
          </a:bodyPr>
          <a:lstStyle/>
          <a:p>
            <a:pPr algn="ctr" defTabSz="450215">
              <a:defRPr/>
            </a:pPr>
            <a:r>
              <a:rPr kumimoji="1" lang="zh-CN" altLang="en-US" sz="4400" b="1" i="1" kern="0" spc="600" dirty="0">
                <a:solidFill>
                  <a:schemeClr val="bg1"/>
                </a:solidFill>
                <a:cs typeface="+mn-ea"/>
                <a:sym typeface="+mn-lt"/>
              </a:rPr>
              <a:t>添加标题内容</a:t>
            </a:r>
            <a:endParaRPr kumimoji="1" lang="zh-CN" altLang="en-US" sz="4400" b="1" i="1" kern="0" spc="600" dirty="0">
              <a:solidFill>
                <a:schemeClr val="bg1"/>
              </a:solidFill>
              <a:cs typeface="+mn-ea"/>
              <a:sym typeface="+mn-lt"/>
            </a:endParaRPr>
          </a:p>
        </p:txBody>
      </p:sp>
      <p:sp>
        <p:nvSpPr>
          <p:cNvPr id="51" name="Freeform: Shape 5"/>
          <p:cNvSpPr/>
          <p:nvPr/>
        </p:nvSpPr>
        <p:spPr>
          <a:xfrm>
            <a:off x="910660" y="4579757"/>
            <a:ext cx="1855352" cy="1780960"/>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2" name="Freeform: Shape 5"/>
          <p:cNvSpPr/>
          <p:nvPr/>
        </p:nvSpPr>
        <p:spPr>
          <a:xfrm>
            <a:off x="229359" y="5857259"/>
            <a:ext cx="524356" cy="503331"/>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îṡļïḋé"/>
          <p:cNvGrpSpPr/>
          <p:nvPr/>
        </p:nvGrpSpPr>
        <p:grpSpPr>
          <a:xfrm rot="0">
            <a:off x="1298575" y="2373630"/>
            <a:ext cx="1043940" cy="895985"/>
            <a:chOff x="1091444" y="3760940"/>
            <a:chExt cx="1044116" cy="896148"/>
          </a:xfrm>
        </p:grpSpPr>
        <p:sp>
          <p:nvSpPr>
            <p:cNvPr id="39" name="íŝlídê"/>
            <p:cNvSpPr/>
            <p:nvPr/>
          </p:nvSpPr>
          <p:spPr bwMode="auto">
            <a:xfrm>
              <a:off x="1091444" y="3760940"/>
              <a:ext cx="1044116" cy="280129"/>
            </a:xfrm>
            <a:prstGeom prst="trapezoid">
              <a:avLst>
                <a:gd name="adj" fmla="val 50654"/>
              </a:avLst>
            </a:prstGeom>
            <a:solidFill>
              <a:schemeClr val="tx1">
                <a:lumMod val="50000"/>
                <a:lumOff val="50000"/>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40" name="îṩḷïďe"/>
            <p:cNvSpPr/>
            <p:nvPr/>
          </p:nvSpPr>
          <p:spPr bwMode="auto">
            <a:xfrm>
              <a:off x="1235460" y="3760940"/>
              <a:ext cx="756084" cy="532156"/>
            </a:xfrm>
            <a:prstGeom prst="rect">
              <a:avLst/>
            </a:prstGeom>
            <a:solidFill>
              <a:srgbClr val="106C55"/>
            </a:solidFill>
            <a:ln w="19050">
              <a:noFill/>
              <a:round/>
            </a:ln>
          </p:spPr>
          <p:txBody>
            <a:bodyPr lIns="0" tIns="0" rIns="0" bIns="0"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41" name="íSḻïḋé"/>
            <p:cNvSpPr/>
            <p:nvPr/>
          </p:nvSpPr>
          <p:spPr bwMode="auto">
            <a:xfrm>
              <a:off x="1235460" y="3901004"/>
              <a:ext cx="756084" cy="756084"/>
            </a:xfrm>
            <a:prstGeom prst="ellipse">
              <a:avLst/>
            </a:prstGeom>
            <a:solidFill>
              <a:srgbClr val="106C55"/>
            </a:solidFill>
            <a:ln w="19050">
              <a:no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微软雅黑" panose="020B0503020204020204" pitchFamily="34" charset="-122"/>
                  <a:ea typeface="微软雅黑" panose="020B0503020204020204" pitchFamily="34" charset="-122"/>
                  <a:cs typeface="+mn-ea"/>
                  <a:sym typeface="+mn-lt"/>
                </a:rPr>
                <a:t>01</a:t>
              </a:r>
              <a:endParaRPr lang="en-US" altLang="zh-CN" sz="2800" dirty="0">
                <a:solidFill>
                  <a:schemeClr val="bg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6" name="íŝľídè"/>
          <p:cNvGrpSpPr/>
          <p:nvPr/>
        </p:nvGrpSpPr>
        <p:grpSpPr>
          <a:xfrm rot="0">
            <a:off x="660400" y="3549650"/>
            <a:ext cx="2320925" cy="2348865"/>
            <a:chOff x="1417809" y="2072098"/>
            <a:chExt cx="2893791" cy="2348770"/>
          </a:xfrm>
        </p:grpSpPr>
        <p:sp>
          <p:nvSpPr>
            <p:cNvPr id="37" name="íṣľídè"/>
            <p:cNvSpPr/>
            <p:nvPr/>
          </p:nvSpPr>
          <p:spPr>
            <a:xfrm>
              <a:off x="1417809" y="2072098"/>
              <a:ext cx="2893791" cy="42517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dirty="0">
                  <a:solidFill>
                    <a:schemeClr val="tx1"/>
                  </a:solidFill>
                  <a:latin typeface="微软雅黑" panose="020B0503020204020204" pitchFamily="34" charset="-122"/>
                  <a:ea typeface="微软雅黑" panose="020B0503020204020204" pitchFamily="34" charset="-122"/>
                  <a:cs typeface="+mn-ea"/>
                  <a:sym typeface="+mn-lt"/>
                </a:rPr>
                <a:t>Text here</a:t>
              </a:r>
              <a:endParaRPr lang="en-US" altLang="zh-CN" sz="1600"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8" name="íš1iḍè"/>
            <p:cNvSpPr/>
            <p:nvPr/>
          </p:nvSpPr>
          <p:spPr bwMode="auto">
            <a:xfrm>
              <a:off x="1417809" y="2497267"/>
              <a:ext cx="2893791" cy="192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100" dirty="0">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100" dirty="0">
                <a:latin typeface="微软雅黑" panose="020B0503020204020204" pitchFamily="34" charset="-122"/>
                <a:ea typeface="微软雅黑" panose="020B0503020204020204" pitchFamily="34" charset="-122"/>
                <a:cs typeface="+mn-ea"/>
                <a:sym typeface="+mn-lt"/>
              </a:endParaRPr>
            </a:p>
            <a:p>
              <a:pPr marL="171450" indent="-171450">
                <a:lnSpc>
                  <a:spcPct val="150000"/>
                </a:lnSpc>
                <a:buFont typeface="Arial" panose="020B0604020202020204" pitchFamily="34" charset="0"/>
                <a:buChar char="•"/>
              </a:pPr>
              <a:endParaRPr lang="en-US" altLang="zh-CN" sz="1100" dirty="0">
                <a:latin typeface="微软雅黑" panose="020B0503020204020204" pitchFamily="34" charset="-122"/>
                <a:ea typeface="微软雅黑" panose="020B0503020204020204" pitchFamily="34" charset="-122"/>
                <a:cs typeface="+mn-ea"/>
                <a:sym typeface="+mn-lt"/>
              </a:endParaRPr>
            </a:p>
          </p:txBody>
        </p:sp>
      </p:grpSp>
      <p:grpSp>
        <p:nvGrpSpPr>
          <p:cNvPr id="28" name="ísļîďe"/>
          <p:cNvGrpSpPr/>
          <p:nvPr/>
        </p:nvGrpSpPr>
        <p:grpSpPr>
          <a:xfrm rot="0">
            <a:off x="4144645" y="2373630"/>
            <a:ext cx="1043940" cy="895985"/>
            <a:chOff x="1091444" y="3760940"/>
            <a:chExt cx="1044116" cy="896148"/>
          </a:xfrm>
        </p:grpSpPr>
        <p:sp>
          <p:nvSpPr>
            <p:cNvPr id="32" name="íṣļíḑè"/>
            <p:cNvSpPr/>
            <p:nvPr/>
          </p:nvSpPr>
          <p:spPr bwMode="auto">
            <a:xfrm>
              <a:off x="1091444" y="3760940"/>
              <a:ext cx="1044116" cy="280129"/>
            </a:xfrm>
            <a:prstGeom prst="trapezoid">
              <a:avLst>
                <a:gd name="adj" fmla="val 50654"/>
              </a:avLst>
            </a:prstGeom>
            <a:solidFill>
              <a:schemeClr val="tx1">
                <a:lumMod val="50000"/>
                <a:lumOff val="50000"/>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33" name="íṩlïḑè"/>
            <p:cNvSpPr/>
            <p:nvPr/>
          </p:nvSpPr>
          <p:spPr bwMode="auto">
            <a:xfrm>
              <a:off x="1235460" y="3760940"/>
              <a:ext cx="756084" cy="532156"/>
            </a:xfrm>
            <a:prstGeom prst="rect">
              <a:avLst/>
            </a:prstGeom>
            <a:solidFill>
              <a:srgbClr val="106C55"/>
            </a:solidFill>
            <a:ln w="19050">
              <a:noFill/>
              <a:round/>
            </a:ln>
          </p:spPr>
          <p:txBody>
            <a:bodyPr lIns="0" tIns="0" rIns="0" bIns="0"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34" name="îśḷîḓè"/>
            <p:cNvSpPr/>
            <p:nvPr/>
          </p:nvSpPr>
          <p:spPr bwMode="auto">
            <a:xfrm>
              <a:off x="1235460" y="3901004"/>
              <a:ext cx="756084" cy="756084"/>
            </a:xfrm>
            <a:prstGeom prst="ellipse">
              <a:avLst/>
            </a:prstGeom>
            <a:solidFill>
              <a:srgbClr val="106C55"/>
            </a:solidFill>
            <a:ln w="19050">
              <a:no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微软雅黑" panose="020B0503020204020204" pitchFamily="34" charset="-122"/>
                  <a:ea typeface="微软雅黑" panose="020B0503020204020204" pitchFamily="34" charset="-122"/>
                  <a:cs typeface="+mn-ea"/>
                  <a:sym typeface="+mn-lt"/>
                </a:rPr>
                <a:t>02</a:t>
              </a:r>
              <a:endParaRPr lang="en-US" altLang="zh-CN" sz="2800" dirty="0">
                <a:solidFill>
                  <a:schemeClr val="bg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9" name="ïsľïdê"/>
          <p:cNvGrpSpPr/>
          <p:nvPr/>
        </p:nvGrpSpPr>
        <p:grpSpPr>
          <a:xfrm rot="0">
            <a:off x="3506470" y="3549650"/>
            <a:ext cx="2320925" cy="2348865"/>
            <a:chOff x="1417809" y="2072098"/>
            <a:chExt cx="2893791" cy="2348770"/>
          </a:xfrm>
        </p:grpSpPr>
        <p:sp>
          <p:nvSpPr>
            <p:cNvPr id="30" name="isḻiḑè"/>
            <p:cNvSpPr/>
            <p:nvPr/>
          </p:nvSpPr>
          <p:spPr>
            <a:xfrm>
              <a:off x="1417809" y="2072098"/>
              <a:ext cx="2893791" cy="42517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dirty="0">
                  <a:solidFill>
                    <a:schemeClr val="tx1"/>
                  </a:solidFill>
                  <a:latin typeface="微软雅黑" panose="020B0503020204020204" pitchFamily="34" charset="-122"/>
                  <a:ea typeface="微软雅黑" panose="020B0503020204020204" pitchFamily="34" charset="-122"/>
                  <a:cs typeface="+mn-ea"/>
                  <a:sym typeface="+mn-lt"/>
                </a:rPr>
                <a:t>Text here</a:t>
              </a:r>
              <a:endParaRPr lang="en-US" altLang="zh-CN" sz="1600"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1" name="ïSļïde"/>
            <p:cNvSpPr/>
            <p:nvPr/>
          </p:nvSpPr>
          <p:spPr bwMode="auto">
            <a:xfrm>
              <a:off x="1417809" y="2497267"/>
              <a:ext cx="2893791" cy="192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100" dirty="0">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100" dirty="0">
                <a:latin typeface="微软雅黑" panose="020B0503020204020204" pitchFamily="34" charset="-122"/>
                <a:ea typeface="微软雅黑" panose="020B0503020204020204" pitchFamily="34" charset="-122"/>
                <a:cs typeface="+mn-ea"/>
                <a:sym typeface="+mn-lt"/>
              </a:endParaRPr>
            </a:p>
            <a:p>
              <a:pPr marL="171450" indent="-171450">
                <a:lnSpc>
                  <a:spcPct val="150000"/>
                </a:lnSpc>
                <a:buFont typeface="Arial" panose="020B0604020202020204" pitchFamily="34" charset="0"/>
                <a:buChar char="•"/>
              </a:pPr>
              <a:endParaRPr lang="en-US" altLang="zh-CN" sz="1100" dirty="0">
                <a:latin typeface="微软雅黑" panose="020B0503020204020204" pitchFamily="34" charset="-122"/>
                <a:ea typeface="微软雅黑" panose="020B0503020204020204" pitchFamily="34" charset="-122"/>
                <a:cs typeface="+mn-ea"/>
                <a:sym typeface="+mn-lt"/>
              </a:endParaRPr>
            </a:p>
          </p:txBody>
        </p:sp>
      </p:grpSp>
      <p:grpSp>
        <p:nvGrpSpPr>
          <p:cNvPr id="21" name="îśḻïḑè"/>
          <p:cNvGrpSpPr/>
          <p:nvPr/>
        </p:nvGrpSpPr>
        <p:grpSpPr>
          <a:xfrm rot="0">
            <a:off x="6990715" y="2373630"/>
            <a:ext cx="1043940" cy="895985"/>
            <a:chOff x="1091444" y="3760940"/>
            <a:chExt cx="1044116" cy="896148"/>
          </a:xfrm>
        </p:grpSpPr>
        <p:sp>
          <p:nvSpPr>
            <p:cNvPr id="25" name="îṥḻíḍe"/>
            <p:cNvSpPr/>
            <p:nvPr/>
          </p:nvSpPr>
          <p:spPr bwMode="auto">
            <a:xfrm>
              <a:off x="1091444" y="3760940"/>
              <a:ext cx="1044116" cy="280129"/>
            </a:xfrm>
            <a:prstGeom prst="trapezoid">
              <a:avLst>
                <a:gd name="adj" fmla="val 50654"/>
              </a:avLst>
            </a:prstGeom>
            <a:solidFill>
              <a:schemeClr val="tx1">
                <a:lumMod val="50000"/>
                <a:lumOff val="50000"/>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26" name="íşľîḑé"/>
            <p:cNvSpPr/>
            <p:nvPr/>
          </p:nvSpPr>
          <p:spPr bwMode="auto">
            <a:xfrm>
              <a:off x="1235460" y="3760940"/>
              <a:ext cx="756084" cy="532156"/>
            </a:xfrm>
            <a:prstGeom prst="rect">
              <a:avLst/>
            </a:prstGeom>
            <a:solidFill>
              <a:srgbClr val="106C55"/>
            </a:solidFill>
            <a:ln w="19050">
              <a:noFill/>
              <a:round/>
            </a:ln>
          </p:spPr>
          <p:txBody>
            <a:bodyPr lIns="0" tIns="0" rIns="0" bIns="0"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27" name="íṥ1iḓé"/>
            <p:cNvSpPr/>
            <p:nvPr/>
          </p:nvSpPr>
          <p:spPr bwMode="auto">
            <a:xfrm>
              <a:off x="1235460" y="3901004"/>
              <a:ext cx="756084" cy="756084"/>
            </a:xfrm>
            <a:prstGeom prst="ellipse">
              <a:avLst/>
            </a:prstGeom>
            <a:solidFill>
              <a:srgbClr val="106C55"/>
            </a:solidFill>
            <a:ln w="19050">
              <a:no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微软雅黑" panose="020B0503020204020204" pitchFamily="34" charset="-122"/>
                  <a:ea typeface="微软雅黑" panose="020B0503020204020204" pitchFamily="34" charset="-122"/>
                  <a:cs typeface="+mn-ea"/>
                  <a:sym typeface="+mn-lt"/>
                </a:rPr>
                <a:t>03</a:t>
              </a:r>
              <a:endParaRPr lang="en-US" altLang="zh-CN" sz="2800" dirty="0">
                <a:solidFill>
                  <a:schemeClr val="bg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2" name="íşľïḓê"/>
          <p:cNvGrpSpPr/>
          <p:nvPr/>
        </p:nvGrpSpPr>
        <p:grpSpPr>
          <a:xfrm rot="0">
            <a:off x="6351905" y="3549650"/>
            <a:ext cx="2320925" cy="2348865"/>
            <a:chOff x="1417809" y="2072098"/>
            <a:chExt cx="2893791" cy="2348770"/>
          </a:xfrm>
        </p:grpSpPr>
        <p:sp>
          <p:nvSpPr>
            <p:cNvPr id="23" name="ïš1îďè"/>
            <p:cNvSpPr/>
            <p:nvPr/>
          </p:nvSpPr>
          <p:spPr>
            <a:xfrm>
              <a:off x="1417809" y="2072098"/>
              <a:ext cx="2893791" cy="42517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dirty="0">
                  <a:solidFill>
                    <a:schemeClr val="tx1"/>
                  </a:solidFill>
                  <a:latin typeface="微软雅黑" panose="020B0503020204020204" pitchFamily="34" charset="-122"/>
                  <a:ea typeface="微软雅黑" panose="020B0503020204020204" pitchFamily="34" charset="-122"/>
                  <a:cs typeface="+mn-ea"/>
                  <a:sym typeface="+mn-lt"/>
                </a:rPr>
                <a:t>Text here</a:t>
              </a:r>
              <a:endParaRPr lang="en-US" altLang="zh-CN" sz="1600"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4" name="îś1íḍé"/>
            <p:cNvSpPr/>
            <p:nvPr/>
          </p:nvSpPr>
          <p:spPr bwMode="auto">
            <a:xfrm>
              <a:off x="1417809" y="2497267"/>
              <a:ext cx="2893791" cy="192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100" dirty="0">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100" dirty="0">
                <a:latin typeface="微软雅黑" panose="020B0503020204020204" pitchFamily="34" charset="-122"/>
                <a:ea typeface="微软雅黑" panose="020B0503020204020204" pitchFamily="34" charset="-122"/>
                <a:cs typeface="+mn-ea"/>
                <a:sym typeface="+mn-lt"/>
              </a:endParaRPr>
            </a:p>
            <a:p>
              <a:pPr marL="171450" indent="-171450">
                <a:lnSpc>
                  <a:spcPct val="150000"/>
                </a:lnSpc>
                <a:buFont typeface="Arial" panose="020B0604020202020204" pitchFamily="34" charset="0"/>
                <a:buChar char="•"/>
              </a:pPr>
              <a:endParaRPr lang="en-US" altLang="zh-CN" sz="1100" dirty="0">
                <a:latin typeface="微软雅黑" panose="020B0503020204020204" pitchFamily="34" charset="-122"/>
                <a:ea typeface="微软雅黑" panose="020B0503020204020204" pitchFamily="34" charset="-122"/>
                <a:cs typeface="+mn-ea"/>
                <a:sym typeface="+mn-lt"/>
              </a:endParaRPr>
            </a:p>
          </p:txBody>
        </p:sp>
      </p:grpSp>
      <p:grpSp>
        <p:nvGrpSpPr>
          <p:cNvPr id="14" name="ïSľíde"/>
          <p:cNvGrpSpPr/>
          <p:nvPr/>
        </p:nvGrpSpPr>
        <p:grpSpPr>
          <a:xfrm rot="0">
            <a:off x="9836150" y="2373630"/>
            <a:ext cx="1043940" cy="895985"/>
            <a:chOff x="1091444" y="3760940"/>
            <a:chExt cx="1044116" cy="896148"/>
          </a:xfrm>
        </p:grpSpPr>
        <p:sp>
          <p:nvSpPr>
            <p:cNvPr id="18" name="îṥľiḋe"/>
            <p:cNvSpPr/>
            <p:nvPr/>
          </p:nvSpPr>
          <p:spPr bwMode="auto">
            <a:xfrm>
              <a:off x="1091444" y="3760940"/>
              <a:ext cx="1044116" cy="280129"/>
            </a:xfrm>
            <a:prstGeom prst="trapezoid">
              <a:avLst>
                <a:gd name="adj" fmla="val 50654"/>
              </a:avLst>
            </a:prstGeom>
            <a:solidFill>
              <a:schemeClr val="tx1">
                <a:lumMod val="50000"/>
                <a:lumOff val="50000"/>
                <a:alpha val="7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19" name="íśḻídê"/>
            <p:cNvSpPr/>
            <p:nvPr/>
          </p:nvSpPr>
          <p:spPr bwMode="auto">
            <a:xfrm>
              <a:off x="1235460" y="3760940"/>
              <a:ext cx="756084" cy="532156"/>
            </a:xfrm>
            <a:prstGeom prst="rect">
              <a:avLst/>
            </a:prstGeom>
            <a:solidFill>
              <a:srgbClr val="106C55"/>
            </a:solidFill>
            <a:ln w="19050">
              <a:noFill/>
              <a:round/>
            </a:ln>
          </p:spPr>
          <p:txBody>
            <a:bodyPr lIns="0" tIns="0" rIns="0" bIns="0" anchor="ctr"/>
            <a:lstStyle/>
            <a:p>
              <a:pPr algn="ctr"/>
              <a:endParaRPr dirty="0">
                <a:latin typeface="微软雅黑" panose="020B0503020204020204" pitchFamily="34" charset="-122"/>
                <a:ea typeface="微软雅黑" panose="020B0503020204020204" pitchFamily="34" charset="-122"/>
                <a:cs typeface="+mn-ea"/>
                <a:sym typeface="+mn-lt"/>
              </a:endParaRPr>
            </a:p>
          </p:txBody>
        </p:sp>
        <p:sp>
          <p:nvSpPr>
            <p:cNvPr id="20" name="iṥļiḑe"/>
            <p:cNvSpPr/>
            <p:nvPr/>
          </p:nvSpPr>
          <p:spPr bwMode="auto">
            <a:xfrm>
              <a:off x="1235460" y="3901004"/>
              <a:ext cx="756084" cy="756084"/>
            </a:xfrm>
            <a:prstGeom prst="ellipse">
              <a:avLst/>
            </a:prstGeom>
            <a:solidFill>
              <a:srgbClr val="106C55"/>
            </a:solidFill>
            <a:ln w="19050">
              <a:noFill/>
              <a:round/>
            </a:ln>
          </p:spPr>
          <p:txBody>
            <a:bodyPr rot="0" spcFirstLastPara="0" vert="horz" wrap="none" lIns="0" tIns="0" rIns="0" bIns="0" anchor="ctr" anchorCtr="1" forceAA="0" compatLnSpc="1">
              <a:normAutofit/>
            </a:bodyPr>
            <a:lstStyle/>
            <a:p>
              <a:pPr algn="ctr"/>
              <a:r>
                <a:rPr lang="en-US" altLang="zh-CN" sz="2800" dirty="0">
                  <a:solidFill>
                    <a:schemeClr val="bg1">
                      <a:lumMod val="100000"/>
                    </a:schemeClr>
                  </a:solidFill>
                  <a:latin typeface="微软雅黑" panose="020B0503020204020204" pitchFamily="34" charset="-122"/>
                  <a:ea typeface="微软雅黑" panose="020B0503020204020204" pitchFamily="34" charset="-122"/>
                  <a:cs typeface="+mn-ea"/>
                  <a:sym typeface="+mn-lt"/>
                </a:rPr>
                <a:t>04</a:t>
              </a:r>
              <a:endParaRPr lang="en-US" altLang="zh-CN" sz="2800" dirty="0">
                <a:solidFill>
                  <a:schemeClr val="bg1">
                    <a:lumMod val="10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5" name="iṩḷîďe"/>
          <p:cNvGrpSpPr/>
          <p:nvPr/>
        </p:nvGrpSpPr>
        <p:grpSpPr>
          <a:xfrm rot="0">
            <a:off x="9197975" y="3549650"/>
            <a:ext cx="2320925" cy="2348865"/>
            <a:chOff x="1417809" y="2072098"/>
            <a:chExt cx="2893791" cy="2348770"/>
          </a:xfrm>
        </p:grpSpPr>
        <p:sp>
          <p:nvSpPr>
            <p:cNvPr id="16" name="işlïde"/>
            <p:cNvSpPr/>
            <p:nvPr/>
          </p:nvSpPr>
          <p:spPr>
            <a:xfrm>
              <a:off x="1417809" y="2072098"/>
              <a:ext cx="2893791" cy="425170"/>
            </a:xfrm>
            <a:prstGeom prst="rect">
              <a:avLst/>
            </a:prstGeom>
            <a:no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dirty="0">
                  <a:solidFill>
                    <a:schemeClr val="tx1"/>
                  </a:solidFill>
                  <a:latin typeface="微软雅黑" panose="020B0503020204020204" pitchFamily="34" charset="-122"/>
                  <a:ea typeface="微软雅黑" panose="020B0503020204020204" pitchFamily="34" charset="-122"/>
                  <a:cs typeface="+mn-ea"/>
                  <a:sym typeface="+mn-lt"/>
                </a:rPr>
                <a:t>Text here</a:t>
              </a:r>
              <a:endParaRPr lang="en-US" altLang="zh-CN" sz="1600" b="1"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7" name="işļîḓe"/>
            <p:cNvSpPr/>
            <p:nvPr/>
          </p:nvSpPr>
          <p:spPr bwMode="auto">
            <a:xfrm>
              <a:off x="1417809" y="2497267"/>
              <a:ext cx="2893791" cy="192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171450" indent="-171450">
                <a:lnSpc>
                  <a:spcPct val="150000"/>
                </a:lnSpc>
                <a:buFont typeface="Arial" panose="020B0604020202020204" pitchFamily="34" charset="0"/>
                <a:buChar char="•"/>
              </a:pPr>
              <a:r>
                <a:rPr lang="en-US" altLang="zh-CN" sz="1100" dirty="0">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100" dirty="0">
                <a:latin typeface="微软雅黑" panose="020B0503020204020204" pitchFamily="34" charset="-122"/>
                <a:ea typeface="微软雅黑" panose="020B0503020204020204" pitchFamily="34" charset="-122"/>
                <a:cs typeface="+mn-ea"/>
                <a:sym typeface="+mn-lt"/>
              </a:endParaRPr>
            </a:p>
            <a:p>
              <a:pPr marL="171450" indent="-171450">
                <a:lnSpc>
                  <a:spcPct val="150000"/>
                </a:lnSpc>
                <a:buFont typeface="Arial" panose="020B0604020202020204" pitchFamily="34" charset="0"/>
                <a:buChar char="•"/>
              </a:pPr>
              <a:endParaRPr lang="en-US" altLang="zh-CN" sz="1100" dirty="0">
                <a:latin typeface="微软雅黑" panose="020B0503020204020204" pitchFamily="34" charset="-122"/>
                <a:ea typeface="微软雅黑" panose="020B0503020204020204" pitchFamily="34" charset="-122"/>
                <a:cs typeface="+mn-ea"/>
                <a:sym typeface="+mn-lt"/>
              </a:endParaRPr>
            </a:p>
          </p:txBody>
        </p:sp>
      </p:grpSp>
      <p:cxnSp>
        <p:nvCxnSpPr>
          <p:cNvPr id="10" name="直接连接符 9"/>
          <p:cNvCxnSpPr/>
          <p:nvPr/>
        </p:nvCxnSpPr>
        <p:spPr>
          <a:xfrm>
            <a:off x="3267075" y="3631729"/>
            <a:ext cx="0" cy="234315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096000" y="3631729"/>
            <a:ext cx="0" cy="234315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924925" y="3631729"/>
            <a:ext cx="0" cy="234315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905547" y="507962"/>
            <a:ext cx="4381500" cy="605730"/>
            <a:chOff x="3916977" y="373515"/>
            <a:chExt cx="4381500" cy="605730"/>
          </a:xfrm>
        </p:grpSpPr>
        <p:sp>
          <p:nvSpPr>
            <p:cNvPr id="3" name="文本框 2"/>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4" name="文本框 3"/>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2104158" y="2747699"/>
            <a:ext cx="4330437" cy="2797103"/>
            <a:chOff x="2467840" y="2073493"/>
            <a:chExt cx="3531008" cy="2280738"/>
          </a:xfrm>
        </p:grpSpPr>
        <p:sp>
          <p:nvSpPr>
            <p:cNvPr id="3" name="Freeform 16"/>
            <p:cNvSpPr/>
            <p:nvPr/>
          </p:nvSpPr>
          <p:spPr>
            <a:xfrm>
              <a:off x="2467840" y="3072588"/>
              <a:ext cx="1568836" cy="357409"/>
            </a:xfrm>
            <a:custGeom>
              <a:avLst/>
              <a:gdLst>
                <a:gd name="connsiteX0" fmla="*/ 0 w 5498627"/>
                <a:gd name="connsiteY0" fmla="*/ 0 h 1698088"/>
                <a:gd name="connsiteX1" fmla="*/ 4649583 w 5498627"/>
                <a:gd name="connsiteY1" fmla="*/ 0 h 1698088"/>
                <a:gd name="connsiteX2" fmla="*/ 5498627 w 5498627"/>
                <a:gd name="connsiteY2" fmla="*/ 849044 h 1698088"/>
                <a:gd name="connsiteX3" fmla="*/ 5498626 w 5498627"/>
                <a:gd name="connsiteY3" fmla="*/ 849044 h 1698088"/>
                <a:gd name="connsiteX4" fmla="*/ 4649582 w 5498627"/>
                <a:gd name="connsiteY4" fmla="*/ 1698088 h 1698088"/>
                <a:gd name="connsiteX5" fmla="*/ 0 w 5498627"/>
                <a:gd name="connsiteY5" fmla="*/ 1698087 h 1698088"/>
                <a:gd name="connsiteX6" fmla="*/ 0 w 5498627"/>
                <a:gd name="connsiteY6" fmla="*/ 0 h 169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98627" h="1698088">
                  <a:moveTo>
                    <a:pt x="0" y="0"/>
                  </a:moveTo>
                  <a:lnTo>
                    <a:pt x="4649583" y="0"/>
                  </a:lnTo>
                  <a:cubicBezTo>
                    <a:pt x="5118497" y="0"/>
                    <a:pt x="5498627" y="380130"/>
                    <a:pt x="5498627" y="849044"/>
                  </a:cubicBezTo>
                  <a:lnTo>
                    <a:pt x="5498626" y="849044"/>
                  </a:lnTo>
                  <a:cubicBezTo>
                    <a:pt x="5498626" y="1317958"/>
                    <a:pt x="5118496" y="1698088"/>
                    <a:pt x="4649582" y="1698088"/>
                  </a:cubicBezTo>
                  <a:lnTo>
                    <a:pt x="0" y="1698087"/>
                  </a:lnTo>
                  <a:lnTo>
                    <a:pt x="0" y="0"/>
                  </a:lnTo>
                  <a:close/>
                </a:path>
              </a:pathLst>
            </a:custGeom>
            <a:solidFill>
              <a:srgbClr val="F0903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7088" tIns="13544" rIns="27088" bIns="13544" numCol="1" spcCol="0" rtlCol="0" fromWordArt="0" anchor="ctr" anchorCtr="0" forceAA="0" compatLnSpc="1">
              <a:noAutofit/>
            </a:bodyPr>
            <a:lstStyle/>
            <a:p>
              <a:pPr algn="ctr"/>
              <a:endParaRPr lang="en-US" sz="400" dirty="0">
                <a:latin typeface="微软雅黑" panose="020B0503020204020204" pitchFamily="34" charset="-122"/>
                <a:ea typeface="微软雅黑" panose="020B0503020204020204" pitchFamily="34" charset="-122"/>
                <a:cs typeface="+mn-ea"/>
                <a:sym typeface="+mn-lt"/>
              </a:endParaRPr>
            </a:p>
          </p:txBody>
        </p:sp>
        <p:sp>
          <p:nvSpPr>
            <p:cNvPr id="7" name="TextBox 7"/>
            <p:cNvSpPr txBox="1"/>
            <p:nvPr/>
          </p:nvSpPr>
          <p:spPr>
            <a:xfrm>
              <a:off x="3029349" y="2073493"/>
              <a:ext cx="1146307" cy="198362"/>
            </a:xfrm>
            <a:prstGeom prst="rect">
              <a:avLst/>
            </a:prstGeom>
            <a:noFill/>
          </p:spPr>
          <p:txBody>
            <a:bodyPr wrap="none" lIns="0" tIns="0" rIns="0" bIns="0" rtlCol="0">
              <a:spAutoFit/>
            </a:bodyPr>
            <a:lstStyle/>
            <a:p>
              <a:r>
                <a:rPr lang="en-US" sz="158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Financial Planning</a:t>
              </a:r>
              <a:endParaRPr lang="en-US" sz="158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8" name="TextBox 9"/>
            <p:cNvSpPr txBox="1"/>
            <p:nvPr/>
          </p:nvSpPr>
          <p:spPr>
            <a:xfrm>
              <a:off x="3029349" y="2594087"/>
              <a:ext cx="1350212" cy="198362"/>
            </a:xfrm>
            <a:prstGeom prst="rect">
              <a:avLst/>
            </a:prstGeom>
            <a:noFill/>
          </p:spPr>
          <p:txBody>
            <a:bodyPr wrap="none" lIns="0" tIns="0" rIns="0" bIns="0" rtlCol="0">
              <a:spAutoFit/>
            </a:bodyPr>
            <a:lstStyle/>
            <a:p>
              <a:r>
                <a:rPr lang="en-US" sz="158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Investment Planning</a:t>
              </a:r>
              <a:endParaRPr lang="en-US" sz="158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9" name="TextBox 10"/>
            <p:cNvSpPr txBox="1"/>
            <p:nvPr/>
          </p:nvSpPr>
          <p:spPr>
            <a:xfrm>
              <a:off x="3029349" y="3114681"/>
              <a:ext cx="658767" cy="198362"/>
            </a:xfrm>
            <a:prstGeom prst="rect">
              <a:avLst/>
            </a:prstGeom>
            <a:noFill/>
          </p:spPr>
          <p:txBody>
            <a:bodyPr wrap="none" lIns="0" tIns="0" rIns="0" bIns="0" rtlCol="0">
              <a:spAutoFit/>
            </a:bodyPr>
            <a:lstStyle/>
            <a:p>
              <a:r>
                <a:rPr lang="zh-CN" altLang="en-US" sz="1580" dirty="0">
                  <a:solidFill>
                    <a:schemeClr val="bg1"/>
                  </a:solidFill>
                  <a:latin typeface="微软雅黑" panose="020B0503020204020204" pitchFamily="34" charset="-122"/>
                  <a:ea typeface="微软雅黑" panose="020B0503020204020204" pitchFamily="34" charset="-122"/>
                  <a:cs typeface="+mn-ea"/>
                  <a:sym typeface="+mn-lt"/>
                </a:rPr>
                <a:t>添加标题</a:t>
              </a:r>
              <a:endParaRPr lang="zh-CN" altLang="en-US" sz="158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0" name="TextBox 11"/>
            <p:cNvSpPr txBox="1"/>
            <p:nvPr/>
          </p:nvSpPr>
          <p:spPr>
            <a:xfrm>
              <a:off x="3029348" y="4155869"/>
              <a:ext cx="1440399" cy="198362"/>
            </a:xfrm>
            <a:prstGeom prst="rect">
              <a:avLst/>
            </a:prstGeom>
            <a:noFill/>
          </p:spPr>
          <p:txBody>
            <a:bodyPr wrap="none" lIns="0" tIns="0" rIns="0" bIns="0" rtlCol="0">
              <a:spAutoFit/>
            </a:bodyPr>
            <a:lstStyle/>
            <a:p>
              <a:r>
                <a:rPr lang="en-US" sz="158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Saving &amp; Investments</a:t>
              </a:r>
              <a:endParaRPr lang="en-US" sz="158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11" name="TextBox 12"/>
            <p:cNvSpPr txBox="1"/>
            <p:nvPr/>
          </p:nvSpPr>
          <p:spPr>
            <a:xfrm>
              <a:off x="3029348" y="3635275"/>
              <a:ext cx="862671" cy="198362"/>
            </a:xfrm>
            <a:prstGeom prst="rect">
              <a:avLst/>
            </a:prstGeom>
            <a:noFill/>
          </p:spPr>
          <p:txBody>
            <a:bodyPr wrap="none" lIns="0" tIns="0" rIns="0" bIns="0" rtlCol="0">
              <a:spAutoFit/>
            </a:bodyPr>
            <a:lstStyle/>
            <a:p>
              <a:r>
                <a:rPr lang="en-US" sz="158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Mutual Funds</a:t>
              </a:r>
              <a:endParaRPr lang="en-US" sz="158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21" name="Group 36"/>
            <p:cNvGrpSpPr/>
            <p:nvPr/>
          </p:nvGrpSpPr>
          <p:grpSpPr>
            <a:xfrm rot="5400000">
              <a:off x="5145811" y="3050105"/>
              <a:ext cx="1293443" cy="412631"/>
              <a:chOff x="2576286" y="8427613"/>
              <a:chExt cx="4366249" cy="1392913"/>
            </a:xfrm>
          </p:grpSpPr>
          <p:sp>
            <p:nvSpPr>
              <p:cNvPr id="22" name="TextBox 30"/>
              <p:cNvSpPr txBox="1"/>
              <p:nvPr/>
            </p:nvSpPr>
            <p:spPr>
              <a:xfrm>
                <a:off x="2626247" y="8427613"/>
                <a:ext cx="410344" cy="535475"/>
              </a:xfrm>
              <a:prstGeom prst="rect">
                <a:avLst/>
              </a:prstGeom>
              <a:noFill/>
            </p:spPr>
            <p:txBody>
              <a:bodyPr wrap="none" lIns="0" tIns="0" rIns="0" bIns="0" rtlCol="0">
                <a:spAutoFit/>
              </a:bodyPr>
              <a:lstStyle/>
              <a:p>
                <a:r>
                  <a:rPr lang="en-US" sz="1265"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01</a:t>
                </a:r>
                <a:endParaRPr lang="en-US" sz="1265"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31"/>
              <p:cNvSpPr txBox="1"/>
              <p:nvPr/>
            </p:nvSpPr>
            <p:spPr>
              <a:xfrm>
                <a:off x="2596745" y="9246574"/>
                <a:ext cx="520647" cy="573952"/>
              </a:xfrm>
              <a:prstGeom prst="rect">
                <a:avLst/>
              </a:prstGeom>
              <a:noFill/>
            </p:spPr>
            <p:txBody>
              <a:bodyPr wrap="none" lIns="0" tIns="0" rIns="0" bIns="0" rtlCol="0">
                <a:spAutoFit/>
              </a:bodyPr>
              <a:lstStyle/>
              <a:p>
                <a:r>
                  <a:rPr lang="en-US" sz="1355"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02</a:t>
                </a:r>
                <a:endParaRPr lang="en-US" sz="1355"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cxnSp>
            <p:nvCxnSpPr>
              <p:cNvPr id="24" name="Straight Connector 32"/>
              <p:cNvCxnSpPr/>
              <p:nvPr/>
            </p:nvCxnSpPr>
            <p:spPr>
              <a:xfrm>
                <a:off x="2576286" y="9114450"/>
                <a:ext cx="4081779"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5" name="Straight Connector 33"/>
              <p:cNvCxnSpPr/>
              <p:nvPr/>
            </p:nvCxnSpPr>
            <p:spPr>
              <a:xfrm>
                <a:off x="2576286" y="9114450"/>
                <a:ext cx="565860"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TextBox 34"/>
              <p:cNvSpPr txBox="1"/>
              <p:nvPr/>
            </p:nvSpPr>
            <p:spPr>
              <a:xfrm>
                <a:off x="5031910" y="8474334"/>
                <a:ext cx="179" cy="535474"/>
              </a:xfrm>
              <a:prstGeom prst="rect">
                <a:avLst/>
              </a:prstGeom>
              <a:noFill/>
            </p:spPr>
            <p:txBody>
              <a:bodyPr wrap="none" lIns="0" tIns="0" rIns="0" bIns="0" rtlCol="0">
                <a:spAutoFit/>
              </a:bodyPr>
              <a:lstStyle/>
              <a:p>
                <a:endParaRPr lang="en-US" sz="1265" spc="178"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35"/>
              <p:cNvSpPr txBox="1"/>
              <p:nvPr/>
            </p:nvSpPr>
            <p:spPr>
              <a:xfrm>
                <a:off x="3606856" y="9246572"/>
                <a:ext cx="3335679" cy="573951"/>
              </a:xfrm>
              <a:prstGeom prst="rect">
                <a:avLst/>
              </a:prstGeom>
              <a:noFill/>
            </p:spPr>
            <p:txBody>
              <a:bodyPr wrap="none" lIns="0" tIns="0" rIns="0" bIns="0" rtlCol="0">
                <a:spAutoFit/>
              </a:bodyPr>
              <a:lstStyle/>
              <a:p>
                <a:r>
                  <a:rPr lang="zh-CN" altLang="en-US" sz="1355"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添加或内容更改</a:t>
                </a:r>
                <a:endParaRPr lang="zh-CN" altLang="en-US" sz="1355"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35" name="TextBox 35"/>
            <p:cNvSpPr txBox="1"/>
            <p:nvPr/>
          </p:nvSpPr>
          <p:spPr>
            <a:xfrm rot="5400000">
              <a:off x="5416250" y="3324051"/>
              <a:ext cx="988150" cy="170025"/>
            </a:xfrm>
            <a:prstGeom prst="rect">
              <a:avLst/>
            </a:prstGeom>
            <a:noFill/>
          </p:spPr>
          <p:txBody>
            <a:bodyPr wrap="none" lIns="0" tIns="0" rIns="0" bIns="0" rtlCol="0">
              <a:spAutoFit/>
            </a:bodyPr>
            <a:lstStyle/>
            <a:p>
              <a:r>
                <a:rPr lang="zh-CN" altLang="en-US" sz="1355"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添加或内容更改</a:t>
              </a:r>
              <a:endParaRPr lang="zh-CN" altLang="en-US" sz="1355"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sp>
        <p:nvSpPr>
          <p:cNvPr id="36" name="TextBox 22"/>
          <p:cNvSpPr txBox="1"/>
          <p:nvPr/>
        </p:nvSpPr>
        <p:spPr>
          <a:xfrm>
            <a:off x="1768308" y="1896957"/>
            <a:ext cx="1229824" cy="381579"/>
          </a:xfrm>
          <a:prstGeom prst="rect">
            <a:avLst/>
          </a:prstGeom>
          <a:noFill/>
        </p:spPr>
        <p:txBody>
          <a:bodyPr wrap="none" rtlCol="0">
            <a:spAutoFit/>
          </a:bodyPr>
          <a:lstStyle/>
          <a:p>
            <a:pPr>
              <a:lnSpc>
                <a:spcPct val="90000"/>
              </a:lnSpc>
            </a:pPr>
            <a:r>
              <a:rPr lang="zh-CN" altLang="en-US" sz="203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更改标题</a:t>
            </a:r>
            <a:endParaRPr lang="zh-CN" altLang="en-US" sz="203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37" name="椭圆 36"/>
          <p:cNvSpPr/>
          <p:nvPr/>
        </p:nvSpPr>
        <p:spPr>
          <a:xfrm>
            <a:off x="1368154" y="1896958"/>
            <a:ext cx="283606" cy="28360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805" b="1" dirty="0">
              <a:latin typeface="微软雅黑" panose="020B0503020204020204" pitchFamily="34" charset="-122"/>
              <a:ea typeface="微软雅黑" panose="020B0503020204020204" pitchFamily="34" charset="-122"/>
              <a:cs typeface="+mn-ea"/>
              <a:sym typeface="+mn-lt"/>
            </a:endParaRPr>
          </a:p>
        </p:txBody>
      </p:sp>
      <p:grpSp>
        <p:nvGrpSpPr>
          <p:cNvPr id="2" name="组合 1"/>
          <p:cNvGrpSpPr/>
          <p:nvPr/>
        </p:nvGrpSpPr>
        <p:grpSpPr>
          <a:xfrm>
            <a:off x="3905547" y="507962"/>
            <a:ext cx="4381500" cy="605730"/>
            <a:chOff x="3916977" y="373515"/>
            <a:chExt cx="4381500" cy="605730"/>
          </a:xfrm>
        </p:grpSpPr>
        <p:sp>
          <p:nvSpPr>
            <p:cNvPr id="30" name="文本框 29"/>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31" name="文本框 30"/>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grpSp>
        <p:nvGrpSpPr>
          <p:cNvPr id="57" name="组合 56"/>
          <p:cNvGrpSpPr/>
          <p:nvPr/>
        </p:nvGrpSpPr>
        <p:grpSpPr>
          <a:xfrm flipH="1">
            <a:off x="7827010" y="1311275"/>
            <a:ext cx="4093845" cy="3974465"/>
            <a:chOff x="13453" y="1276"/>
            <a:chExt cx="8609" cy="6905"/>
          </a:xfrm>
        </p:grpSpPr>
        <p:sp>
          <p:nvSpPr>
            <p:cNvPr id="38" name="出自【趣你的PPT】(微信:qunideppt)：最优质的PPT资源库"/>
            <p:cNvSpPr/>
            <p:nvPr/>
          </p:nvSpPr>
          <p:spPr bwMode="auto">
            <a:xfrm>
              <a:off x="20894" y="6420"/>
              <a:ext cx="1050" cy="587"/>
            </a:xfrm>
            <a:custGeom>
              <a:avLst/>
              <a:gdLst/>
              <a:ahLst/>
              <a:cxnLst>
                <a:cxn ang="0">
                  <a:pos x="381" y="26"/>
                </a:cxn>
                <a:cxn ang="0">
                  <a:pos x="368" y="49"/>
                </a:cxn>
                <a:cxn ang="0">
                  <a:pos x="339" y="46"/>
                </a:cxn>
                <a:cxn ang="0">
                  <a:pos x="230" y="86"/>
                </a:cxn>
                <a:cxn ang="0">
                  <a:pos x="134" y="152"/>
                </a:cxn>
                <a:cxn ang="0">
                  <a:pos x="42" y="212"/>
                </a:cxn>
                <a:cxn ang="0">
                  <a:pos x="42" y="212"/>
                </a:cxn>
                <a:cxn ang="0">
                  <a:pos x="11" y="210"/>
                </a:cxn>
                <a:cxn ang="0">
                  <a:pos x="0" y="210"/>
                </a:cxn>
                <a:cxn ang="0">
                  <a:pos x="84" y="146"/>
                </a:cxn>
                <a:cxn ang="0">
                  <a:pos x="179" y="80"/>
                </a:cxn>
                <a:cxn ang="0">
                  <a:pos x="278" y="16"/>
                </a:cxn>
                <a:cxn ang="0">
                  <a:pos x="381" y="26"/>
                </a:cxn>
              </a:cxnLst>
              <a:rect l="0" t="0" r="r" b="b"/>
              <a:pathLst>
                <a:path w="381" h="212">
                  <a:moveTo>
                    <a:pt x="381" y="26"/>
                  </a:moveTo>
                  <a:cubicBezTo>
                    <a:pt x="379" y="34"/>
                    <a:pt x="373" y="42"/>
                    <a:pt x="368" y="49"/>
                  </a:cubicBezTo>
                  <a:cubicBezTo>
                    <a:pt x="358" y="47"/>
                    <a:pt x="348" y="46"/>
                    <a:pt x="339" y="46"/>
                  </a:cubicBezTo>
                  <a:cubicBezTo>
                    <a:pt x="298" y="43"/>
                    <a:pt x="262" y="63"/>
                    <a:pt x="230" y="86"/>
                  </a:cubicBezTo>
                  <a:cubicBezTo>
                    <a:pt x="199" y="110"/>
                    <a:pt x="170" y="136"/>
                    <a:pt x="134" y="152"/>
                  </a:cubicBezTo>
                  <a:cubicBezTo>
                    <a:pt x="100" y="167"/>
                    <a:pt x="64" y="180"/>
                    <a:pt x="42" y="212"/>
                  </a:cubicBezTo>
                  <a:cubicBezTo>
                    <a:pt x="42" y="212"/>
                    <a:pt x="42" y="212"/>
                    <a:pt x="42" y="212"/>
                  </a:cubicBezTo>
                  <a:cubicBezTo>
                    <a:pt x="32" y="211"/>
                    <a:pt x="21" y="211"/>
                    <a:pt x="11" y="210"/>
                  </a:cubicBezTo>
                  <a:cubicBezTo>
                    <a:pt x="7" y="210"/>
                    <a:pt x="4" y="210"/>
                    <a:pt x="0" y="210"/>
                  </a:cubicBezTo>
                  <a:cubicBezTo>
                    <a:pt x="24" y="184"/>
                    <a:pt x="54" y="164"/>
                    <a:pt x="84" y="146"/>
                  </a:cubicBezTo>
                  <a:cubicBezTo>
                    <a:pt x="117" y="125"/>
                    <a:pt x="149" y="104"/>
                    <a:pt x="179" y="80"/>
                  </a:cubicBezTo>
                  <a:cubicBezTo>
                    <a:pt x="210" y="55"/>
                    <a:pt x="241" y="29"/>
                    <a:pt x="278" y="16"/>
                  </a:cubicBezTo>
                  <a:cubicBezTo>
                    <a:pt x="311" y="4"/>
                    <a:pt x="355" y="0"/>
                    <a:pt x="381" y="26"/>
                  </a:cubicBezTo>
                </a:path>
              </a:pathLst>
            </a:custGeom>
            <a:solidFill>
              <a:srgbClr val="EDC38B"/>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39" name="出自【趣你的PPT】(微信:qunideppt)：最优质的PPT资源库"/>
            <p:cNvSpPr/>
            <p:nvPr/>
          </p:nvSpPr>
          <p:spPr bwMode="auto">
            <a:xfrm>
              <a:off x="20624" y="6420"/>
              <a:ext cx="987" cy="593"/>
            </a:xfrm>
            <a:custGeom>
              <a:avLst/>
              <a:gdLst/>
              <a:ahLst/>
              <a:cxnLst>
                <a:cxn ang="0">
                  <a:pos x="358" y="7"/>
                </a:cxn>
                <a:cxn ang="0">
                  <a:pos x="281" y="58"/>
                </a:cxn>
                <a:cxn ang="0">
                  <a:pos x="233" y="96"/>
                </a:cxn>
                <a:cxn ang="0">
                  <a:pos x="179" y="131"/>
                </a:cxn>
                <a:cxn ang="0">
                  <a:pos x="79" y="210"/>
                </a:cxn>
                <a:cxn ang="0">
                  <a:pos x="0" y="214"/>
                </a:cxn>
                <a:cxn ang="0">
                  <a:pos x="78" y="151"/>
                </a:cxn>
                <a:cxn ang="0">
                  <a:pos x="164" y="78"/>
                </a:cxn>
                <a:cxn ang="0">
                  <a:pos x="255" y="15"/>
                </a:cxn>
                <a:cxn ang="0">
                  <a:pos x="358" y="7"/>
                </a:cxn>
              </a:cxnLst>
              <a:rect l="0" t="0" r="r" b="b"/>
              <a:pathLst>
                <a:path w="358" h="214">
                  <a:moveTo>
                    <a:pt x="358" y="7"/>
                  </a:moveTo>
                  <a:cubicBezTo>
                    <a:pt x="330" y="20"/>
                    <a:pt x="304" y="39"/>
                    <a:pt x="281" y="58"/>
                  </a:cubicBezTo>
                  <a:cubicBezTo>
                    <a:pt x="265" y="71"/>
                    <a:pt x="249" y="84"/>
                    <a:pt x="233" y="96"/>
                  </a:cubicBezTo>
                  <a:cubicBezTo>
                    <a:pt x="216" y="108"/>
                    <a:pt x="197" y="119"/>
                    <a:pt x="179" y="131"/>
                  </a:cubicBezTo>
                  <a:cubicBezTo>
                    <a:pt x="143" y="153"/>
                    <a:pt x="106" y="176"/>
                    <a:pt x="79" y="210"/>
                  </a:cubicBezTo>
                  <a:cubicBezTo>
                    <a:pt x="53" y="210"/>
                    <a:pt x="26" y="212"/>
                    <a:pt x="0" y="214"/>
                  </a:cubicBezTo>
                  <a:cubicBezTo>
                    <a:pt x="23" y="190"/>
                    <a:pt x="51" y="171"/>
                    <a:pt x="78" y="151"/>
                  </a:cubicBezTo>
                  <a:cubicBezTo>
                    <a:pt x="109" y="129"/>
                    <a:pt x="136" y="104"/>
                    <a:pt x="164" y="78"/>
                  </a:cubicBezTo>
                  <a:cubicBezTo>
                    <a:pt x="191" y="53"/>
                    <a:pt x="220" y="28"/>
                    <a:pt x="255" y="15"/>
                  </a:cubicBezTo>
                  <a:cubicBezTo>
                    <a:pt x="287" y="2"/>
                    <a:pt x="324" y="0"/>
                    <a:pt x="358" y="7"/>
                  </a:cubicBezTo>
                </a:path>
              </a:pathLst>
            </a:custGeom>
            <a:solidFill>
              <a:srgbClr val="EDC38B"/>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1" name="出自【趣你的PPT】(微信:qunideppt)：最优质的PPT资源库"/>
            <p:cNvSpPr/>
            <p:nvPr/>
          </p:nvSpPr>
          <p:spPr bwMode="auto">
            <a:xfrm rot="10800000">
              <a:off x="18908" y="6579"/>
              <a:ext cx="2614" cy="862"/>
            </a:xfrm>
            <a:custGeom>
              <a:avLst/>
              <a:gdLst/>
              <a:ahLst/>
              <a:cxnLst>
                <a:cxn ang="0">
                  <a:pos x="82" y="9"/>
                </a:cxn>
                <a:cxn ang="0">
                  <a:pos x="127" y="27"/>
                </a:cxn>
                <a:cxn ang="0">
                  <a:pos x="151" y="50"/>
                </a:cxn>
                <a:cxn ang="0">
                  <a:pos x="0" y="50"/>
                </a:cxn>
                <a:cxn ang="0">
                  <a:pos x="35" y="18"/>
                </a:cxn>
                <a:cxn ang="0">
                  <a:pos x="82" y="9"/>
                </a:cxn>
              </a:cxnLst>
              <a:rect l="0" t="0" r="r" b="b"/>
              <a:pathLst>
                <a:path w="151" h="50">
                  <a:moveTo>
                    <a:pt x="82" y="9"/>
                  </a:moveTo>
                  <a:cubicBezTo>
                    <a:pt x="98" y="4"/>
                    <a:pt x="113" y="9"/>
                    <a:pt x="127" y="27"/>
                  </a:cubicBezTo>
                  <a:cubicBezTo>
                    <a:pt x="139" y="26"/>
                    <a:pt x="147" y="33"/>
                    <a:pt x="151" y="50"/>
                  </a:cubicBezTo>
                  <a:cubicBezTo>
                    <a:pt x="0" y="50"/>
                    <a:pt x="0" y="50"/>
                    <a:pt x="0" y="50"/>
                  </a:cubicBezTo>
                  <a:cubicBezTo>
                    <a:pt x="3" y="33"/>
                    <a:pt x="15" y="22"/>
                    <a:pt x="35" y="18"/>
                  </a:cubicBezTo>
                  <a:cubicBezTo>
                    <a:pt x="49" y="3"/>
                    <a:pt x="65" y="0"/>
                    <a:pt x="82" y="9"/>
                  </a:cubicBezTo>
                  <a:close/>
                </a:path>
              </a:pathLst>
            </a:custGeom>
            <a:solidFill>
              <a:srgbClr val="262626">
                <a:lumMod val="75000"/>
                <a:lumOff val="25000"/>
              </a:srgbClr>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2" name="出自【趣你的PPT】(微信:qunideppt)：最优质的PPT资源库"/>
            <p:cNvSpPr/>
            <p:nvPr/>
          </p:nvSpPr>
          <p:spPr bwMode="auto">
            <a:xfrm>
              <a:off x="18908" y="5746"/>
              <a:ext cx="2614" cy="862"/>
            </a:xfrm>
            <a:custGeom>
              <a:avLst/>
              <a:gdLst/>
              <a:ahLst/>
              <a:cxnLst>
                <a:cxn ang="0">
                  <a:pos x="82" y="9"/>
                </a:cxn>
                <a:cxn ang="0">
                  <a:pos x="127" y="27"/>
                </a:cxn>
                <a:cxn ang="0">
                  <a:pos x="151" y="50"/>
                </a:cxn>
                <a:cxn ang="0">
                  <a:pos x="0" y="50"/>
                </a:cxn>
                <a:cxn ang="0">
                  <a:pos x="35" y="18"/>
                </a:cxn>
                <a:cxn ang="0">
                  <a:pos x="82" y="9"/>
                </a:cxn>
              </a:cxnLst>
              <a:rect l="0" t="0" r="r" b="b"/>
              <a:pathLst>
                <a:path w="151" h="50">
                  <a:moveTo>
                    <a:pt x="82" y="9"/>
                  </a:moveTo>
                  <a:cubicBezTo>
                    <a:pt x="98" y="4"/>
                    <a:pt x="113" y="9"/>
                    <a:pt x="127" y="27"/>
                  </a:cubicBezTo>
                  <a:cubicBezTo>
                    <a:pt x="139" y="26"/>
                    <a:pt x="147" y="33"/>
                    <a:pt x="151" y="50"/>
                  </a:cubicBezTo>
                  <a:cubicBezTo>
                    <a:pt x="0" y="50"/>
                    <a:pt x="0" y="50"/>
                    <a:pt x="0" y="50"/>
                  </a:cubicBezTo>
                  <a:cubicBezTo>
                    <a:pt x="3" y="33"/>
                    <a:pt x="15" y="22"/>
                    <a:pt x="35" y="18"/>
                  </a:cubicBezTo>
                  <a:cubicBezTo>
                    <a:pt x="49" y="3"/>
                    <a:pt x="65" y="0"/>
                    <a:pt x="82" y="9"/>
                  </a:cubicBezTo>
                  <a:close/>
                </a:path>
              </a:pathLst>
            </a:custGeom>
            <a:solidFill>
              <a:srgbClr val="262626">
                <a:lumMod val="75000"/>
                <a:lumOff val="25000"/>
              </a:srgbClr>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3" name="出自【趣你的PPT】(微信:qunideppt)：最优质的PPT资源库"/>
            <p:cNvSpPr/>
            <p:nvPr/>
          </p:nvSpPr>
          <p:spPr bwMode="auto">
            <a:xfrm>
              <a:off x="21054" y="6583"/>
              <a:ext cx="1008" cy="650"/>
            </a:xfrm>
            <a:custGeom>
              <a:avLst/>
              <a:gdLst/>
              <a:ahLst/>
              <a:cxnLst>
                <a:cxn ang="0">
                  <a:pos x="366" y="38"/>
                </a:cxn>
                <a:cxn ang="0">
                  <a:pos x="315" y="85"/>
                </a:cxn>
                <a:cxn ang="0">
                  <a:pos x="252" y="139"/>
                </a:cxn>
                <a:cxn ang="0">
                  <a:pos x="133" y="236"/>
                </a:cxn>
                <a:cxn ang="0">
                  <a:pos x="91" y="188"/>
                </a:cxn>
                <a:cxn ang="0">
                  <a:pos x="0" y="156"/>
                </a:cxn>
                <a:cxn ang="0">
                  <a:pos x="82" y="107"/>
                </a:cxn>
                <a:cxn ang="0">
                  <a:pos x="172" y="47"/>
                </a:cxn>
                <a:cxn ang="0">
                  <a:pos x="267" y="2"/>
                </a:cxn>
                <a:cxn ang="0">
                  <a:pos x="366" y="38"/>
                </a:cxn>
              </a:cxnLst>
              <a:rect l="0" t="0" r="r" b="b"/>
              <a:pathLst>
                <a:path w="366" h="236">
                  <a:moveTo>
                    <a:pt x="366" y="38"/>
                  </a:moveTo>
                  <a:cubicBezTo>
                    <a:pt x="351" y="55"/>
                    <a:pt x="332" y="69"/>
                    <a:pt x="315" y="85"/>
                  </a:cubicBezTo>
                  <a:cubicBezTo>
                    <a:pt x="295" y="103"/>
                    <a:pt x="274" y="121"/>
                    <a:pt x="252" y="139"/>
                  </a:cubicBezTo>
                  <a:cubicBezTo>
                    <a:pt x="213" y="172"/>
                    <a:pt x="173" y="204"/>
                    <a:pt x="133" y="236"/>
                  </a:cubicBezTo>
                  <a:cubicBezTo>
                    <a:pt x="125" y="216"/>
                    <a:pt x="109" y="199"/>
                    <a:pt x="91" y="188"/>
                  </a:cubicBezTo>
                  <a:cubicBezTo>
                    <a:pt x="65" y="170"/>
                    <a:pt x="33" y="161"/>
                    <a:pt x="0" y="156"/>
                  </a:cubicBezTo>
                  <a:cubicBezTo>
                    <a:pt x="20" y="131"/>
                    <a:pt x="54" y="120"/>
                    <a:pt x="82" y="107"/>
                  </a:cubicBezTo>
                  <a:cubicBezTo>
                    <a:pt x="116" y="92"/>
                    <a:pt x="143" y="69"/>
                    <a:pt x="172" y="47"/>
                  </a:cubicBezTo>
                  <a:cubicBezTo>
                    <a:pt x="200" y="25"/>
                    <a:pt x="231" y="5"/>
                    <a:pt x="267" y="2"/>
                  </a:cubicBezTo>
                  <a:cubicBezTo>
                    <a:pt x="302" y="0"/>
                    <a:pt x="344" y="10"/>
                    <a:pt x="366" y="38"/>
                  </a:cubicBezTo>
                </a:path>
              </a:pathLst>
            </a:custGeom>
            <a:solidFill>
              <a:srgbClr val="EFCB9B"/>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4" name="出自【趣你的PPT】(微信:qunideppt)：最优质的PPT资源库"/>
            <p:cNvSpPr/>
            <p:nvPr/>
          </p:nvSpPr>
          <p:spPr bwMode="auto">
            <a:xfrm>
              <a:off x="17333" y="6565"/>
              <a:ext cx="4088" cy="1612"/>
            </a:xfrm>
            <a:custGeom>
              <a:avLst/>
              <a:gdLst/>
              <a:ahLst/>
              <a:cxnLst>
                <a:cxn ang="0">
                  <a:pos x="1109" y="323"/>
                </a:cxn>
                <a:cxn ang="0">
                  <a:pos x="1105" y="322"/>
                </a:cxn>
                <a:cxn ang="0">
                  <a:pos x="1076" y="320"/>
                </a:cxn>
                <a:cxn ang="0">
                  <a:pos x="1052" y="319"/>
                </a:cxn>
                <a:cxn ang="0">
                  <a:pos x="1049" y="319"/>
                </a:cxn>
                <a:cxn ang="0">
                  <a:pos x="1010" y="319"/>
                </a:cxn>
                <a:cxn ang="0">
                  <a:pos x="996" y="320"/>
                </a:cxn>
                <a:cxn ang="0">
                  <a:pos x="961" y="323"/>
                </a:cxn>
                <a:cxn ang="0">
                  <a:pos x="808" y="371"/>
                </a:cxn>
                <a:cxn ang="0">
                  <a:pos x="801" y="358"/>
                </a:cxn>
                <a:cxn ang="0">
                  <a:pos x="971" y="307"/>
                </a:cxn>
                <a:cxn ang="0">
                  <a:pos x="1108" y="308"/>
                </a:cxn>
                <a:cxn ang="0">
                  <a:pos x="1110" y="308"/>
                </a:cxn>
                <a:cxn ang="0">
                  <a:pos x="1131" y="310"/>
                </a:cxn>
                <a:cxn ang="0">
                  <a:pos x="1264" y="328"/>
                </a:cxn>
                <a:cxn ang="0">
                  <a:pos x="1400" y="318"/>
                </a:cxn>
                <a:cxn ang="0">
                  <a:pos x="1473" y="247"/>
                </a:cxn>
                <a:cxn ang="0">
                  <a:pos x="1378" y="185"/>
                </a:cxn>
                <a:cxn ang="0">
                  <a:pos x="1223" y="172"/>
                </a:cxn>
                <a:cxn ang="0">
                  <a:pos x="1068" y="162"/>
                </a:cxn>
                <a:cxn ang="0">
                  <a:pos x="928" y="117"/>
                </a:cxn>
                <a:cxn ang="0">
                  <a:pos x="926" y="116"/>
                </a:cxn>
                <a:cxn ang="0">
                  <a:pos x="925" y="116"/>
                </a:cxn>
                <a:cxn ang="0">
                  <a:pos x="925" y="116"/>
                </a:cxn>
                <a:cxn ang="0">
                  <a:pos x="925" y="116"/>
                </a:cxn>
                <a:cxn ang="0">
                  <a:pos x="689" y="2"/>
                </a:cxn>
                <a:cxn ang="0">
                  <a:pos x="551" y="22"/>
                </a:cxn>
                <a:cxn ang="0">
                  <a:pos x="483" y="32"/>
                </a:cxn>
                <a:cxn ang="0">
                  <a:pos x="414" y="32"/>
                </a:cxn>
                <a:cxn ang="0">
                  <a:pos x="258" y="54"/>
                </a:cxn>
                <a:cxn ang="0">
                  <a:pos x="122" y="125"/>
                </a:cxn>
                <a:cxn ang="0">
                  <a:pos x="7" y="198"/>
                </a:cxn>
                <a:cxn ang="0">
                  <a:pos x="0" y="205"/>
                </a:cxn>
                <a:cxn ang="0">
                  <a:pos x="59" y="523"/>
                </a:cxn>
                <a:cxn ang="0">
                  <a:pos x="95" y="500"/>
                </a:cxn>
                <a:cxn ang="0">
                  <a:pos x="377" y="464"/>
                </a:cxn>
                <a:cxn ang="0">
                  <a:pos x="534" y="486"/>
                </a:cxn>
                <a:cxn ang="0">
                  <a:pos x="705" y="530"/>
                </a:cxn>
                <a:cxn ang="0">
                  <a:pos x="876" y="569"/>
                </a:cxn>
                <a:cxn ang="0">
                  <a:pos x="1047" y="571"/>
                </a:cxn>
                <a:cxn ang="0">
                  <a:pos x="1049" y="571"/>
                </a:cxn>
                <a:cxn ang="0">
                  <a:pos x="1189" y="453"/>
                </a:cxn>
                <a:cxn ang="0">
                  <a:pos x="1255" y="389"/>
                </a:cxn>
                <a:cxn ang="0">
                  <a:pos x="1311" y="345"/>
                </a:cxn>
                <a:cxn ang="0">
                  <a:pos x="1144" y="326"/>
                </a:cxn>
                <a:cxn ang="0">
                  <a:pos x="1109" y="323"/>
                </a:cxn>
              </a:cxnLst>
              <a:rect l="0" t="0" r="r" b="b"/>
              <a:pathLst>
                <a:path w="1484" h="584">
                  <a:moveTo>
                    <a:pt x="1109" y="323"/>
                  </a:moveTo>
                  <a:cubicBezTo>
                    <a:pt x="1107" y="322"/>
                    <a:pt x="1105" y="322"/>
                    <a:pt x="1105" y="322"/>
                  </a:cubicBezTo>
                  <a:cubicBezTo>
                    <a:pt x="1095" y="321"/>
                    <a:pt x="1086" y="320"/>
                    <a:pt x="1076" y="320"/>
                  </a:cubicBezTo>
                  <a:cubicBezTo>
                    <a:pt x="1052" y="319"/>
                    <a:pt x="1052" y="319"/>
                    <a:pt x="1052" y="319"/>
                  </a:cubicBezTo>
                  <a:cubicBezTo>
                    <a:pt x="1052" y="318"/>
                    <a:pt x="1049" y="319"/>
                    <a:pt x="1049" y="319"/>
                  </a:cubicBezTo>
                  <a:cubicBezTo>
                    <a:pt x="1036" y="318"/>
                    <a:pt x="1023" y="318"/>
                    <a:pt x="1010" y="319"/>
                  </a:cubicBezTo>
                  <a:cubicBezTo>
                    <a:pt x="996" y="320"/>
                    <a:pt x="996" y="320"/>
                    <a:pt x="996" y="320"/>
                  </a:cubicBezTo>
                  <a:cubicBezTo>
                    <a:pt x="984" y="320"/>
                    <a:pt x="973" y="322"/>
                    <a:pt x="961" y="323"/>
                  </a:cubicBezTo>
                  <a:cubicBezTo>
                    <a:pt x="907" y="331"/>
                    <a:pt x="857" y="347"/>
                    <a:pt x="808" y="371"/>
                  </a:cubicBezTo>
                  <a:cubicBezTo>
                    <a:pt x="800" y="375"/>
                    <a:pt x="793" y="363"/>
                    <a:pt x="801" y="358"/>
                  </a:cubicBezTo>
                  <a:cubicBezTo>
                    <a:pt x="855" y="332"/>
                    <a:pt x="912" y="314"/>
                    <a:pt x="971" y="307"/>
                  </a:cubicBezTo>
                  <a:cubicBezTo>
                    <a:pt x="1017" y="302"/>
                    <a:pt x="1062" y="303"/>
                    <a:pt x="1108" y="308"/>
                  </a:cubicBezTo>
                  <a:cubicBezTo>
                    <a:pt x="1109" y="308"/>
                    <a:pt x="1110" y="308"/>
                    <a:pt x="1110" y="308"/>
                  </a:cubicBezTo>
                  <a:cubicBezTo>
                    <a:pt x="1117" y="309"/>
                    <a:pt x="1124" y="309"/>
                    <a:pt x="1131" y="310"/>
                  </a:cubicBezTo>
                  <a:cubicBezTo>
                    <a:pt x="1175" y="315"/>
                    <a:pt x="1219" y="324"/>
                    <a:pt x="1264" y="328"/>
                  </a:cubicBezTo>
                  <a:cubicBezTo>
                    <a:pt x="1309" y="332"/>
                    <a:pt x="1357" y="333"/>
                    <a:pt x="1400" y="318"/>
                  </a:cubicBezTo>
                  <a:cubicBezTo>
                    <a:pt x="1434" y="306"/>
                    <a:pt x="1484" y="290"/>
                    <a:pt x="1473" y="247"/>
                  </a:cubicBezTo>
                  <a:cubicBezTo>
                    <a:pt x="1462" y="205"/>
                    <a:pt x="1416" y="196"/>
                    <a:pt x="1378" y="185"/>
                  </a:cubicBezTo>
                  <a:cubicBezTo>
                    <a:pt x="1328" y="171"/>
                    <a:pt x="1275" y="170"/>
                    <a:pt x="1223" y="172"/>
                  </a:cubicBezTo>
                  <a:cubicBezTo>
                    <a:pt x="1172" y="173"/>
                    <a:pt x="1120" y="164"/>
                    <a:pt x="1068" y="162"/>
                  </a:cubicBezTo>
                  <a:cubicBezTo>
                    <a:pt x="1020" y="161"/>
                    <a:pt x="970" y="142"/>
                    <a:pt x="928" y="117"/>
                  </a:cubicBezTo>
                  <a:cubicBezTo>
                    <a:pt x="927" y="117"/>
                    <a:pt x="927" y="117"/>
                    <a:pt x="926" y="116"/>
                  </a:cubicBezTo>
                  <a:cubicBezTo>
                    <a:pt x="926" y="116"/>
                    <a:pt x="926" y="116"/>
                    <a:pt x="925" y="116"/>
                  </a:cubicBezTo>
                  <a:cubicBezTo>
                    <a:pt x="925" y="116"/>
                    <a:pt x="925" y="116"/>
                    <a:pt x="925" y="116"/>
                  </a:cubicBezTo>
                  <a:cubicBezTo>
                    <a:pt x="925" y="116"/>
                    <a:pt x="925" y="116"/>
                    <a:pt x="925" y="116"/>
                  </a:cubicBezTo>
                  <a:cubicBezTo>
                    <a:pt x="854" y="67"/>
                    <a:pt x="779" y="4"/>
                    <a:pt x="689" y="2"/>
                  </a:cubicBezTo>
                  <a:cubicBezTo>
                    <a:pt x="642" y="0"/>
                    <a:pt x="597" y="13"/>
                    <a:pt x="551" y="22"/>
                  </a:cubicBezTo>
                  <a:cubicBezTo>
                    <a:pt x="529" y="27"/>
                    <a:pt x="506" y="31"/>
                    <a:pt x="483" y="32"/>
                  </a:cubicBezTo>
                  <a:cubicBezTo>
                    <a:pt x="460" y="32"/>
                    <a:pt x="437" y="32"/>
                    <a:pt x="414" y="32"/>
                  </a:cubicBezTo>
                  <a:cubicBezTo>
                    <a:pt x="361" y="32"/>
                    <a:pt x="308" y="34"/>
                    <a:pt x="258" y="54"/>
                  </a:cubicBezTo>
                  <a:cubicBezTo>
                    <a:pt x="210" y="72"/>
                    <a:pt x="164" y="96"/>
                    <a:pt x="122" y="125"/>
                  </a:cubicBezTo>
                  <a:cubicBezTo>
                    <a:pt x="80" y="155"/>
                    <a:pt x="44" y="163"/>
                    <a:pt x="7" y="198"/>
                  </a:cubicBezTo>
                  <a:cubicBezTo>
                    <a:pt x="5" y="200"/>
                    <a:pt x="3" y="203"/>
                    <a:pt x="0" y="205"/>
                  </a:cubicBezTo>
                  <a:cubicBezTo>
                    <a:pt x="59" y="523"/>
                    <a:pt x="59" y="523"/>
                    <a:pt x="59" y="523"/>
                  </a:cubicBezTo>
                  <a:cubicBezTo>
                    <a:pt x="70" y="515"/>
                    <a:pt x="82" y="507"/>
                    <a:pt x="95" y="500"/>
                  </a:cubicBezTo>
                  <a:cubicBezTo>
                    <a:pt x="140" y="475"/>
                    <a:pt x="325" y="463"/>
                    <a:pt x="377" y="464"/>
                  </a:cubicBezTo>
                  <a:cubicBezTo>
                    <a:pt x="430" y="465"/>
                    <a:pt x="483" y="474"/>
                    <a:pt x="534" y="486"/>
                  </a:cubicBezTo>
                  <a:cubicBezTo>
                    <a:pt x="591" y="499"/>
                    <a:pt x="648" y="515"/>
                    <a:pt x="705" y="530"/>
                  </a:cubicBezTo>
                  <a:cubicBezTo>
                    <a:pt x="761" y="545"/>
                    <a:pt x="818" y="559"/>
                    <a:pt x="876" y="569"/>
                  </a:cubicBezTo>
                  <a:cubicBezTo>
                    <a:pt x="931" y="578"/>
                    <a:pt x="991" y="584"/>
                    <a:pt x="1047" y="571"/>
                  </a:cubicBezTo>
                  <a:cubicBezTo>
                    <a:pt x="1048" y="571"/>
                    <a:pt x="1048" y="571"/>
                    <a:pt x="1049" y="571"/>
                  </a:cubicBezTo>
                  <a:cubicBezTo>
                    <a:pt x="1101" y="539"/>
                    <a:pt x="1145" y="496"/>
                    <a:pt x="1189" y="453"/>
                  </a:cubicBezTo>
                  <a:cubicBezTo>
                    <a:pt x="1211" y="431"/>
                    <a:pt x="1232" y="409"/>
                    <a:pt x="1255" y="389"/>
                  </a:cubicBezTo>
                  <a:cubicBezTo>
                    <a:pt x="1273" y="374"/>
                    <a:pt x="1291" y="358"/>
                    <a:pt x="1311" y="345"/>
                  </a:cubicBezTo>
                  <a:cubicBezTo>
                    <a:pt x="1256" y="345"/>
                    <a:pt x="1200" y="334"/>
                    <a:pt x="1144" y="326"/>
                  </a:cubicBezTo>
                  <a:lnTo>
                    <a:pt x="1109" y="323"/>
                  </a:lnTo>
                  <a:close/>
                </a:path>
              </a:pathLst>
            </a:custGeom>
            <a:solidFill>
              <a:srgbClr val="EFCB9B"/>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5" name="出自【趣你的PPT】(微信:qunideppt)：最优质的PPT资源库"/>
            <p:cNvSpPr/>
            <p:nvPr/>
          </p:nvSpPr>
          <p:spPr bwMode="auto">
            <a:xfrm>
              <a:off x="13453" y="6439"/>
              <a:ext cx="4081" cy="1743"/>
            </a:xfrm>
            <a:custGeom>
              <a:avLst/>
              <a:gdLst/>
              <a:ahLst/>
              <a:cxnLst>
                <a:cxn ang="0">
                  <a:pos x="1181" y="347"/>
                </a:cxn>
                <a:cxn ang="0">
                  <a:pos x="1176" y="0"/>
                </a:cxn>
                <a:cxn ang="0">
                  <a:pos x="0" y="26"/>
                </a:cxn>
                <a:cxn ang="0">
                  <a:pos x="5" y="373"/>
                </a:cxn>
                <a:cxn ang="0">
                  <a:pos x="1181" y="347"/>
                </a:cxn>
              </a:cxnLst>
              <a:rect l="0" t="0" r="r" b="b"/>
              <a:pathLst>
                <a:path w="1181" h="373">
                  <a:moveTo>
                    <a:pt x="1181" y="347"/>
                  </a:moveTo>
                  <a:lnTo>
                    <a:pt x="1176" y="0"/>
                  </a:lnTo>
                  <a:lnTo>
                    <a:pt x="0" y="26"/>
                  </a:lnTo>
                  <a:lnTo>
                    <a:pt x="5" y="373"/>
                  </a:lnTo>
                  <a:lnTo>
                    <a:pt x="1181" y="347"/>
                  </a:lnTo>
                  <a:close/>
                </a:path>
              </a:pathLst>
            </a:custGeom>
            <a:solidFill>
              <a:srgbClr val="106C55"/>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6" name="出自【趣你的PPT】(微信:qunideppt)：最优质的PPT资源库"/>
            <p:cNvSpPr/>
            <p:nvPr/>
          </p:nvSpPr>
          <p:spPr bwMode="auto">
            <a:xfrm>
              <a:off x="17539" y="6509"/>
              <a:ext cx="486" cy="1486"/>
            </a:xfrm>
            <a:custGeom>
              <a:avLst/>
              <a:gdLst/>
              <a:ahLst/>
              <a:cxnLst>
                <a:cxn ang="0">
                  <a:pos x="0" y="3"/>
                </a:cxn>
                <a:cxn ang="0">
                  <a:pos x="6" y="318"/>
                </a:cxn>
                <a:cxn ang="0">
                  <a:pos x="104" y="315"/>
                </a:cxn>
                <a:cxn ang="0">
                  <a:pos x="96" y="0"/>
                </a:cxn>
                <a:cxn ang="0">
                  <a:pos x="0" y="3"/>
                </a:cxn>
              </a:cxnLst>
              <a:rect l="0" t="0" r="r" b="b"/>
              <a:pathLst>
                <a:path w="104" h="318">
                  <a:moveTo>
                    <a:pt x="0" y="3"/>
                  </a:moveTo>
                  <a:lnTo>
                    <a:pt x="6" y="318"/>
                  </a:lnTo>
                  <a:lnTo>
                    <a:pt x="104" y="315"/>
                  </a:lnTo>
                  <a:lnTo>
                    <a:pt x="96" y="0"/>
                  </a:lnTo>
                  <a:lnTo>
                    <a:pt x="0" y="3"/>
                  </a:lnTo>
                  <a:close/>
                </a:path>
              </a:pathLst>
            </a:custGeom>
            <a:solidFill>
              <a:srgbClr val="FFFFFF">
                <a:lumMod val="85000"/>
              </a:srgbClr>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7" name="出自【趣你的PPT】(微信:qunideppt)：最优质的PPT资源库"/>
            <p:cNvSpPr/>
            <p:nvPr/>
          </p:nvSpPr>
          <p:spPr bwMode="auto">
            <a:xfrm>
              <a:off x="19235" y="2988"/>
              <a:ext cx="1141" cy="2951"/>
            </a:xfrm>
            <a:custGeom>
              <a:avLst/>
              <a:gdLst/>
              <a:ahLst/>
              <a:cxnLst>
                <a:cxn ang="0">
                  <a:pos x="105" y="333"/>
                </a:cxn>
                <a:cxn ang="0">
                  <a:pos x="85" y="333"/>
                </a:cxn>
                <a:cxn ang="0">
                  <a:pos x="0" y="0"/>
                </a:cxn>
                <a:cxn ang="0">
                  <a:pos x="105" y="333"/>
                </a:cxn>
              </a:cxnLst>
              <a:rect l="0" t="0" r="r" b="b"/>
              <a:pathLst>
                <a:path w="129" h="333">
                  <a:moveTo>
                    <a:pt x="105" y="333"/>
                  </a:moveTo>
                  <a:cubicBezTo>
                    <a:pt x="85" y="333"/>
                    <a:pt x="85" y="333"/>
                    <a:pt x="85" y="333"/>
                  </a:cubicBezTo>
                  <a:cubicBezTo>
                    <a:pt x="110" y="251"/>
                    <a:pt x="82" y="140"/>
                    <a:pt x="0" y="0"/>
                  </a:cubicBezTo>
                  <a:cubicBezTo>
                    <a:pt x="94" y="139"/>
                    <a:pt x="129" y="251"/>
                    <a:pt x="105" y="333"/>
                  </a:cubicBezTo>
                  <a:close/>
                </a:path>
              </a:pathLst>
            </a:custGeom>
            <a:solidFill>
              <a:srgbClr val="262626">
                <a:lumMod val="75000"/>
                <a:lumOff val="25000"/>
              </a:srgbClr>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8" name="出自【趣你的PPT】(微信:qunideppt)：最优质的PPT资源库"/>
            <p:cNvSpPr/>
            <p:nvPr/>
          </p:nvSpPr>
          <p:spPr bwMode="auto">
            <a:xfrm>
              <a:off x="18430" y="4231"/>
              <a:ext cx="1654" cy="1179"/>
            </a:xfrm>
            <a:custGeom>
              <a:avLst/>
              <a:gdLst/>
              <a:ahLst/>
              <a:cxnLst>
                <a:cxn ang="0">
                  <a:pos x="187" y="115"/>
                </a:cxn>
                <a:cxn ang="0">
                  <a:pos x="33" y="27"/>
                </a:cxn>
                <a:cxn ang="0">
                  <a:pos x="140" y="112"/>
                </a:cxn>
                <a:cxn ang="0">
                  <a:pos x="0" y="11"/>
                </a:cxn>
                <a:cxn ang="0">
                  <a:pos x="164" y="76"/>
                </a:cxn>
                <a:cxn ang="0">
                  <a:pos x="187" y="115"/>
                </a:cxn>
              </a:cxnLst>
              <a:rect l="0" t="0" r="r" b="b"/>
              <a:pathLst>
                <a:path w="187" h="133">
                  <a:moveTo>
                    <a:pt x="187" y="115"/>
                  </a:moveTo>
                  <a:cubicBezTo>
                    <a:pt x="151" y="67"/>
                    <a:pt x="100" y="37"/>
                    <a:pt x="33" y="27"/>
                  </a:cubicBezTo>
                  <a:cubicBezTo>
                    <a:pt x="137" y="63"/>
                    <a:pt x="172" y="92"/>
                    <a:pt x="140" y="112"/>
                  </a:cubicBezTo>
                  <a:cubicBezTo>
                    <a:pt x="108" y="133"/>
                    <a:pt x="62" y="99"/>
                    <a:pt x="0" y="11"/>
                  </a:cubicBezTo>
                  <a:cubicBezTo>
                    <a:pt x="108" y="0"/>
                    <a:pt x="162" y="22"/>
                    <a:pt x="164" y="76"/>
                  </a:cubicBezTo>
                  <a:cubicBezTo>
                    <a:pt x="177" y="91"/>
                    <a:pt x="184" y="104"/>
                    <a:pt x="187" y="115"/>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49" name="出自【趣你的PPT】(微信:qunideppt)：最优质的PPT资源库"/>
            <p:cNvSpPr/>
            <p:nvPr/>
          </p:nvSpPr>
          <p:spPr bwMode="auto">
            <a:xfrm>
              <a:off x="20139" y="4034"/>
              <a:ext cx="1355" cy="958"/>
            </a:xfrm>
            <a:custGeom>
              <a:avLst/>
              <a:gdLst/>
              <a:ahLst/>
              <a:cxnLst>
                <a:cxn ang="0">
                  <a:pos x="153" y="10"/>
                </a:cxn>
                <a:cxn ang="0">
                  <a:pos x="39" y="92"/>
                </a:cxn>
                <a:cxn ang="0">
                  <a:pos x="126" y="22"/>
                </a:cxn>
                <a:cxn ang="0">
                  <a:pos x="0" y="94"/>
                </a:cxn>
                <a:cxn ang="0">
                  <a:pos x="19" y="62"/>
                </a:cxn>
                <a:cxn ang="0">
                  <a:pos x="153" y="10"/>
                </a:cxn>
              </a:cxnLst>
              <a:rect l="0" t="0" r="r" b="b"/>
              <a:pathLst>
                <a:path w="153" h="108">
                  <a:moveTo>
                    <a:pt x="153" y="10"/>
                  </a:moveTo>
                  <a:cubicBezTo>
                    <a:pt x="103" y="81"/>
                    <a:pt x="65" y="108"/>
                    <a:pt x="39" y="92"/>
                  </a:cubicBezTo>
                  <a:cubicBezTo>
                    <a:pt x="13" y="75"/>
                    <a:pt x="42" y="52"/>
                    <a:pt x="126" y="22"/>
                  </a:cubicBezTo>
                  <a:cubicBezTo>
                    <a:pt x="72" y="31"/>
                    <a:pt x="30" y="55"/>
                    <a:pt x="0" y="94"/>
                  </a:cubicBezTo>
                  <a:cubicBezTo>
                    <a:pt x="3" y="85"/>
                    <a:pt x="9" y="74"/>
                    <a:pt x="19" y="62"/>
                  </a:cubicBezTo>
                  <a:cubicBezTo>
                    <a:pt x="21" y="18"/>
                    <a:pt x="65" y="0"/>
                    <a:pt x="153" y="10"/>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50" name="出自【趣你的PPT】(微信:qunideppt)：最优质的PPT资源库"/>
            <p:cNvSpPr/>
            <p:nvPr/>
          </p:nvSpPr>
          <p:spPr bwMode="auto">
            <a:xfrm>
              <a:off x="18909" y="2068"/>
              <a:ext cx="1284" cy="1691"/>
            </a:xfrm>
            <a:custGeom>
              <a:avLst/>
              <a:gdLst/>
              <a:ahLst/>
              <a:cxnLst>
                <a:cxn ang="0">
                  <a:pos x="131" y="191"/>
                </a:cxn>
                <a:cxn ang="0">
                  <a:pos x="145" y="160"/>
                </a:cxn>
                <a:cxn ang="0">
                  <a:pos x="0" y="0"/>
                </a:cxn>
                <a:cxn ang="0">
                  <a:pos x="131" y="191"/>
                </a:cxn>
              </a:cxnLst>
              <a:rect l="0" t="0" r="r" b="b"/>
              <a:pathLst>
                <a:path w="145" h="191">
                  <a:moveTo>
                    <a:pt x="131" y="191"/>
                  </a:moveTo>
                  <a:cubicBezTo>
                    <a:pt x="145" y="160"/>
                    <a:pt x="145" y="160"/>
                    <a:pt x="145" y="160"/>
                  </a:cubicBezTo>
                  <a:cubicBezTo>
                    <a:pt x="127" y="88"/>
                    <a:pt x="79" y="34"/>
                    <a:pt x="0" y="0"/>
                  </a:cubicBezTo>
                  <a:cubicBezTo>
                    <a:pt x="70" y="39"/>
                    <a:pt x="113" y="103"/>
                    <a:pt x="131" y="191"/>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51" name="出自【趣你的PPT】(微信:qunideppt)：最优质的PPT资源库"/>
            <p:cNvSpPr/>
            <p:nvPr/>
          </p:nvSpPr>
          <p:spPr bwMode="auto">
            <a:xfrm>
              <a:off x="19881" y="2696"/>
              <a:ext cx="1311" cy="1729"/>
            </a:xfrm>
            <a:custGeom>
              <a:avLst/>
              <a:gdLst/>
              <a:ahLst/>
              <a:cxnLst>
                <a:cxn ang="0">
                  <a:pos x="148" y="0"/>
                </a:cxn>
                <a:cxn ang="0">
                  <a:pos x="14" y="195"/>
                </a:cxn>
                <a:cxn ang="0">
                  <a:pos x="0" y="163"/>
                </a:cxn>
                <a:cxn ang="0">
                  <a:pos x="148" y="0"/>
                </a:cxn>
              </a:cxnLst>
              <a:rect l="0" t="0" r="r" b="b"/>
              <a:pathLst>
                <a:path w="148" h="195">
                  <a:moveTo>
                    <a:pt x="148" y="0"/>
                  </a:moveTo>
                  <a:cubicBezTo>
                    <a:pt x="77" y="40"/>
                    <a:pt x="32" y="105"/>
                    <a:pt x="14" y="195"/>
                  </a:cubicBezTo>
                  <a:cubicBezTo>
                    <a:pt x="0" y="163"/>
                    <a:pt x="0" y="163"/>
                    <a:pt x="0" y="163"/>
                  </a:cubicBezTo>
                  <a:cubicBezTo>
                    <a:pt x="18" y="89"/>
                    <a:pt x="68" y="35"/>
                    <a:pt x="148" y="0"/>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52" name="出自【趣你的PPT】(微信:qunideppt)：最优质的PPT资源库"/>
            <p:cNvSpPr/>
            <p:nvPr/>
          </p:nvSpPr>
          <p:spPr bwMode="auto">
            <a:xfrm>
              <a:off x="18661" y="3433"/>
              <a:ext cx="1053" cy="645"/>
            </a:xfrm>
            <a:custGeom>
              <a:avLst/>
              <a:gdLst/>
              <a:ahLst/>
              <a:cxnLst>
                <a:cxn ang="0">
                  <a:pos x="100" y="33"/>
                </a:cxn>
                <a:cxn ang="0">
                  <a:pos x="119" y="51"/>
                </a:cxn>
                <a:cxn ang="0">
                  <a:pos x="21" y="26"/>
                </a:cxn>
                <a:cxn ang="0">
                  <a:pos x="92" y="57"/>
                </a:cxn>
                <a:cxn ang="0">
                  <a:pos x="0" y="22"/>
                </a:cxn>
                <a:cxn ang="0">
                  <a:pos x="100" y="33"/>
                </a:cxn>
              </a:cxnLst>
              <a:rect l="0" t="0" r="r" b="b"/>
              <a:pathLst>
                <a:path w="119" h="73">
                  <a:moveTo>
                    <a:pt x="100" y="33"/>
                  </a:moveTo>
                  <a:cubicBezTo>
                    <a:pt x="109" y="40"/>
                    <a:pt x="115" y="46"/>
                    <a:pt x="119" y="51"/>
                  </a:cubicBezTo>
                  <a:cubicBezTo>
                    <a:pt x="92" y="30"/>
                    <a:pt x="59" y="22"/>
                    <a:pt x="21" y="26"/>
                  </a:cubicBezTo>
                  <a:cubicBezTo>
                    <a:pt x="83" y="31"/>
                    <a:pt x="107" y="41"/>
                    <a:pt x="92" y="57"/>
                  </a:cubicBezTo>
                  <a:cubicBezTo>
                    <a:pt x="78" y="73"/>
                    <a:pt x="47" y="61"/>
                    <a:pt x="0" y="22"/>
                  </a:cubicBezTo>
                  <a:cubicBezTo>
                    <a:pt x="58" y="0"/>
                    <a:pt x="91" y="4"/>
                    <a:pt x="100" y="33"/>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53" name="出自【趣你的PPT】(微信:qunideppt)：最优质的PPT资源库"/>
            <p:cNvSpPr/>
            <p:nvPr/>
          </p:nvSpPr>
          <p:spPr bwMode="auto">
            <a:xfrm>
              <a:off x="18644" y="2492"/>
              <a:ext cx="1080" cy="622"/>
            </a:xfrm>
            <a:custGeom>
              <a:avLst/>
              <a:gdLst/>
              <a:ahLst/>
              <a:cxnLst>
                <a:cxn ang="0">
                  <a:pos x="122" y="39"/>
                </a:cxn>
                <a:cxn ang="0">
                  <a:pos x="21" y="40"/>
                </a:cxn>
                <a:cxn ang="0">
                  <a:pos x="98" y="51"/>
                </a:cxn>
                <a:cxn ang="0">
                  <a:pos x="0" y="41"/>
                </a:cxn>
                <a:cxn ang="0">
                  <a:pos x="100" y="26"/>
                </a:cxn>
                <a:cxn ang="0">
                  <a:pos x="122" y="39"/>
                </a:cxn>
              </a:cxnLst>
              <a:rect l="0" t="0" r="r" b="b"/>
              <a:pathLst>
                <a:path w="122" h="70">
                  <a:moveTo>
                    <a:pt x="122" y="39"/>
                  </a:moveTo>
                  <a:cubicBezTo>
                    <a:pt x="91" y="26"/>
                    <a:pt x="57" y="26"/>
                    <a:pt x="21" y="40"/>
                  </a:cubicBezTo>
                  <a:cubicBezTo>
                    <a:pt x="83" y="28"/>
                    <a:pt x="108" y="32"/>
                    <a:pt x="98" y="51"/>
                  </a:cubicBezTo>
                  <a:cubicBezTo>
                    <a:pt x="89" y="70"/>
                    <a:pt x="56" y="67"/>
                    <a:pt x="0" y="41"/>
                  </a:cubicBezTo>
                  <a:cubicBezTo>
                    <a:pt x="50" y="5"/>
                    <a:pt x="83" y="0"/>
                    <a:pt x="100" y="26"/>
                  </a:cubicBezTo>
                  <a:cubicBezTo>
                    <a:pt x="110" y="30"/>
                    <a:pt x="117" y="34"/>
                    <a:pt x="122" y="39"/>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54" name="出自【趣你的PPT】(微信:qunideppt)：最优质的PPT资源库"/>
            <p:cNvSpPr/>
            <p:nvPr/>
          </p:nvSpPr>
          <p:spPr bwMode="auto">
            <a:xfrm>
              <a:off x="19476" y="1276"/>
              <a:ext cx="954" cy="1314"/>
            </a:xfrm>
            <a:custGeom>
              <a:avLst/>
              <a:gdLst/>
              <a:ahLst/>
              <a:cxnLst>
                <a:cxn ang="0">
                  <a:pos x="19" y="148"/>
                </a:cxn>
                <a:cxn ang="0">
                  <a:pos x="20" y="111"/>
                </a:cxn>
                <a:cxn ang="0">
                  <a:pos x="108" y="0"/>
                </a:cxn>
                <a:cxn ang="0">
                  <a:pos x="51" y="127"/>
                </a:cxn>
                <a:cxn ang="0">
                  <a:pos x="91" y="25"/>
                </a:cxn>
                <a:cxn ang="0">
                  <a:pos x="19" y="148"/>
                </a:cxn>
              </a:cxnLst>
              <a:rect l="0" t="0" r="r" b="b"/>
              <a:pathLst>
                <a:path w="108" h="148">
                  <a:moveTo>
                    <a:pt x="19" y="148"/>
                  </a:moveTo>
                  <a:cubicBezTo>
                    <a:pt x="17" y="139"/>
                    <a:pt x="17" y="127"/>
                    <a:pt x="20" y="111"/>
                  </a:cubicBezTo>
                  <a:cubicBezTo>
                    <a:pt x="0" y="73"/>
                    <a:pt x="29" y="35"/>
                    <a:pt x="108" y="0"/>
                  </a:cubicBezTo>
                  <a:cubicBezTo>
                    <a:pt x="100" y="86"/>
                    <a:pt x="81" y="128"/>
                    <a:pt x="51" y="127"/>
                  </a:cubicBezTo>
                  <a:cubicBezTo>
                    <a:pt x="21" y="125"/>
                    <a:pt x="34" y="91"/>
                    <a:pt x="91" y="25"/>
                  </a:cubicBezTo>
                  <a:cubicBezTo>
                    <a:pt x="49" y="59"/>
                    <a:pt x="25" y="100"/>
                    <a:pt x="19" y="148"/>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55" name="出自【趣你的PPT】(微信:qunideppt)：最优质的PPT资源库"/>
            <p:cNvSpPr/>
            <p:nvPr/>
          </p:nvSpPr>
          <p:spPr bwMode="auto">
            <a:xfrm>
              <a:off x="20271" y="3192"/>
              <a:ext cx="1053" cy="649"/>
            </a:xfrm>
            <a:custGeom>
              <a:avLst/>
              <a:gdLst/>
              <a:ahLst/>
              <a:cxnLst>
                <a:cxn ang="0">
                  <a:pos x="0" y="52"/>
                </a:cxn>
                <a:cxn ang="0">
                  <a:pos x="98" y="26"/>
                </a:cxn>
                <a:cxn ang="0">
                  <a:pos x="26" y="57"/>
                </a:cxn>
                <a:cxn ang="0">
                  <a:pos x="119" y="22"/>
                </a:cxn>
                <a:cxn ang="0">
                  <a:pos x="19" y="34"/>
                </a:cxn>
                <a:cxn ang="0">
                  <a:pos x="0" y="52"/>
                </a:cxn>
              </a:cxnLst>
              <a:rect l="0" t="0" r="r" b="b"/>
              <a:pathLst>
                <a:path w="119" h="73">
                  <a:moveTo>
                    <a:pt x="0" y="52"/>
                  </a:moveTo>
                  <a:cubicBezTo>
                    <a:pt x="27" y="31"/>
                    <a:pt x="60" y="22"/>
                    <a:pt x="98" y="26"/>
                  </a:cubicBezTo>
                  <a:cubicBezTo>
                    <a:pt x="36" y="31"/>
                    <a:pt x="12" y="41"/>
                    <a:pt x="26" y="57"/>
                  </a:cubicBezTo>
                  <a:cubicBezTo>
                    <a:pt x="41" y="73"/>
                    <a:pt x="72" y="61"/>
                    <a:pt x="119" y="22"/>
                  </a:cubicBezTo>
                  <a:cubicBezTo>
                    <a:pt x="61" y="0"/>
                    <a:pt x="28" y="4"/>
                    <a:pt x="19" y="34"/>
                  </a:cubicBezTo>
                  <a:cubicBezTo>
                    <a:pt x="10" y="40"/>
                    <a:pt x="4" y="46"/>
                    <a:pt x="0" y="52"/>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sp>
          <p:nvSpPr>
            <p:cNvPr id="56" name="出自【趣你的PPT】(微信:qunideppt)：最优质的PPT资源库"/>
            <p:cNvSpPr/>
            <p:nvPr/>
          </p:nvSpPr>
          <p:spPr bwMode="auto">
            <a:xfrm>
              <a:off x="19989" y="2421"/>
              <a:ext cx="628" cy="611"/>
            </a:xfrm>
            <a:custGeom>
              <a:avLst/>
              <a:gdLst/>
              <a:ahLst/>
              <a:cxnLst>
                <a:cxn ang="0">
                  <a:pos x="58" y="11"/>
                </a:cxn>
                <a:cxn ang="0">
                  <a:pos x="0" y="69"/>
                </a:cxn>
                <a:cxn ang="0">
                  <a:pos x="5" y="48"/>
                </a:cxn>
                <a:cxn ang="0">
                  <a:pos x="71" y="0"/>
                </a:cxn>
                <a:cxn ang="0">
                  <a:pos x="20" y="62"/>
                </a:cxn>
                <a:cxn ang="0">
                  <a:pos x="58" y="11"/>
                </a:cxn>
              </a:cxnLst>
              <a:rect l="0" t="0" r="r" b="b"/>
              <a:pathLst>
                <a:path w="71" h="69">
                  <a:moveTo>
                    <a:pt x="58" y="11"/>
                  </a:moveTo>
                  <a:cubicBezTo>
                    <a:pt x="30" y="24"/>
                    <a:pt x="10" y="43"/>
                    <a:pt x="0" y="69"/>
                  </a:cubicBezTo>
                  <a:cubicBezTo>
                    <a:pt x="0" y="63"/>
                    <a:pt x="2" y="56"/>
                    <a:pt x="5" y="48"/>
                  </a:cubicBezTo>
                  <a:cubicBezTo>
                    <a:pt x="0" y="24"/>
                    <a:pt x="22" y="8"/>
                    <a:pt x="71" y="0"/>
                  </a:cubicBezTo>
                  <a:cubicBezTo>
                    <a:pt x="54" y="47"/>
                    <a:pt x="37" y="67"/>
                    <a:pt x="20" y="62"/>
                  </a:cubicBezTo>
                  <a:cubicBezTo>
                    <a:pt x="4" y="57"/>
                    <a:pt x="16" y="40"/>
                    <a:pt x="58" y="11"/>
                  </a:cubicBezTo>
                  <a:close/>
                </a:path>
              </a:pathLst>
            </a:custGeom>
            <a:solidFill>
              <a:srgbClr val="0A341F"/>
            </a:solidFill>
            <a:ln w="9525">
              <a:noFill/>
              <a:round/>
            </a:ln>
          </p:spPr>
          <p:txBody>
            <a:bodyPr vert="horz" wrap="square" lIns="121682" tIns="60841" rIns="121682" bIns="60841" numCol="1" anchor="t" anchorCtr="0" compatLnSpc="1"/>
            <a:p>
              <a:pPr defTabSz="1373505">
                <a:defRPr/>
              </a:pPr>
              <a:endParaRPr lang="en-US" sz="3545" kern="0">
                <a:solidFill>
                  <a:srgbClr val="262626"/>
                </a:solidFill>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500" fill="hold"/>
                                        <p:tgtEl>
                                          <p:spTgt spid="36"/>
                                        </p:tgtEl>
                                        <p:attrNameLst>
                                          <p:attrName>ppt_x</p:attrName>
                                        </p:attrNameLst>
                                      </p:cBhvr>
                                      <p:tavLst>
                                        <p:tav tm="0">
                                          <p:val>
                                            <p:strVal val="#ppt_x"/>
                                          </p:val>
                                        </p:tav>
                                        <p:tav tm="100000">
                                          <p:val>
                                            <p:strVal val="#ppt_x"/>
                                          </p:val>
                                        </p:tav>
                                      </p:tavLst>
                                    </p:anim>
                                    <p:anim calcmode="lin" valueType="num">
                                      <p:cBhvr additive="base">
                                        <p:cTn id="8" dur="1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box(in)">
                                      <p:cBhvr>
                                        <p:cTn id="13" dur="2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加号 25"/>
          <p:cNvSpPr/>
          <p:nvPr/>
        </p:nvSpPr>
        <p:spPr>
          <a:xfrm>
            <a:off x="1418102" y="4875386"/>
            <a:ext cx="335762" cy="335762"/>
          </a:xfrm>
          <a:prstGeom prst="mathPlus">
            <a:avLst>
              <a:gd name="adj1" fmla="val 195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cs typeface="+mn-ea"/>
              <a:sym typeface="+mn-lt"/>
            </a:endParaRPr>
          </a:p>
        </p:txBody>
      </p:sp>
      <p:sp>
        <p:nvSpPr>
          <p:cNvPr id="27" name="TextBox 7"/>
          <p:cNvSpPr txBox="1"/>
          <p:nvPr/>
        </p:nvSpPr>
        <p:spPr>
          <a:xfrm>
            <a:off x="1854972" y="4859141"/>
            <a:ext cx="3077247" cy="577722"/>
          </a:xfrm>
          <a:prstGeom prst="rect">
            <a:avLst/>
          </a:prstGeom>
          <a:noFill/>
        </p:spPr>
        <p:txBody>
          <a:bodyPr wrap="square" rtlCol="0">
            <a:spAutoFit/>
          </a:bodyPr>
          <a:lstStyle/>
          <a:p>
            <a:pPr algn="ctr"/>
            <a:r>
              <a:rPr lang="en-US" sz="1575" b="1" spc="394" dirty="0">
                <a:latin typeface="微软雅黑" panose="020B0503020204020204" pitchFamily="34" charset="-122"/>
                <a:ea typeface="微软雅黑" panose="020B0503020204020204" pitchFamily="34" charset="-122"/>
                <a:cs typeface="+mn-ea"/>
                <a:sym typeface="+mn-lt"/>
              </a:rPr>
              <a:t>WRITE HERE</a:t>
            </a:r>
            <a:r>
              <a:rPr lang="en-US" altLang="zh-CN" sz="1575" b="1" spc="394" dirty="0">
                <a:latin typeface="微软雅黑" panose="020B0503020204020204" pitchFamily="34" charset="-122"/>
                <a:ea typeface="微软雅黑" panose="020B0503020204020204" pitchFamily="34" charset="-122"/>
                <a:cs typeface="+mn-ea"/>
                <a:sym typeface="+mn-lt"/>
              </a:rPr>
              <a:t>YOUR TITLE</a:t>
            </a:r>
            <a:endParaRPr lang="en-US" altLang="zh-CN" sz="1575" b="1" spc="394" dirty="0">
              <a:latin typeface="微软雅黑" panose="020B0503020204020204" pitchFamily="34" charset="-122"/>
              <a:ea typeface="微软雅黑" panose="020B0503020204020204" pitchFamily="34" charset="-122"/>
              <a:cs typeface="+mn-ea"/>
              <a:sym typeface="+mn-lt"/>
            </a:endParaRPr>
          </a:p>
          <a:p>
            <a:pPr algn="ctr"/>
            <a:endParaRPr lang="en-US" sz="1575" b="1" spc="394" dirty="0">
              <a:latin typeface="微软雅黑" panose="020B0503020204020204" pitchFamily="34" charset="-122"/>
              <a:ea typeface="微软雅黑" panose="020B0503020204020204" pitchFamily="34" charset="-122"/>
              <a:cs typeface="+mn-ea"/>
              <a:sym typeface="+mn-lt"/>
            </a:endParaRPr>
          </a:p>
        </p:txBody>
      </p:sp>
      <p:sp>
        <p:nvSpPr>
          <p:cNvPr id="28" name="文本框 27"/>
          <p:cNvSpPr txBox="1"/>
          <p:nvPr/>
        </p:nvSpPr>
        <p:spPr>
          <a:xfrm>
            <a:off x="1850470" y="5366885"/>
            <a:ext cx="8937603" cy="783590"/>
          </a:xfrm>
          <a:prstGeom prst="rect">
            <a:avLst/>
          </a:prstGeom>
          <a:noFill/>
        </p:spPr>
        <p:txBody>
          <a:bodyPr wrap="square" rtlCol="0">
            <a:spAutoFit/>
            <a:scene3d>
              <a:camera prst="orthographicFront"/>
              <a:lightRig rig="threePt" dir="t"/>
            </a:scene3d>
            <a:sp3d contourW="12700"/>
          </a:bodyPr>
          <a:lstStyle/>
          <a:p>
            <a:pPr defTabSz="887730">
              <a:lnSpc>
                <a:spcPct val="125000"/>
              </a:lnSpc>
              <a:defRPr/>
            </a:pPr>
            <a:r>
              <a:rPr lang="en-US" altLang="zh-CN" sz="1200" dirty="0">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text.Copy paste fonts. Choose the only option to retain text.Copy paste fonts. Choose the only option to retain text.</a:t>
            </a:r>
            <a:endParaRPr lang="en-US" altLang="zh-CN" sz="1200" dirty="0">
              <a:latin typeface="微软雅黑" panose="020B0503020204020204" pitchFamily="34" charset="-122"/>
              <a:ea typeface="微软雅黑" panose="020B0503020204020204" pitchFamily="34" charset="-122"/>
              <a:cs typeface="+mn-ea"/>
              <a:sym typeface="+mn-lt"/>
            </a:endParaRPr>
          </a:p>
          <a:p>
            <a:pPr defTabSz="887730">
              <a:lnSpc>
                <a:spcPct val="125000"/>
              </a:lnSpc>
              <a:defRPr/>
            </a:pPr>
            <a:endParaRPr lang="en-US" altLang="zh-CN" sz="1200" dirty="0">
              <a:solidFill>
                <a:prstClr val="white">
                  <a:lumMod val="50000"/>
                </a:prstClr>
              </a:solidFill>
              <a:latin typeface="微软雅黑" panose="020B0503020204020204" pitchFamily="34" charset="-122"/>
              <a:ea typeface="微软雅黑" panose="020B0503020204020204" pitchFamily="34" charset="-122"/>
              <a:cs typeface="+mn-ea"/>
              <a:sym typeface="+mn-lt"/>
            </a:endParaRPr>
          </a:p>
        </p:txBody>
      </p:sp>
      <p:pic>
        <p:nvPicPr>
          <p:cNvPr id="3" name="图片 2"/>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rot="16200000">
            <a:off x="4455827" y="-69850"/>
            <a:ext cx="2999073" cy="6858000"/>
          </a:xfrm>
          <a:prstGeom prst="rect">
            <a:avLst/>
          </a:prstGeom>
        </p:spPr>
      </p:pic>
      <p:grpSp>
        <p:nvGrpSpPr>
          <p:cNvPr id="2" name="组合 1"/>
          <p:cNvGrpSpPr/>
          <p:nvPr/>
        </p:nvGrpSpPr>
        <p:grpSpPr>
          <a:xfrm>
            <a:off x="3905547" y="507962"/>
            <a:ext cx="4381500" cy="605730"/>
            <a:chOff x="3916977" y="373515"/>
            <a:chExt cx="4381500" cy="605730"/>
          </a:xfrm>
        </p:grpSpPr>
        <p:sp>
          <p:nvSpPr>
            <p:cNvPr id="30" name="文本框 29"/>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31" name="文本框 30"/>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幼儿培训班"/>
          <p:cNvPicPr>
            <a:picLocks noChangeAspect="1"/>
          </p:cNvPicPr>
          <p:nvPr/>
        </p:nvPicPr>
        <p:blipFill>
          <a:blip r:embed="rId1"/>
          <a:srcRect t="8422" b="49330"/>
          <a:stretch>
            <a:fillRect/>
          </a:stretch>
        </p:blipFill>
        <p:spPr>
          <a:xfrm>
            <a:off x="-635" y="0"/>
            <a:ext cx="12192635" cy="6868160"/>
          </a:xfrm>
          <a:prstGeom prst="rect">
            <a:avLst/>
          </a:prstGeom>
        </p:spPr>
      </p:pic>
      <p:grpSp>
        <p:nvGrpSpPr>
          <p:cNvPr id="41" name="Group 2"/>
          <p:cNvGrpSpPr/>
          <p:nvPr/>
        </p:nvGrpSpPr>
        <p:grpSpPr>
          <a:xfrm flipV="1">
            <a:off x="597015" y="1204718"/>
            <a:ext cx="11587102" cy="4998138"/>
            <a:chOff x="2732831" y="2468492"/>
            <a:chExt cx="6841481" cy="5274703"/>
          </a:xfrm>
          <a:gradFill flip="none" rotWithShape="1">
            <a:gsLst>
              <a:gs pos="0">
                <a:schemeClr val="bg1">
                  <a:alpha val="8000"/>
                </a:schemeClr>
              </a:gs>
              <a:gs pos="74000">
                <a:schemeClr val="bg1">
                  <a:alpha val="0"/>
                </a:schemeClr>
              </a:gs>
            </a:gsLst>
            <a:lin ang="5400000" scaled="1"/>
            <a:tileRect/>
          </a:gradFill>
        </p:grpSpPr>
        <p:sp>
          <p:nvSpPr>
            <p:cNvPr id="43" name="Freeform: Shape 4"/>
            <p:cNvSpPr/>
            <p:nvPr/>
          </p:nvSpPr>
          <p:spPr>
            <a:xfrm>
              <a:off x="7709224" y="587810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4" name="Freeform: Shape 5"/>
            <p:cNvSpPr/>
            <p:nvPr/>
          </p:nvSpPr>
          <p:spPr>
            <a:xfrm>
              <a:off x="2732831" y="2468492"/>
              <a:ext cx="1155928" cy="115592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sp>
        <p:nvSpPr>
          <p:cNvPr id="46" name="文本框 45"/>
          <p:cNvSpPr txBox="1"/>
          <p:nvPr/>
        </p:nvSpPr>
        <p:spPr>
          <a:xfrm>
            <a:off x="3503591" y="1808574"/>
            <a:ext cx="4808194" cy="1568450"/>
          </a:xfrm>
          <a:prstGeom prst="rect">
            <a:avLst/>
          </a:prstGeom>
          <a:noFill/>
        </p:spPr>
        <p:txBody>
          <a:bodyPr wrap="square" rtlCol="0">
            <a:spAutoFit/>
          </a:bodyPr>
          <a:lstStyle/>
          <a:p>
            <a:pPr algn="ctr" defTabSz="450215">
              <a:defRPr/>
            </a:pPr>
            <a:r>
              <a:rPr kumimoji="1" lang="zh-CN" altLang="en-US" sz="9600" b="1" i="1" kern="0" spc="600" dirty="0">
                <a:solidFill>
                  <a:schemeClr val="bg1"/>
                </a:solidFill>
                <a:cs typeface="+mn-ea"/>
                <a:sym typeface="+mn-lt"/>
              </a:rPr>
              <a:t>第四章</a:t>
            </a:r>
            <a:endParaRPr kumimoji="1" lang="zh-CN" altLang="en-US" sz="9600" b="1" i="1" kern="0" spc="600" dirty="0">
              <a:solidFill>
                <a:schemeClr val="bg1"/>
              </a:solidFill>
              <a:cs typeface="+mn-ea"/>
              <a:sym typeface="+mn-lt"/>
            </a:endParaRPr>
          </a:p>
        </p:txBody>
      </p:sp>
      <p:sp>
        <p:nvSpPr>
          <p:cNvPr id="47" name="文本框 46"/>
          <p:cNvSpPr txBox="1"/>
          <p:nvPr/>
        </p:nvSpPr>
        <p:spPr>
          <a:xfrm>
            <a:off x="3831251" y="3883345"/>
            <a:ext cx="4152874" cy="1454244"/>
          </a:xfrm>
          <a:prstGeom prst="rect">
            <a:avLst/>
          </a:prstGeom>
          <a:noFill/>
        </p:spPr>
        <p:txBody>
          <a:bodyPr wrap="square" rtlCol="0">
            <a:spAutoFit/>
          </a:bodyPr>
          <a:lstStyle/>
          <a:p>
            <a:pPr algn="ctr">
              <a:lnSpc>
                <a:spcPct val="150000"/>
              </a:lnSpc>
            </a:pPr>
            <a:r>
              <a:rPr lang="zh-CN" altLang="en-US" sz="1200" i="1" dirty="0">
                <a:solidFill>
                  <a:schemeClr val="bg1"/>
                </a:solidFill>
                <a:cs typeface="+mn-ea"/>
                <a:sym typeface="+mn-lt"/>
              </a:rPr>
              <a:t>For our ever-lasting friendship, send sincere blessings and warm greetings to my friends whom I miss so much. For our ever-lasting friendship, send sincere blessings and warm greetings to my friends whom I miss so much.</a:t>
            </a:r>
            <a:endParaRPr lang="zh-CN" altLang="en-US" sz="1200" i="1" dirty="0">
              <a:solidFill>
                <a:schemeClr val="bg1"/>
              </a:solidFill>
              <a:cs typeface="+mn-ea"/>
              <a:sym typeface="+mn-lt"/>
            </a:endParaRPr>
          </a:p>
          <a:p>
            <a:pPr algn="ctr" fontAlgn="auto">
              <a:lnSpc>
                <a:spcPct val="150000"/>
              </a:lnSpc>
            </a:pPr>
            <a:endParaRPr lang="zh-CN" altLang="en-US" sz="1200" i="1" dirty="0">
              <a:solidFill>
                <a:schemeClr val="bg1"/>
              </a:solidFill>
              <a:cs typeface="+mn-ea"/>
              <a:sym typeface="+mn-lt"/>
            </a:endParaRPr>
          </a:p>
        </p:txBody>
      </p:sp>
      <p:sp>
        <p:nvSpPr>
          <p:cNvPr id="48" name="文本框 47"/>
          <p:cNvSpPr txBox="1"/>
          <p:nvPr/>
        </p:nvSpPr>
        <p:spPr>
          <a:xfrm>
            <a:off x="3759802" y="3145872"/>
            <a:ext cx="4295772" cy="769441"/>
          </a:xfrm>
          <a:prstGeom prst="rect">
            <a:avLst/>
          </a:prstGeom>
          <a:noFill/>
        </p:spPr>
        <p:txBody>
          <a:bodyPr wrap="square" rtlCol="0">
            <a:spAutoFit/>
          </a:bodyPr>
          <a:lstStyle/>
          <a:p>
            <a:pPr algn="ctr" defTabSz="450215">
              <a:defRPr/>
            </a:pPr>
            <a:r>
              <a:rPr kumimoji="1" lang="zh-CN" altLang="en-US" sz="4400" b="1" i="1" kern="0" spc="600" dirty="0">
                <a:solidFill>
                  <a:schemeClr val="bg1"/>
                </a:solidFill>
                <a:cs typeface="+mn-ea"/>
                <a:sym typeface="+mn-lt"/>
              </a:rPr>
              <a:t>添加标题内容</a:t>
            </a:r>
            <a:endParaRPr kumimoji="1" lang="zh-CN" altLang="en-US" sz="4400" b="1" i="1" kern="0" spc="600" dirty="0">
              <a:solidFill>
                <a:schemeClr val="bg1"/>
              </a:solidFill>
              <a:cs typeface="+mn-ea"/>
              <a:sym typeface="+mn-lt"/>
            </a:endParaRPr>
          </a:p>
        </p:txBody>
      </p:sp>
      <p:sp>
        <p:nvSpPr>
          <p:cNvPr id="51" name="Freeform: Shape 5"/>
          <p:cNvSpPr/>
          <p:nvPr/>
        </p:nvSpPr>
        <p:spPr>
          <a:xfrm>
            <a:off x="910660" y="4579757"/>
            <a:ext cx="1855352" cy="1780960"/>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2" name="Freeform: Shape 5"/>
          <p:cNvSpPr/>
          <p:nvPr/>
        </p:nvSpPr>
        <p:spPr>
          <a:xfrm>
            <a:off x="229359" y="5857259"/>
            <a:ext cx="524356" cy="503331"/>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Bent Arrow 7"/>
          <p:cNvSpPr/>
          <p:nvPr/>
        </p:nvSpPr>
        <p:spPr>
          <a:xfrm rot="10800000" flipH="1">
            <a:off x="3024380" y="4654774"/>
            <a:ext cx="885442" cy="647700"/>
          </a:xfrm>
          <a:prstGeom prst="bentArrow">
            <a:avLst>
              <a:gd name="adj1" fmla="val 11812"/>
              <a:gd name="adj2" fmla="val 11928"/>
              <a:gd name="adj3" fmla="val 22809"/>
              <a:gd name="adj4" fmla="val 79194"/>
            </a:avLst>
          </a:pr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lIns="82304" tIns="41152" rIns="82304" bIns="41152" rtlCol="0" anchor="ctr"/>
          <a:lstStyle/>
          <a:p>
            <a:pPr algn="ctr" defTabSz="914400"/>
            <a:endParaRPr lang="bg-BG" sz="18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9" name="Group 28"/>
          <p:cNvGrpSpPr/>
          <p:nvPr/>
        </p:nvGrpSpPr>
        <p:grpSpPr>
          <a:xfrm>
            <a:off x="1785106" y="2895600"/>
            <a:ext cx="1524000" cy="1524000"/>
            <a:chOff x="3400425" y="5334000"/>
            <a:chExt cx="3048000" cy="3048000"/>
          </a:xfrm>
        </p:grpSpPr>
        <p:sp>
          <p:nvSpPr>
            <p:cNvPr id="3" name="Rectangle 2"/>
            <p:cNvSpPr/>
            <p:nvPr/>
          </p:nvSpPr>
          <p:spPr>
            <a:xfrm>
              <a:off x="3400425" y="5334000"/>
              <a:ext cx="3048000" cy="3048000"/>
            </a:xfrm>
            <a:prstGeom prst="rect">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Freeform 151"/>
            <p:cNvSpPr>
              <a:spLocks noEditPoints="1"/>
            </p:cNvSpPr>
            <p:nvPr/>
          </p:nvSpPr>
          <p:spPr bwMode="auto">
            <a:xfrm>
              <a:off x="4401185" y="6023269"/>
              <a:ext cx="1097280" cy="1707404"/>
            </a:xfrm>
            <a:custGeom>
              <a:avLst/>
              <a:gdLst>
                <a:gd name="T0" fmla="*/ 2140 w 2316"/>
                <a:gd name="T1" fmla="*/ 2513 h 3612"/>
                <a:gd name="T2" fmla="*/ 1581 w 2316"/>
                <a:gd name="T3" fmla="*/ 158 h 3612"/>
                <a:gd name="T4" fmla="*/ 1624 w 2316"/>
                <a:gd name="T5" fmla="*/ 234 h 3612"/>
                <a:gd name="T6" fmla="*/ 1599 w 2316"/>
                <a:gd name="T7" fmla="*/ 1455 h 3612"/>
                <a:gd name="T8" fmla="*/ 1513 w 2316"/>
                <a:gd name="T9" fmla="*/ 1478 h 3612"/>
                <a:gd name="T10" fmla="*/ 1452 w 2316"/>
                <a:gd name="T11" fmla="*/ 1416 h 3612"/>
                <a:gd name="T12" fmla="*/ 1460 w 2316"/>
                <a:gd name="T13" fmla="*/ 189 h 3612"/>
                <a:gd name="T14" fmla="*/ 1536 w 2316"/>
                <a:gd name="T15" fmla="*/ 146 h 3612"/>
                <a:gd name="T16" fmla="*/ 850 w 2316"/>
                <a:gd name="T17" fmla="*/ 12 h 3612"/>
                <a:gd name="T18" fmla="*/ 894 w 2316"/>
                <a:gd name="T19" fmla="*/ 88 h 3612"/>
                <a:gd name="T20" fmla="*/ 1343 w 2316"/>
                <a:gd name="T21" fmla="*/ 1800 h 3612"/>
                <a:gd name="T22" fmla="*/ 1216 w 2316"/>
                <a:gd name="T23" fmla="*/ 1759 h 3612"/>
                <a:gd name="T24" fmla="*/ 1138 w 2316"/>
                <a:gd name="T25" fmla="*/ 1653 h 3612"/>
                <a:gd name="T26" fmla="*/ 1130 w 2316"/>
                <a:gd name="T27" fmla="*/ 65 h 3612"/>
                <a:gd name="T28" fmla="*/ 1192 w 2316"/>
                <a:gd name="T29" fmla="*/ 3 h 3612"/>
                <a:gd name="T30" fmla="*/ 1277 w 2316"/>
                <a:gd name="T31" fmla="*/ 26 h 3612"/>
                <a:gd name="T32" fmla="*/ 1304 w 2316"/>
                <a:gd name="T33" fmla="*/ 1584 h 3612"/>
                <a:gd name="T34" fmla="*/ 1343 w 2316"/>
                <a:gd name="T35" fmla="*/ 1623 h 3612"/>
                <a:gd name="T36" fmla="*/ 1766 w 2316"/>
                <a:gd name="T37" fmla="*/ 1599 h 3612"/>
                <a:gd name="T38" fmla="*/ 1782 w 2316"/>
                <a:gd name="T39" fmla="*/ 44 h 3612"/>
                <a:gd name="T40" fmla="*/ 1857 w 2316"/>
                <a:gd name="T41" fmla="*/ 0 h 3612"/>
                <a:gd name="T42" fmla="*/ 1933 w 2316"/>
                <a:gd name="T43" fmla="*/ 44 h 3612"/>
                <a:gd name="T44" fmla="*/ 1943 w 2316"/>
                <a:gd name="T45" fmla="*/ 1619 h 3612"/>
                <a:gd name="T46" fmla="*/ 1883 w 2316"/>
                <a:gd name="T47" fmla="*/ 1737 h 3612"/>
                <a:gd name="T48" fmla="*/ 1765 w 2316"/>
                <a:gd name="T49" fmla="*/ 1797 h 3612"/>
                <a:gd name="T50" fmla="*/ 2140 w 2316"/>
                <a:gd name="T51" fmla="*/ 2337 h 3612"/>
                <a:gd name="T52" fmla="*/ 1856 w 2316"/>
                <a:gd name="T53" fmla="*/ 2191 h 3612"/>
                <a:gd name="T54" fmla="*/ 1812 w 2316"/>
                <a:gd name="T55" fmla="*/ 2115 h 3612"/>
                <a:gd name="T56" fmla="*/ 1856 w 2316"/>
                <a:gd name="T57" fmla="*/ 2039 h 3612"/>
                <a:gd name="T58" fmla="*/ 2251 w 2316"/>
                <a:gd name="T59" fmla="*/ 2030 h 3612"/>
                <a:gd name="T60" fmla="*/ 2312 w 2316"/>
                <a:gd name="T61" fmla="*/ 2092 h 3612"/>
                <a:gd name="T62" fmla="*/ 2304 w 2316"/>
                <a:gd name="T63" fmla="*/ 3335 h 3612"/>
                <a:gd name="T64" fmla="*/ 2228 w 2316"/>
                <a:gd name="T65" fmla="*/ 3379 h 3612"/>
                <a:gd name="T66" fmla="*/ 1612 w 2316"/>
                <a:gd name="T67" fmla="*/ 3568 h 3612"/>
                <a:gd name="T68" fmla="*/ 1536 w 2316"/>
                <a:gd name="T69" fmla="*/ 3612 h 3612"/>
                <a:gd name="T70" fmla="*/ 1460 w 2316"/>
                <a:gd name="T71" fmla="*/ 3568 h 3612"/>
                <a:gd name="T72" fmla="*/ 894 w 2316"/>
                <a:gd name="T73" fmla="*/ 3379 h 3612"/>
                <a:gd name="T74" fmla="*/ 867 w 2316"/>
                <a:gd name="T75" fmla="*/ 3586 h 3612"/>
                <a:gd name="T76" fmla="*/ 782 w 2316"/>
                <a:gd name="T77" fmla="*/ 3609 h 3612"/>
                <a:gd name="T78" fmla="*/ 720 w 2316"/>
                <a:gd name="T79" fmla="*/ 3547 h 3612"/>
                <a:gd name="T80" fmla="*/ 65 w 2316"/>
                <a:gd name="T81" fmla="*/ 3376 h 3612"/>
                <a:gd name="T82" fmla="*/ 3 w 2316"/>
                <a:gd name="T83" fmla="*/ 3314 h 3612"/>
                <a:gd name="T84" fmla="*/ 12 w 2316"/>
                <a:gd name="T85" fmla="*/ 2071 h 3612"/>
                <a:gd name="T86" fmla="*/ 88 w 2316"/>
                <a:gd name="T87" fmla="*/ 2027 h 3612"/>
                <a:gd name="T88" fmla="*/ 477 w 2316"/>
                <a:gd name="T89" fmla="*/ 2052 h 3612"/>
                <a:gd name="T90" fmla="*/ 500 w 2316"/>
                <a:gd name="T91" fmla="*/ 2138 h 3612"/>
                <a:gd name="T92" fmla="*/ 439 w 2316"/>
                <a:gd name="T93" fmla="*/ 2200 h 3612"/>
                <a:gd name="T94" fmla="*/ 718 w 2316"/>
                <a:gd name="T95" fmla="*/ 2337 h 3612"/>
                <a:gd name="T96" fmla="*/ 547 w 2316"/>
                <a:gd name="T97" fmla="*/ 1743 h 3612"/>
                <a:gd name="T98" fmla="*/ 572 w 2316"/>
                <a:gd name="T99" fmla="*/ 1816 h 3612"/>
                <a:gd name="T100" fmla="*/ 531 w 2316"/>
                <a:gd name="T101" fmla="*/ 1881 h 3612"/>
                <a:gd name="T102" fmla="*/ 456 w 2316"/>
                <a:gd name="T103" fmla="*/ 1889 h 3612"/>
                <a:gd name="T104" fmla="*/ 90 w 2316"/>
                <a:gd name="T105" fmla="*/ 1532 h 3612"/>
                <a:gd name="T106" fmla="*/ 79 w 2316"/>
                <a:gd name="T107" fmla="*/ 1459 h 3612"/>
                <a:gd name="T108" fmla="*/ 516 w 2316"/>
                <a:gd name="T109" fmla="*/ 12 h 3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16" h="3612">
                  <a:moveTo>
                    <a:pt x="175" y="2513"/>
                  </a:moveTo>
                  <a:lnTo>
                    <a:pt x="175" y="3202"/>
                  </a:lnTo>
                  <a:lnTo>
                    <a:pt x="2140" y="3202"/>
                  </a:lnTo>
                  <a:lnTo>
                    <a:pt x="2140" y="2513"/>
                  </a:lnTo>
                  <a:lnTo>
                    <a:pt x="175" y="2513"/>
                  </a:lnTo>
                  <a:close/>
                  <a:moveTo>
                    <a:pt x="1536" y="146"/>
                  </a:moveTo>
                  <a:lnTo>
                    <a:pt x="1559" y="149"/>
                  </a:lnTo>
                  <a:lnTo>
                    <a:pt x="1581" y="158"/>
                  </a:lnTo>
                  <a:lnTo>
                    <a:pt x="1599" y="171"/>
                  </a:lnTo>
                  <a:lnTo>
                    <a:pt x="1612" y="189"/>
                  </a:lnTo>
                  <a:lnTo>
                    <a:pt x="1622" y="211"/>
                  </a:lnTo>
                  <a:lnTo>
                    <a:pt x="1624" y="234"/>
                  </a:lnTo>
                  <a:lnTo>
                    <a:pt x="1624" y="1392"/>
                  </a:lnTo>
                  <a:lnTo>
                    <a:pt x="1622" y="1416"/>
                  </a:lnTo>
                  <a:lnTo>
                    <a:pt x="1612" y="1437"/>
                  </a:lnTo>
                  <a:lnTo>
                    <a:pt x="1599" y="1455"/>
                  </a:lnTo>
                  <a:lnTo>
                    <a:pt x="1581" y="1469"/>
                  </a:lnTo>
                  <a:lnTo>
                    <a:pt x="1559" y="1478"/>
                  </a:lnTo>
                  <a:lnTo>
                    <a:pt x="1536" y="1481"/>
                  </a:lnTo>
                  <a:lnTo>
                    <a:pt x="1513" y="1478"/>
                  </a:lnTo>
                  <a:lnTo>
                    <a:pt x="1492" y="1469"/>
                  </a:lnTo>
                  <a:lnTo>
                    <a:pt x="1474" y="1455"/>
                  </a:lnTo>
                  <a:lnTo>
                    <a:pt x="1460" y="1437"/>
                  </a:lnTo>
                  <a:lnTo>
                    <a:pt x="1452" y="1416"/>
                  </a:lnTo>
                  <a:lnTo>
                    <a:pt x="1448" y="1392"/>
                  </a:lnTo>
                  <a:lnTo>
                    <a:pt x="1448" y="234"/>
                  </a:lnTo>
                  <a:lnTo>
                    <a:pt x="1452" y="211"/>
                  </a:lnTo>
                  <a:lnTo>
                    <a:pt x="1460" y="189"/>
                  </a:lnTo>
                  <a:lnTo>
                    <a:pt x="1474" y="171"/>
                  </a:lnTo>
                  <a:lnTo>
                    <a:pt x="1492" y="158"/>
                  </a:lnTo>
                  <a:lnTo>
                    <a:pt x="1513" y="149"/>
                  </a:lnTo>
                  <a:lnTo>
                    <a:pt x="1536" y="146"/>
                  </a:lnTo>
                  <a:close/>
                  <a:moveTo>
                    <a:pt x="560" y="0"/>
                  </a:moveTo>
                  <a:lnTo>
                    <a:pt x="806" y="0"/>
                  </a:lnTo>
                  <a:lnTo>
                    <a:pt x="829" y="3"/>
                  </a:lnTo>
                  <a:lnTo>
                    <a:pt x="850" y="12"/>
                  </a:lnTo>
                  <a:lnTo>
                    <a:pt x="867" y="26"/>
                  </a:lnTo>
                  <a:lnTo>
                    <a:pt x="882" y="44"/>
                  </a:lnTo>
                  <a:lnTo>
                    <a:pt x="890" y="66"/>
                  </a:lnTo>
                  <a:lnTo>
                    <a:pt x="894" y="88"/>
                  </a:lnTo>
                  <a:lnTo>
                    <a:pt x="894" y="2337"/>
                  </a:lnTo>
                  <a:lnTo>
                    <a:pt x="1448" y="2337"/>
                  </a:lnTo>
                  <a:lnTo>
                    <a:pt x="1448" y="1800"/>
                  </a:lnTo>
                  <a:lnTo>
                    <a:pt x="1343" y="1800"/>
                  </a:lnTo>
                  <a:lnTo>
                    <a:pt x="1308" y="1797"/>
                  </a:lnTo>
                  <a:lnTo>
                    <a:pt x="1275" y="1789"/>
                  </a:lnTo>
                  <a:lnTo>
                    <a:pt x="1243" y="1776"/>
                  </a:lnTo>
                  <a:lnTo>
                    <a:pt x="1216" y="1759"/>
                  </a:lnTo>
                  <a:lnTo>
                    <a:pt x="1191" y="1737"/>
                  </a:lnTo>
                  <a:lnTo>
                    <a:pt x="1169" y="1711"/>
                  </a:lnTo>
                  <a:lnTo>
                    <a:pt x="1151" y="1684"/>
                  </a:lnTo>
                  <a:lnTo>
                    <a:pt x="1138" y="1653"/>
                  </a:lnTo>
                  <a:lnTo>
                    <a:pt x="1130" y="1619"/>
                  </a:lnTo>
                  <a:lnTo>
                    <a:pt x="1127" y="1584"/>
                  </a:lnTo>
                  <a:lnTo>
                    <a:pt x="1127" y="88"/>
                  </a:lnTo>
                  <a:lnTo>
                    <a:pt x="1130" y="65"/>
                  </a:lnTo>
                  <a:lnTo>
                    <a:pt x="1139" y="44"/>
                  </a:lnTo>
                  <a:lnTo>
                    <a:pt x="1153" y="26"/>
                  </a:lnTo>
                  <a:lnTo>
                    <a:pt x="1171" y="12"/>
                  </a:lnTo>
                  <a:lnTo>
                    <a:pt x="1192" y="3"/>
                  </a:lnTo>
                  <a:lnTo>
                    <a:pt x="1215" y="0"/>
                  </a:lnTo>
                  <a:lnTo>
                    <a:pt x="1239" y="3"/>
                  </a:lnTo>
                  <a:lnTo>
                    <a:pt x="1260" y="12"/>
                  </a:lnTo>
                  <a:lnTo>
                    <a:pt x="1277" y="26"/>
                  </a:lnTo>
                  <a:lnTo>
                    <a:pt x="1292" y="44"/>
                  </a:lnTo>
                  <a:lnTo>
                    <a:pt x="1300" y="65"/>
                  </a:lnTo>
                  <a:lnTo>
                    <a:pt x="1304" y="88"/>
                  </a:lnTo>
                  <a:lnTo>
                    <a:pt x="1304" y="1584"/>
                  </a:lnTo>
                  <a:lnTo>
                    <a:pt x="1307" y="1599"/>
                  </a:lnTo>
                  <a:lnTo>
                    <a:pt x="1315" y="1612"/>
                  </a:lnTo>
                  <a:lnTo>
                    <a:pt x="1328" y="1621"/>
                  </a:lnTo>
                  <a:lnTo>
                    <a:pt x="1343" y="1623"/>
                  </a:lnTo>
                  <a:lnTo>
                    <a:pt x="1730" y="1623"/>
                  </a:lnTo>
                  <a:lnTo>
                    <a:pt x="1745" y="1621"/>
                  </a:lnTo>
                  <a:lnTo>
                    <a:pt x="1758" y="1612"/>
                  </a:lnTo>
                  <a:lnTo>
                    <a:pt x="1766" y="1599"/>
                  </a:lnTo>
                  <a:lnTo>
                    <a:pt x="1770" y="1584"/>
                  </a:lnTo>
                  <a:lnTo>
                    <a:pt x="1770" y="88"/>
                  </a:lnTo>
                  <a:lnTo>
                    <a:pt x="1773" y="65"/>
                  </a:lnTo>
                  <a:lnTo>
                    <a:pt x="1782" y="44"/>
                  </a:lnTo>
                  <a:lnTo>
                    <a:pt x="1795" y="26"/>
                  </a:lnTo>
                  <a:lnTo>
                    <a:pt x="1812" y="12"/>
                  </a:lnTo>
                  <a:lnTo>
                    <a:pt x="1834" y="3"/>
                  </a:lnTo>
                  <a:lnTo>
                    <a:pt x="1857" y="0"/>
                  </a:lnTo>
                  <a:lnTo>
                    <a:pt x="1880" y="3"/>
                  </a:lnTo>
                  <a:lnTo>
                    <a:pt x="1901" y="12"/>
                  </a:lnTo>
                  <a:lnTo>
                    <a:pt x="1920" y="26"/>
                  </a:lnTo>
                  <a:lnTo>
                    <a:pt x="1933" y="44"/>
                  </a:lnTo>
                  <a:lnTo>
                    <a:pt x="1942" y="65"/>
                  </a:lnTo>
                  <a:lnTo>
                    <a:pt x="1945" y="88"/>
                  </a:lnTo>
                  <a:lnTo>
                    <a:pt x="1945" y="1584"/>
                  </a:lnTo>
                  <a:lnTo>
                    <a:pt x="1943" y="1619"/>
                  </a:lnTo>
                  <a:lnTo>
                    <a:pt x="1934" y="1653"/>
                  </a:lnTo>
                  <a:lnTo>
                    <a:pt x="1921" y="1684"/>
                  </a:lnTo>
                  <a:lnTo>
                    <a:pt x="1903" y="1711"/>
                  </a:lnTo>
                  <a:lnTo>
                    <a:pt x="1883" y="1737"/>
                  </a:lnTo>
                  <a:lnTo>
                    <a:pt x="1857" y="1759"/>
                  </a:lnTo>
                  <a:lnTo>
                    <a:pt x="1829" y="1776"/>
                  </a:lnTo>
                  <a:lnTo>
                    <a:pt x="1798" y="1789"/>
                  </a:lnTo>
                  <a:lnTo>
                    <a:pt x="1765" y="1797"/>
                  </a:lnTo>
                  <a:lnTo>
                    <a:pt x="1730" y="1800"/>
                  </a:lnTo>
                  <a:lnTo>
                    <a:pt x="1624" y="1800"/>
                  </a:lnTo>
                  <a:lnTo>
                    <a:pt x="1624" y="2337"/>
                  </a:lnTo>
                  <a:lnTo>
                    <a:pt x="2140" y="2337"/>
                  </a:lnTo>
                  <a:lnTo>
                    <a:pt x="2140" y="2203"/>
                  </a:lnTo>
                  <a:lnTo>
                    <a:pt x="1901" y="2203"/>
                  </a:lnTo>
                  <a:lnTo>
                    <a:pt x="1877" y="2200"/>
                  </a:lnTo>
                  <a:lnTo>
                    <a:pt x="1856" y="2191"/>
                  </a:lnTo>
                  <a:lnTo>
                    <a:pt x="1839" y="2178"/>
                  </a:lnTo>
                  <a:lnTo>
                    <a:pt x="1824" y="2160"/>
                  </a:lnTo>
                  <a:lnTo>
                    <a:pt x="1816" y="2138"/>
                  </a:lnTo>
                  <a:lnTo>
                    <a:pt x="1812" y="2115"/>
                  </a:lnTo>
                  <a:lnTo>
                    <a:pt x="1816" y="2092"/>
                  </a:lnTo>
                  <a:lnTo>
                    <a:pt x="1824" y="2071"/>
                  </a:lnTo>
                  <a:lnTo>
                    <a:pt x="1839" y="2052"/>
                  </a:lnTo>
                  <a:lnTo>
                    <a:pt x="1856" y="2039"/>
                  </a:lnTo>
                  <a:lnTo>
                    <a:pt x="1877" y="2030"/>
                  </a:lnTo>
                  <a:lnTo>
                    <a:pt x="1901" y="2027"/>
                  </a:lnTo>
                  <a:lnTo>
                    <a:pt x="2228" y="2027"/>
                  </a:lnTo>
                  <a:lnTo>
                    <a:pt x="2251" y="2030"/>
                  </a:lnTo>
                  <a:lnTo>
                    <a:pt x="2273" y="2039"/>
                  </a:lnTo>
                  <a:lnTo>
                    <a:pt x="2290" y="2052"/>
                  </a:lnTo>
                  <a:lnTo>
                    <a:pt x="2304" y="2071"/>
                  </a:lnTo>
                  <a:lnTo>
                    <a:pt x="2312" y="2092"/>
                  </a:lnTo>
                  <a:lnTo>
                    <a:pt x="2316" y="2115"/>
                  </a:lnTo>
                  <a:lnTo>
                    <a:pt x="2316" y="3290"/>
                  </a:lnTo>
                  <a:lnTo>
                    <a:pt x="2312" y="3314"/>
                  </a:lnTo>
                  <a:lnTo>
                    <a:pt x="2304" y="3335"/>
                  </a:lnTo>
                  <a:lnTo>
                    <a:pt x="2290" y="3352"/>
                  </a:lnTo>
                  <a:lnTo>
                    <a:pt x="2273" y="3367"/>
                  </a:lnTo>
                  <a:lnTo>
                    <a:pt x="2251" y="3376"/>
                  </a:lnTo>
                  <a:lnTo>
                    <a:pt x="2228" y="3379"/>
                  </a:lnTo>
                  <a:lnTo>
                    <a:pt x="1624" y="3379"/>
                  </a:lnTo>
                  <a:lnTo>
                    <a:pt x="1624" y="3524"/>
                  </a:lnTo>
                  <a:lnTo>
                    <a:pt x="1622" y="3547"/>
                  </a:lnTo>
                  <a:lnTo>
                    <a:pt x="1612" y="3568"/>
                  </a:lnTo>
                  <a:lnTo>
                    <a:pt x="1599" y="3586"/>
                  </a:lnTo>
                  <a:lnTo>
                    <a:pt x="1581" y="3600"/>
                  </a:lnTo>
                  <a:lnTo>
                    <a:pt x="1559" y="3609"/>
                  </a:lnTo>
                  <a:lnTo>
                    <a:pt x="1536" y="3612"/>
                  </a:lnTo>
                  <a:lnTo>
                    <a:pt x="1513" y="3609"/>
                  </a:lnTo>
                  <a:lnTo>
                    <a:pt x="1492" y="3600"/>
                  </a:lnTo>
                  <a:lnTo>
                    <a:pt x="1474" y="3586"/>
                  </a:lnTo>
                  <a:lnTo>
                    <a:pt x="1460" y="3568"/>
                  </a:lnTo>
                  <a:lnTo>
                    <a:pt x="1452" y="3547"/>
                  </a:lnTo>
                  <a:lnTo>
                    <a:pt x="1448" y="3524"/>
                  </a:lnTo>
                  <a:lnTo>
                    <a:pt x="1448" y="3379"/>
                  </a:lnTo>
                  <a:lnTo>
                    <a:pt x="894" y="3379"/>
                  </a:lnTo>
                  <a:lnTo>
                    <a:pt x="894" y="3524"/>
                  </a:lnTo>
                  <a:lnTo>
                    <a:pt x="890" y="3547"/>
                  </a:lnTo>
                  <a:lnTo>
                    <a:pt x="882" y="3568"/>
                  </a:lnTo>
                  <a:lnTo>
                    <a:pt x="867" y="3586"/>
                  </a:lnTo>
                  <a:lnTo>
                    <a:pt x="850" y="3600"/>
                  </a:lnTo>
                  <a:lnTo>
                    <a:pt x="829" y="3609"/>
                  </a:lnTo>
                  <a:lnTo>
                    <a:pt x="806" y="3612"/>
                  </a:lnTo>
                  <a:lnTo>
                    <a:pt x="782" y="3609"/>
                  </a:lnTo>
                  <a:lnTo>
                    <a:pt x="761" y="3600"/>
                  </a:lnTo>
                  <a:lnTo>
                    <a:pt x="743" y="3586"/>
                  </a:lnTo>
                  <a:lnTo>
                    <a:pt x="729" y="3568"/>
                  </a:lnTo>
                  <a:lnTo>
                    <a:pt x="720" y="3547"/>
                  </a:lnTo>
                  <a:lnTo>
                    <a:pt x="718" y="3524"/>
                  </a:lnTo>
                  <a:lnTo>
                    <a:pt x="718" y="3379"/>
                  </a:lnTo>
                  <a:lnTo>
                    <a:pt x="88" y="3379"/>
                  </a:lnTo>
                  <a:lnTo>
                    <a:pt x="65" y="3376"/>
                  </a:lnTo>
                  <a:lnTo>
                    <a:pt x="44" y="3367"/>
                  </a:lnTo>
                  <a:lnTo>
                    <a:pt x="25" y="3352"/>
                  </a:lnTo>
                  <a:lnTo>
                    <a:pt x="12" y="3335"/>
                  </a:lnTo>
                  <a:lnTo>
                    <a:pt x="3" y="3314"/>
                  </a:lnTo>
                  <a:lnTo>
                    <a:pt x="0" y="3290"/>
                  </a:lnTo>
                  <a:lnTo>
                    <a:pt x="0" y="2115"/>
                  </a:lnTo>
                  <a:lnTo>
                    <a:pt x="3" y="2092"/>
                  </a:lnTo>
                  <a:lnTo>
                    <a:pt x="12" y="2071"/>
                  </a:lnTo>
                  <a:lnTo>
                    <a:pt x="25" y="2052"/>
                  </a:lnTo>
                  <a:lnTo>
                    <a:pt x="44" y="2039"/>
                  </a:lnTo>
                  <a:lnTo>
                    <a:pt x="65" y="2030"/>
                  </a:lnTo>
                  <a:lnTo>
                    <a:pt x="88" y="2027"/>
                  </a:lnTo>
                  <a:lnTo>
                    <a:pt x="414" y="2027"/>
                  </a:lnTo>
                  <a:lnTo>
                    <a:pt x="439" y="2030"/>
                  </a:lnTo>
                  <a:lnTo>
                    <a:pt x="459" y="2039"/>
                  </a:lnTo>
                  <a:lnTo>
                    <a:pt x="477" y="2052"/>
                  </a:lnTo>
                  <a:lnTo>
                    <a:pt x="491" y="2071"/>
                  </a:lnTo>
                  <a:lnTo>
                    <a:pt x="500" y="2092"/>
                  </a:lnTo>
                  <a:lnTo>
                    <a:pt x="503" y="2115"/>
                  </a:lnTo>
                  <a:lnTo>
                    <a:pt x="500" y="2138"/>
                  </a:lnTo>
                  <a:lnTo>
                    <a:pt x="491" y="2160"/>
                  </a:lnTo>
                  <a:lnTo>
                    <a:pt x="477" y="2178"/>
                  </a:lnTo>
                  <a:lnTo>
                    <a:pt x="459" y="2191"/>
                  </a:lnTo>
                  <a:lnTo>
                    <a:pt x="439" y="2200"/>
                  </a:lnTo>
                  <a:lnTo>
                    <a:pt x="414" y="2203"/>
                  </a:lnTo>
                  <a:lnTo>
                    <a:pt x="175" y="2203"/>
                  </a:lnTo>
                  <a:lnTo>
                    <a:pt x="175" y="2337"/>
                  </a:lnTo>
                  <a:lnTo>
                    <a:pt x="718" y="2337"/>
                  </a:lnTo>
                  <a:lnTo>
                    <a:pt x="718" y="177"/>
                  </a:lnTo>
                  <a:lnTo>
                    <a:pt x="627" y="177"/>
                  </a:lnTo>
                  <a:lnTo>
                    <a:pt x="262" y="1458"/>
                  </a:lnTo>
                  <a:lnTo>
                    <a:pt x="547" y="1743"/>
                  </a:lnTo>
                  <a:lnTo>
                    <a:pt x="559" y="1760"/>
                  </a:lnTo>
                  <a:lnTo>
                    <a:pt x="568" y="1777"/>
                  </a:lnTo>
                  <a:lnTo>
                    <a:pt x="572" y="1796"/>
                  </a:lnTo>
                  <a:lnTo>
                    <a:pt x="572" y="1816"/>
                  </a:lnTo>
                  <a:lnTo>
                    <a:pt x="568" y="1834"/>
                  </a:lnTo>
                  <a:lnTo>
                    <a:pt x="559" y="1852"/>
                  </a:lnTo>
                  <a:lnTo>
                    <a:pt x="547" y="1869"/>
                  </a:lnTo>
                  <a:lnTo>
                    <a:pt x="531" y="1881"/>
                  </a:lnTo>
                  <a:lnTo>
                    <a:pt x="513" y="1889"/>
                  </a:lnTo>
                  <a:lnTo>
                    <a:pt x="494" y="1894"/>
                  </a:lnTo>
                  <a:lnTo>
                    <a:pt x="475" y="1894"/>
                  </a:lnTo>
                  <a:lnTo>
                    <a:pt x="456" y="1889"/>
                  </a:lnTo>
                  <a:lnTo>
                    <a:pt x="439" y="1881"/>
                  </a:lnTo>
                  <a:lnTo>
                    <a:pt x="422" y="1869"/>
                  </a:lnTo>
                  <a:lnTo>
                    <a:pt x="101" y="1546"/>
                  </a:lnTo>
                  <a:lnTo>
                    <a:pt x="90" y="1532"/>
                  </a:lnTo>
                  <a:lnTo>
                    <a:pt x="81" y="1514"/>
                  </a:lnTo>
                  <a:lnTo>
                    <a:pt x="77" y="1497"/>
                  </a:lnTo>
                  <a:lnTo>
                    <a:pt x="76" y="1478"/>
                  </a:lnTo>
                  <a:lnTo>
                    <a:pt x="79" y="1459"/>
                  </a:lnTo>
                  <a:lnTo>
                    <a:pt x="476" y="63"/>
                  </a:lnTo>
                  <a:lnTo>
                    <a:pt x="485" y="43"/>
                  </a:lnTo>
                  <a:lnTo>
                    <a:pt x="499" y="25"/>
                  </a:lnTo>
                  <a:lnTo>
                    <a:pt x="516" y="12"/>
                  </a:lnTo>
                  <a:lnTo>
                    <a:pt x="537" y="3"/>
                  </a:lnTo>
                  <a:lnTo>
                    <a:pt x="560" y="0"/>
                  </a:lnTo>
                  <a:close/>
                </a:path>
              </a:pathLst>
            </a:custGeom>
            <a:solidFill>
              <a:schemeClr val="bg1"/>
            </a:solidFill>
            <a:ln w="0">
              <a:noFill/>
              <a:prstDash val="solid"/>
              <a:round/>
            </a:ln>
          </p:spPr>
          <p:txBody>
            <a:bodyPr vert="horz" wrap="square" lIns="45720" tIns="22860" rIns="45720" bIns="22860" numCol="1" anchor="t" anchorCtr="0" compatLnSpc="1"/>
            <a:lstStyle/>
            <a:p>
              <a:pPr defTabSz="914400"/>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1" name="Group 30"/>
          <p:cNvGrpSpPr/>
          <p:nvPr/>
        </p:nvGrpSpPr>
        <p:grpSpPr>
          <a:xfrm>
            <a:off x="4153248" y="4124325"/>
            <a:ext cx="1524000" cy="1524000"/>
            <a:chOff x="12722225" y="7486650"/>
            <a:chExt cx="3810000" cy="3810000"/>
          </a:xfrm>
        </p:grpSpPr>
        <p:sp>
          <p:nvSpPr>
            <p:cNvPr id="5" name="Rectangle 4"/>
            <p:cNvSpPr/>
            <p:nvPr/>
          </p:nvSpPr>
          <p:spPr>
            <a:xfrm>
              <a:off x="12722225" y="7486650"/>
              <a:ext cx="3810000" cy="3810000"/>
            </a:xfrm>
            <a:prstGeom prst="rect">
              <a:avLst/>
            </a:pr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2" name="Freeform 101"/>
            <p:cNvSpPr>
              <a:spLocks noEditPoints="1"/>
            </p:cNvSpPr>
            <p:nvPr/>
          </p:nvSpPr>
          <p:spPr bwMode="auto">
            <a:xfrm>
              <a:off x="13636625" y="8211432"/>
              <a:ext cx="1981200" cy="2360436"/>
            </a:xfrm>
            <a:custGeom>
              <a:avLst/>
              <a:gdLst>
                <a:gd name="T0" fmla="*/ 2597 w 3035"/>
                <a:gd name="T1" fmla="*/ 1958 h 3612"/>
                <a:gd name="T2" fmla="*/ 2188 w 3035"/>
                <a:gd name="T3" fmla="*/ 3118 h 3612"/>
                <a:gd name="T4" fmla="*/ 1349 w 3035"/>
                <a:gd name="T5" fmla="*/ 3077 h 3612"/>
                <a:gd name="T6" fmla="*/ 1316 w 3035"/>
                <a:gd name="T7" fmla="*/ 3164 h 3612"/>
                <a:gd name="T8" fmla="*/ 1222 w 3035"/>
                <a:gd name="T9" fmla="*/ 3173 h 3612"/>
                <a:gd name="T10" fmla="*/ 872 w 3035"/>
                <a:gd name="T11" fmla="*/ 1583 h 3612"/>
                <a:gd name="T12" fmla="*/ 1743 w 3035"/>
                <a:gd name="T13" fmla="*/ 950 h 3612"/>
                <a:gd name="T14" fmla="*/ 1608 w 3035"/>
                <a:gd name="T15" fmla="*/ 1093 h 3612"/>
                <a:gd name="T16" fmla="*/ 1429 w 3035"/>
                <a:gd name="T17" fmla="*/ 1170 h 3612"/>
                <a:gd name="T18" fmla="*/ 1240 w 3035"/>
                <a:gd name="T19" fmla="*/ 1206 h 3612"/>
                <a:gd name="T20" fmla="*/ 1042 w 3035"/>
                <a:gd name="T21" fmla="*/ 1232 h 3612"/>
                <a:gd name="T22" fmla="*/ 877 w 3035"/>
                <a:gd name="T23" fmla="*/ 1281 h 3612"/>
                <a:gd name="T24" fmla="*/ 813 w 3035"/>
                <a:gd name="T25" fmla="*/ 1379 h 3612"/>
                <a:gd name="T26" fmla="*/ 2306 w 3035"/>
                <a:gd name="T27" fmla="*/ 1244 h 3612"/>
                <a:gd name="T28" fmla="*/ 2146 w 3035"/>
                <a:gd name="T29" fmla="*/ 1005 h 3612"/>
                <a:gd name="T30" fmla="*/ 1906 w 3035"/>
                <a:gd name="T31" fmla="*/ 849 h 3612"/>
                <a:gd name="T32" fmla="*/ 1854 w 3035"/>
                <a:gd name="T33" fmla="*/ 652 h 3612"/>
                <a:gd name="T34" fmla="*/ 2150 w 3035"/>
                <a:gd name="T35" fmla="*/ 776 h 3612"/>
                <a:gd name="T36" fmla="*/ 2372 w 3035"/>
                <a:gd name="T37" fmla="*/ 1001 h 3612"/>
                <a:gd name="T38" fmla="*/ 2507 w 3035"/>
                <a:gd name="T39" fmla="*/ 1286 h 3612"/>
                <a:gd name="T40" fmla="*/ 2637 w 3035"/>
                <a:gd name="T41" fmla="*/ 1414 h 3612"/>
                <a:gd name="T42" fmla="*/ 2688 w 3035"/>
                <a:gd name="T43" fmla="*/ 1492 h 3612"/>
                <a:gd name="T44" fmla="*/ 2984 w 3035"/>
                <a:gd name="T45" fmla="*/ 1790 h 3612"/>
                <a:gd name="T46" fmla="*/ 3035 w 3035"/>
                <a:gd name="T47" fmla="*/ 1867 h 3612"/>
                <a:gd name="T48" fmla="*/ 2750 w 3035"/>
                <a:gd name="T49" fmla="*/ 3206 h 3612"/>
                <a:gd name="T50" fmla="*/ 2283 w 3035"/>
                <a:gd name="T51" fmla="*/ 3541 h 3612"/>
                <a:gd name="T52" fmla="*/ 2217 w 3035"/>
                <a:gd name="T53" fmla="*/ 3610 h 3612"/>
                <a:gd name="T54" fmla="*/ 929 w 3035"/>
                <a:gd name="T55" fmla="*/ 3592 h 3612"/>
                <a:gd name="T56" fmla="*/ 494 w 3035"/>
                <a:gd name="T57" fmla="*/ 1492 h 3612"/>
                <a:gd name="T58" fmla="*/ 544 w 3035"/>
                <a:gd name="T59" fmla="*/ 1414 h 3612"/>
                <a:gd name="T60" fmla="*/ 646 w 3035"/>
                <a:gd name="T61" fmla="*/ 1319 h 3612"/>
                <a:gd name="T62" fmla="*/ 751 w 3035"/>
                <a:gd name="T63" fmla="*/ 1154 h 3612"/>
                <a:gd name="T64" fmla="*/ 932 w 3035"/>
                <a:gd name="T65" fmla="*/ 1073 h 3612"/>
                <a:gd name="T66" fmla="*/ 1146 w 3035"/>
                <a:gd name="T67" fmla="*/ 1040 h 3612"/>
                <a:gd name="T68" fmla="*/ 1381 w 3035"/>
                <a:gd name="T69" fmla="*/ 1001 h 3612"/>
                <a:gd name="T70" fmla="*/ 1543 w 3035"/>
                <a:gd name="T71" fmla="*/ 920 h 3612"/>
                <a:gd name="T72" fmla="*/ 1625 w 3035"/>
                <a:gd name="T73" fmla="*/ 763 h 3612"/>
                <a:gd name="T74" fmla="*/ 1676 w 3035"/>
                <a:gd name="T75" fmla="*/ 650 h 3612"/>
                <a:gd name="T76" fmla="*/ 510 w 3035"/>
                <a:gd name="T77" fmla="*/ 12 h 3612"/>
                <a:gd name="T78" fmla="*/ 556 w 3035"/>
                <a:gd name="T79" fmla="*/ 105 h 3612"/>
                <a:gd name="T80" fmla="*/ 1226 w 3035"/>
                <a:gd name="T81" fmla="*/ 143 h 3612"/>
                <a:gd name="T82" fmla="*/ 1388 w 3035"/>
                <a:gd name="T83" fmla="*/ 210 h 3612"/>
                <a:gd name="T84" fmla="*/ 1455 w 3035"/>
                <a:gd name="T85" fmla="*/ 373 h 3612"/>
                <a:gd name="T86" fmla="*/ 1388 w 3035"/>
                <a:gd name="T87" fmla="*/ 536 h 3612"/>
                <a:gd name="T88" fmla="*/ 1226 w 3035"/>
                <a:gd name="T89" fmla="*/ 604 h 3612"/>
                <a:gd name="T90" fmla="*/ 178 w 3035"/>
                <a:gd name="T91" fmla="*/ 641 h 3612"/>
                <a:gd name="T92" fmla="*/ 212 w 3035"/>
                <a:gd name="T93" fmla="*/ 709 h 3612"/>
                <a:gd name="T94" fmla="*/ 884 w 3035"/>
                <a:gd name="T95" fmla="*/ 731 h 3612"/>
                <a:gd name="T96" fmla="*/ 968 w 3035"/>
                <a:gd name="T97" fmla="*/ 814 h 3612"/>
                <a:gd name="T98" fmla="*/ 937 w 3035"/>
                <a:gd name="T99" fmla="*/ 902 h 3612"/>
                <a:gd name="T100" fmla="*/ 845 w 3035"/>
                <a:gd name="T101" fmla="*/ 912 h 3612"/>
                <a:gd name="T102" fmla="*/ 229 w 3035"/>
                <a:gd name="T103" fmla="*/ 888 h 3612"/>
                <a:gd name="T104" fmla="*/ 67 w 3035"/>
                <a:gd name="T105" fmla="*/ 820 h 3612"/>
                <a:gd name="T106" fmla="*/ 0 w 3035"/>
                <a:gd name="T107" fmla="*/ 657 h 3612"/>
                <a:gd name="T108" fmla="*/ 67 w 3035"/>
                <a:gd name="T109" fmla="*/ 495 h 3612"/>
                <a:gd name="T110" fmla="*/ 229 w 3035"/>
                <a:gd name="T111" fmla="*/ 428 h 3612"/>
                <a:gd name="T112" fmla="*/ 1277 w 3035"/>
                <a:gd name="T113" fmla="*/ 390 h 3612"/>
                <a:gd name="T114" fmla="*/ 1242 w 3035"/>
                <a:gd name="T115" fmla="*/ 322 h 3612"/>
                <a:gd name="T116" fmla="*/ 501 w 3035"/>
                <a:gd name="T117" fmla="*/ 293 h 3612"/>
                <a:gd name="T118" fmla="*/ 390 w 3035"/>
                <a:gd name="T119" fmla="*/ 161 h 3612"/>
                <a:gd name="T120" fmla="*/ 403 w 3035"/>
                <a:gd name="T121" fmla="*/ 26 h 3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35" h="3612">
                  <a:moveTo>
                    <a:pt x="2597" y="1958"/>
                  </a:moveTo>
                  <a:lnTo>
                    <a:pt x="2380" y="3050"/>
                  </a:lnTo>
                  <a:lnTo>
                    <a:pt x="2622" y="3050"/>
                  </a:lnTo>
                  <a:lnTo>
                    <a:pt x="2840" y="1958"/>
                  </a:lnTo>
                  <a:lnTo>
                    <a:pt x="2597" y="1958"/>
                  </a:lnTo>
                  <a:close/>
                  <a:moveTo>
                    <a:pt x="688" y="1583"/>
                  </a:moveTo>
                  <a:lnTo>
                    <a:pt x="1057" y="3435"/>
                  </a:lnTo>
                  <a:lnTo>
                    <a:pt x="2124" y="3435"/>
                  </a:lnTo>
                  <a:lnTo>
                    <a:pt x="2186" y="3124"/>
                  </a:lnTo>
                  <a:lnTo>
                    <a:pt x="2188" y="3118"/>
                  </a:lnTo>
                  <a:lnTo>
                    <a:pt x="2439" y="1854"/>
                  </a:lnTo>
                  <a:lnTo>
                    <a:pt x="2439" y="1850"/>
                  </a:lnTo>
                  <a:lnTo>
                    <a:pt x="2493" y="1583"/>
                  </a:lnTo>
                  <a:lnTo>
                    <a:pt x="1052" y="1583"/>
                  </a:lnTo>
                  <a:lnTo>
                    <a:pt x="1349" y="3077"/>
                  </a:lnTo>
                  <a:lnTo>
                    <a:pt x="1350" y="3097"/>
                  </a:lnTo>
                  <a:lnTo>
                    <a:pt x="1348" y="3117"/>
                  </a:lnTo>
                  <a:lnTo>
                    <a:pt x="1341" y="3135"/>
                  </a:lnTo>
                  <a:lnTo>
                    <a:pt x="1330" y="3151"/>
                  </a:lnTo>
                  <a:lnTo>
                    <a:pt x="1316" y="3164"/>
                  </a:lnTo>
                  <a:lnTo>
                    <a:pt x="1299" y="3174"/>
                  </a:lnTo>
                  <a:lnTo>
                    <a:pt x="1280" y="3181"/>
                  </a:lnTo>
                  <a:lnTo>
                    <a:pt x="1260" y="3183"/>
                  </a:lnTo>
                  <a:lnTo>
                    <a:pt x="1241" y="3180"/>
                  </a:lnTo>
                  <a:lnTo>
                    <a:pt x="1222" y="3173"/>
                  </a:lnTo>
                  <a:lnTo>
                    <a:pt x="1206" y="3162"/>
                  </a:lnTo>
                  <a:lnTo>
                    <a:pt x="1193" y="3148"/>
                  </a:lnTo>
                  <a:lnTo>
                    <a:pt x="1183" y="3131"/>
                  </a:lnTo>
                  <a:lnTo>
                    <a:pt x="1176" y="3112"/>
                  </a:lnTo>
                  <a:lnTo>
                    <a:pt x="872" y="1583"/>
                  </a:lnTo>
                  <a:lnTo>
                    <a:pt x="688" y="1583"/>
                  </a:lnTo>
                  <a:close/>
                  <a:moveTo>
                    <a:pt x="1792" y="820"/>
                  </a:moveTo>
                  <a:lnTo>
                    <a:pt x="1779" y="868"/>
                  </a:lnTo>
                  <a:lnTo>
                    <a:pt x="1763" y="910"/>
                  </a:lnTo>
                  <a:lnTo>
                    <a:pt x="1743" y="950"/>
                  </a:lnTo>
                  <a:lnTo>
                    <a:pt x="1721" y="985"/>
                  </a:lnTo>
                  <a:lnTo>
                    <a:pt x="1696" y="1017"/>
                  </a:lnTo>
                  <a:lnTo>
                    <a:pt x="1669" y="1046"/>
                  </a:lnTo>
                  <a:lnTo>
                    <a:pt x="1639" y="1071"/>
                  </a:lnTo>
                  <a:lnTo>
                    <a:pt x="1608" y="1093"/>
                  </a:lnTo>
                  <a:lnTo>
                    <a:pt x="1575" y="1113"/>
                  </a:lnTo>
                  <a:lnTo>
                    <a:pt x="1540" y="1130"/>
                  </a:lnTo>
                  <a:lnTo>
                    <a:pt x="1504" y="1146"/>
                  </a:lnTo>
                  <a:lnTo>
                    <a:pt x="1466" y="1159"/>
                  </a:lnTo>
                  <a:lnTo>
                    <a:pt x="1429" y="1170"/>
                  </a:lnTo>
                  <a:lnTo>
                    <a:pt x="1391" y="1180"/>
                  </a:lnTo>
                  <a:lnTo>
                    <a:pt x="1354" y="1188"/>
                  </a:lnTo>
                  <a:lnTo>
                    <a:pt x="1315" y="1194"/>
                  </a:lnTo>
                  <a:lnTo>
                    <a:pt x="1277" y="1201"/>
                  </a:lnTo>
                  <a:lnTo>
                    <a:pt x="1240" y="1206"/>
                  </a:lnTo>
                  <a:lnTo>
                    <a:pt x="1203" y="1211"/>
                  </a:lnTo>
                  <a:lnTo>
                    <a:pt x="1167" y="1215"/>
                  </a:lnTo>
                  <a:lnTo>
                    <a:pt x="1124" y="1221"/>
                  </a:lnTo>
                  <a:lnTo>
                    <a:pt x="1082" y="1226"/>
                  </a:lnTo>
                  <a:lnTo>
                    <a:pt x="1042" y="1232"/>
                  </a:lnTo>
                  <a:lnTo>
                    <a:pt x="1003" y="1238"/>
                  </a:lnTo>
                  <a:lnTo>
                    <a:pt x="967" y="1247"/>
                  </a:lnTo>
                  <a:lnTo>
                    <a:pt x="933" y="1256"/>
                  </a:lnTo>
                  <a:lnTo>
                    <a:pt x="903" y="1268"/>
                  </a:lnTo>
                  <a:lnTo>
                    <a:pt x="877" y="1281"/>
                  </a:lnTo>
                  <a:lnTo>
                    <a:pt x="855" y="1297"/>
                  </a:lnTo>
                  <a:lnTo>
                    <a:pt x="837" y="1315"/>
                  </a:lnTo>
                  <a:lnTo>
                    <a:pt x="826" y="1334"/>
                  </a:lnTo>
                  <a:lnTo>
                    <a:pt x="817" y="1355"/>
                  </a:lnTo>
                  <a:lnTo>
                    <a:pt x="813" y="1379"/>
                  </a:lnTo>
                  <a:lnTo>
                    <a:pt x="811" y="1407"/>
                  </a:lnTo>
                  <a:lnTo>
                    <a:pt x="2354" y="1407"/>
                  </a:lnTo>
                  <a:lnTo>
                    <a:pt x="2342" y="1352"/>
                  </a:lnTo>
                  <a:lnTo>
                    <a:pt x="2327" y="1298"/>
                  </a:lnTo>
                  <a:lnTo>
                    <a:pt x="2306" y="1244"/>
                  </a:lnTo>
                  <a:lnTo>
                    <a:pt x="2282" y="1192"/>
                  </a:lnTo>
                  <a:lnTo>
                    <a:pt x="2253" y="1141"/>
                  </a:lnTo>
                  <a:lnTo>
                    <a:pt x="2221" y="1093"/>
                  </a:lnTo>
                  <a:lnTo>
                    <a:pt x="2185" y="1048"/>
                  </a:lnTo>
                  <a:lnTo>
                    <a:pt x="2146" y="1005"/>
                  </a:lnTo>
                  <a:lnTo>
                    <a:pt x="2104" y="965"/>
                  </a:lnTo>
                  <a:lnTo>
                    <a:pt x="2059" y="929"/>
                  </a:lnTo>
                  <a:lnTo>
                    <a:pt x="2011" y="897"/>
                  </a:lnTo>
                  <a:lnTo>
                    <a:pt x="1960" y="871"/>
                  </a:lnTo>
                  <a:lnTo>
                    <a:pt x="1906" y="849"/>
                  </a:lnTo>
                  <a:lnTo>
                    <a:pt x="1850" y="831"/>
                  </a:lnTo>
                  <a:lnTo>
                    <a:pt x="1792" y="820"/>
                  </a:lnTo>
                  <a:close/>
                  <a:moveTo>
                    <a:pt x="1719" y="639"/>
                  </a:moveTo>
                  <a:lnTo>
                    <a:pt x="1787" y="642"/>
                  </a:lnTo>
                  <a:lnTo>
                    <a:pt x="1854" y="652"/>
                  </a:lnTo>
                  <a:lnTo>
                    <a:pt x="1918" y="666"/>
                  </a:lnTo>
                  <a:lnTo>
                    <a:pt x="1980" y="686"/>
                  </a:lnTo>
                  <a:lnTo>
                    <a:pt x="2040" y="711"/>
                  </a:lnTo>
                  <a:lnTo>
                    <a:pt x="2096" y="741"/>
                  </a:lnTo>
                  <a:lnTo>
                    <a:pt x="2150" y="776"/>
                  </a:lnTo>
                  <a:lnTo>
                    <a:pt x="2201" y="814"/>
                  </a:lnTo>
                  <a:lnTo>
                    <a:pt x="2249" y="857"/>
                  </a:lnTo>
                  <a:lnTo>
                    <a:pt x="2294" y="902"/>
                  </a:lnTo>
                  <a:lnTo>
                    <a:pt x="2334" y="950"/>
                  </a:lnTo>
                  <a:lnTo>
                    <a:pt x="2372" y="1001"/>
                  </a:lnTo>
                  <a:lnTo>
                    <a:pt x="2407" y="1055"/>
                  </a:lnTo>
                  <a:lnTo>
                    <a:pt x="2438" y="1110"/>
                  </a:lnTo>
                  <a:lnTo>
                    <a:pt x="2464" y="1167"/>
                  </a:lnTo>
                  <a:lnTo>
                    <a:pt x="2487" y="1225"/>
                  </a:lnTo>
                  <a:lnTo>
                    <a:pt x="2507" y="1286"/>
                  </a:lnTo>
                  <a:lnTo>
                    <a:pt x="2521" y="1345"/>
                  </a:lnTo>
                  <a:lnTo>
                    <a:pt x="2532" y="1407"/>
                  </a:lnTo>
                  <a:lnTo>
                    <a:pt x="2600" y="1407"/>
                  </a:lnTo>
                  <a:lnTo>
                    <a:pt x="2620" y="1409"/>
                  </a:lnTo>
                  <a:lnTo>
                    <a:pt x="2637" y="1414"/>
                  </a:lnTo>
                  <a:lnTo>
                    <a:pt x="2654" y="1424"/>
                  </a:lnTo>
                  <a:lnTo>
                    <a:pt x="2668" y="1438"/>
                  </a:lnTo>
                  <a:lnTo>
                    <a:pt x="2679" y="1455"/>
                  </a:lnTo>
                  <a:lnTo>
                    <a:pt x="2685" y="1473"/>
                  </a:lnTo>
                  <a:lnTo>
                    <a:pt x="2688" y="1492"/>
                  </a:lnTo>
                  <a:lnTo>
                    <a:pt x="2687" y="1512"/>
                  </a:lnTo>
                  <a:lnTo>
                    <a:pt x="2633" y="1782"/>
                  </a:lnTo>
                  <a:lnTo>
                    <a:pt x="2947" y="1782"/>
                  </a:lnTo>
                  <a:lnTo>
                    <a:pt x="2966" y="1784"/>
                  </a:lnTo>
                  <a:lnTo>
                    <a:pt x="2984" y="1790"/>
                  </a:lnTo>
                  <a:lnTo>
                    <a:pt x="3001" y="1800"/>
                  </a:lnTo>
                  <a:lnTo>
                    <a:pt x="3015" y="1814"/>
                  </a:lnTo>
                  <a:lnTo>
                    <a:pt x="3025" y="1830"/>
                  </a:lnTo>
                  <a:lnTo>
                    <a:pt x="3032" y="1849"/>
                  </a:lnTo>
                  <a:lnTo>
                    <a:pt x="3035" y="1867"/>
                  </a:lnTo>
                  <a:lnTo>
                    <a:pt x="3032" y="1887"/>
                  </a:lnTo>
                  <a:lnTo>
                    <a:pt x="2781" y="3156"/>
                  </a:lnTo>
                  <a:lnTo>
                    <a:pt x="2774" y="3175"/>
                  </a:lnTo>
                  <a:lnTo>
                    <a:pt x="2763" y="3192"/>
                  </a:lnTo>
                  <a:lnTo>
                    <a:pt x="2750" y="3206"/>
                  </a:lnTo>
                  <a:lnTo>
                    <a:pt x="2734" y="3217"/>
                  </a:lnTo>
                  <a:lnTo>
                    <a:pt x="2715" y="3224"/>
                  </a:lnTo>
                  <a:lnTo>
                    <a:pt x="2694" y="3226"/>
                  </a:lnTo>
                  <a:lnTo>
                    <a:pt x="2345" y="3226"/>
                  </a:lnTo>
                  <a:lnTo>
                    <a:pt x="2283" y="3541"/>
                  </a:lnTo>
                  <a:lnTo>
                    <a:pt x="2276" y="3560"/>
                  </a:lnTo>
                  <a:lnTo>
                    <a:pt x="2265" y="3578"/>
                  </a:lnTo>
                  <a:lnTo>
                    <a:pt x="2252" y="3592"/>
                  </a:lnTo>
                  <a:lnTo>
                    <a:pt x="2236" y="3603"/>
                  </a:lnTo>
                  <a:lnTo>
                    <a:pt x="2217" y="3610"/>
                  </a:lnTo>
                  <a:lnTo>
                    <a:pt x="2196" y="3612"/>
                  </a:lnTo>
                  <a:lnTo>
                    <a:pt x="985" y="3612"/>
                  </a:lnTo>
                  <a:lnTo>
                    <a:pt x="964" y="3610"/>
                  </a:lnTo>
                  <a:lnTo>
                    <a:pt x="945" y="3603"/>
                  </a:lnTo>
                  <a:lnTo>
                    <a:pt x="929" y="3592"/>
                  </a:lnTo>
                  <a:lnTo>
                    <a:pt x="916" y="3578"/>
                  </a:lnTo>
                  <a:lnTo>
                    <a:pt x="905" y="3560"/>
                  </a:lnTo>
                  <a:lnTo>
                    <a:pt x="898" y="3541"/>
                  </a:lnTo>
                  <a:lnTo>
                    <a:pt x="495" y="1512"/>
                  </a:lnTo>
                  <a:lnTo>
                    <a:pt x="494" y="1492"/>
                  </a:lnTo>
                  <a:lnTo>
                    <a:pt x="496" y="1473"/>
                  </a:lnTo>
                  <a:lnTo>
                    <a:pt x="502" y="1455"/>
                  </a:lnTo>
                  <a:lnTo>
                    <a:pt x="513" y="1438"/>
                  </a:lnTo>
                  <a:lnTo>
                    <a:pt x="527" y="1424"/>
                  </a:lnTo>
                  <a:lnTo>
                    <a:pt x="544" y="1414"/>
                  </a:lnTo>
                  <a:lnTo>
                    <a:pt x="561" y="1409"/>
                  </a:lnTo>
                  <a:lnTo>
                    <a:pt x="581" y="1407"/>
                  </a:lnTo>
                  <a:lnTo>
                    <a:pt x="635" y="1407"/>
                  </a:lnTo>
                  <a:lnTo>
                    <a:pt x="638" y="1360"/>
                  </a:lnTo>
                  <a:lnTo>
                    <a:pt x="646" y="1319"/>
                  </a:lnTo>
                  <a:lnTo>
                    <a:pt x="658" y="1279"/>
                  </a:lnTo>
                  <a:lnTo>
                    <a:pt x="675" y="1243"/>
                  </a:lnTo>
                  <a:lnTo>
                    <a:pt x="697" y="1210"/>
                  </a:lnTo>
                  <a:lnTo>
                    <a:pt x="722" y="1180"/>
                  </a:lnTo>
                  <a:lnTo>
                    <a:pt x="751" y="1154"/>
                  </a:lnTo>
                  <a:lnTo>
                    <a:pt x="782" y="1132"/>
                  </a:lnTo>
                  <a:lnTo>
                    <a:pt x="817" y="1114"/>
                  </a:lnTo>
                  <a:lnTo>
                    <a:pt x="854" y="1097"/>
                  </a:lnTo>
                  <a:lnTo>
                    <a:pt x="892" y="1084"/>
                  </a:lnTo>
                  <a:lnTo>
                    <a:pt x="932" y="1073"/>
                  </a:lnTo>
                  <a:lnTo>
                    <a:pt x="974" y="1064"/>
                  </a:lnTo>
                  <a:lnTo>
                    <a:pt x="1016" y="1057"/>
                  </a:lnTo>
                  <a:lnTo>
                    <a:pt x="1059" y="1051"/>
                  </a:lnTo>
                  <a:lnTo>
                    <a:pt x="1103" y="1045"/>
                  </a:lnTo>
                  <a:lnTo>
                    <a:pt x="1146" y="1040"/>
                  </a:lnTo>
                  <a:lnTo>
                    <a:pt x="1198" y="1034"/>
                  </a:lnTo>
                  <a:lnTo>
                    <a:pt x="1249" y="1026"/>
                  </a:lnTo>
                  <a:lnTo>
                    <a:pt x="1296" y="1018"/>
                  </a:lnTo>
                  <a:lnTo>
                    <a:pt x="1339" y="1011"/>
                  </a:lnTo>
                  <a:lnTo>
                    <a:pt x="1381" y="1001"/>
                  </a:lnTo>
                  <a:lnTo>
                    <a:pt x="1419" y="989"/>
                  </a:lnTo>
                  <a:lnTo>
                    <a:pt x="1455" y="975"/>
                  </a:lnTo>
                  <a:lnTo>
                    <a:pt x="1487" y="960"/>
                  </a:lnTo>
                  <a:lnTo>
                    <a:pt x="1517" y="941"/>
                  </a:lnTo>
                  <a:lnTo>
                    <a:pt x="1543" y="920"/>
                  </a:lnTo>
                  <a:lnTo>
                    <a:pt x="1566" y="896"/>
                  </a:lnTo>
                  <a:lnTo>
                    <a:pt x="1586" y="869"/>
                  </a:lnTo>
                  <a:lnTo>
                    <a:pt x="1602" y="838"/>
                  </a:lnTo>
                  <a:lnTo>
                    <a:pt x="1615" y="803"/>
                  </a:lnTo>
                  <a:lnTo>
                    <a:pt x="1625" y="763"/>
                  </a:lnTo>
                  <a:lnTo>
                    <a:pt x="1632" y="719"/>
                  </a:lnTo>
                  <a:lnTo>
                    <a:pt x="1636" y="697"/>
                  </a:lnTo>
                  <a:lnTo>
                    <a:pt x="1646" y="678"/>
                  </a:lnTo>
                  <a:lnTo>
                    <a:pt x="1660" y="662"/>
                  </a:lnTo>
                  <a:lnTo>
                    <a:pt x="1676" y="650"/>
                  </a:lnTo>
                  <a:lnTo>
                    <a:pt x="1697" y="642"/>
                  </a:lnTo>
                  <a:lnTo>
                    <a:pt x="1719" y="639"/>
                  </a:lnTo>
                  <a:close/>
                  <a:moveTo>
                    <a:pt x="465" y="0"/>
                  </a:moveTo>
                  <a:lnTo>
                    <a:pt x="489" y="3"/>
                  </a:lnTo>
                  <a:lnTo>
                    <a:pt x="510" y="12"/>
                  </a:lnTo>
                  <a:lnTo>
                    <a:pt x="527" y="26"/>
                  </a:lnTo>
                  <a:lnTo>
                    <a:pt x="542" y="44"/>
                  </a:lnTo>
                  <a:lnTo>
                    <a:pt x="550" y="65"/>
                  </a:lnTo>
                  <a:lnTo>
                    <a:pt x="553" y="89"/>
                  </a:lnTo>
                  <a:lnTo>
                    <a:pt x="556" y="105"/>
                  </a:lnTo>
                  <a:lnTo>
                    <a:pt x="564" y="120"/>
                  </a:lnTo>
                  <a:lnTo>
                    <a:pt x="576" y="132"/>
                  </a:lnTo>
                  <a:lnTo>
                    <a:pt x="590" y="139"/>
                  </a:lnTo>
                  <a:lnTo>
                    <a:pt x="607" y="143"/>
                  </a:lnTo>
                  <a:lnTo>
                    <a:pt x="1226" y="143"/>
                  </a:lnTo>
                  <a:lnTo>
                    <a:pt x="1263" y="145"/>
                  </a:lnTo>
                  <a:lnTo>
                    <a:pt x="1298" y="154"/>
                  </a:lnTo>
                  <a:lnTo>
                    <a:pt x="1331" y="168"/>
                  </a:lnTo>
                  <a:lnTo>
                    <a:pt x="1361" y="187"/>
                  </a:lnTo>
                  <a:lnTo>
                    <a:pt x="1388" y="210"/>
                  </a:lnTo>
                  <a:lnTo>
                    <a:pt x="1411" y="237"/>
                  </a:lnTo>
                  <a:lnTo>
                    <a:pt x="1429" y="267"/>
                  </a:lnTo>
                  <a:lnTo>
                    <a:pt x="1443" y="300"/>
                  </a:lnTo>
                  <a:lnTo>
                    <a:pt x="1452" y="335"/>
                  </a:lnTo>
                  <a:lnTo>
                    <a:pt x="1455" y="373"/>
                  </a:lnTo>
                  <a:lnTo>
                    <a:pt x="1452" y="410"/>
                  </a:lnTo>
                  <a:lnTo>
                    <a:pt x="1443" y="446"/>
                  </a:lnTo>
                  <a:lnTo>
                    <a:pt x="1429" y="479"/>
                  </a:lnTo>
                  <a:lnTo>
                    <a:pt x="1411" y="509"/>
                  </a:lnTo>
                  <a:lnTo>
                    <a:pt x="1388" y="536"/>
                  </a:lnTo>
                  <a:lnTo>
                    <a:pt x="1361" y="558"/>
                  </a:lnTo>
                  <a:lnTo>
                    <a:pt x="1331" y="578"/>
                  </a:lnTo>
                  <a:lnTo>
                    <a:pt x="1298" y="591"/>
                  </a:lnTo>
                  <a:lnTo>
                    <a:pt x="1263" y="600"/>
                  </a:lnTo>
                  <a:lnTo>
                    <a:pt x="1226" y="604"/>
                  </a:lnTo>
                  <a:lnTo>
                    <a:pt x="229" y="604"/>
                  </a:lnTo>
                  <a:lnTo>
                    <a:pt x="212" y="607"/>
                  </a:lnTo>
                  <a:lnTo>
                    <a:pt x="198" y="615"/>
                  </a:lnTo>
                  <a:lnTo>
                    <a:pt x="186" y="626"/>
                  </a:lnTo>
                  <a:lnTo>
                    <a:pt x="178" y="641"/>
                  </a:lnTo>
                  <a:lnTo>
                    <a:pt x="175" y="657"/>
                  </a:lnTo>
                  <a:lnTo>
                    <a:pt x="178" y="675"/>
                  </a:lnTo>
                  <a:lnTo>
                    <a:pt x="186" y="689"/>
                  </a:lnTo>
                  <a:lnTo>
                    <a:pt x="198" y="701"/>
                  </a:lnTo>
                  <a:lnTo>
                    <a:pt x="212" y="709"/>
                  </a:lnTo>
                  <a:lnTo>
                    <a:pt x="229" y="711"/>
                  </a:lnTo>
                  <a:lnTo>
                    <a:pt x="793" y="711"/>
                  </a:lnTo>
                  <a:lnTo>
                    <a:pt x="825" y="714"/>
                  </a:lnTo>
                  <a:lnTo>
                    <a:pt x="856" y="720"/>
                  </a:lnTo>
                  <a:lnTo>
                    <a:pt x="884" y="731"/>
                  </a:lnTo>
                  <a:lnTo>
                    <a:pt x="913" y="745"/>
                  </a:lnTo>
                  <a:lnTo>
                    <a:pt x="938" y="764"/>
                  </a:lnTo>
                  <a:lnTo>
                    <a:pt x="952" y="778"/>
                  </a:lnTo>
                  <a:lnTo>
                    <a:pt x="963" y="795"/>
                  </a:lnTo>
                  <a:lnTo>
                    <a:pt x="968" y="814"/>
                  </a:lnTo>
                  <a:lnTo>
                    <a:pt x="971" y="833"/>
                  </a:lnTo>
                  <a:lnTo>
                    <a:pt x="968" y="852"/>
                  </a:lnTo>
                  <a:lnTo>
                    <a:pt x="962" y="871"/>
                  </a:lnTo>
                  <a:lnTo>
                    <a:pt x="951" y="888"/>
                  </a:lnTo>
                  <a:lnTo>
                    <a:pt x="937" y="902"/>
                  </a:lnTo>
                  <a:lnTo>
                    <a:pt x="919" y="913"/>
                  </a:lnTo>
                  <a:lnTo>
                    <a:pt x="902" y="918"/>
                  </a:lnTo>
                  <a:lnTo>
                    <a:pt x="883" y="920"/>
                  </a:lnTo>
                  <a:lnTo>
                    <a:pt x="863" y="918"/>
                  </a:lnTo>
                  <a:lnTo>
                    <a:pt x="845" y="912"/>
                  </a:lnTo>
                  <a:lnTo>
                    <a:pt x="827" y="901"/>
                  </a:lnTo>
                  <a:lnTo>
                    <a:pt x="819" y="895"/>
                  </a:lnTo>
                  <a:lnTo>
                    <a:pt x="808" y="891"/>
                  </a:lnTo>
                  <a:lnTo>
                    <a:pt x="793" y="888"/>
                  </a:lnTo>
                  <a:lnTo>
                    <a:pt x="229" y="888"/>
                  </a:lnTo>
                  <a:lnTo>
                    <a:pt x="192" y="885"/>
                  </a:lnTo>
                  <a:lnTo>
                    <a:pt x="156" y="876"/>
                  </a:lnTo>
                  <a:lnTo>
                    <a:pt x="124" y="862"/>
                  </a:lnTo>
                  <a:lnTo>
                    <a:pt x="94" y="843"/>
                  </a:lnTo>
                  <a:lnTo>
                    <a:pt x="67" y="820"/>
                  </a:lnTo>
                  <a:lnTo>
                    <a:pt x="44" y="794"/>
                  </a:lnTo>
                  <a:lnTo>
                    <a:pt x="25" y="763"/>
                  </a:lnTo>
                  <a:lnTo>
                    <a:pt x="11" y="730"/>
                  </a:lnTo>
                  <a:lnTo>
                    <a:pt x="3" y="695"/>
                  </a:lnTo>
                  <a:lnTo>
                    <a:pt x="0" y="657"/>
                  </a:lnTo>
                  <a:lnTo>
                    <a:pt x="3" y="620"/>
                  </a:lnTo>
                  <a:lnTo>
                    <a:pt x="11" y="585"/>
                  </a:lnTo>
                  <a:lnTo>
                    <a:pt x="25" y="552"/>
                  </a:lnTo>
                  <a:lnTo>
                    <a:pt x="44" y="521"/>
                  </a:lnTo>
                  <a:lnTo>
                    <a:pt x="67" y="495"/>
                  </a:lnTo>
                  <a:lnTo>
                    <a:pt x="94" y="472"/>
                  </a:lnTo>
                  <a:lnTo>
                    <a:pt x="124" y="453"/>
                  </a:lnTo>
                  <a:lnTo>
                    <a:pt x="156" y="439"/>
                  </a:lnTo>
                  <a:lnTo>
                    <a:pt x="192" y="430"/>
                  </a:lnTo>
                  <a:lnTo>
                    <a:pt x="229" y="428"/>
                  </a:lnTo>
                  <a:lnTo>
                    <a:pt x="1226" y="428"/>
                  </a:lnTo>
                  <a:lnTo>
                    <a:pt x="1242" y="424"/>
                  </a:lnTo>
                  <a:lnTo>
                    <a:pt x="1257" y="417"/>
                  </a:lnTo>
                  <a:lnTo>
                    <a:pt x="1268" y="404"/>
                  </a:lnTo>
                  <a:lnTo>
                    <a:pt x="1277" y="390"/>
                  </a:lnTo>
                  <a:lnTo>
                    <a:pt x="1279" y="373"/>
                  </a:lnTo>
                  <a:lnTo>
                    <a:pt x="1277" y="356"/>
                  </a:lnTo>
                  <a:lnTo>
                    <a:pt x="1268" y="342"/>
                  </a:lnTo>
                  <a:lnTo>
                    <a:pt x="1257" y="330"/>
                  </a:lnTo>
                  <a:lnTo>
                    <a:pt x="1242" y="322"/>
                  </a:lnTo>
                  <a:lnTo>
                    <a:pt x="1226" y="319"/>
                  </a:lnTo>
                  <a:lnTo>
                    <a:pt x="607" y="319"/>
                  </a:lnTo>
                  <a:lnTo>
                    <a:pt x="570" y="315"/>
                  </a:lnTo>
                  <a:lnTo>
                    <a:pt x="534" y="307"/>
                  </a:lnTo>
                  <a:lnTo>
                    <a:pt x="501" y="293"/>
                  </a:lnTo>
                  <a:lnTo>
                    <a:pt x="472" y="275"/>
                  </a:lnTo>
                  <a:lnTo>
                    <a:pt x="444" y="252"/>
                  </a:lnTo>
                  <a:lnTo>
                    <a:pt x="421" y="224"/>
                  </a:lnTo>
                  <a:lnTo>
                    <a:pt x="403" y="194"/>
                  </a:lnTo>
                  <a:lnTo>
                    <a:pt x="390" y="161"/>
                  </a:lnTo>
                  <a:lnTo>
                    <a:pt x="381" y="125"/>
                  </a:lnTo>
                  <a:lnTo>
                    <a:pt x="378" y="89"/>
                  </a:lnTo>
                  <a:lnTo>
                    <a:pt x="381" y="65"/>
                  </a:lnTo>
                  <a:lnTo>
                    <a:pt x="390" y="44"/>
                  </a:lnTo>
                  <a:lnTo>
                    <a:pt x="403" y="26"/>
                  </a:lnTo>
                  <a:lnTo>
                    <a:pt x="421" y="12"/>
                  </a:lnTo>
                  <a:lnTo>
                    <a:pt x="442" y="3"/>
                  </a:lnTo>
                  <a:lnTo>
                    <a:pt x="465" y="0"/>
                  </a:lnTo>
                  <a:close/>
                </a:path>
              </a:pathLst>
            </a:custGeom>
            <a:solidFill>
              <a:schemeClr val="bg1"/>
            </a:solidFill>
            <a:ln w="0">
              <a:noFill/>
              <a:prstDash val="solid"/>
              <a:round/>
            </a:ln>
          </p:spPr>
          <p:txBody>
            <a:bodyPr vert="horz" wrap="square" lIns="45720" tIns="22860" rIns="45720" bIns="22860" numCol="1" anchor="t" anchorCtr="0" compatLnSpc="1"/>
            <a:lstStyle/>
            <a:p>
              <a:pPr defTabSz="914400"/>
              <a:endParaRPr lang="en-US">
                <a:solidFill>
                  <a:srgbClr val="7F7F7F">
                    <a:lumMod val="95000"/>
                    <a:lumOff val="5000"/>
                  </a:srgbClr>
                </a:solidFill>
                <a:latin typeface="微软雅黑" panose="020B0503020204020204" pitchFamily="34" charset="-122"/>
                <a:ea typeface="微软雅黑" panose="020B0503020204020204" pitchFamily="34" charset="-122"/>
                <a:cs typeface="+mn-ea"/>
                <a:sym typeface="+mn-lt"/>
              </a:endParaRPr>
            </a:p>
          </p:txBody>
        </p:sp>
      </p:grpSp>
      <p:grpSp>
        <p:nvGrpSpPr>
          <p:cNvPr id="30" name="Group 29"/>
          <p:cNvGrpSpPr/>
          <p:nvPr/>
        </p:nvGrpSpPr>
        <p:grpSpPr>
          <a:xfrm>
            <a:off x="6508691" y="4124325"/>
            <a:ext cx="1524000" cy="1524000"/>
            <a:chOff x="7883525" y="7486650"/>
            <a:chExt cx="3810000" cy="3810000"/>
          </a:xfrm>
        </p:grpSpPr>
        <p:sp>
          <p:nvSpPr>
            <p:cNvPr id="4" name="Rectangle 3"/>
            <p:cNvSpPr/>
            <p:nvPr/>
          </p:nvSpPr>
          <p:spPr>
            <a:xfrm>
              <a:off x="7883525" y="7486650"/>
              <a:ext cx="3810000" cy="3810000"/>
            </a:xfrm>
            <a:prstGeom prst="rect">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3" name="Freeform 106"/>
            <p:cNvSpPr>
              <a:spLocks noEditPoints="1"/>
            </p:cNvSpPr>
            <p:nvPr/>
          </p:nvSpPr>
          <p:spPr bwMode="auto">
            <a:xfrm>
              <a:off x="8836025" y="8260556"/>
              <a:ext cx="1905000" cy="2262188"/>
            </a:xfrm>
            <a:custGeom>
              <a:avLst/>
              <a:gdLst>
                <a:gd name="T0" fmla="*/ 1890 w 3036"/>
                <a:gd name="T1" fmla="*/ 3120 h 3612"/>
                <a:gd name="T2" fmla="*/ 2690 w 3036"/>
                <a:gd name="T3" fmla="*/ 3402 h 3612"/>
                <a:gd name="T4" fmla="*/ 2481 w 3036"/>
                <a:gd name="T5" fmla="*/ 3021 h 3612"/>
                <a:gd name="T6" fmla="*/ 2302 w 3036"/>
                <a:gd name="T7" fmla="*/ 2644 h 3612"/>
                <a:gd name="T8" fmla="*/ 2602 w 3036"/>
                <a:gd name="T9" fmla="*/ 2890 h 3612"/>
                <a:gd name="T10" fmla="*/ 2863 w 3036"/>
                <a:gd name="T11" fmla="*/ 3339 h 3612"/>
                <a:gd name="T12" fmla="*/ 3036 w 3036"/>
                <a:gd name="T13" fmla="*/ 3524 h 3612"/>
                <a:gd name="T14" fmla="*/ 2776 w 3036"/>
                <a:gd name="T15" fmla="*/ 3612 h 3612"/>
                <a:gd name="T16" fmla="*/ 1457 w 3036"/>
                <a:gd name="T17" fmla="*/ 3479 h 3612"/>
                <a:gd name="T18" fmla="*/ 1643 w 3036"/>
                <a:gd name="T19" fmla="*/ 3220 h 3612"/>
                <a:gd name="T20" fmla="*/ 1981 w 3036"/>
                <a:gd name="T21" fmla="*/ 2831 h 3612"/>
                <a:gd name="T22" fmla="*/ 2217 w 3036"/>
                <a:gd name="T23" fmla="*/ 2622 h 3612"/>
                <a:gd name="T24" fmla="*/ 1327 w 3036"/>
                <a:gd name="T25" fmla="*/ 3058 h 3612"/>
                <a:gd name="T26" fmla="*/ 1439 w 3036"/>
                <a:gd name="T27" fmla="*/ 3324 h 3612"/>
                <a:gd name="T28" fmla="*/ 854 w 3036"/>
                <a:gd name="T29" fmla="*/ 3600 h 3612"/>
                <a:gd name="T30" fmla="*/ 403 w 3036"/>
                <a:gd name="T31" fmla="*/ 3524 h 3612"/>
                <a:gd name="T32" fmla="*/ 535 w 3036"/>
                <a:gd name="T33" fmla="*/ 2804 h 3612"/>
                <a:gd name="T34" fmla="*/ 1154 w 3036"/>
                <a:gd name="T35" fmla="*/ 2617 h 3612"/>
                <a:gd name="T36" fmla="*/ 1239 w 3036"/>
                <a:gd name="T37" fmla="*/ 2139 h 3612"/>
                <a:gd name="T38" fmla="*/ 1540 w 3036"/>
                <a:gd name="T39" fmla="*/ 2129 h 3612"/>
                <a:gd name="T40" fmla="*/ 1505 w 3036"/>
                <a:gd name="T41" fmla="*/ 2256 h 3612"/>
                <a:gd name="T42" fmla="*/ 1492 w 3036"/>
                <a:gd name="T43" fmla="*/ 2405 h 3612"/>
                <a:gd name="T44" fmla="*/ 1001 w 3036"/>
                <a:gd name="T45" fmla="*/ 2412 h 3612"/>
                <a:gd name="T46" fmla="*/ 959 w 3036"/>
                <a:gd name="T47" fmla="*/ 2269 h 3612"/>
                <a:gd name="T48" fmla="*/ 938 w 3036"/>
                <a:gd name="T49" fmla="*/ 2149 h 3612"/>
                <a:gd name="T50" fmla="*/ 723 w 3036"/>
                <a:gd name="T51" fmla="*/ 1984 h 3612"/>
                <a:gd name="T52" fmla="*/ 769 w 3036"/>
                <a:gd name="T53" fmla="*/ 2126 h 3612"/>
                <a:gd name="T54" fmla="*/ 88 w 3036"/>
                <a:gd name="T55" fmla="*/ 3612 h 3612"/>
                <a:gd name="T56" fmla="*/ 9 w 3036"/>
                <a:gd name="T57" fmla="*/ 2501 h 3612"/>
                <a:gd name="T58" fmla="*/ 1812 w 3036"/>
                <a:gd name="T59" fmla="*/ 1988 h 3612"/>
                <a:gd name="T60" fmla="*/ 2310 w 3036"/>
                <a:gd name="T61" fmla="*/ 2478 h 3612"/>
                <a:gd name="T62" fmla="*/ 1709 w 3036"/>
                <a:gd name="T63" fmla="*/ 2126 h 3612"/>
                <a:gd name="T64" fmla="*/ 1755 w 3036"/>
                <a:gd name="T65" fmla="*/ 1984 h 3612"/>
                <a:gd name="T66" fmla="*/ 948 w 3036"/>
                <a:gd name="T67" fmla="*/ 1674 h 3612"/>
                <a:gd name="T68" fmla="*/ 1511 w 3036"/>
                <a:gd name="T69" fmla="*/ 1699 h 3612"/>
                <a:gd name="T70" fmla="*/ 1629 w 3036"/>
                <a:gd name="T71" fmla="*/ 987 h 3612"/>
                <a:gd name="T72" fmla="*/ 1083 w 3036"/>
                <a:gd name="T73" fmla="*/ 981 h 3612"/>
                <a:gd name="T74" fmla="*/ 685 w 3036"/>
                <a:gd name="T75" fmla="*/ 445 h 3612"/>
                <a:gd name="T76" fmla="*/ 905 w 3036"/>
                <a:gd name="T77" fmla="*/ 730 h 3612"/>
                <a:gd name="T78" fmla="*/ 1342 w 3036"/>
                <a:gd name="T79" fmla="*/ 824 h 3612"/>
                <a:gd name="T80" fmla="*/ 1670 w 3036"/>
                <a:gd name="T81" fmla="*/ 776 h 3612"/>
                <a:gd name="T82" fmla="*/ 1722 w 3036"/>
                <a:gd name="T83" fmla="*/ 501 h 3612"/>
                <a:gd name="T84" fmla="*/ 1404 w 3036"/>
                <a:gd name="T85" fmla="*/ 398 h 3612"/>
                <a:gd name="T86" fmla="*/ 1068 w 3036"/>
                <a:gd name="T87" fmla="*/ 442 h 3612"/>
                <a:gd name="T88" fmla="*/ 1330 w 3036"/>
                <a:gd name="T89" fmla="*/ 554 h 3612"/>
                <a:gd name="T90" fmla="*/ 1212 w 3036"/>
                <a:gd name="T91" fmla="*/ 674 h 3612"/>
                <a:gd name="T92" fmla="*/ 902 w 3036"/>
                <a:gd name="T93" fmla="*/ 542 h 3612"/>
                <a:gd name="T94" fmla="*/ 575 w 3036"/>
                <a:gd name="T95" fmla="*/ 0 h 3612"/>
                <a:gd name="T96" fmla="*/ 840 w 3036"/>
                <a:gd name="T97" fmla="*/ 144 h 3612"/>
                <a:gd name="T98" fmla="*/ 1246 w 3036"/>
                <a:gd name="T99" fmla="*/ 224 h 3612"/>
                <a:gd name="T100" fmla="*/ 1679 w 3036"/>
                <a:gd name="T101" fmla="*/ 245 h 3612"/>
                <a:gd name="T102" fmla="*/ 1924 w 3036"/>
                <a:gd name="T103" fmla="*/ 560 h 3612"/>
                <a:gd name="T104" fmla="*/ 1805 w 3036"/>
                <a:gd name="T105" fmla="*/ 1204 h 3612"/>
                <a:gd name="T106" fmla="*/ 1604 w 3036"/>
                <a:gd name="T107" fmla="*/ 1851 h 3612"/>
                <a:gd name="T108" fmla="*/ 873 w 3036"/>
                <a:gd name="T109" fmla="*/ 1851 h 3612"/>
                <a:gd name="T110" fmla="*/ 673 w 3036"/>
                <a:gd name="T111" fmla="*/ 1204 h 3612"/>
                <a:gd name="T112" fmla="*/ 479 w 3036"/>
                <a:gd name="T113" fmla="*/ 297 h 3612"/>
                <a:gd name="T114" fmla="*/ 575 w 3036"/>
                <a:gd name="T115" fmla="*/ 0 h 3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36" h="3612">
                  <a:moveTo>
                    <a:pt x="2240" y="2951"/>
                  </a:moveTo>
                  <a:lnTo>
                    <a:pt x="2189" y="2953"/>
                  </a:lnTo>
                  <a:lnTo>
                    <a:pt x="2137" y="2962"/>
                  </a:lnTo>
                  <a:lnTo>
                    <a:pt x="2089" y="2977"/>
                  </a:lnTo>
                  <a:lnTo>
                    <a:pt x="2043" y="2996"/>
                  </a:lnTo>
                  <a:lnTo>
                    <a:pt x="1999" y="3021"/>
                  </a:lnTo>
                  <a:lnTo>
                    <a:pt x="1960" y="3050"/>
                  </a:lnTo>
                  <a:lnTo>
                    <a:pt x="1923" y="3083"/>
                  </a:lnTo>
                  <a:lnTo>
                    <a:pt x="1890" y="3120"/>
                  </a:lnTo>
                  <a:lnTo>
                    <a:pt x="1861" y="3160"/>
                  </a:lnTo>
                  <a:lnTo>
                    <a:pt x="1836" y="3204"/>
                  </a:lnTo>
                  <a:lnTo>
                    <a:pt x="1818" y="3250"/>
                  </a:lnTo>
                  <a:lnTo>
                    <a:pt x="1803" y="3299"/>
                  </a:lnTo>
                  <a:lnTo>
                    <a:pt x="1794" y="3349"/>
                  </a:lnTo>
                  <a:lnTo>
                    <a:pt x="1791" y="3402"/>
                  </a:lnTo>
                  <a:lnTo>
                    <a:pt x="1791" y="3435"/>
                  </a:lnTo>
                  <a:lnTo>
                    <a:pt x="2690" y="3435"/>
                  </a:lnTo>
                  <a:lnTo>
                    <a:pt x="2690" y="3402"/>
                  </a:lnTo>
                  <a:lnTo>
                    <a:pt x="2687" y="3349"/>
                  </a:lnTo>
                  <a:lnTo>
                    <a:pt x="2678" y="3299"/>
                  </a:lnTo>
                  <a:lnTo>
                    <a:pt x="2664" y="3250"/>
                  </a:lnTo>
                  <a:lnTo>
                    <a:pt x="2644" y="3204"/>
                  </a:lnTo>
                  <a:lnTo>
                    <a:pt x="2620" y="3160"/>
                  </a:lnTo>
                  <a:lnTo>
                    <a:pt x="2591" y="3120"/>
                  </a:lnTo>
                  <a:lnTo>
                    <a:pt x="2559" y="3083"/>
                  </a:lnTo>
                  <a:lnTo>
                    <a:pt x="2521" y="3050"/>
                  </a:lnTo>
                  <a:lnTo>
                    <a:pt x="2481" y="3021"/>
                  </a:lnTo>
                  <a:lnTo>
                    <a:pt x="2438" y="2996"/>
                  </a:lnTo>
                  <a:lnTo>
                    <a:pt x="2392" y="2977"/>
                  </a:lnTo>
                  <a:lnTo>
                    <a:pt x="2343" y="2962"/>
                  </a:lnTo>
                  <a:lnTo>
                    <a:pt x="2293" y="2953"/>
                  </a:lnTo>
                  <a:lnTo>
                    <a:pt x="2240" y="2951"/>
                  </a:lnTo>
                  <a:close/>
                  <a:moveTo>
                    <a:pt x="2240" y="2619"/>
                  </a:moveTo>
                  <a:lnTo>
                    <a:pt x="2264" y="2622"/>
                  </a:lnTo>
                  <a:lnTo>
                    <a:pt x="2285" y="2631"/>
                  </a:lnTo>
                  <a:lnTo>
                    <a:pt x="2302" y="2644"/>
                  </a:lnTo>
                  <a:lnTo>
                    <a:pt x="2317" y="2663"/>
                  </a:lnTo>
                  <a:lnTo>
                    <a:pt x="2325" y="2684"/>
                  </a:lnTo>
                  <a:lnTo>
                    <a:pt x="2329" y="2707"/>
                  </a:lnTo>
                  <a:lnTo>
                    <a:pt x="2329" y="2780"/>
                  </a:lnTo>
                  <a:lnTo>
                    <a:pt x="2388" y="2791"/>
                  </a:lnTo>
                  <a:lnTo>
                    <a:pt x="2446" y="2809"/>
                  </a:lnTo>
                  <a:lnTo>
                    <a:pt x="2501" y="2831"/>
                  </a:lnTo>
                  <a:lnTo>
                    <a:pt x="2553" y="2859"/>
                  </a:lnTo>
                  <a:lnTo>
                    <a:pt x="2602" y="2890"/>
                  </a:lnTo>
                  <a:lnTo>
                    <a:pt x="2648" y="2927"/>
                  </a:lnTo>
                  <a:lnTo>
                    <a:pt x="2691" y="2967"/>
                  </a:lnTo>
                  <a:lnTo>
                    <a:pt x="2729" y="3011"/>
                  </a:lnTo>
                  <a:lnTo>
                    <a:pt x="2763" y="3059"/>
                  </a:lnTo>
                  <a:lnTo>
                    <a:pt x="2794" y="3109"/>
                  </a:lnTo>
                  <a:lnTo>
                    <a:pt x="2819" y="3163"/>
                  </a:lnTo>
                  <a:lnTo>
                    <a:pt x="2839" y="3220"/>
                  </a:lnTo>
                  <a:lnTo>
                    <a:pt x="2853" y="3279"/>
                  </a:lnTo>
                  <a:lnTo>
                    <a:pt x="2863" y="3339"/>
                  </a:lnTo>
                  <a:lnTo>
                    <a:pt x="2865" y="3402"/>
                  </a:lnTo>
                  <a:lnTo>
                    <a:pt x="2865" y="3435"/>
                  </a:lnTo>
                  <a:lnTo>
                    <a:pt x="2948" y="3435"/>
                  </a:lnTo>
                  <a:lnTo>
                    <a:pt x="2971" y="3438"/>
                  </a:lnTo>
                  <a:lnTo>
                    <a:pt x="2992" y="3447"/>
                  </a:lnTo>
                  <a:lnTo>
                    <a:pt x="3010" y="3461"/>
                  </a:lnTo>
                  <a:lnTo>
                    <a:pt x="3024" y="3479"/>
                  </a:lnTo>
                  <a:lnTo>
                    <a:pt x="3032" y="3500"/>
                  </a:lnTo>
                  <a:lnTo>
                    <a:pt x="3036" y="3524"/>
                  </a:lnTo>
                  <a:lnTo>
                    <a:pt x="3032" y="3547"/>
                  </a:lnTo>
                  <a:lnTo>
                    <a:pt x="3024" y="3568"/>
                  </a:lnTo>
                  <a:lnTo>
                    <a:pt x="3010" y="3586"/>
                  </a:lnTo>
                  <a:lnTo>
                    <a:pt x="2992" y="3600"/>
                  </a:lnTo>
                  <a:lnTo>
                    <a:pt x="2971" y="3609"/>
                  </a:lnTo>
                  <a:lnTo>
                    <a:pt x="2948" y="3612"/>
                  </a:lnTo>
                  <a:lnTo>
                    <a:pt x="2780" y="3612"/>
                  </a:lnTo>
                  <a:lnTo>
                    <a:pt x="2777" y="3612"/>
                  </a:lnTo>
                  <a:lnTo>
                    <a:pt x="2776" y="3612"/>
                  </a:lnTo>
                  <a:lnTo>
                    <a:pt x="1533" y="3612"/>
                  </a:lnTo>
                  <a:lnTo>
                    <a:pt x="1509" y="3609"/>
                  </a:lnTo>
                  <a:lnTo>
                    <a:pt x="1488" y="3600"/>
                  </a:lnTo>
                  <a:lnTo>
                    <a:pt x="1471" y="3586"/>
                  </a:lnTo>
                  <a:lnTo>
                    <a:pt x="1457" y="3568"/>
                  </a:lnTo>
                  <a:lnTo>
                    <a:pt x="1448" y="3547"/>
                  </a:lnTo>
                  <a:lnTo>
                    <a:pt x="1444" y="3524"/>
                  </a:lnTo>
                  <a:lnTo>
                    <a:pt x="1448" y="3500"/>
                  </a:lnTo>
                  <a:lnTo>
                    <a:pt x="1457" y="3479"/>
                  </a:lnTo>
                  <a:lnTo>
                    <a:pt x="1471" y="3461"/>
                  </a:lnTo>
                  <a:lnTo>
                    <a:pt x="1488" y="3447"/>
                  </a:lnTo>
                  <a:lnTo>
                    <a:pt x="1509" y="3438"/>
                  </a:lnTo>
                  <a:lnTo>
                    <a:pt x="1533" y="3435"/>
                  </a:lnTo>
                  <a:lnTo>
                    <a:pt x="1615" y="3435"/>
                  </a:lnTo>
                  <a:lnTo>
                    <a:pt x="1615" y="3402"/>
                  </a:lnTo>
                  <a:lnTo>
                    <a:pt x="1618" y="3339"/>
                  </a:lnTo>
                  <a:lnTo>
                    <a:pt x="1627" y="3279"/>
                  </a:lnTo>
                  <a:lnTo>
                    <a:pt x="1643" y="3220"/>
                  </a:lnTo>
                  <a:lnTo>
                    <a:pt x="1662" y="3163"/>
                  </a:lnTo>
                  <a:lnTo>
                    <a:pt x="1687" y="3109"/>
                  </a:lnTo>
                  <a:lnTo>
                    <a:pt x="1717" y="3059"/>
                  </a:lnTo>
                  <a:lnTo>
                    <a:pt x="1752" y="3011"/>
                  </a:lnTo>
                  <a:lnTo>
                    <a:pt x="1790" y="2967"/>
                  </a:lnTo>
                  <a:lnTo>
                    <a:pt x="1833" y="2927"/>
                  </a:lnTo>
                  <a:lnTo>
                    <a:pt x="1879" y="2890"/>
                  </a:lnTo>
                  <a:lnTo>
                    <a:pt x="1928" y="2859"/>
                  </a:lnTo>
                  <a:lnTo>
                    <a:pt x="1981" y="2831"/>
                  </a:lnTo>
                  <a:lnTo>
                    <a:pt x="2035" y="2809"/>
                  </a:lnTo>
                  <a:lnTo>
                    <a:pt x="2093" y="2791"/>
                  </a:lnTo>
                  <a:lnTo>
                    <a:pt x="2153" y="2780"/>
                  </a:lnTo>
                  <a:lnTo>
                    <a:pt x="2153" y="2707"/>
                  </a:lnTo>
                  <a:lnTo>
                    <a:pt x="2156" y="2684"/>
                  </a:lnTo>
                  <a:lnTo>
                    <a:pt x="2165" y="2663"/>
                  </a:lnTo>
                  <a:lnTo>
                    <a:pt x="2179" y="2644"/>
                  </a:lnTo>
                  <a:lnTo>
                    <a:pt x="2196" y="2631"/>
                  </a:lnTo>
                  <a:lnTo>
                    <a:pt x="2217" y="2622"/>
                  </a:lnTo>
                  <a:lnTo>
                    <a:pt x="2240" y="2619"/>
                  </a:lnTo>
                  <a:close/>
                  <a:moveTo>
                    <a:pt x="1239" y="2552"/>
                  </a:moveTo>
                  <a:lnTo>
                    <a:pt x="1263" y="2555"/>
                  </a:lnTo>
                  <a:lnTo>
                    <a:pt x="1284" y="2564"/>
                  </a:lnTo>
                  <a:lnTo>
                    <a:pt x="1301" y="2578"/>
                  </a:lnTo>
                  <a:lnTo>
                    <a:pt x="1315" y="2596"/>
                  </a:lnTo>
                  <a:lnTo>
                    <a:pt x="1324" y="2617"/>
                  </a:lnTo>
                  <a:lnTo>
                    <a:pt x="1327" y="2641"/>
                  </a:lnTo>
                  <a:lnTo>
                    <a:pt x="1327" y="3058"/>
                  </a:lnTo>
                  <a:lnTo>
                    <a:pt x="1455" y="3186"/>
                  </a:lnTo>
                  <a:lnTo>
                    <a:pt x="1467" y="3202"/>
                  </a:lnTo>
                  <a:lnTo>
                    <a:pt x="1476" y="3219"/>
                  </a:lnTo>
                  <a:lnTo>
                    <a:pt x="1481" y="3238"/>
                  </a:lnTo>
                  <a:lnTo>
                    <a:pt x="1481" y="3258"/>
                  </a:lnTo>
                  <a:lnTo>
                    <a:pt x="1476" y="3277"/>
                  </a:lnTo>
                  <a:lnTo>
                    <a:pt x="1467" y="3294"/>
                  </a:lnTo>
                  <a:lnTo>
                    <a:pt x="1455" y="3311"/>
                  </a:lnTo>
                  <a:lnTo>
                    <a:pt x="1439" y="3324"/>
                  </a:lnTo>
                  <a:lnTo>
                    <a:pt x="1422" y="3332"/>
                  </a:lnTo>
                  <a:lnTo>
                    <a:pt x="1403" y="3336"/>
                  </a:lnTo>
                  <a:lnTo>
                    <a:pt x="1383" y="3336"/>
                  </a:lnTo>
                  <a:lnTo>
                    <a:pt x="1365" y="3332"/>
                  </a:lnTo>
                  <a:lnTo>
                    <a:pt x="1347" y="3324"/>
                  </a:lnTo>
                  <a:lnTo>
                    <a:pt x="1331" y="3311"/>
                  </a:lnTo>
                  <a:lnTo>
                    <a:pt x="1239" y="3219"/>
                  </a:lnTo>
                  <a:lnTo>
                    <a:pt x="872" y="3587"/>
                  </a:lnTo>
                  <a:lnTo>
                    <a:pt x="854" y="3600"/>
                  </a:lnTo>
                  <a:lnTo>
                    <a:pt x="833" y="3609"/>
                  </a:lnTo>
                  <a:lnTo>
                    <a:pt x="810" y="3612"/>
                  </a:lnTo>
                  <a:lnTo>
                    <a:pt x="490" y="3612"/>
                  </a:lnTo>
                  <a:lnTo>
                    <a:pt x="467" y="3609"/>
                  </a:lnTo>
                  <a:lnTo>
                    <a:pt x="446" y="3600"/>
                  </a:lnTo>
                  <a:lnTo>
                    <a:pt x="428" y="3586"/>
                  </a:lnTo>
                  <a:lnTo>
                    <a:pt x="415" y="3568"/>
                  </a:lnTo>
                  <a:lnTo>
                    <a:pt x="406" y="3547"/>
                  </a:lnTo>
                  <a:lnTo>
                    <a:pt x="403" y="3524"/>
                  </a:lnTo>
                  <a:lnTo>
                    <a:pt x="403" y="2879"/>
                  </a:lnTo>
                  <a:lnTo>
                    <a:pt x="406" y="2856"/>
                  </a:lnTo>
                  <a:lnTo>
                    <a:pt x="415" y="2835"/>
                  </a:lnTo>
                  <a:lnTo>
                    <a:pt x="428" y="2817"/>
                  </a:lnTo>
                  <a:lnTo>
                    <a:pt x="446" y="2804"/>
                  </a:lnTo>
                  <a:lnTo>
                    <a:pt x="467" y="2795"/>
                  </a:lnTo>
                  <a:lnTo>
                    <a:pt x="490" y="2791"/>
                  </a:lnTo>
                  <a:lnTo>
                    <a:pt x="514" y="2795"/>
                  </a:lnTo>
                  <a:lnTo>
                    <a:pt x="535" y="2804"/>
                  </a:lnTo>
                  <a:lnTo>
                    <a:pt x="553" y="2817"/>
                  </a:lnTo>
                  <a:lnTo>
                    <a:pt x="567" y="2835"/>
                  </a:lnTo>
                  <a:lnTo>
                    <a:pt x="576" y="2856"/>
                  </a:lnTo>
                  <a:lnTo>
                    <a:pt x="578" y="2879"/>
                  </a:lnTo>
                  <a:lnTo>
                    <a:pt x="578" y="3435"/>
                  </a:lnTo>
                  <a:lnTo>
                    <a:pt x="774" y="3435"/>
                  </a:lnTo>
                  <a:lnTo>
                    <a:pt x="1151" y="3058"/>
                  </a:lnTo>
                  <a:lnTo>
                    <a:pt x="1151" y="2641"/>
                  </a:lnTo>
                  <a:lnTo>
                    <a:pt x="1154" y="2617"/>
                  </a:lnTo>
                  <a:lnTo>
                    <a:pt x="1163" y="2596"/>
                  </a:lnTo>
                  <a:lnTo>
                    <a:pt x="1177" y="2578"/>
                  </a:lnTo>
                  <a:lnTo>
                    <a:pt x="1195" y="2564"/>
                  </a:lnTo>
                  <a:lnTo>
                    <a:pt x="1216" y="2555"/>
                  </a:lnTo>
                  <a:lnTo>
                    <a:pt x="1239" y="2552"/>
                  </a:lnTo>
                  <a:close/>
                  <a:moveTo>
                    <a:pt x="1021" y="2056"/>
                  </a:moveTo>
                  <a:lnTo>
                    <a:pt x="1041" y="2057"/>
                  </a:lnTo>
                  <a:lnTo>
                    <a:pt x="1060" y="2063"/>
                  </a:lnTo>
                  <a:lnTo>
                    <a:pt x="1239" y="2139"/>
                  </a:lnTo>
                  <a:lnTo>
                    <a:pt x="1418" y="2063"/>
                  </a:lnTo>
                  <a:lnTo>
                    <a:pt x="1438" y="2057"/>
                  </a:lnTo>
                  <a:lnTo>
                    <a:pt x="1458" y="2056"/>
                  </a:lnTo>
                  <a:lnTo>
                    <a:pt x="1476" y="2059"/>
                  </a:lnTo>
                  <a:lnTo>
                    <a:pt x="1495" y="2067"/>
                  </a:lnTo>
                  <a:lnTo>
                    <a:pt x="1510" y="2078"/>
                  </a:lnTo>
                  <a:lnTo>
                    <a:pt x="1523" y="2092"/>
                  </a:lnTo>
                  <a:lnTo>
                    <a:pt x="1533" y="2109"/>
                  </a:lnTo>
                  <a:lnTo>
                    <a:pt x="1540" y="2129"/>
                  </a:lnTo>
                  <a:lnTo>
                    <a:pt x="1541" y="2149"/>
                  </a:lnTo>
                  <a:lnTo>
                    <a:pt x="1538" y="2168"/>
                  </a:lnTo>
                  <a:lnTo>
                    <a:pt x="1530" y="2185"/>
                  </a:lnTo>
                  <a:lnTo>
                    <a:pt x="1519" y="2202"/>
                  </a:lnTo>
                  <a:lnTo>
                    <a:pt x="1505" y="2215"/>
                  </a:lnTo>
                  <a:lnTo>
                    <a:pt x="1487" y="2225"/>
                  </a:lnTo>
                  <a:lnTo>
                    <a:pt x="1463" y="2235"/>
                  </a:lnTo>
                  <a:lnTo>
                    <a:pt x="1487" y="2246"/>
                  </a:lnTo>
                  <a:lnTo>
                    <a:pt x="1505" y="2256"/>
                  </a:lnTo>
                  <a:lnTo>
                    <a:pt x="1519" y="2269"/>
                  </a:lnTo>
                  <a:lnTo>
                    <a:pt x="1530" y="2285"/>
                  </a:lnTo>
                  <a:lnTo>
                    <a:pt x="1538" y="2303"/>
                  </a:lnTo>
                  <a:lnTo>
                    <a:pt x="1541" y="2322"/>
                  </a:lnTo>
                  <a:lnTo>
                    <a:pt x="1540" y="2342"/>
                  </a:lnTo>
                  <a:lnTo>
                    <a:pt x="1533" y="2361"/>
                  </a:lnTo>
                  <a:lnTo>
                    <a:pt x="1523" y="2380"/>
                  </a:lnTo>
                  <a:lnTo>
                    <a:pt x="1509" y="2394"/>
                  </a:lnTo>
                  <a:lnTo>
                    <a:pt x="1492" y="2405"/>
                  </a:lnTo>
                  <a:lnTo>
                    <a:pt x="1473" y="2413"/>
                  </a:lnTo>
                  <a:lnTo>
                    <a:pt x="1452" y="2415"/>
                  </a:lnTo>
                  <a:lnTo>
                    <a:pt x="1436" y="2413"/>
                  </a:lnTo>
                  <a:lnTo>
                    <a:pt x="1418" y="2408"/>
                  </a:lnTo>
                  <a:lnTo>
                    <a:pt x="1239" y="2332"/>
                  </a:lnTo>
                  <a:lnTo>
                    <a:pt x="1060" y="2408"/>
                  </a:lnTo>
                  <a:lnTo>
                    <a:pt x="1041" y="2414"/>
                  </a:lnTo>
                  <a:lnTo>
                    <a:pt x="1021" y="2415"/>
                  </a:lnTo>
                  <a:lnTo>
                    <a:pt x="1001" y="2412"/>
                  </a:lnTo>
                  <a:lnTo>
                    <a:pt x="984" y="2404"/>
                  </a:lnTo>
                  <a:lnTo>
                    <a:pt x="968" y="2393"/>
                  </a:lnTo>
                  <a:lnTo>
                    <a:pt x="954" y="2379"/>
                  </a:lnTo>
                  <a:lnTo>
                    <a:pt x="944" y="2361"/>
                  </a:lnTo>
                  <a:lnTo>
                    <a:pt x="939" y="2342"/>
                  </a:lnTo>
                  <a:lnTo>
                    <a:pt x="938" y="2322"/>
                  </a:lnTo>
                  <a:lnTo>
                    <a:pt x="941" y="2303"/>
                  </a:lnTo>
                  <a:lnTo>
                    <a:pt x="948" y="2285"/>
                  </a:lnTo>
                  <a:lnTo>
                    <a:pt x="959" y="2269"/>
                  </a:lnTo>
                  <a:lnTo>
                    <a:pt x="974" y="2256"/>
                  </a:lnTo>
                  <a:lnTo>
                    <a:pt x="991" y="2246"/>
                  </a:lnTo>
                  <a:lnTo>
                    <a:pt x="1014" y="2235"/>
                  </a:lnTo>
                  <a:lnTo>
                    <a:pt x="991" y="2225"/>
                  </a:lnTo>
                  <a:lnTo>
                    <a:pt x="974" y="2215"/>
                  </a:lnTo>
                  <a:lnTo>
                    <a:pt x="959" y="2202"/>
                  </a:lnTo>
                  <a:lnTo>
                    <a:pt x="948" y="2185"/>
                  </a:lnTo>
                  <a:lnTo>
                    <a:pt x="941" y="2168"/>
                  </a:lnTo>
                  <a:lnTo>
                    <a:pt x="938" y="2149"/>
                  </a:lnTo>
                  <a:lnTo>
                    <a:pt x="939" y="2129"/>
                  </a:lnTo>
                  <a:lnTo>
                    <a:pt x="944" y="2109"/>
                  </a:lnTo>
                  <a:lnTo>
                    <a:pt x="954" y="2092"/>
                  </a:lnTo>
                  <a:lnTo>
                    <a:pt x="968" y="2078"/>
                  </a:lnTo>
                  <a:lnTo>
                    <a:pt x="984" y="2067"/>
                  </a:lnTo>
                  <a:lnTo>
                    <a:pt x="1001" y="2059"/>
                  </a:lnTo>
                  <a:lnTo>
                    <a:pt x="1021" y="2056"/>
                  </a:lnTo>
                  <a:close/>
                  <a:moveTo>
                    <a:pt x="704" y="1982"/>
                  </a:moveTo>
                  <a:lnTo>
                    <a:pt x="723" y="1984"/>
                  </a:lnTo>
                  <a:lnTo>
                    <a:pt x="741" y="1991"/>
                  </a:lnTo>
                  <a:lnTo>
                    <a:pt x="757" y="2002"/>
                  </a:lnTo>
                  <a:lnTo>
                    <a:pt x="771" y="2016"/>
                  </a:lnTo>
                  <a:lnTo>
                    <a:pt x="782" y="2034"/>
                  </a:lnTo>
                  <a:lnTo>
                    <a:pt x="788" y="2052"/>
                  </a:lnTo>
                  <a:lnTo>
                    <a:pt x="790" y="2072"/>
                  </a:lnTo>
                  <a:lnTo>
                    <a:pt x="787" y="2091"/>
                  </a:lnTo>
                  <a:lnTo>
                    <a:pt x="780" y="2109"/>
                  </a:lnTo>
                  <a:lnTo>
                    <a:pt x="769" y="2126"/>
                  </a:lnTo>
                  <a:lnTo>
                    <a:pt x="755" y="2140"/>
                  </a:lnTo>
                  <a:lnTo>
                    <a:pt x="175" y="2584"/>
                  </a:lnTo>
                  <a:lnTo>
                    <a:pt x="175" y="3524"/>
                  </a:lnTo>
                  <a:lnTo>
                    <a:pt x="172" y="3547"/>
                  </a:lnTo>
                  <a:lnTo>
                    <a:pt x="163" y="3568"/>
                  </a:lnTo>
                  <a:lnTo>
                    <a:pt x="150" y="3586"/>
                  </a:lnTo>
                  <a:lnTo>
                    <a:pt x="132" y="3600"/>
                  </a:lnTo>
                  <a:lnTo>
                    <a:pt x="111" y="3609"/>
                  </a:lnTo>
                  <a:lnTo>
                    <a:pt x="88" y="3612"/>
                  </a:lnTo>
                  <a:lnTo>
                    <a:pt x="65" y="3609"/>
                  </a:lnTo>
                  <a:lnTo>
                    <a:pt x="44" y="3600"/>
                  </a:lnTo>
                  <a:lnTo>
                    <a:pt x="25" y="3586"/>
                  </a:lnTo>
                  <a:lnTo>
                    <a:pt x="12" y="3568"/>
                  </a:lnTo>
                  <a:lnTo>
                    <a:pt x="3" y="3547"/>
                  </a:lnTo>
                  <a:lnTo>
                    <a:pt x="0" y="3524"/>
                  </a:lnTo>
                  <a:lnTo>
                    <a:pt x="0" y="2540"/>
                  </a:lnTo>
                  <a:lnTo>
                    <a:pt x="2" y="2520"/>
                  </a:lnTo>
                  <a:lnTo>
                    <a:pt x="9" y="2501"/>
                  </a:lnTo>
                  <a:lnTo>
                    <a:pt x="20" y="2483"/>
                  </a:lnTo>
                  <a:lnTo>
                    <a:pt x="34" y="2469"/>
                  </a:lnTo>
                  <a:lnTo>
                    <a:pt x="649" y="1999"/>
                  </a:lnTo>
                  <a:lnTo>
                    <a:pt x="666" y="1988"/>
                  </a:lnTo>
                  <a:lnTo>
                    <a:pt x="685" y="1983"/>
                  </a:lnTo>
                  <a:lnTo>
                    <a:pt x="704" y="1982"/>
                  </a:lnTo>
                  <a:close/>
                  <a:moveTo>
                    <a:pt x="1775" y="1981"/>
                  </a:moveTo>
                  <a:lnTo>
                    <a:pt x="1794" y="1983"/>
                  </a:lnTo>
                  <a:lnTo>
                    <a:pt x="1812" y="1988"/>
                  </a:lnTo>
                  <a:lnTo>
                    <a:pt x="1830" y="1999"/>
                  </a:lnTo>
                  <a:lnTo>
                    <a:pt x="2294" y="2355"/>
                  </a:lnTo>
                  <a:lnTo>
                    <a:pt x="2308" y="2369"/>
                  </a:lnTo>
                  <a:lnTo>
                    <a:pt x="2319" y="2386"/>
                  </a:lnTo>
                  <a:lnTo>
                    <a:pt x="2325" y="2403"/>
                  </a:lnTo>
                  <a:lnTo>
                    <a:pt x="2329" y="2423"/>
                  </a:lnTo>
                  <a:lnTo>
                    <a:pt x="2327" y="2442"/>
                  </a:lnTo>
                  <a:lnTo>
                    <a:pt x="2321" y="2460"/>
                  </a:lnTo>
                  <a:lnTo>
                    <a:pt x="2310" y="2478"/>
                  </a:lnTo>
                  <a:lnTo>
                    <a:pt x="2296" y="2493"/>
                  </a:lnTo>
                  <a:lnTo>
                    <a:pt x="2278" y="2504"/>
                  </a:lnTo>
                  <a:lnTo>
                    <a:pt x="2260" y="2511"/>
                  </a:lnTo>
                  <a:lnTo>
                    <a:pt x="2240" y="2513"/>
                  </a:lnTo>
                  <a:lnTo>
                    <a:pt x="2221" y="2511"/>
                  </a:lnTo>
                  <a:lnTo>
                    <a:pt x="2204" y="2505"/>
                  </a:lnTo>
                  <a:lnTo>
                    <a:pt x="2188" y="2494"/>
                  </a:lnTo>
                  <a:lnTo>
                    <a:pt x="1724" y="2140"/>
                  </a:lnTo>
                  <a:lnTo>
                    <a:pt x="1709" y="2126"/>
                  </a:lnTo>
                  <a:lnTo>
                    <a:pt x="1698" y="2109"/>
                  </a:lnTo>
                  <a:lnTo>
                    <a:pt x="1692" y="2091"/>
                  </a:lnTo>
                  <a:lnTo>
                    <a:pt x="1689" y="2072"/>
                  </a:lnTo>
                  <a:lnTo>
                    <a:pt x="1691" y="2052"/>
                  </a:lnTo>
                  <a:lnTo>
                    <a:pt x="1696" y="2034"/>
                  </a:lnTo>
                  <a:lnTo>
                    <a:pt x="1707" y="2016"/>
                  </a:lnTo>
                  <a:lnTo>
                    <a:pt x="1721" y="2002"/>
                  </a:lnTo>
                  <a:lnTo>
                    <a:pt x="1738" y="1991"/>
                  </a:lnTo>
                  <a:lnTo>
                    <a:pt x="1755" y="1984"/>
                  </a:lnTo>
                  <a:lnTo>
                    <a:pt x="1775" y="1981"/>
                  </a:lnTo>
                  <a:close/>
                  <a:moveTo>
                    <a:pt x="849" y="903"/>
                  </a:moveTo>
                  <a:lnTo>
                    <a:pt x="849" y="1195"/>
                  </a:lnTo>
                  <a:lnTo>
                    <a:pt x="928" y="1619"/>
                  </a:lnTo>
                  <a:lnTo>
                    <a:pt x="929" y="1625"/>
                  </a:lnTo>
                  <a:lnTo>
                    <a:pt x="931" y="1635"/>
                  </a:lnTo>
                  <a:lnTo>
                    <a:pt x="936" y="1647"/>
                  </a:lnTo>
                  <a:lnTo>
                    <a:pt x="941" y="1661"/>
                  </a:lnTo>
                  <a:lnTo>
                    <a:pt x="948" y="1674"/>
                  </a:lnTo>
                  <a:lnTo>
                    <a:pt x="956" y="1687"/>
                  </a:lnTo>
                  <a:lnTo>
                    <a:pt x="966" y="1699"/>
                  </a:lnTo>
                  <a:lnTo>
                    <a:pt x="979" y="1709"/>
                  </a:lnTo>
                  <a:lnTo>
                    <a:pt x="995" y="1716"/>
                  </a:lnTo>
                  <a:lnTo>
                    <a:pt x="1011" y="1718"/>
                  </a:lnTo>
                  <a:lnTo>
                    <a:pt x="1466" y="1718"/>
                  </a:lnTo>
                  <a:lnTo>
                    <a:pt x="1484" y="1716"/>
                  </a:lnTo>
                  <a:lnTo>
                    <a:pt x="1499" y="1709"/>
                  </a:lnTo>
                  <a:lnTo>
                    <a:pt x="1511" y="1699"/>
                  </a:lnTo>
                  <a:lnTo>
                    <a:pt x="1522" y="1687"/>
                  </a:lnTo>
                  <a:lnTo>
                    <a:pt x="1531" y="1674"/>
                  </a:lnTo>
                  <a:lnTo>
                    <a:pt x="1538" y="1661"/>
                  </a:lnTo>
                  <a:lnTo>
                    <a:pt x="1543" y="1647"/>
                  </a:lnTo>
                  <a:lnTo>
                    <a:pt x="1546" y="1635"/>
                  </a:lnTo>
                  <a:lnTo>
                    <a:pt x="1550" y="1625"/>
                  </a:lnTo>
                  <a:lnTo>
                    <a:pt x="1551" y="1619"/>
                  </a:lnTo>
                  <a:lnTo>
                    <a:pt x="1629" y="1195"/>
                  </a:lnTo>
                  <a:lnTo>
                    <a:pt x="1629" y="987"/>
                  </a:lnTo>
                  <a:lnTo>
                    <a:pt x="1585" y="995"/>
                  </a:lnTo>
                  <a:lnTo>
                    <a:pt x="1539" y="998"/>
                  </a:lnTo>
                  <a:lnTo>
                    <a:pt x="1451" y="998"/>
                  </a:lnTo>
                  <a:lnTo>
                    <a:pt x="1390" y="1000"/>
                  </a:lnTo>
                  <a:lnTo>
                    <a:pt x="1328" y="1000"/>
                  </a:lnTo>
                  <a:lnTo>
                    <a:pt x="1266" y="998"/>
                  </a:lnTo>
                  <a:lnTo>
                    <a:pt x="1205" y="995"/>
                  </a:lnTo>
                  <a:lnTo>
                    <a:pt x="1144" y="990"/>
                  </a:lnTo>
                  <a:lnTo>
                    <a:pt x="1083" y="981"/>
                  </a:lnTo>
                  <a:lnTo>
                    <a:pt x="1023" y="969"/>
                  </a:lnTo>
                  <a:lnTo>
                    <a:pt x="964" y="951"/>
                  </a:lnTo>
                  <a:lnTo>
                    <a:pt x="906" y="930"/>
                  </a:lnTo>
                  <a:lnTo>
                    <a:pt x="849" y="903"/>
                  </a:lnTo>
                  <a:close/>
                  <a:moveTo>
                    <a:pt x="652" y="219"/>
                  </a:moveTo>
                  <a:lnTo>
                    <a:pt x="654" y="279"/>
                  </a:lnTo>
                  <a:lnTo>
                    <a:pt x="660" y="337"/>
                  </a:lnTo>
                  <a:lnTo>
                    <a:pt x="671" y="392"/>
                  </a:lnTo>
                  <a:lnTo>
                    <a:pt x="685" y="445"/>
                  </a:lnTo>
                  <a:lnTo>
                    <a:pt x="704" y="496"/>
                  </a:lnTo>
                  <a:lnTo>
                    <a:pt x="727" y="542"/>
                  </a:lnTo>
                  <a:lnTo>
                    <a:pt x="753" y="586"/>
                  </a:lnTo>
                  <a:lnTo>
                    <a:pt x="784" y="627"/>
                  </a:lnTo>
                  <a:lnTo>
                    <a:pt x="817" y="663"/>
                  </a:lnTo>
                  <a:lnTo>
                    <a:pt x="820" y="665"/>
                  </a:lnTo>
                  <a:lnTo>
                    <a:pt x="823" y="667"/>
                  </a:lnTo>
                  <a:lnTo>
                    <a:pt x="862" y="701"/>
                  </a:lnTo>
                  <a:lnTo>
                    <a:pt x="905" y="730"/>
                  </a:lnTo>
                  <a:lnTo>
                    <a:pt x="948" y="754"/>
                  </a:lnTo>
                  <a:lnTo>
                    <a:pt x="994" y="774"/>
                  </a:lnTo>
                  <a:lnTo>
                    <a:pt x="1040" y="789"/>
                  </a:lnTo>
                  <a:lnTo>
                    <a:pt x="1088" y="802"/>
                  </a:lnTo>
                  <a:lnTo>
                    <a:pt x="1136" y="810"/>
                  </a:lnTo>
                  <a:lnTo>
                    <a:pt x="1186" y="816"/>
                  </a:lnTo>
                  <a:lnTo>
                    <a:pt x="1238" y="820"/>
                  </a:lnTo>
                  <a:lnTo>
                    <a:pt x="1289" y="822"/>
                  </a:lnTo>
                  <a:lnTo>
                    <a:pt x="1342" y="824"/>
                  </a:lnTo>
                  <a:lnTo>
                    <a:pt x="1395" y="822"/>
                  </a:lnTo>
                  <a:lnTo>
                    <a:pt x="1449" y="822"/>
                  </a:lnTo>
                  <a:lnTo>
                    <a:pt x="1539" y="821"/>
                  </a:lnTo>
                  <a:lnTo>
                    <a:pt x="1573" y="819"/>
                  </a:lnTo>
                  <a:lnTo>
                    <a:pt x="1604" y="811"/>
                  </a:lnTo>
                  <a:lnTo>
                    <a:pt x="1634" y="799"/>
                  </a:lnTo>
                  <a:lnTo>
                    <a:pt x="1660" y="784"/>
                  </a:lnTo>
                  <a:lnTo>
                    <a:pt x="1664" y="780"/>
                  </a:lnTo>
                  <a:lnTo>
                    <a:pt x="1670" y="776"/>
                  </a:lnTo>
                  <a:lnTo>
                    <a:pt x="1693" y="755"/>
                  </a:lnTo>
                  <a:lnTo>
                    <a:pt x="1713" y="731"/>
                  </a:lnTo>
                  <a:lnTo>
                    <a:pt x="1729" y="704"/>
                  </a:lnTo>
                  <a:lnTo>
                    <a:pt x="1741" y="674"/>
                  </a:lnTo>
                  <a:lnTo>
                    <a:pt x="1749" y="642"/>
                  </a:lnTo>
                  <a:lnTo>
                    <a:pt x="1751" y="609"/>
                  </a:lnTo>
                  <a:lnTo>
                    <a:pt x="1748" y="571"/>
                  </a:lnTo>
                  <a:lnTo>
                    <a:pt x="1738" y="534"/>
                  </a:lnTo>
                  <a:lnTo>
                    <a:pt x="1722" y="501"/>
                  </a:lnTo>
                  <a:lnTo>
                    <a:pt x="1702" y="472"/>
                  </a:lnTo>
                  <a:lnTo>
                    <a:pt x="1675" y="445"/>
                  </a:lnTo>
                  <a:lnTo>
                    <a:pt x="1646" y="424"/>
                  </a:lnTo>
                  <a:lnTo>
                    <a:pt x="1613" y="409"/>
                  </a:lnTo>
                  <a:lnTo>
                    <a:pt x="1577" y="399"/>
                  </a:lnTo>
                  <a:lnTo>
                    <a:pt x="1539" y="396"/>
                  </a:lnTo>
                  <a:lnTo>
                    <a:pt x="1498" y="396"/>
                  </a:lnTo>
                  <a:lnTo>
                    <a:pt x="1452" y="397"/>
                  </a:lnTo>
                  <a:lnTo>
                    <a:pt x="1404" y="398"/>
                  </a:lnTo>
                  <a:lnTo>
                    <a:pt x="1344" y="399"/>
                  </a:lnTo>
                  <a:lnTo>
                    <a:pt x="1283" y="401"/>
                  </a:lnTo>
                  <a:lnTo>
                    <a:pt x="1221" y="401"/>
                  </a:lnTo>
                  <a:lnTo>
                    <a:pt x="1160" y="400"/>
                  </a:lnTo>
                  <a:lnTo>
                    <a:pt x="1100" y="398"/>
                  </a:lnTo>
                  <a:lnTo>
                    <a:pt x="1043" y="393"/>
                  </a:lnTo>
                  <a:lnTo>
                    <a:pt x="989" y="387"/>
                  </a:lnTo>
                  <a:lnTo>
                    <a:pt x="1029" y="417"/>
                  </a:lnTo>
                  <a:lnTo>
                    <a:pt x="1068" y="442"/>
                  </a:lnTo>
                  <a:lnTo>
                    <a:pt x="1107" y="462"/>
                  </a:lnTo>
                  <a:lnTo>
                    <a:pt x="1147" y="477"/>
                  </a:lnTo>
                  <a:lnTo>
                    <a:pt x="1186" y="489"/>
                  </a:lnTo>
                  <a:lnTo>
                    <a:pt x="1223" y="497"/>
                  </a:lnTo>
                  <a:lnTo>
                    <a:pt x="1260" y="502"/>
                  </a:lnTo>
                  <a:lnTo>
                    <a:pt x="1281" y="508"/>
                  </a:lnTo>
                  <a:lnTo>
                    <a:pt x="1302" y="519"/>
                  </a:lnTo>
                  <a:lnTo>
                    <a:pt x="1318" y="534"/>
                  </a:lnTo>
                  <a:lnTo>
                    <a:pt x="1330" y="554"/>
                  </a:lnTo>
                  <a:lnTo>
                    <a:pt x="1336" y="576"/>
                  </a:lnTo>
                  <a:lnTo>
                    <a:pt x="1337" y="599"/>
                  </a:lnTo>
                  <a:lnTo>
                    <a:pt x="1332" y="622"/>
                  </a:lnTo>
                  <a:lnTo>
                    <a:pt x="1320" y="642"/>
                  </a:lnTo>
                  <a:lnTo>
                    <a:pt x="1304" y="659"/>
                  </a:lnTo>
                  <a:lnTo>
                    <a:pt x="1286" y="671"/>
                  </a:lnTo>
                  <a:lnTo>
                    <a:pt x="1264" y="677"/>
                  </a:lnTo>
                  <a:lnTo>
                    <a:pt x="1240" y="678"/>
                  </a:lnTo>
                  <a:lnTo>
                    <a:pt x="1212" y="674"/>
                  </a:lnTo>
                  <a:lnTo>
                    <a:pt x="1183" y="670"/>
                  </a:lnTo>
                  <a:lnTo>
                    <a:pt x="1151" y="662"/>
                  </a:lnTo>
                  <a:lnTo>
                    <a:pt x="1118" y="653"/>
                  </a:lnTo>
                  <a:lnTo>
                    <a:pt x="1084" y="642"/>
                  </a:lnTo>
                  <a:lnTo>
                    <a:pt x="1048" y="628"/>
                  </a:lnTo>
                  <a:lnTo>
                    <a:pt x="1012" y="611"/>
                  </a:lnTo>
                  <a:lnTo>
                    <a:pt x="975" y="591"/>
                  </a:lnTo>
                  <a:lnTo>
                    <a:pt x="939" y="568"/>
                  </a:lnTo>
                  <a:lnTo>
                    <a:pt x="902" y="542"/>
                  </a:lnTo>
                  <a:lnTo>
                    <a:pt x="866" y="512"/>
                  </a:lnTo>
                  <a:lnTo>
                    <a:pt x="829" y="477"/>
                  </a:lnTo>
                  <a:lnTo>
                    <a:pt x="794" y="439"/>
                  </a:lnTo>
                  <a:lnTo>
                    <a:pt x="761" y="396"/>
                  </a:lnTo>
                  <a:lnTo>
                    <a:pt x="729" y="347"/>
                  </a:lnTo>
                  <a:lnTo>
                    <a:pt x="699" y="293"/>
                  </a:lnTo>
                  <a:lnTo>
                    <a:pt x="671" y="235"/>
                  </a:lnTo>
                  <a:lnTo>
                    <a:pt x="652" y="219"/>
                  </a:lnTo>
                  <a:close/>
                  <a:moveTo>
                    <a:pt x="575" y="0"/>
                  </a:moveTo>
                  <a:lnTo>
                    <a:pt x="652" y="0"/>
                  </a:lnTo>
                  <a:lnTo>
                    <a:pt x="672" y="2"/>
                  </a:lnTo>
                  <a:lnTo>
                    <a:pt x="691" y="8"/>
                  </a:lnTo>
                  <a:lnTo>
                    <a:pt x="707" y="19"/>
                  </a:lnTo>
                  <a:lnTo>
                    <a:pt x="721" y="34"/>
                  </a:lnTo>
                  <a:lnTo>
                    <a:pt x="758" y="76"/>
                  </a:lnTo>
                  <a:lnTo>
                    <a:pt x="798" y="112"/>
                  </a:lnTo>
                  <a:lnTo>
                    <a:pt x="801" y="115"/>
                  </a:lnTo>
                  <a:lnTo>
                    <a:pt x="840" y="144"/>
                  </a:lnTo>
                  <a:lnTo>
                    <a:pt x="882" y="168"/>
                  </a:lnTo>
                  <a:lnTo>
                    <a:pt x="926" y="188"/>
                  </a:lnTo>
                  <a:lnTo>
                    <a:pt x="972" y="203"/>
                  </a:lnTo>
                  <a:lnTo>
                    <a:pt x="1009" y="211"/>
                  </a:lnTo>
                  <a:lnTo>
                    <a:pt x="1051" y="216"/>
                  </a:lnTo>
                  <a:lnTo>
                    <a:pt x="1095" y="221"/>
                  </a:lnTo>
                  <a:lnTo>
                    <a:pt x="1145" y="223"/>
                  </a:lnTo>
                  <a:lnTo>
                    <a:pt x="1195" y="224"/>
                  </a:lnTo>
                  <a:lnTo>
                    <a:pt x="1246" y="224"/>
                  </a:lnTo>
                  <a:lnTo>
                    <a:pt x="1299" y="224"/>
                  </a:lnTo>
                  <a:lnTo>
                    <a:pt x="1350" y="223"/>
                  </a:lnTo>
                  <a:lnTo>
                    <a:pt x="1400" y="222"/>
                  </a:lnTo>
                  <a:lnTo>
                    <a:pt x="1449" y="220"/>
                  </a:lnTo>
                  <a:lnTo>
                    <a:pt x="1496" y="219"/>
                  </a:lnTo>
                  <a:lnTo>
                    <a:pt x="1539" y="219"/>
                  </a:lnTo>
                  <a:lnTo>
                    <a:pt x="1588" y="222"/>
                  </a:lnTo>
                  <a:lnTo>
                    <a:pt x="1635" y="231"/>
                  </a:lnTo>
                  <a:lnTo>
                    <a:pt x="1679" y="245"/>
                  </a:lnTo>
                  <a:lnTo>
                    <a:pt x="1721" y="265"/>
                  </a:lnTo>
                  <a:lnTo>
                    <a:pt x="1761" y="289"/>
                  </a:lnTo>
                  <a:lnTo>
                    <a:pt x="1797" y="318"/>
                  </a:lnTo>
                  <a:lnTo>
                    <a:pt x="1829" y="349"/>
                  </a:lnTo>
                  <a:lnTo>
                    <a:pt x="1857" y="386"/>
                  </a:lnTo>
                  <a:lnTo>
                    <a:pt x="1881" y="425"/>
                  </a:lnTo>
                  <a:lnTo>
                    <a:pt x="1901" y="468"/>
                  </a:lnTo>
                  <a:lnTo>
                    <a:pt x="1915" y="512"/>
                  </a:lnTo>
                  <a:lnTo>
                    <a:pt x="1924" y="560"/>
                  </a:lnTo>
                  <a:lnTo>
                    <a:pt x="1927" y="609"/>
                  </a:lnTo>
                  <a:lnTo>
                    <a:pt x="1924" y="655"/>
                  </a:lnTo>
                  <a:lnTo>
                    <a:pt x="1916" y="701"/>
                  </a:lnTo>
                  <a:lnTo>
                    <a:pt x="1903" y="744"/>
                  </a:lnTo>
                  <a:lnTo>
                    <a:pt x="1884" y="786"/>
                  </a:lnTo>
                  <a:lnTo>
                    <a:pt x="1861" y="825"/>
                  </a:lnTo>
                  <a:lnTo>
                    <a:pt x="1835" y="860"/>
                  </a:lnTo>
                  <a:lnTo>
                    <a:pt x="1805" y="892"/>
                  </a:lnTo>
                  <a:lnTo>
                    <a:pt x="1805" y="1204"/>
                  </a:lnTo>
                  <a:lnTo>
                    <a:pt x="1805" y="1212"/>
                  </a:lnTo>
                  <a:lnTo>
                    <a:pt x="1803" y="1220"/>
                  </a:lnTo>
                  <a:lnTo>
                    <a:pt x="1724" y="1651"/>
                  </a:lnTo>
                  <a:lnTo>
                    <a:pt x="1713" y="1694"/>
                  </a:lnTo>
                  <a:lnTo>
                    <a:pt x="1698" y="1733"/>
                  </a:lnTo>
                  <a:lnTo>
                    <a:pt x="1680" y="1768"/>
                  </a:lnTo>
                  <a:lnTo>
                    <a:pt x="1658" y="1800"/>
                  </a:lnTo>
                  <a:lnTo>
                    <a:pt x="1633" y="1828"/>
                  </a:lnTo>
                  <a:lnTo>
                    <a:pt x="1604" y="1851"/>
                  </a:lnTo>
                  <a:lnTo>
                    <a:pt x="1574" y="1870"/>
                  </a:lnTo>
                  <a:lnTo>
                    <a:pt x="1540" y="1883"/>
                  </a:lnTo>
                  <a:lnTo>
                    <a:pt x="1505" y="1892"/>
                  </a:lnTo>
                  <a:lnTo>
                    <a:pt x="1466" y="1894"/>
                  </a:lnTo>
                  <a:lnTo>
                    <a:pt x="1011" y="1894"/>
                  </a:lnTo>
                  <a:lnTo>
                    <a:pt x="974" y="1892"/>
                  </a:lnTo>
                  <a:lnTo>
                    <a:pt x="938" y="1883"/>
                  </a:lnTo>
                  <a:lnTo>
                    <a:pt x="905" y="1870"/>
                  </a:lnTo>
                  <a:lnTo>
                    <a:pt x="873" y="1851"/>
                  </a:lnTo>
                  <a:lnTo>
                    <a:pt x="846" y="1828"/>
                  </a:lnTo>
                  <a:lnTo>
                    <a:pt x="821" y="1800"/>
                  </a:lnTo>
                  <a:lnTo>
                    <a:pt x="799" y="1768"/>
                  </a:lnTo>
                  <a:lnTo>
                    <a:pt x="780" y="1733"/>
                  </a:lnTo>
                  <a:lnTo>
                    <a:pt x="766" y="1694"/>
                  </a:lnTo>
                  <a:lnTo>
                    <a:pt x="755" y="1651"/>
                  </a:lnTo>
                  <a:lnTo>
                    <a:pt x="675" y="1220"/>
                  </a:lnTo>
                  <a:lnTo>
                    <a:pt x="674" y="1212"/>
                  </a:lnTo>
                  <a:lnTo>
                    <a:pt x="673" y="1204"/>
                  </a:lnTo>
                  <a:lnTo>
                    <a:pt x="673" y="767"/>
                  </a:lnTo>
                  <a:lnTo>
                    <a:pt x="633" y="720"/>
                  </a:lnTo>
                  <a:lnTo>
                    <a:pt x="596" y="670"/>
                  </a:lnTo>
                  <a:lnTo>
                    <a:pt x="566" y="615"/>
                  </a:lnTo>
                  <a:lnTo>
                    <a:pt x="538" y="557"/>
                  </a:lnTo>
                  <a:lnTo>
                    <a:pt x="517" y="496"/>
                  </a:lnTo>
                  <a:lnTo>
                    <a:pt x="499" y="432"/>
                  </a:lnTo>
                  <a:lnTo>
                    <a:pt x="487" y="366"/>
                  </a:lnTo>
                  <a:lnTo>
                    <a:pt x="479" y="297"/>
                  </a:lnTo>
                  <a:lnTo>
                    <a:pt x="477" y="225"/>
                  </a:lnTo>
                  <a:lnTo>
                    <a:pt x="479" y="153"/>
                  </a:lnTo>
                  <a:lnTo>
                    <a:pt x="487" y="77"/>
                  </a:lnTo>
                  <a:lnTo>
                    <a:pt x="492" y="56"/>
                  </a:lnTo>
                  <a:lnTo>
                    <a:pt x="502" y="37"/>
                  </a:lnTo>
                  <a:lnTo>
                    <a:pt x="517" y="22"/>
                  </a:lnTo>
                  <a:lnTo>
                    <a:pt x="533" y="10"/>
                  </a:lnTo>
                  <a:lnTo>
                    <a:pt x="553" y="3"/>
                  </a:lnTo>
                  <a:lnTo>
                    <a:pt x="575" y="0"/>
                  </a:lnTo>
                  <a:close/>
                </a:path>
              </a:pathLst>
            </a:custGeom>
            <a:solidFill>
              <a:schemeClr val="bg1"/>
            </a:solidFill>
            <a:ln w="0">
              <a:noFill/>
              <a:prstDash val="solid"/>
              <a:round/>
            </a:ln>
          </p:spPr>
          <p:txBody>
            <a:bodyPr vert="horz" wrap="square" lIns="45720" tIns="22860" rIns="45720" bIns="22860" numCol="1" anchor="t" anchorCtr="0" compatLnSpc="1"/>
            <a:lstStyle/>
            <a:p>
              <a:pPr defTabSz="914400"/>
              <a:endParaRPr lang="en-US">
                <a:solidFill>
                  <a:srgbClr val="7F7F7F">
                    <a:lumMod val="95000"/>
                    <a:lumOff val="5000"/>
                  </a:srgbClr>
                </a:solidFill>
                <a:latin typeface="微软雅黑" panose="020B0503020204020204" pitchFamily="34" charset="-122"/>
                <a:ea typeface="微软雅黑" panose="020B0503020204020204" pitchFamily="34" charset="-122"/>
                <a:cs typeface="+mn-ea"/>
                <a:sym typeface="+mn-lt"/>
              </a:endParaRPr>
            </a:p>
          </p:txBody>
        </p:sp>
      </p:grpSp>
      <p:grpSp>
        <p:nvGrpSpPr>
          <p:cNvPr id="33" name="Group 32"/>
          <p:cNvGrpSpPr/>
          <p:nvPr/>
        </p:nvGrpSpPr>
        <p:grpSpPr>
          <a:xfrm>
            <a:off x="8864133" y="2895600"/>
            <a:ext cx="1524000" cy="1524000"/>
            <a:chOff x="17560925" y="4953000"/>
            <a:chExt cx="3810000" cy="3810000"/>
          </a:xfrm>
        </p:grpSpPr>
        <p:sp>
          <p:nvSpPr>
            <p:cNvPr id="34" name="Rectangle 33"/>
            <p:cNvSpPr/>
            <p:nvPr/>
          </p:nvSpPr>
          <p:spPr>
            <a:xfrm>
              <a:off x="17560925" y="4953000"/>
              <a:ext cx="3810000" cy="3810000"/>
            </a:xfrm>
            <a:prstGeom prst="rect">
              <a:avLst/>
            </a:pr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Freeform 96"/>
            <p:cNvSpPr>
              <a:spLocks noEditPoints="1"/>
            </p:cNvSpPr>
            <p:nvPr/>
          </p:nvSpPr>
          <p:spPr bwMode="auto">
            <a:xfrm>
              <a:off x="18461184" y="5791200"/>
              <a:ext cx="2009482" cy="2133600"/>
            </a:xfrm>
            <a:custGeom>
              <a:avLst/>
              <a:gdLst>
                <a:gd name="T0" fmla="*/ 907 w 3400"/>
                <a:gd name="T1" fmla="*/ 3005 h 3611"/>
                <a:gd name="T2" fmla="*/ 1289 w 3400"/>
                <a:gd name="T3" fmla="*/ 3070 h 3611"/>
                <a:gd name="T4" fmla="*/ 1227 w 3400"/>
                <a:gd name="T5" fmla="*/ 3179 h 3611"/>
                <a:gd name="T6" fmla="*/ 831 w 3400"/>
                <a:gd name="T7" fmla="*/ 3138 h 3611"/>
                <a:gd name="T8" fmla="*/ 862 w 3400"/>
                <a:gd name="T9" fmla="*/ 3017 h 3611"/>
                <a:gd name="T10" fmla="*/ 2239 w 3400"/>
                <a:gd name="T11" fmla="*/ 2446 h 3611"/>
                <a:gd name="T12" fmla="*/ 1888 w 3400"/>
                <a:gd name="T13" fmla="*/ 2662 h 3611"/>
                <a:gd name="T14" fmla="*/ 1697 w 3400"/>
                <a:gd name="T15" fmla="*/ 3027 h 3611"/>
                <a:gd name="T16" fmla="*/ 3136 w 3400"/>
                <a:gd name="T17" fmla="*/ 2830 h 3611"/>
                <a:gd name="T18" fmla="*/ 2856 w 3400"/>
                <a:gd name="T19" fmla="*/ 2531 h 3611"/>
                <a:gd name="T20" fmla="*/ 2452 w 3400"/>
                <a:gd name="T21" fmla="*/ 2415 h 3611"/>
                <a:gd name="T22" fmla="*/ 2537 w 3400"/>
                <a:gd name="T23" fmla="*/ 2067 h 3611"/>
                <a:gd name="T24" fmla="*/ 2843 w 3400"/>
                <a:gd name="T25" fmla="*/ 2324 h 3611"/>
                <a:gd name="T26" fmla="*/ 3200 w 3400"/>
                <a:gd name="T27" fmla="*/ 2605 h 3611"/>
                <a:gd name="T28" fmla="*/ 3386 w 3400"/>
                <a:gd name="T29" fmla="*/ 3026 h 3611"/>
                <a:gd name="T30" fmla="*/ 3356 w 3400"/>
                <a:gd name="T31" fmla="*/ 3262 h 3611"/>
                <a:gd name="T32" fmla="*/ 3335 w 3400"/>
                <a:gd name="T33" fmla="*/ 3437 h 3611"/>
                <a:gd name="T34" fmla="*/ 3397 w 3400"/>
                <a:gd name="T35" fmla="*/ 3546 h 3611"/>
                <a:gd name="T36" fmla="*/ 1593 w 3400"/>
                <a:gd name="T37" fmla="*/ 3611 h 3611"/>
                <a:gd name="T38" fmla="*/ 1505 w 3400"/>
                <a:gd name="T39" fmla="*/ 3523 h 3611"/>
                <a:gd name="T40" fmla="*/ 1593 w 3400"/>
                <a:gd name="T41" fmla="*/ 3434 h 3611"/>
                <a:gd name="T42" fmla="*/ 1530 w 3400"/>
                <a:gd name="T43" fmla="*/ 3249 h 3611"/>
                <a:gd name="T44" fmla="*/ 1534 w 3400"/>
                <a:gd name="T45" fmla="*/ 2949 h 3611"/>
                <a:gd name="T46" fmla="*/ 1753 w 3400"/>
                <a:gd name="T47" fmla="*/ 2547 h 3611"/>
                <a:gd name="T48" fmla="*/ 2133 w 3400"/>
                <a:gd name="T49" fmla="*/ 2294 h 3611"/>
                <a:gd name="T50" fmla="*/ 2375 w 3400"/>
                <a:gd name="T51" fmla="*/ 2046 h 3611"/>
                <a:gd name="T52" fmla="*/ 1006 w 3400"/>
                <a:gd name="T53" fmla="*/ 1037 h 3611"/>
                <a:gd name="T54" fmla="*/ 799 w 3400"/>
                <a:gd name="T55" fmla="*/ 1127 h 3611"/>
                <a:gd name="T56" fmla="*/ 799 w 3400"/>
                <a:gd name="T57" fmla="*/ 1264 h 3611"/>
                <a:gd name="T58" fmla="*/ 1006 w 3400"/>
                <a:gd name="T59" fmla="*/ 1354 h 3611"/>
                <a:gd name="T60" fmla="*/ 1261 w 3400"/>
                <a:gd name="T61" fmla="*/ 1304 h 3611"/>
                <a:gd name="T62" fmla="*/ 1338 w 3400"/>
                <a:gd name="T63" fmla="*/ 1172 h 3611"/>
                <a:gd name="T64" fmla="*/ 1192 w 3400"/>
                <a:gd name="T65" fmla="*/ 1055 h 3611"/>
                <a:gd name="T66" fmla="*/ 1171 w 3400"/>
                <a:gd name="T67" fmla="*/ 868 h 3611"/>
                <a:gd name="T68" fmla="*/ 1436 w 3400"/>
                <a:gd name="T69" fmla="*/ 1002 h 3611"/>
                <a:gd name="T70" fmla="*/ 1514 w 3400"/>
                <a:gd name="T71" fmla="*/ 1238 h 3611"/>
                <a:gd name="T72" fmla="*/ 1365 w 3400"/>
                <a:gd name="T73" fmla="*/ 1450 h 3611"/>
                <a:gd name="T74" fmla="*/ 1055 w 3400"/>
                <a:gd name="T75" fmla="*/ 1533 h 3611"/>
                <a:gd name="T76" fmla="*/ 746 w 3400"/>
                <a:gd name="T77" fmla="*/ 1450 h 3611"/>
                <a:gd name="T78" fmla="*/ 596 w 3400"/>
                <a:gd name="T79" fmla="*/ 1238 h 3611"/>
                <a:gd name="T80" fmla="*/ 675 w 3400"/>
                <a:gd name="T81" fmla="*/ 1002 h 3611"/>
                <a:gd name="T82" fmla="*/ 940 w 3400"/>
                <a:gd name="T83" fmla="*/ 868 h 3611"/>
                <a:gd name="T84" fmla="*/ 1804 w 3400"/>
                <a:gd name="T85" fmla="*/ 429 h 3611"/>
                <a:gd name="T86" fmla="*/ 1964 w 3400"/>
                <a:gd name="T87" fmla="*/ 35 h 3611"/>
                <a:gd name="T88" fmla="*/ 2046 w 3400"/>
                <a:gd name="T89" fmla="*/ 432 h 3611"/>
                <a:gd name="T90" fmla="*/ 2111 w 3400"/>
                <a:gd name="T91" fmla="*/ 2074 h 3611"/>
                <a:gd name="T92" fmla="*/ 2022 w 3400"/>
                <a:gd name="T93" fmla="*/ 2163 h 3611"/>
                <a:gd name="T94" fmla="*/ 1934 w 3400"/>
                <a:gd name="T95" fmla="*/ 2074 h 3611"/>
                <a:gd name="T96" fmla="*/ 1308 w 3400"/>
                <a:gd name="T97" fmla="*/ 3446 h 3611"/>
                <a:gd name="T98" fmla="*/ 1339 w 3400"/>
                <a:gd name="T99" fmla="*/ 3567 h 3611"/>
                <a:gd name="T100" fmla="*/ 65 w 3400"/>
                <a:gd name="T101" fmla="*/ 3608 h 3611"/>
                <a:gd name="T102" fmla="*/ 0 w 3400"/>
                <a:gd name="T103" fmla="*/ 302 h 3611"/>
                <a:gd name="T104" fmla="*/ 78 w 3400"/>
                <a:gd name="T105" fmla="*/ 214 h 3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00" h="3611">
                  <a:moveTo>
                    <a:pt x="1895" y="3274"/>
                  </a:moveTo>
                  <a:lnTo>
                    <a:pt x="1895" y="3434"/>
                  </a:lnTo>
                  <a:lnTo>
                    <a:pt x="3008" y="3434"/>
                  </a:lnTo>
                  <a:lnTo>
                    <a:pt x="3008" y="3274"/>
                  </a:lnTo>
                  <a:lnTo>
                    <a:pt x="1895" y="3274"/>
                  </a:lnTo>
                  <a:close/>
                  <a:moveTo>
                    <a:pt x="907" y="3005"/>
                  </a:moveTo>
                  <a:lnTo>
                    <a:pt x="1204" y="3005"/>
                  </a:lnTo>
                  <a:lnTo>
                    <a:pt x="1227" y="3008"/>
                  </a:lnTo>
                  <a:lnTo>
                    <a:pt x="1249" y="3017"/>
                  </a:lnTo>
                  <a:lnTo>
                    <a:pt x="1267" y="3031"/>
                  </a:lnTo>
                  <a:lnTo>
                    <a:pt x="1280" y="3049"/>
                  </a:lnTo>
                  <a:lnTo>
                    <a:pt x="1289" y="3070"/>
                  </a:lnTo>
                  <a:lnTo>
                    <a:pt x="1292" y="3093"/>
                  </a:lnTo>
                  <a:lnTo>
                    <a:pt x="1289" y="3117"/>
                  </a:lnTo>
                  <a:lnTo>
                    <a:pt x="1280" y="3138"/>
                  </a:lnTo>
                  <a:lnTo>
                    <a:pt x="1267" y="3156"/>
                  </a:lnTo>
                  <a:lnTo>
                    <a:pt x="1249" y="3170"/>
                  </a:lnTo>
                  <a:lnTo>
                    <a:pt x="1227" y="3179"/>
                  </a:lnTo>
                  <a:lnTo>
                    <a:pt x="1204" y="3182"/>
                  </a:lnTo>
                  <a:lnTo>
                    <a:pt x="907" y="3182"/>
                  </a:lnTo>
                  <a:lnTo>
                    <a:pt x="884" y="3179"/>
                  </a:lnTo>
                  <a:lnTo>
                    <a:pt x="862" y="3170"/>
                  </a:lnTo>
                  <a:lnTo>
                    <a:pt x="844" y="3156"/>
                  </a:lnTo>
                  <a:lnTo>
                    <a:pt x="831" y="3138"/>
                  </a:lnTo>
                  <a:lnTo>
                    <a:pt x="821" y="3117"/>
                  </a:lnTo>
                  <a:lnTo>
                    <a:pt x="819" y="3093"/>
                  </a:lnTo>
                  <a:lnTo>
                    <a:pt x="821" y="3070"/>
                  </a:lnTo>
                  <a:lnTo>
                    <a:pt x="831" y="3049"/>
                  </a:lnTo>
                  <a:lnTo>
                    <a:pt x="844" y="3031"/>
                  </a:lnTo>
                  <a:lnTo>
                    <a:pt x="862" y="3017"/>
                  </a:lnTo>
                  <a:lnTo>
                    <a:pt x="884" y="3008"/>
                  </a:lnTo>
                  <a:lnTo>
                    <a:pt x="907" y="3005"/>
                  </a:lnTo>
                  <a:close/>
                  <a:moveTo>
                    <a:pt x="2452" y="2415"/>
                  </a:moveTo>
                  <a:lnTo>
                    <a:pt x="2378" y="2419"/>
                  </a:lnTo>
                  <a:lnTo>
                    <a:pt x="2307" y="2430"/>
                  </a:lnTo>
                  <a:lnTo>
                    <a:pt x="2239" y="2446"/>
                  </a:lnTo>
                  <a:lnTo>
                    <a:pt x="2172" y="2468"/>
                  </a:lnTo>
                  <a:lnTo>
                    <a:pt x="2108" y="2497"/>
                  </a:lnTo>
                  <a:lnTo>
                    <a:pt x="2047" y="2531"/>
                  </a:lnTo>
                  <a:lnTo>
                    <a:pt x="1990" y="2569"/>
                  </a:lnTo>
                  <a:lnTo>
                    <a:pt x="1937" y="2613"/>
                  </a:lnTo>
                  <a:lnTo>
                    <a:pt x="1888" y="2662"/>
                  </a:lnTo>
                  <a:lnTo>
                    <a:pt x="1844" y="2713"/>
                  </a:lnTo>
                  <a:lnTo>
                    <a:pt x="1804" y="2770"/>
                  </a:lnTo>
                  <a:lnTo>
                    <a:pt x="1769" y="2830"/>
                  </a:lnTo>
                  <a:lnTo>
                    <a:pt x="1739" y="2893"/>
                  </a:lnTo>
                  <a:lnTo>
                    <a:pt x="1715" y="2959"/>
                  </a:lnTo>
                  <a:lnTo>
                    <a:pt x="1697" y="3027"/>
                  </a:lnTo>
                  <a:lnTo>
                    <a:pt x="1686" y="3098"/>
                  </a:lnTo>
                  <a:lnTo>
                    <a:pt x="3218" y="3098"/>
                  </a:lnTo>
                  <a:lnTo>
                    <a:pt x="3206" y="3027"/>
                  </a:lnTo>
                  <a:lnTo>
                    <a:pt x="3189" y="2959"/>
                  </a:lnTo>
                  <a:lnTo>
                    <a:pt x="3164" y="2893"/>
                  </a:lnTo>
                  <a:lnTo>
                    <a:pt x="3136" y="2830"/>
                  </a:lnTo>
                  <a:lnTo>
                    <a:pt x="3101" y="2770"/>
                  </a:lnTo>
                  <a:lnTo>
                    <a:pt x="3061" y="2713"/>
                  </a:lnTo>
                  <a:lnTo>
                    <a:pt x="3016" y="2662"/>
                  </a:lnTo>
                  <a:lnTo>
                    <a:pt x="2966" y="2613"/>
                  </a:lnTo>
                  <a:lnTo>
                    <a:pt x="2913" y="2569"/>
                  </a:lnTo>
                  <a:lnTo>
                    <a:pt x="2856" y="2531"/>
                  </a:lnTo>
                  <a:lnTo>
                    <a:pt x="2796" y="2497"/>
                  </a:lnTo>
                  <a:lnTo>
                    <a:pt x="2732" y="2468"/>
                  </a:lnTo>
                  <a:lnTo>
                    <a:pt x="2666" y="2446"/>
                  </a:lnTo>
                  <a:lnTo>
                    <a:pt x="2596" y="2430"/>
                  </a:lnTo>
                  <a:lnTo>
                    <a:pt x="2525" y="2419"/>
                  </a:lnTo>
                  <a:lnTo>
                    <a:pt x="2452" y="2415"/>
                  </a:lnTo>
                  <a:close/>
                  <a:moveTo>
                    <a:pt x="2452" y="2003"/>
                  </a:moveTo>
                  <a:lnTo>
                    <a:pt x="2475" y="2005"/>
                  </a:lnTo>
                  <a:lnTo>
                    <a:pt x="2496" y="2015"/>
                  </a:lnTo>
                  <a:lnTo>
                    <a:pt x="2515" y="2028"/>
                  </a:lnTo>
                  <a:lnTo>
                    <a:pt x="2528" y="2046"/>
                  </a:lnTo>
                  <a:lnTo>
                    <a:pt x="2537" y="2067"/>
                  </a:lnTo>
                  <a:lnTo>
                    <a:pt x="2540" y="2091"/>
                  </a:lnTo>
                  <a:lnTo>
                    <a:pt x="2540" y="2244"/>
                  </a:lnTo>
                  <a:lnTo>
                    <a:pt x="2620" y="2254"/>
                  </a:lnTo>
                  <a:lnTo>
                    <a:pt x="2697" y="2271"/>
                  </a:lnTo>
                  <a:lnTo>
                    <a:pt x="2771" y="2294"/>
                  </a:lnTo>
                  <a:lnTo>
                    <a:pt x="2843" y="2324"/>
                  </a:lnTo>
                  <a:lnTo>
                    <a:pt x="2911" y="2358"/>
                  </a:lnTo>
                  <a:lnTo>
                    <a:pt x="2977" y="2398"/>
                  </a:lnTo>
                  <a:lnTo>
                    <a:pt x="3039" y="2443"/>
                  </a:lnTo>
                  <a:lnTo>
                    <a:pt x="3097" y="2492"/>
                  </a:lnTo>
                  <a:lnTo>
                    <a:pt x="3150" y="2547"/>
                  </a:lnTo>
                  <a:lnTo>
                    <a:pt x="3200" y="2605"/>
                  </a:lnTo>
                  <a:lnTo>
                    <a:pt x="3245" y="2667"/>
                  </a:lnTo>
                  <a:lnTo>
                    <a:pt x="3284" y="2733"/>
                  </a:lnTo>
                  <a:lnTo>
                    <a:pt x="3318" y="2801"/>
                  </a:lnTo>
                  <a:lnTo>
                    <a:pt x="3347" y="2874"/>
                  </a:lnTo>
                  <a:lnTo>
                    <a:pt x="3369" y="2949"/>
                  </a:lnTo>
                  <a:lnTo>
                    <a:pt x="3386" y="3026"/>
                  </a:lnTo>
                  <a:lnTo>
                    <a:pt x="3397" y="3105"/>
                  </a:lnTo>
                  <a:lnTo>
                    <a:pt x="3400" y="3186"/>
                  </a:lnTo>
                  <a:lnTo>
                    <a:pt x="3397" y="3210"/>
                  </a:lnTo>
                  <a:lnTo>
                    <a:pt x="3388" y="3230"/>
                  </a:lnTo>
                  <a:lnTo>
                    <a:pt x="3373" y="3249"/>
                  </a:lnTo>
                  <a:lnTo>
                    <a:pt x="3356" y="3262"/>
                  </a:lnTo>
                  <a:lnTo>
                    <a:pt x="3335" y="3271"/>
                  </a:lnTo>
                  <a:lnTo>
                    <a:pt x="3312" y="3274"/>
                  </a:lnTo>
                  <a:lnTo>
                    <a:pt x="3185" y="3274"/>
                  </a:lnTo>
                  <a:lnTo>
                    <a:pt x="3185" y="3434"/>
                  </a:lnTo>
                  <a:lnTo>
                    <a:pt x="3312" y="3434"/>
                  </a:lnTo>
                  <a:lnTo>
                    <a:pt x="3335" y="3437"/>
                  </a:lnTo>
                  <a:lnTo>
                    <a:pt x="3356" y="3446"/>
                  </a:lnTo>
                  <a:lnTo>
                    <a:pt x="3373" y="3460"/>
                  </a:lnTo>
                  <a:lnTo>
                    <a:pt x="3388" y="3478"/>
                  </a:lnTo>
                  <a:lnTo>
                    <a:pt x="3397" y="3499"/>
                  </a:lnTo>
                  <a:lnTo>
                    <a:pt x="3400" y="3523"/>
                  </a:lnTo>
                  <a:lnTo>
                    <a:pt x="3397" y="3546"/>
                  </a:lnTo>
                  <a:lnTo>
                    <a:pt x="3388" y="3567"/>
                  </a:lnTo>
                  <a:lnTo>
                    <a:pt x="3373" y="3585"/>
                  </a:lnTo>
                  <a:lnTo>
                    <a:pt x="3356" y="3599"/>
                  </a:lnTo>
                  <a:lnTo>
                    <a:pt x="3335" y="3608"/>
                  </a:lnTo>
                  <a:lnTo>
                    <a:pt x="3312" y="3611"/>
                  </a:lnTo>
                  <a:lnTo>
                    <a:pt x="1593" y="3611"/>
                  </a:lnTo>
                  <a:lnTo>
                    <a:pt x="1569" y="3608"/>
                  </a:lnTo>
                  <a:lnTo>
                    <a:pt x="1547" y="3599"/>
                  </a:lnTo>
                  <a:lnTo>
                    <a:pt x="1530" y="3585"/>
                  </a:lnTo>
                  <a:lnTo>
                    <a:pt x="1517" y="3567"/>
                  </a:lnTo>
                  <a:lnTo>
                    <a:pt x="1508" y="3546"/>
                  </a:lnTo>
                  <a:lnTo>
                    <a:pt x="1505" y="3523"/>
                  </a:lnTo>
                  <a:lnTo>
                    <a:pt x="1508" y="3499"/>
                  </a:lnTo>
                  <a:lnTo>
                    <a:pt x="1517" y="3478"/>
                  </a:lnTo>
                  <a:lnTo>
                    <a:pt x="1530" y="3460"/>
                  </a:lnTo>
                  <a:lnTo>
                    <a:pt x="1547" y="3446"/>
                  </a:lnTo>
                  <a:lnTo>
                    <a:pt x="1569" y="3437"/>
                  </a:lnTo>
                  <a:lnTo>
                    <a:pt x="1593" y="3434"/>
                  </a:lnTo>
                  <a:lnTo>
                    <a:pt x="1719" y="3434"/>
                  </a:lnTo>
                  <a:lnTo>
                    <a:pt x="1719" y="3274"/>
                  </a:lnTo>
                  <a:lnTo>
                    <a:pt x="1593" y="3274"/>
                  </a:lnTo>
                  <a:lnTo>
                    <a:pt x="1569" y="3271"/>
                  </a:lnTo>
                  <a:lnTo>
                    <a:pt x="1547" y="3262"/>
                  </a:lnTo>
                  <a:lnTo>
                    <a:pt x="1530" y="3249"/>
                  </a:lnTo>
                  <a:lnTo>
                    <a:pt x="1517" y="3230"/>
                  </a:lnTo>
                  <a:lnTo>
                    <a:pt x="1508" y="3210"/>
                  </a:lnTo>
                  <a:lnTo>
                    <a:pt x="1505" y="3186"/>
                  </a:lnTo>
                  <a:lnTo>
                    <a:pt x="1508" y="3105"/>
                  </a:lnTo>
                  <a:lnTo>
                    <a:pt x="1518" y="3026"/>
                  </a:lnTo>
                  <a:lnTo>
                    <a:pt x="1534" y="2949"/>
                  </a:lnTo>
                  <a:lnTo>
                    <a:pt x="1557" y="2874"/>
                  </a:lnTo>
                  <a:lnTo>
                    <a:pt x="1586" y="2801"/>
                  </a:lnTo>
                  <a:lnTo>
                    <a:pt x="1620" y="2733"/>
                  </a:lnTo>
                  <a:lnTo>
                    <a:pt x="1660" y="2667"/>
                  </a:lnTo>
                  <a:lnTo>
                    <a:pt x="1704" y="2605"/>
                  </a:lnTo>
                  <a:lnTo>
                    <a:pt x="1753" y="2547"/>
                  </a:lnTo>
                  <a:lnTo>
                    <a:pt x="1807" y="2492"/>
                  </a:lnTo>
                  <a:lnTo>
                    <a:pt x="1866" y="2443"/>
                  </a:lnTo>
                  <a:lnTo>
                    <a:pt x="1927" y="2398"/>
                  </a:lnTo>
                  <a:lnTo>
                    <a:pt x="1992" y="2358"/>
                  </a:lnTo>
                  <a:lnTo>
                    <a:pt x="2061" y="2324"/>
                  </a:lnTo>
                  <a:lnTo>
                    <a:pt x="2133" y="2294"/>
                  </a:lnTo>
                  <a:lnTo>
                    <a:pt x="2208" y="2271"/>
                  </a:lnTo>
                  <a:lnTo>
                    <a:pt x="2285" y="2254"/>
                  </a:lnTo>
                  <a:lnTo>
                    <a:pt x="2364" y="2244"/>
                  </a:lnTo>
                  <a:lnTo>
                    <a:pt x="2364" y="2091"/>
                  </a:lnTo>
                  <a:lnTo>
                    <a:pt x="2366" y="2067"/>
                  </a:lnTo>
                  <a:lnTo>
                    <a:pt x="2375" y="2046"/>
                  </a:lnTo>
                  <a:lnTo>
                    <a:pt x="2389" y="2028"/>
                  </a:lnTo>
                  <a:lnTo>
                    <a:pt x="2407" y="2015"/>
                  </a:lnTo>
                  <a:lnTo>
                    <a:pt x="2428" y="2005"/>
                  </a:lnTo>
                  <a:lnTo>
                    <a:pt x="2452" y="2003"/>
                  </a:lnTo>
                  <a:close/>
                  <a:moveTo>
                    <a:pt x="1055" y="1035"/>
                  </a:moveTo>
                  <a:lnTo>
                    <a:pt x="1006" y="1037"/>
                  </a:lnTo>
                  <a:lnTo>
                    <a:pt x="961" y="1044"/>
                  </a:lnTo>
                  <a:lnTo>
                    <a:pt x="919" y="1055"/>
                  </a:lnTo>
                  <a:lnTo>
                    <a:pt x="882" y="1069"/>
                  </a:lnTo>
                  <a:lnTo>
                    <a:pt x="850" y="1087"/>
                  </a:lnTo>
                  <a:lnTo>
                    <a:pt x="821" y="1106"/>
                  </a:lnTo>
                  <a:lnTo>
                    <a:pt x="799" y="1127"/>
                  </a:lnTo>
                  <a:lnTo>
                    <a:pt x="782" y="1149"/>
                  </a:lnTo>
                  <a:lnTo>
                    <a:pt x="773" y="1172"/>
                  </a:lnTo>
                  <a:lnTo>
                    <a:pt x="769" y="1195"/>
                  </a:lnTo>
                  <a:lnTo>
                    <a:pt x="773" y="1219"/>
                  </a:lnTo>
                  <a:lnTo>
                    <a:pt x="782" y="1242"/>
                  </a:lnTo>
                  <a:lnTo>
                    <a:pt x="799" y="1264"/>
                  </a:lnTo>
                  <a:lnTo>
                    <a:pt x="821" y="1286"/>
                  </a:lnTo>
                  <a:lnTo>
                    <a:pt x="850" y="1304"/>
                  </a:lnTo>
                  <a:lnTo>
                    <a:pt x="882" y="1322"/>
                  </a:lnTo>
                  <a:lnTo>
                    <a:pt x="919" y="1336"/>
                  </a:lnTo>
                  <a:lnTo>
                    <a:pt x="961" y="1347"/>
                  </a:lnTo>
                  <a:lnTo>
                    <a:pt x="1006" y="1354"/>
                  </a:lnTo>
                  <a:lnTo>
                    <a:pt x="1055" y="1357"/>
                  </a:lnTo>
                  <a:lnTo>
                    <a:pt x="1104" y="1354"/>
                  </a:lnTo>
                  <a:lnTo>
                    <a:pt x="1150" y="1347"/>
                  </a:lnTo>
                  <a:lnTo>
                    <a:pt x="1192" y="1336"/>
                  </a:lnTo>
                  <a:lnTo>
                    <a:pt x="1229" y="1322"/>
                  </a:lnTo>
                  <a:lnTo>
                    <a:pt x="1261" y="1304"/>
                  </a:lnTo>
                  <a:lnTo>
                    <a:pt x="1290" y="1286"/>
                  </a:lnTo>
                  <a:lnTo>
                    <a:pt x="1312" y="1264"/>
                  </a:lnTo>
                  <a:lnTo>
                    <a:pt x="1328" y="1242"/>
                  </a:lnTo>
                  <a:lnTo>
                    <a:pt x="1338" y="1219"/>
                  </a:lnTo>
                  <a:lnTo>
                    <a:pt x="1342" y="1195"/>
                  </a:lnTo>
                  <a:lnTo>
                    <a:pt x="1338" y="1172"/>
                  </a:lnTo>
                  <a:lnTo>
                    <a:pt x="1328" y="1149"/>
                  </a:lnTo>
                  <a:lnTo>
                    <a:pt x="1312" y="1127"/>
                  </a:lnTo>
                  <a:lnTo>
                    <a:pt x="1290" y="1106"/>
                  </a:lnTo>
                  <a:lnTo>
                    <a:pt x="1261" y="1087"/>
                  </a:lnTo>
                  <a:lnTo>
                    <a:pt x="1229" y="1069"/>
                  </a:lnTo>
                  <a:lnTo>
                    <a:pt x="1192" y="1055"/>
                  </a:lnTo>
                  <a:lnTo>
                    <a:pt x="1150" y="1044"/>
                  </a:lnTo>
                  <a:lnTo>
                    <a:pt x="1104" y="1037"/>
                  </a:lnTo>
                  <a:lnTo>
                    <a:pt x="1055" y="1035"/>
                  </a:lnTo>
                  <a:close/>
                  <a:moveTo>
                    <a:pt x="1055" y="858"/>
                  </a:moveTo>
                  <a:lnTo>
                    <a:pt x="1114" y="860"/>
                  </a:lnTo>
                  <a:lnTo>
                    <a:pt x="1171" y="868"/>
                  </a:lnTo>
                  <a:lnTo>
                    <a:pt x="1224" y="880"/>
                  </a:lnTo>
                  <a:lnTo>
                    <a:pt x="1274" y="897"/>
                  </a:lnTo>
                  <a:lnTo>
                    <a:pt x="1322" y="917"/>
                  </a:lnTo>
                  <a:lnTo>
                    <a:pt x="1365" y="942"/>
                  </a:lnTo>
                  <a:lnTo>
                    <a:pt x="1403" y="970"/>
                  </a:lnTo>
                  <a:lnTo>
                    <a:pt x="1436" y="1002"/>
                  </a:lnTo>
                  <a:lnTo>
                    <a:pt x="1465" y="1036"/>
                  </a:lnTo>
                  <a:lnTo>
                    <a:pt x="1488" y="1072"/>
                  </a:lnTo>
                  <a:lnTo>
                    <a:pt x="1505" y="1112"/>
                  </a:lnTo>
                  <a:lnTo>
                    <a:pt x="1514" y="1153"/>
                  </a:lnTo>
                  <a:lnTo>
                    <a:pt x="1518" y="1195"/>
                  </a:lnTo>
                  <a:lnTo>
                    <a:pt x="1514" y="1238"/>
                  </a:lnTo>
                  <a:lnTo>
                    <a:pt x="1505" y="1280"/>
                  </a:lnTo>
                  <a:lnTo>
                    <a:pt x="1488" y="1319"/>
                  </a:lnTo>
                  <a:lnTo>
                    <a:pt x="1465" y="1356"/>
                  </a:lnTo>
                  <a:lnTo>
                    <a:pt x="1436" y="1390"/>
                  </a:lnTo>
                  <a:lnTo>
                    <a:pt x="1403" y="1421"/>
                  </a:lnTo>
                  <a:lnTo>
                    <a:pt x="1365" y="1450"/>
                  </a:lnTo>
                  <a:lnTo>
                    <a:pt x="1322" y="1474"/>
                  </a:lnTo>
                  <a:lnTo>
                    <a:pt x="1274" y="1495"/>
                  </a:lnTo>
                  <a:lnTo>
                    <a:pt x="1224" y="1511"/>
                  </a:lnTo>
                  <a:lnTo>
                    <a:pt x="1171" y="1523"/>
                  </a:lnTo>
                  <a:lnTo>
                    <a:pt x="1114" y="1531"/>
                  </a:lnTo>
                  <a:lnTo>
                    <a:pt x="1055" y="1533"/>
                  </a:lnTo>
                  <a:lnTo>
                    <a:pt x="997" y="1531"/>
                  </a:lnTo>
                  <a:lnTo>
                    <a:pt x="940" y="1523"/>
                  </a:lnTo>
                  <a:lnTo>
                    <a:pt x="887" y="1511"/>
                  </a:lnTo>
                  <a:lnTo>
                    <a:pt x="836" y="1495"/>
                  </a:lnTo>
                  <a:lnTo>
                    <a:pt x="789" y="1474"/>
                  </a:lnTo>
                  <a:lnTo>
                    <a:pt x="746" y="1450"/>
                  </a:lnTo>
                  <a:lnTo>
                    <a:pt x="708" y="1421"/>
                  </a:lnTo>
                  <a:lnTo>
                    <a:pt x="675" y="1390"/>
                  </a:lnTo>
                  <a:lnTo>
                    <a:pt x="646" y="1356"/>
                  </a:lnTo>
                  <a:lnTo>
                    <a:pt x="623" y="1319"/>
                  </a:lnTo>
                  <a:lnTo>
                    <a:pt x="606" y="1280"/>
                  </a:lnTo>
                  <a:lnTo>
                    <a:pt x="596" y="1238"/>
                  </a:lnTo>
                  <a:lnTo>
                    <a:pt x="593" y="1195"/>
                  </a:lnTo>
                  <a:lnTo>
                    <a:pt x="596" y="1153"/>
                  </a:lnTo>
                  <a:lnTo>
                    <a:pt x="606" y="1112"/>
                  </a:lnTo>
                  <a:lnTo>
                    <a:pt x="623" y="1072"/>
                  </a:lnTo>
                  <a:lnTo>
                    <a:pt x="646" y="1036"/>
                  </a:lnTo>
                  <a:lnTo>
                    <a:pt x="675" y="1002"/>
                  </a:lnTo>
                  <a:lnTo>
                    <a:pt x="708" y="970"/>
                  </a:lnTo>
                  <a:lnTo>
                    <a:pt x="746" y="942"/>
                  </a:lnTo>
                  <a:lnTo>
                    <a:pt x="789" y="917"/>
                  </a:lnTo>
                  <a:lnTo>
                    <a:pt x="836" y="897"/>
                  </a:lnTo>
                  <a:lnTo>
                    <a:pt x="887" y="880"/>
                  </a:lnTo>
                  <a:lnTo>
                    <a:pt x="940" y="868"/>
                  </a:lnTo>
                  <a:lnTo>
                    <a:pt x="997" y="860"/>
                  </a:lnTo>
                  <a:lnTo>
                    <a:pt x="1055" y="858"/>
                  </a:lnTo>
                  <a:close/>
                  <a:moveTo>
                    <a:pt x="1804" y="187"/>
                  </a:moveTo>
                  <a:lnTo>
                    <a:pt x="177" y="380"/>
                  </a:lnTo>
                  <a:lnTo>
                    <a:pt x="177" y="429"/>
                  </a:lnTo>
                  <a:lnTo>
                    <a:pt x="1804" y="429"/>
                  </a:lnTo>
                  <a:lnTo>
                    <a:pt x="1804" y="187"/>
                  </a:lnTo>
                  <a:close/>
                  <a:moveTo>
                    <a:pt x="1901" y="0"/>
                  </a:moveTo>
                  <a:lnTo>
                    <a:pt x="1918" y="3"/>
                  </a:lnTo>
                  <a:lnTo>
                    <a:pt x="1936" y="11"/>
                  </a:lnTo>
                  <a:lnTo>
                    <a:pt x="1951" y="21"/>
                  </a:lnTo>
                  <a:lnTo>
                    <a:pt x="1964" y="35"/>
                  </a:lnTo>
                  <a:lnTo>
                    <a:pt x="1973" y="51"/>
                  </a:lnTo>
                  <a:lnTo>
                    <a:pt x="1979" y="69"/>
                  </a:lnTo>
                  <a:lnTo>
                    <a:pt x="1981" y="88"/>
                  </a:lnTo>
                  <a:lnTo>
                    <a:pt x="1981" y="429"/>
                  </a:lnTo>
                  <a:lnTo>
                    <a:pt x="2022" y="429"/>
                  </a:lnTo>
                  <a:lnTo>
                    <a:pt x="2046" y="432"/>
                  </a:lnTo>
                  <a:lnTo>
                    <a:pt x="2067" y="441"/>
                  </a:lnTo>
                  <a:lnTo>
                    <a:pt x="2085" y="454"/>
                  </a:lnTo>
                  <a:lnTo>
                    <a:pt x="2099" y="472"/>
                  </a:lnTo>
                  <a:lnTo>
                    <a:pt x="2108" y="494"/>
                  </a:lnTo>
                  <a:lnTo>
                    <a:pt x="2111" y="517"/>
                  </a:lnTo>
                  <a:lnTo>
                    <a:pt x="2111" y="2074"/>
                  </a:lnTo>
                  <a:lnTo>
                    <a:pt x="2108" y="2099"/>
                  </a:lnTo>
                  <a:lnTo>
                    <a:pt x="2099" y="2119"/>
                  </a:lnTo>
                  <a:lnTo>
                    <a:pt x="2085" y="2137"/>
                  </a:lnTo>
                  <a:lnTo>
                    <a:pt x="2067" y="2151"/>
                  </a:lnTo>
                  <a:lnTo>
                    <a:pt x="2046" y="2160"/>
                  </a:lnTo>
                  <a:lnTo>
                    <a:pt x="2022" y="2163"/>
                  </a:lnTo>
                  <a:lnTo>
                    <a:pt x="1999" y="2160"/>
                  </a:lnTo>
                  <a:lnTo>
                    <a:pt x="1978" y="2151"/>
                  </a:lnTo>
                  <a:lnTo>
                    <a:pt x="1960" y="2137"/>
                  </a:lnTo>
                  <a:lnTo>
                    <a:pt x="1946" y="2119"/>
                  </a:lnTo>
                  <a:lnTo>
                    <a:pt x="1937" y="2099"/>
                  </a:lnTo>
                  <a:lnTo>
                    <a:pt x="1934" y="2074"/>
                  </a:lnTo>
                  <a:lnTo>
                    <a:pt x="1934" y="605"/>
                  </a:lnTo>
                  <a:lnTo>
                    <a:pt x="177" y="605"/>
                  </a:lnTo>
                  <a:lnTo>
                    <a:pt x="177" y="3434"/>
                  </a:lnTo>
                  <a:lnTo>
                    <a:pt x="1263" y="3434"/>
                  </a:lnTo>
                  <a:lnTo>
                    <a:pt x="1287" y="3437"/>
                  </a:lnTo>
                  <a:lnTo>
                    <a:pt x="1308" y="3446"/>
                  </a:lnTo>
                  <a:lnTo>
                    <a:pt x="1326" y="3460"/>
                  </a:lnTo>
                  <a:lnTo>
                    <a:pt x="1339" y="3478"/>
                  </a:lnTo>
                  <a:lnTo>
                    <a:pt x="1348" y="3499"/>
                  </a:lnTo>
                  <a:lnTo>
                    <a:pt x="1352" y="3523"/>
                  </a:lnTo>
                  <a:lnTo>
                    <a:pt x="1348" y="3546"/>
                  </a:lnTo>
                  <a:lnTo>
                    <a:pt x="1339" y="3567"/>
                  </a:lnTo>
                  <a:lnTo>
                    <a:pt x="1326" y="3585"/>
                  </a:lnTo>
                  <a:lnTo>
                    <a:pt x="1308" y="3599"/>
                  </a:lnTo>
                  <a:lnTo>
                    <a:pt x="1287" y="3608"/>
                  </a:lnTo>
                  <a:lnTo>
                    <a:pt x="1263" y="3611"/>
                  </a:lnTo>
                  <a:lnTo>
                    <a:pt x="89" y="3611"/>
                  </a:lnTo>
                  <a:lnTo>
                    <a:pt x="65" y="3608"/>
                  </a:lnTo>
                  <a:lnTo>
                    <a:pt x="44" y="3599"/>
                  </a:lnTo>
                  <a:lnTo>
                    <a:pt x="26" y="3585"/>
                  </a:lnTo>
                  <a:lnTo>
                    <a:pt x="12" y="3567"/>
                  </a:lnTo>
                  <a:lnTo>
                    <a:pt x="3" y="3546"/>
                  </a:lnTo>
                  <a:lnTo>
                    <a:pt x="0" y="3523"/>
                  </a:lnTo>
                  <a:lnTo>
                    <a:pt x="0" y="302"/>
                  </a:lnTo>
                  <a:lnTo>
                    <a:pt x="3" y="280"/>
                  </a:lnTo>
                  <a:lnTo>
                    <a:pt x="11" y="260"/>
                  </a:lnTo>
                  <a:lnTo>
                    <a:pt x="23" y="243"/>
                  </a:lnTo>
                  <a:lnTo>
                    <a:pt x="38" y="230"/>
                  </a:lnTo>
                  <a:lnTo>
                    <a:pt x="57" y="220"/>
                  </a:lnTo>
                  <a:lnTo>
                    <a:pt x="78" y="214"/>
                  </a:lnTo>
                  <a:lnTo>
                    <a:pt x="1882" y="0"/>
                  </a:lnTo>
                  <a:lnTo>
                    <a:pt x="1901" y="0"/>
                  </a:lnTo>
                  <a:close/>
                </a:path>
              </a:pathLst>
            </a:custGeom>
            <a:solidFill>
              <a:schemeClr val="bg1"/>
            </a:solidFill>
            <a:ln w="0">
              <a:noFill/>
              <a:prstDash val="solid"/>
              <a:round/>
            </a:ln>
          </p:spPr>
          <p:txBody>
            <a:bodyPr vert="horz" wrap="square" lIns="45720" tIns="22860" rIns="45720" bIns="22860" numCol="1" anchor="t" anchorCtr="0" compatLnSpc="1"/>
            <a:lstStyle/>
            <a:p>
              <a:pPr defTabSz="914400"/>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46" name="Bent Arrow 45"/>
          <p:cNvSpPr/>
          <p:nvPr/>
        </p:nvSpPr>
        <p:spPr>
          <a:xfrm rot="5400000" flipH="1">
            <a:off x="8539473" y="4642425"/>
            <a:ext cx="649320" cy="908518"/>
          </a:xfrm>
          <a:prstGeom prst="bentArrow">
            <a:avLst>
              <a:gd name="adj1" fmla="val 10341"/>
              <a:gd name="adj2" fmla="val 11928"/>
              <a:gd name="adj3" fmla="val 22809"/>
              <a:gd name="adj4" fmla="val 79194"/>
            </a:avLst>
          </a:pr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lIns="82304" tIns="41152" rIns="82304" bIns="41152" rtlCol="0" anchor="ctr"/>
          <a:lstStyle/>
          <a:p>
            <a:pPr algn="ctr" defTabSz="914400"/>
            <a:endParaRPr lang="bg-BG"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6" name="Text Placeholder 3"/>
          <p:cNvSpPr txBox="1"/>
          <p:nvPr/>
        </p:nvSpPr>
        <p:spPr>
          <a:xfrm>
            <a:off x="1244237" y="1830417"/>
            <a:ext cx="2623947" cy="1081727"/>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10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ctr">
              <a:spcBef>
                <a:spcPts val="0"/>
              </a:spcBef>
            </a:pP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7" name="Shape 1068"/>
          <p:cNvSpPr/>
          <p:nvPr/>
        </p:nvSpPr>
        <p:spPr>
          <a:xfrm>
            <a:off x="1872682" y="1601069"/>
            <a:ext cx="1436291" cy="307520"/>
          </a:xfrm>
          <a:prstGeom prst="rect">
            <a:avLst/>
          </a:prstGeom>
          <a:ln w="12700">
            <a:miter lim="400000"/>
          </a:ln>
        </p:spPr>
        <p:txBody>
          <a:bodyPr wrap="none" lIns="25400" tIns="25400" rIns="25400" bIns="25400" anchor="ctr">
            <a:spAutoFit/>
          </a:bodyPr>
          <a:lstStyle>
            <a:lvl1pPr algn="l">
              <a:lnSpc>
                <a:spcPct val="90000"/>
              </a:lnSpc>
              <a:defRPr sz="2400">
                <a:solidFill>
                  <a:srgbClr val="44474F"/>
                </a:solidFill>
                <a:latin typeface="Aileron SemiBold"/>
                <a:ea typeface="Aileron SemiBold"/>
                <a:cs typeface="Aileron SemiBold"/>
                <a:sym typeface="Aileron SemiBold"/>
              </a:defRPr>
            </a:lvl1pPr>
          </a:lstStyle>
          <a:p>
            <a:pPr algn="ctr" defTabSz="412750" hangingPunct="0"/>
            <a:r>
              <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Text Placeholder 3"/>
          <p:cNvSpPr txBox="1"/>
          <p:nvPr/>
        </p:nvSpPr>
        <p:spPr>
          <a:xfrm>
            <a:off x="3561031" y="3027279"/>
            <a:ext cx="2623947" cy="1081727"/>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10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ctr">
              <a:spcBef>
                <a:spcPts val="0"/>
              </a:spcBef>
            </a:pP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Shape 1068"/>
          <p:cNvSpPr/>
          <p:nvPr/>
        </p:nvSpPr>
        <p:spPr>
          <a:xfrm>
            <a:off x="4189476" y="2797931"/>
            <a:ext cx="1436291" cy="307520"/>
          </a:xfrm>
          <a:prstGeom prst="rect">
            <a:avLst/>
          </a:prstGeom>
          <a:ln w="12700">
            <a:miter lim="400000"/>
          </a:ln>
        </p:spPr>
        <p:txBody>
          <a:bodyPr wrap="none" lIns="25400" tIns="25400" rIns="25400" bIns="25400" anchor="ctr">
            <a:spAutoFit/>
          </a:bodyPr>
          <a:lstStyle>
            <a:lvl1pPr algn="l">
              <a:lnSpc>
                <a:spcPct val="90000"/>
              </a:lnSpc>
              <a:defRPr sz="2400">
                <a:solidFill>
                  <a:srgbClr val="44474F"/>
                </a:solidFill>
                <a:latin typeface="Aileron SemiBold"/>
                <a:ea typeface="Aileron SemiBold"/>
                <a:cs typeface="Aileron SemiBold"/>
                <a:sym typeface="Aileron SemiBold"/>
              </a:defRPr>
            </a:lvl1pPr>
          </a:lstStyle>
          <a:p>
            <a:pPr algn="ctr" defTabSz="412750" hangingPunct="0"/>
            <a:r>
              <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8" name="Text Placeholder 3"/>
          <p:cNvSpPr txBox="1"/>
          <p:nvPr/>
        </p:nvSpPr>
        <p:spPr>
          <a:xfrm>
            <a:off x="5877827" y="3154507"/>
            <a:ext cx="2623947" cy="1081727"/>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10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ctr">
              <a:spcBef>
                <a:spcPts val="0"/>
              </a:spcBef>
            </a:pP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9" name="Shape 1068"/>
          <p:cNvSpPr/>
          <p:nvPr/>
        </p:nvSpPr>
        <p:spPr>
          <a:xfrm>
            <a:off x="6506272" y="2925159"/>
            <a:ext cx="1436291" cy="307520"/>
          </a:xfrm>
          <a:prstGeom prst="rect">
            <a:avLst/>
          </a:prstGeom>
          <a:ln w="12700">
            <a:miter lim="400000"/>
          </a:ln>
        </p:spPr>
        <p:txBody>
          <a:bodyPr wrap="none" lIns="25400" tIns="25400" rIns="25400" bIns="25400" anchor="ctr">
            <a:spAutoFit/>
          </a:bodyPr>
          <a:lstStyle>
            <a:lvl1pPr algn="l">
              <a:lnSpc>
                <a:spcPct val="90000"/>
              </a:lnSpc>
              <a:defRPr sz="2400">
                <a:solidFill>
                  <a:srgbClr val="44474F"/>
                </a:solidFill>
                <a:latin typeface="Aileron SemiBold"/>
                <a:ea typeface="Aileron SemiBold"/>
                <a:cs typeface="Aileron SemiBold"/>
                <a:sym typeface="Aileron SemiBold"/>
              </a:defRPr>
            </a:lvl1pPr>
          </a:lstStyle>
          <a:p>
            <a:pPr algn="ctr" defTabSz="412750" hangingPunct="0"/>
            <a:r>
              <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0" name="Text Placeholder 3"/>
          <p:cNvSpPr txBox="1"/>
          <p:nvPr/>
        </p:nvSpPr>
        <p:spPr>
          <a:xfrm>
            <a:off x="8254586" y="1876846"/>
            <a:ext cx="2623947" cy="1081727"/>
          </a:xfrm>
          <a:prstGeom prst="rect">
            <a:avLst/>
          </a:prstGeom>
        </p:spPr>
        <p:txBody>
          <a:bodyPr vert="horz" lIns="91440" tIns="45720" rIns="91440" bIns="45720" rtlCol="0">
            <a:noAutofit/>
          </a:bodyPr>
          <a:lstStyle>
            <a:lvl1pPr marL="0" indent="0" algn="l" defTabSz="914400" rtl="0" eaLnBrk="1" latinLnBrk="0" hangingPunct="1">
              <a:lnSpc>
                <a:spcPct val="150000"/>
              </a:lnSpc>
              <a:spcBef>
                <a:spcPts val="10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l" defTabSz="914400" rtl="0" eaLnBrk="1" latinLnBrk="0" hangingPunct="1">
              <a:lnSpc>
                <a:spcPct val="150000"/>
              </a:lnSpc>
              <a:spcBef>
                <a:spcPts val="500"/>
              </a:spcBef>
              <a:buFontTx/>
              <a:buNone/>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spcBef>
                <a:spcPts val="0"/>
              </a:spcBef>
            </a:pPr>
            <a:r>
              <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ctr">
              <a:spcBef>
                <a:spcPts val="0"/>
              </a:spcBef>
            </a:pP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1" name="Shape 1068"/>
          <p:cNvSpPr/>
          <p:nvPr/>
        </p:nvSpPr>
        <p:spPr>
          <a:xfrm>
            <a:off x="8883031" y="1647498"/>
            <a:ext cx="1436291" cy="307520"/>
          </a:xfrm>
          <a:prstGeom prst="rect">
            <a:avLst/>
          </a:prstGeom>
          <a:ln w="12700">
            <a:miter lim="400000"/>
          </a:ln>
        </p:spPr>
        <p:txBody>
          <a:bodyPr wrap="none" lIns="25400" tIns="25400" rIns="25400" bIns="25400" anchor="ctr">
            <a:spAutoFit/>
          </a:bodyPr>
          <a:lstStyle>
            <a:lvl1pPr algn="l">
              <a:lnSpc>
                <a:spcPct val="90000"/>
              </a:lnSpc>
              <a:defRPr sz="2400">
                <a:solidFill>
                  <a:srgbClr val="44474F"/>
                </a:solidFill>
                <a:latin typeface="Aileron SemiBold"/>
                <a:ea typeface="Aileron SemiBold"/>
                <a:cs typeface="Aileron SemiBold"/>
                <a:sym typeface="Aileron SemiBold"/>
              </a:defRPr>
            </a:lvl1pPr>
          </a:lstStyle>
          <a:p>
            <a:pPr algn="ctr" defTabSz="412750" hangingPunct="0"/>
            <a:r>
              <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 name="组合 1"/>
          <p:cNvGrpSpPr/>
          <p:nvPr/>
        </p:nvGrpSpPr>
        <p:grpSpPr>
          <a:xfrm>
            <a:off x="3905547" y="507962"/>
            <a:ext cx="4381500" cy="605730"/>
            <a:chOff x="3916977" y="373515"/>
            <a:chExt cx="4381500" cy="605730"/>
          </a:xfrm>
        </p:grpSpPr>
        <p:sp>
          <p:nvSpPr>
            <p:cNvPr id="7" name="文本框 6"/>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9" name="文本框 8"/>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750" fill="hold"/>
                                        <p:tgtEl>
                                          <p:spTgt spid="29"/>
                                        </p:tgtEl>
                                        <p:attrNameLst>
                                          <p:attrName>ppt_w</p:attrName>
                                        </p:attrNameLst>
                                      </p:cBhvr>
                                      <p:tavLst>
                                        <p:tav tm="0">
                                          <p:val>
                                            <p:fltVal val="0"/>
                                          </p:val>
                                        </p:tav>
                                        <p:tav tm="100000">
                                          <p:val>
                                            <p:strVal val="#ppt_w"/>
                                          </p:val>
                                        </p:tav>
                                      </p:tavLst>
                                    </p:anim>
                                    <p:anim calcmode="lin" valueType="num">
                                      <p:cBhvr>
                                        <p:cTn id="8" dur="750" fill="hold"/>
                                        <p:tgtEl>
                                          <p:spTgt spid="29"/>
                                        </p:tgtEl>
                                        <p:attrNameLst>
                                          <p:attrName>ppt_h</p:attrName>
                                        </p:attrNameLst>
                                      </p:cBhvr>
                                      <p:tavLst>
                                        <p:tav tm="0">
                                          <p:val>
                                            <p:fltVal val="0"/>
                                          </p:val>
                                        </p:tav>
                                        <p:tav tm="100000">
                                          <p:val>
                                            <p:strVal val="#ppt_h"/>
                                          </p:val>
                                        </p:tav>
                                      </p:tavLst>
                                    </p:anim>
                                    <p:anim calcmode="lin" valueType="num">
                                      <p:cBhvr>
                                        <p:cTn id="9" dur="750" fill="hold"/>
                                        <p:tgtEl>
                                          <p:spTgt spid="29"/>
                                        </p:tgtEl>
                                        <p:attrNameLst>
                                          <p:attrName>style.rotation</p:attrName>
                                        </p:attrNameLst>
                                      </p:cBhvr>
                                      <p:tavLst>
                                        <p:tav tm="0">
                                          <p:val>
                                            <p:fltVal val="90"/>
                                          </p:val>
                                        </p:tav>
                                        <p:tav tm="100000">
                                          <p:val>
                                            <p:fltVal val="0"/>
                                          </p:val>
                                        </p:tav>
                                      </p:tavLst>
                                    </p:anim>
                                    <p:animEffect transition="in" filter="fade">
                                      <p:cBhvr>
                                        <p:cTn id="10" dur="750"/>
                                        <p:tgtEl>
                                          <p:spTgt spid="29"/>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31" presetClass="entr" presetSubtype="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750" fill="hold"/>
                                        <p:tgtEl>
                                          <p:spTgt spid="31"/>
                                        </p:tgtEl>
                                        <p:attrNameLst>
                                          <p:attrName>ppt_w</p:attrName>
                                        </p:attrNameLst>
                                      </p:cBhvr>
                                      <p:tavLst>
                                        <p:tav tm="0">
                                          <p:val>
                                            <p:fltVal val="0"/>
                                          </p:val>
                                        </p:tav>
                                        <p:tav tm="100000">
                                          <p:val>
                                            <p:strVal val="#ppt_w"/>
                                          </p:val>
                                        </p:tav>
                                      </p:tavLst>
                                    </p:anim>
                                    <p:anim calcmode="lin" valueType="num">
                                      <p:cBhvr>
                                        <p:cTn id="20" dur="750" fill="hold"/>
                                        <p:tgtEl>
                                          <p:spTgt spid="31"/>
                                        </p:tgtEl>
                                        <p:attrNameLst>
                                          <p:attrName>ppt_h</p:attrName>
                                        </p:attrNameLst>
                                      </p:cBhvr>
                                      <p:tavLst>
                                        <p:tav tm="0">
                                          <p:val>
                                            <p:fltVal val="0"/>
                                          </p:val>
                                        </p:tav>
                                        <p:tav tm="100000">
                                          <p:val>
                                            <p:strVal val="#ppt_h"/>
                                          </p:val>
                                        </p:tav>
                                      </p:tavLst>
                                    </p:anim>
                                    <p:anim calcmode="lin" valueType="num">
                                      <p:cBhvr>
                                        <p:cTn id="21" dur="750" fill="hold"/>
                                        <p:tgtEl>
                                          <p:spTgt spid="31"/>
                                        </p:tgtEl>
                                        <p:attrNameLst>
                                          <p:attrName>style.rotation</p:attrName>
                                        </p:attrNameLst>
                                      </p:cBhvr>
                                      <p:tavLst>
                                        <p:tav tm="0">
                                          <p:val>
                                            <p:fltVal val="90"/>
                                          </p:val>
                                        </p:tav>
                                        <p:tav tm="100000">
                                          <p:val>
                                            <p:fltVal val="0"/>
                                          </p:val>
                                        </p:tav>
                                      </p:tavLst>
                                    </p:anim>
                                    <p:animEffect transition="in" filter="fade">
                                      <p:cBhvr>
                                        <p:cTn id="22" dur="750"/>
                                        <p:tgtEl>
                                          <p:spTgt spid="31"/>
                                        </p:tgtEl>
                                      </p:cBhvr>
                                    </p:animEffect>
                                  </p:childTnLst>
                                </p:cTn>
                              </p:par>
                            </p:childTnLst>
                          </p:cTn>
                        </p:par>
                        <p:par>
                          <p:cTn id="23" fill="hold">
                            <p:stCondLst>
                              <p:cond delay="2500"/>
                            </p:stCondLst>
                            <p:childTnLst>
                              <p:par>
                                <p:cTn id="24" presetID="31" presetClass="entr" presetSubtype="0"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p:cTn id="26" dur="750" fill="hold"/>
                                        <p:tgtEl>
                                          <p:spTgt spid="30"/>
                                        </p:tgtEl>
                                        <p:attrNameLst>
                                          <p:attrName>ppt_w</p:attrName>
                                        </p:attrNameLst>
                                      </p:cBhvr>
                                      <p:tavLst>
                                        <p:tav tm="0">
                                          <p:val>
                                            <p:fltVal val="0"/>
                                          </p:val>
                                        </p:tav>
                                        <p:tav tm="100000">
                                          <p:val>
                                            <p:strVal val="#ppt_w"/>
                                          </p:val>
                                        </p:tav>
                                      </p:tavLst>
                                    </p:anim>
                                    <p:anim calcmode="lin" valueType="num">
                                      <p:cBhvr>
                                        <p:cTn id="27" dur="750" fill="hold"/>
                                        <p:tgtEl>
                                          <p:spTgt spid="30"/>
                                        </p:tgtEl>
                                        <p:attrNameLst>
                                          <p:attrName>ppt_h</p:attrName>
                                        </p:attrNameLst>
                                      </p:cBhvr>
                                      <p:tavLst>
                                        <p:tav tm="0">
                                          <p:val>
                                            <p:fltVal val="0"/>
                                          </p:val>
                                        </p:tav>
                                        <p:tav tm="100000">
                                          <p:val>
                                            <p:strVal val="#ppt_h"/>
                                          </p:val>
                                        </p:tav>
                                      </p:tavLst>
                                    </p:anim>
                                    <p:anim calcmode="lin" valueType="num">
                                      <p:cBhvr>
                                        <p:cTn id="28" dur="750" fill="hold"/>
                                        <p:tgtEl>
                                          <p:spTgt spid="30"/>
                                        </p:tgtEl>
                                        <p:attrNameLst>
                                          <p:attrName>style.rotation</p:attrName>
                                        </p:attrNameLst>
                                      </p:cBhvr>
                                      <p:tavLst>
                                        <p:tav tm="0">
                                          <p:val>
                                            <p:fltVal val="90"/>
                                          </p:val>
                                        </p:tav>
                                        <p:tav tm="100000">
                                          <p:val>
                                            <p:fltVal val="0"/>
                                          </p:val>
                                        </p:tav>
                                      </p:tavLst>
                                    </p:anim>
                                    <p:animEffect transition="in" filter="fade">
                                      <p:cBhvr>
                                        <p:cTn id="29" dur="750"/>
                                        <p:tgtEl>
                                          <p:spTgt spid="30"/>
                                        </p:tgtEl>
                                      </p:cBhvr>
                                    </p:animEffect>
                                  </p:childTnLst>
                                </p:cTn>
                              </p:par>
                            </p:childTnLst>
                          </p:cTn>
                        </p:par>
                        <p:par>
                          <p:cTn id="30" fill="hold">
                            <p:stCondLst>
                              <p:cond delay="3500"/>
                            </p:stCondLst>
                            <p:childTnLst>
                              <p:par>
                                <p:cTn id="31" presetID="2" presetClass="entr" presetSubtype="8"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500" fill="hold"/>
                                        <p:tgtEl>
                                          <p:spTgt spid="46"/>
                                        </p:tgtEl>
                                        <p:attrNameLst>
                                          <p:attrName>ppt_x</p:attrName>
                                        </p:attrNameLst>
                                      </p:cBhvr>
                                      <p:tavLst>
                                        <p:tav tm="0">
                                          <p:val>
                                            <p:strVal val="0-#ppt_w/2"/>
                                          </p:val>
                                        </p:tav>
                                        <p:tav tm="100000">
                                          <p:val>
                                            <p:strVal val="#ppt_x"/>
                                          </p:val>
                                        </p:tav>
                                      </p:tavLst>
                                    </p:anim>
                                    <p:anim calcmode="lin" valueType="num">
                                      <p:cBhvr additive="base">
                                        <p:cTn id="34" dur="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31" presetClass="entr" presetSubtype="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750" fill="hold"/>
                                        <p:tgtEl>
                                          <p:spTgt spid="33"/>
                                        </p:tgtEl>
                                        <p:attrNameLst>
                                          <p:attrName>ppt_w</p:attrName>
                                        </p:attrNameLst>
                                      </p:cBhvr>
                                      <p:tavLst>
                                        <p:tav tm="0">
                                          <p:val>
                                            <p:fltVal val="0"/>
                                          </p:val>
                                        </p:tav>
                                        <p:tav tm="100000">
                                          <p:val>
                                            <p:strVal val="#ppt_w"/>
                                          </p:val>
                                        </p:tav>
                                      </p:tavLst>
                                    </p:anim>
                                    <p:anim calcmode="lin" valueType="num">
                                      <p:cBhvr>
                                        <p:cTn id="39" dur="750" fill="hold"/>
                                        <p:tgtEl>
                                          <p:spTgt spid="33"/>
                                        </p:tgtEl>
                                        <p:attrNameLst>
                                          <p:attrName>ppt_h</p:attrName>
                                        </p:attrNameLst>
                                      </p:cBhvr>
                                      <p:tavLst>
                                        <p:tav tm="0">
                                          <p:val>
                                            <p:fltVal val="0"/>
                                          </p:val>
                                        </p:tav>
                                        <p:tav tm="100000">
                                          <p:val>
                                            <p:strVal val="#ppt_h"/>
                                          </p:val>
                                        </p:tav>
                                      </p:tavLst>
                                    </p:anim>
                                    <p:anim calcmode="lin" valueType="num">
                                      <p:cBhvr>
                                        <p:cTn id="40" dur="750" fill="hold"/>
                                        <p:tgtEl>
                                          <p:spTgt spid="33"/>
                                        </p:tgtEl>
                                        <p:attrNameLst>
                                          <p:attrName>style.rotation</p:attrName>
                                        </p:attrNameLst>
                                      </p:cBhvr>
                                      <p:tavLst>
                                        <p:tav tm="0">
                                          <p:val>
                                            <p:fltVal val="90"/>
                                          </p:val>
                                        </p:tav>
                                        <p:tav tm="100000">
                                          <p:val>
                                            <p:fltVal val="0"/>
                                          </p:val>
                                        </p:tav>
                                      </p:tavLst>
                                    </p:anim>
                                    <p:animEffect transition="in" filter="fade">
                                      <p:cBhvr>
                                        <p:cTn id="41" dur="750"/>
                                        <p:tgtEl>
                                          <p:spTgt spid="33"/>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14" presetClass="entr" presetSubtype="1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randombar(horizontal)">
                                      <p:cBhvr>
                                        <p:cTn id="51" dur="500"/>
                                        <p:tgtEl>
                                          <p:spTgt spid="37"/>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par>
                                <p:cTn id="59" presetID="14" presetClass="entr" presetSubtype="1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randombar(horizontal)">
                                      <p:cBhvr>
                                        <p:cTn id="61" dur="500"/>
                                        <p:tgtEl>
                                          <p:spTgt spid="28"/>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fade">
                                      <p:cBhvr>
                                        <p:cTn id="66" dur="1000"/>
                                        <p:tgtEl>
                                          <p:spTgt spid="38"/>
                                        </p:tgtEl>
                                      </p:cBhvr>
                                    </p:animEffect>
                                    <p:anim calcmode="lin" valueType="num">
                                      <p:cBhvr>
                                        <p:cTn id="67" dur="1000" fill="hold"/>
                                        <p:tgtEl>
                                          <p:spTgt spid="38"/>
                                        </p:tgtEl>
                                        <p:attrNameLst>
                                          <p:attrName>ppt_x</p:attrName>
                                        </p:attrNameLst>
                                      </p:cBhvr>
                                      <p:tavLst>
                                        <p:tav tm="0">
                                          <p:val>
                                            <p:strVal val="#ppt_x"/>
                                          </p:val>
                                        </p:tav>
                                        <p:tav tm="100000">
                                          <p:val>
                                            <p:strVal val="#ppt_x"/>
                                          </p:val>
                                        </p:tav>
                                      </p:tavLst>
                                    </p:anim>
                                    <p:anim calcmode="lin" valueType="num">
                                      <p:cBhvr>
                                        <p:cTn id="68" dur="1000" fill="hold"/>
                                        <p:tgtEl>
                                          <p:spTgt spid="38"/>
                                        </p:tgtEl>
                                        <p:attrNameLst>
                                          <p:attrName>ppt_y</p:attrName>
                                        </p:attrNameLst>
                                      </p:cBhvr>
                                      <p:tavLst>
                                        <p:tav tm="0">
                                          <p:val>
                                            <p:strVal val="#ppt_y+.1"/>
                                          </p:val>
                                        </p:tav>
                                        <p:tav tm="100000">
                                          <p:val>
                                            <p:strVal val="#ppt_y"/>
                                          </p:val>
                                        </p:tav>
                                      </p:tavLst>
                                    </p:anim>
                                  </p:childTnLst>
                                </p:cTn>
                              </p:par>
                              <p:par>
                                <p:cTn id="69" presetID="14" presetClass="entr" presetSubtype="10" fill="hold" grpId="0" nodeType="with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randombar(horizontal)">
                                      <p:cBhvr>
                                        <p:cTn id="71" dur="500"/>
                                        <p:tgtEl>
                                          <p:spTgt spid="39"/>
                                        </p:tgtEl>
                                      </p:cBhvr>
                                    </p:animEffect>
                                  </p:childTnLst>
                                </p:cTn>
                              </p:par>
                            </p:childTnLst>
                          </p:cTn>
                        </p:par>
                      </p:childTnLst>
                    </p:cTn>
                  </p:par>
                  <p:par>
                    <p:cTn id="72" fill="hold">
                      <p:stCondLst>
                        <p:cond delay="indefinite"/>
                      </p:stCondLst>
                      <p:childTnLst>
                        <p:par>
                          <p:cTn id="73" fill="hold">
                            <p:stCondLst>
                              <p:cond delay="0"/>
                            </p:stCondLst>
                            <p:childTnLst>
                              <p:par>
                                <p:cTn id="74" presetID="42" presetClass="entr" presetSubtype="0" fill="hold" grpId="0" nodeType="clickEffect">
                                  <p:stCondLst>
                                    <p:cond delay="0"/>
                                  </p:stCondLst>
                                  <p:childTnLst>
                                    <p:set>
                                      <p:cBhvr>
                                        <p:cTn id="75" dur="1" fill="hold">
                                          <p:stCondLst>
                                            <p:cond delay="0"/>
                                          </p:stCondLst>
                                        </p:cTn>
                                        <p:tgtEl>
                                          <p:spTgt spid="40"/>
                                        </p:tgtEl>
                                        <p:attrNameLst>
                                          <p:attrName>style.visibility</p:attrName>
                                        </p:attrNameLst>
                                      </p:cBhvr>
                                      <p:to>
                                        <p:strVal val="visible"/>
                                      </p:to>
                                    </p:set>
                                    <p:animEffect transition="in" filter="fade">
                                      <p:cBhvr>
                                        <p:cTn id="76" dur="1000"/>
                                        <p:tgtEl>
                                          <p:spTgt spid="40"/>
                                        </p:tgtEl>
                                      </p:cBhvr>
                                    </p:animEffect>
                                    <p:anim calcmode="lin" valueType="num">
                                      <p:cBhvr>
                                        <p:cTn id="77" dur="1000" fill="hold"/>
                                        <p:tgtEl>
                                          <p:spTgt spid="40"/>
                                        </p:tgtEl>
                                        <p:attrNameLst>
                                          <p:attrName>ppt_x</p:attrName>
                                        </p:attrNameLst>
                                      </p:cBhvr>
                                      <p:tavLst>
                                        <p:tav tm="0">
                                          <p:val>
                                            <p:strVal val="#ppt_x"/>
                                          </p:val>
                                        </p:tav>
                                        <p:tav tm="100000">
                                          <p:val>
                                            <p:strVal val="#ppt_x"/>
                                          </p:val>
                                        </p:tav>
                                      </p:tavLst>
                                    </p:anim>
                                    <p:anim calcmode="lin" valueType="num">
                                      <p:cBhvr>
                                        <p:cTn id="78" dur="1000" fill="hold"/>
                                        <p:tgtEl>
                                          <p:spTgt spid="40"/>
                                        </p:tgtEl>
                                        <p:attrNameLst>
                                          <p:attrName>ppt_y</p:attrName>
                                        </p:attrNameLst>
                                      </p:cBhvr>
                                      <p:tavLst>
                                        <p:tav tm="0">
                                          <p:val>
                                            <p:strVal val="#ppt_y+.1"/>
                                          </p:val>
                                        </p:tav>
                                        <p:tav tm="100000">
                                          <p:val>
                                            <p:strVal val="#ppt_y"/>
                                          </p:val>
                                        </p:tav>
                                      </p:tavLst>
                                    </p:anim>
                                  </p:childTnLst>
                                </p:cTn>
                              </p:par>
                              <p:par>
                                <p:cTn id="79" presetID="14" presetClass="entr" presetSubtype="10" fill="hold" grpId="0" nodeType="with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randombar(horizontal)">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46" grpId="0" bldLvl="0" animBg="1"/>
      <p:bldP spid="36" grpId="0"/>
      <p:bldP spid="37" grpId="0" animBg="1"/>
      <p:bldP spid="27" grpId="0"/>
      <p:bldP spid="28" grpId="0" animBg="1"/>
      <p:bldP spid="38" grpId="0"/>
      <p:bldP spid="39" grpId="0" animBg="1"/>
      <p:bldP spid="40" grpId="0"/>
      <p:bldP spid="4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hape 1068"/>
          <p:cNvSpPr/>
          <p:nvPr/>
        </p:nvSpPr>
        <p:spPr>
          <a:xfrm>
            <a:off x="8883031" y="1647498"/>
            <a:ext cx="1436291" cy="307520"/>
          </a:xfrm>
          <a:prstGeom prst="rect">
            <a:avLst/>
          </a:prstGeom>
          <a:ln w="12700">
            <a:miter lim="400000"/>
          </a:ln>
        </p:spPr>
        <p:txBody>
          <a:bodyPr wrap="none" lIns="25400" tIns="25400" rIns="25400" bIns="25400" anchor="ctr">
            <a:spAutoFit/>
          </a:bodyPr>
          <a:lstStyle>
            <a:lvl1pPr algn="l">
              <a:lnSpc>
                <a:spcPct val="90000"/>
              </a:lnSpc>
              <a:defRPr sz="2400">
                <a:solidFill>
                  <a:srgbClr val="44474F"/>
                </a:solidFill>
                <a:latin typeface="Aileron SemiBold"/>
                <a:ea typeface="Aileron SemiBold"/>
                <a:cs typeface="Aileron SemiBold"/>
                <a:sym typeface="Aileron SemiBold"/>
              </a:defRPr>
            </a:lvl1pPr>
          </a:lstStyle>
          <a:p>
            <a:pPr algn="ctr" defTabSz="412750" hangingPunct="0"/>
            <a:r>
              <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标题文本预设</a:t>
            </a:r>
            <a:endParaRPr lang="zh-CN" altLang="en-US" sz="1800" kern="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44" name="组合 43"/>
          <p:cNvGrpSpPr/>
          <p:nvPr/>
        </p:nvGrpSpPr>
        <p:grpSpPr>
          <a:xfrm>
            <a:off x="3905547" y="507962"/>
            <a:ext cx="4381500" cy="605730"/>
            <a:chOff x="3916977" y="373515"/>
            <a:chExt cx="4381500" cy="605730"/>
          </a:xfrm>
        </p:grpSpPr>
        <p:sp>
          <p:nvSpPr>
            <p:cNvPr id="45" name="文本框 44"/>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46" name="文本框 45"/>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
        <p:nvSpPr>
          <p:cNvPr id="47" name="出自【趣你的PPT】(微信:qunideppt)：最优质的PPT资源库"/>
          <p:cNvSpPr/>
          <p:nvPr/>
        </p:nvSpPr>
        <p:spPr>
          <a:xfrm rot="10381782" flipH="1" flipV="1">
            <a:off x="1813056" y="2881878"/>
            <a:ext cx="2968191" cy="3559558"/>
          </a:xfrm>
          <a:custGeom>
            <a:avLst/>
            <a:gdLst>
              <a:gd name="connsiteX0" fmla="*/ 2705599 w 2828138"/>
              <a:gd name="connsiteY0" fmla="*/ 100685 h 3391602"/>
              <a:gd name="connsiteX1" fmla="*/ 2154809 w 2828138"/>
              <a:gd name="connsiteY1" fmla="*/ 765317 h 3391602"/>
              <a:gd name="connsiteX2" fmla="*/ 2146725 w 2828138"/>
              <a:gd name="connsiteY2" fmla="*/ 777355 h 3391602"/>
              <a:gd name="connsiteX3" fmla="*/ 2222126 w 2828138"/>
              <a:gd name="connsiteY3" fmla="*/ 756315 h 3391602"/>
              <a:gd name="connsiteX4" fmla="*/ 2828138 w 2828138"/>
              <a:gd name="connsiteY4" fmla="*/ 795097 h 3391602"/>
              <a:gd name="connsiteX5" fmla="*/ 1969845 w 2828138"/>
              <a:gd name="connsiteY5" fmla="*/ 1096696 h 3391602"/>
              <a:gd name="connsiteX6" fmla="*/ 1921186 w 2828138"/>
              <a:gd name="connsiteY6" fmla="*/ 1152209 h 3391602"/>
              <a:gd name="connsiteX7" fmla="*/ 1845783 w 2828138"/>
              <a:gd name="connsiteY7" fmla="*/ 1312359 h 3391602"/>
              <a:gd name="connsiteX8" fmla="*/ 1773405 w 2828138"/>
              <a:gd name="connsiteY8" fmla="*/ 1506235 h 3391602"/>
              <a:gd name="connsiteX9" fmla="*/ 1749196 w 2828138"/>
              <a:gd name="connsiteY9" fmla="*/ 1591953 h 3391602"/>
              <a:gd name="connsiteX10" fmla="*/ 1799955 w 2828138"/>
              <a:gd name="connsiteY10" fmla="*/ 1571180 h 3391602"/>
              <a:gd name="connsiteX11" fmla="*/ 2782199 w 2828138"/>
              <a:gd name="connsiteY11" fmla="*/ 1432131 h 3391602"/>
              <a:gd name="connsiteX12" fmla="*/ 2235096 w 2828138"/>
              <a:gd name="connsiteY12" fmla="*/ 1535655 h 3391602"/>
              <a:gd name="connsiteX13" fmla="*/ 2151196 w 2828138"/>
              <a:gd name="connsiteY13" fmla="*/ 1570433 h 3391602"/>
              <a:gd name="connsiteX14" fmla="*/ 2208838 w 2828138"/>
              <a:gd name="connsiteY14" fmla="*/ 1583959 h 3391602"/>
              <a:gd name="connsiteX15" fmla="*/ 2606461 w 2828138"/>
              <a:gd name="connsiteY15" fmla="*/ 1759941 h 3391602"/>
              <a:gd name="connsiteX16" fmla="*/ 2110627 w 2828138"/>
              <a:gd name="connsiteY16" fmla="*/ 1631401 h 3391602"/>
              <a:gd name="connsiteX17" fmla="*/ 2018534 w 2828138"/>
              <a:gd name="connsiteY17" fmla="*/ 1633374 h 3391602"/>
              <a:gd name="connsiteX18" fmla="*/ 1903035 w 2828138"/>
              <a:gd name="connsiteY18" fmla="*/ 1697330 h 3391602"/>
              <a:gd name="connsiteX19" fmla="*/ 1718775 w 2828138"/>
              <a:gd name="connsiteY19" fmla="*/ 1828542 h 3391602"/>
              <a:gd name="connsiteX20" fmla="*/ 1687174 w 2828138"/>
              <a:gd name="connsiteY20" fmla="*/ 1855372 h 3391602"/>
              <a:gd name="connsiteX21" fmla="*/ 1669663 w 2828138"/>
              <a:gd name="connsiteY21" fmla="*/ 1946168 h 3391602"/>
              <a:gd name="connsiteX22" fmla="*/ 1772686 w 2828138"/>
              <a:gd name="connsiteY22" fmla="*/ 3391602 h 3391602"/>
              <a:gd name="connsiteX23" fmla="*/ 682623 w 2828138"/>
              <a:gd name="connsiteY23" fmla="*/ 3246673 h 3391602"/>
              <a:gd name="connsiteX24" fmla="*/ 920142 w 2828138"/>
              <a:gd name="connsiteY24" fmla="*/ 2505396 h 3391602"/>
              <a:gd name="connsiteX25" fmla="*/ 922553 w 2828138"/>
              <a:gd name="connsiteY25" fmla="*/ 2498743 h 3391602"/>
              <a:gd name="connsiteX26" fmla="*/ 814089 w 2828138"/>
              <a:gd name="connsiteY26" fmla="*/ 2332128 h 3391602"/>
              <a:gd name="connsiteX27" fmla="*/ 502882 w 2828138"/>
              <a:gd name="connsiteY27" fmla="*/ 1661014 h 3391602"/>
              <a:gd name="connsiteX28" fmla="*/ 494788 w 2828138"/>
              <a:gd name="connsiteY28" fmla="*/ 1615336 h 3391602"/>
              <a:gd name="connsiteX29" fmla="*/ 447433 w 2828138"/>
              <a:gd name="connsiteY29" fmla="*/ 1550320 h 3391602"/>
              <a:gd name="connsiteX30" fmla="*/ 0 w 2828138"/>
              <a:gd name="connsiteY30" fmla="*/ 1230889 h 3391602"/>
              <a:gd name="connsiteX31" fmla="*/ 428941 w 2828138"/>
              <a:gd name="connsiteY31" fmla="*/ 1428869 h 3391602"/>
              <a:gd name="connsiteX32" fmla="*/ 473508 w 2828138"/>
              <a:gd name="connsiteY32" fmla="*/ 1462539 h 3391602"/>
              <a:gd name="connsiteX33" fmla="*/ 469292 w 2828138"/>
              <a:gd name="connsiteY33" fmla="*/ 1346344 h 3391602"/>
              <a:gd name="connsiteX34" fmla="*/ 528809 w 2828138"/>
              <a:gd name="connsiteY34" fmla="*/ 1023411 h 3391602"/>
              <a:gd name="connsiteX35" fmla="*/ 602204 w 2828138"/>
              <a:gd name="connsiteY35" fmla="*/ 1473559 h 3391602"/>
              <a:gd name="connsiteX36" fmla="*/ 606655 w 2828138"/>
              <a:gd name="connsiteY36" fmla="*/ 1486591 h 3391602"/>
              <a:gd name="connsiteX37" fmla="*/ 626788 w 2828138"/>
              <a:gd name="connsiteY37" fmla="*/ 1415641 h 3391602"/>
              <a:gd name="connsiteX38" fmla="*/ 761694 w 2828138"/>
              <a:gd name="connsiteY38" fmla="*/ 1229616 h 3391602"/>
              <a:gd name="connsiteX39" fmla="*/ 668570 w 2828138"/>
              <a:gd name="connsiteY39" fmla="*/ 1627525 h 3391602"/>
              <a:gd name="connsiteX40" fmla="*/ 674946 w 2828138"/>
              <a:gd name="connsiteY40" fmla="*/ 1652636 h 3391602"/>
              <a:gd name="connsiteX41" fmla="*/ 717415 w 2828138"/>
              <a:gd name="connsiteY41" fmla="*/ 1726193 h 3391602"/>
              <a:gd name="connsiteX42" fmla="*/ 1055580 w 2828138"/>
              <a:gd name="connsiteY42" fmla="*/ 2041588 h 3391602"/>
              <a:gd name="connsiteX43" fmla="*/ 1086922 w 2828138"/>
              <a:gd name="connsiteY43" fmla="*/ 2057983 h 3391602"/>
              <a:gd name="connsiteX44" fmla="*/ 1166242 w 2828138"/>
              <a:gd name="connsiteY44" fmla="*/ 1861144 h 3391602"/>
              <a:gd name="connsiteX45" fmla="*/ 1740148 w 2828138"/>
              <a:gd name="connsiteY45" fmla="*/ 851340 h 3391602"/>
              <a:gd name="connsiteX46" fmla="*/ 1875287 w 2828138"/>
              <a:gd name="connsiteY46" fmla="*/ 692671 h 3391602"/>
              <a:gd name="connsiteX47" fmla="*/ 1873504 w 2828138"/>
              <a:gd name="connsiteY47" fmla="*/ 692468 h 3391602"/>
              <a:gd name="connsiteX48" fmla="*/ 1823339 w 2828138"/>
              <a:gd name="connsiteY48" fmla="*/ 0 h 3391602"/>
              <a:gd name="connsiteX49" fmla="*/ 2094517 w 2828138"/>
              <a:gd name="connsiteY49" fmla="*/ 376772 h 3391602"/>
              <a:gd name="connsiteX50" fmla="*/ 2115322 w 2828138"/>
              <a:gd name="connsiteY50" fmla="*/ 465866 h 3391602"/>
              <a:gd name="connsiteX51" fmla="*/ 2174388 w 2828138"/>
              <a:gd name="connsiteY51" fmla="*/ 415510 h 3391602"/>
              <a:gd name="connsiteX52" fmla="*/ 2705599 w 2828138"/>
              <a:gd name="connsiteY52" fmla="*/ 100685 h 339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828138" h="3391602">
                <a:moveTo>
                  <a:pt x="2705599" y="100685"/>
                </a:moveTo>
                <a:cubicBezTo>
                  <a:pt x="2607839" y="250528"/>
                  <a:pt x="2376983" y="456250"/>
                  <a:pt x="2154809" y="765317"/>
                </a:cubicBezTo>
                <a:lnTo>
                  <a:pt x="2146725" y="777355"/>
                </a:lnTo>
                <a:lnTo>
                  <a:pt x="2222126" y="756315"/>
                </a:lnTo>
                <a:cubicBezTo>
                  <a:pt x="2458088" y="699623"/>
                  <a:pt x="2648949" y="703671"/>
                  <a:pt x="2828138" y="795097"/>
                </a:cubicBezTo>
                <a:cubicBezTo>
                  <a:pt x="2698138" y="808990"/>
                  <a:pt x="2342995" y="704053"/>
                  <a:pt x="1969845" y="1096696"/>
                </a:cubicBezTo>
                <a:lnTo>
                  <a:pt x="1921186" y="1152209"/>
                </a:lnTo>
                <a:lnTo>
                  <a:pt x="1845783" y="1312359"/>
                </a:lnTo>
                <a:cubicBezTo>
                  <a:pt x="1819818" y="1374233"/>
                  <a:pt x="1795546" y="1438809"/>
                  <a:pt x="1773405" y="1506235"/>
                </a:cubicBezTo>
                <a:lnTo>
                  <a:pt x="1749196" y="1591953"/>
                </a:lnTo>
                <a:lnTo>
                  <a:pt x="1799955" y="1571180"/>
                </a:lnTo>
                <a:cubicBezTo>
                  <a:pt x="2216710" y="1409375"/>
                  <a:pt x="2521808" y="1349511"/>
                  <a:pt x="2782199" y="1432131"/>
                </a:cubicBezTo>
                <a:cubicBezTo>
                  <a:pt x="2681888" y="1454853"/>
                  <a:pt x="2489047" y="1446646"/>
                  <a:pt x="2235096" y="1535655"/>
                </a:cubicBezTo>
                <a:lnTo>
                  <a:pt x="2151196" y="1570433"/>
                </a:lnTo>
                <a:lnTo>
                  <a:pt x="2208838" y="1583959"/>
                </a:lnTo>
                <a:cubicBezTo>
                  <a:pt x="2404870" y="1632707"/>
                  <a:pt x="2532808" y="1683166"/>
                  <a:pt x="2606461" y="1759941"/>
                </a:cubicBezTo>
                <a:cubicBezTo>
                  <a:pt x="2537866" y="1734623"/>
                  <a:pt x="2403337" y="1638450"/>
                  <a:pt x="2110627" y="1631401"/>
                </a:cubicBezTo>
                <a:lnTo>
                  <a:pt x="2018534" y="1633374"/>
                </a:lnTo>
                <a:lnTo>
                  <a:pt x="1903035" y="1697330"/>
                </a:lnTo>
                <a:cubicBezTo>
                  <a:pt x="1843472" y="1734786"/>
                  <a:pt x="1781969" y="1778182"/>
                  <a:pt x="1718775" y="1828542"/>
                </a:cubicBezTo>
                <a:lnTo>
                  <a:pt x="1687174" y="1855372"/>
                </a:lnTo>
                <a:lnTo>
                  <a:pt x="1669663" y="1946168"/>
                </a:lnTo>
                <a:cubicBezTo>
                  <a:pt x="1610395" y="2343239"/>
                  <a:pt x="1626414" y="2818917"/>
                  <a:pt x="1772686" y="3391602"/>
                </a:cubicBezTo>
                <a:lnTo>
                  <a:pt x="682623" y="3246673"/>
                </a:lnTo>
                <a:cubicBezTo>
                  <a:pt x="761920" y="2983066"/>
                  <a:pt x="840316" y="2736145"/>
                  <a:pt x="920142" y="2505396"/>
                </a:cubicBezTo>
                <a:lnTo>
                  <a:pt x="922553" y="2498743"/>
                </a:lnTo>
                <a:lnTo>
                  <a:pt x="814089" y="2332128"/>
                </a:lnTo>
                <a:cubicBezTo>
                  <a:pt x="662007" y="2088045"/>
                  <a:pt x="554350" y="1871737"/>
                  <a:pt x="502882" y="1661014"/>
                </a:cubicBezTo>
                <a:lnTo>
                  <a:pt x="494788" y="1615336"/>
                </a:lnTo>
                <a:lnTo>
                  <a:pt x="447433" y="1550320"/>
                </a:lnTo>
                <a:cubicBezTo>
                  <a:pt x="249513" y="1306814"/>
                  <a:pt x="69148" y="1269066"/>
                  <a:pt x="0" y="1230889"/>
                </a:cubicBezTo>
                <a:cubicBezTo>
                  <a:pt x="121952" y="1232304"/>
                  <a:pt x="254037" y="1300926"/>
                  <a:pt x="428941" y="1428869"/>
                </a:cubicBezTo>
                <a:lnTo>
                  <a:pt x="473508" y="1462539"/>
                </a:lnTo>
                <a:lnTo>
                  <a:pt x="469292" y="1346344"/>
                </a:lnTo>
                <a:cubicBezTo>
                  <a:pt x="473123" y="1241001"/>
                  <a:pt x="492472" y="1134281"/>
                  <a:pt x="528809" y="1023411"/>
                </a:cubicBezTo>
                <a:cubicBezTo>
                  <a:pt x="551998" y="1108790"/>
                  <a:pt x="545436" y="1281351"/>
                  <a:pt x="602204" y="1473559"/>
                </a:cubicBezTo>
                <a:lnTo>
                  <a:pt x="606655" y="1486591"/>
                </a:lnTo>
                <a:lnTo>
                  <a:pt x="626788" y="1415641"/>
                </a:lnTo>
                <a:cubicBezTo>
                  <a:pt x="657883" y="1333394"/>
                  <a:pt x="699748" y="1272677"/>
                  <a:pt x="761694" y="1229616"/>
                </a:cubicBezTo>
                <a:cubicBezTo>
                  <a:pt x="738479" y="1285380"/>
                  <a:pt x="629168" y="1399170"/>
                  <a:pt x="668570" y="1627525"/>
                </a:cubicBezTo>
                <a:lnTo>
                  <a:pt x="674946" y="1652636"/>
                </a:lnTo>
                <a:lnTo>
                  <a:pt x="717415" y="1726193"/>
                </a:lnTo>
                <a:cubicBezTo>
                  <a:pt x="790642" y="1838561"/>
                  <a:pt x="897575" y="1947893"/>
                  <a:pt x="1055580" y="2041588"/>
                </a:cubicBezTo>
                <a:lnTo>
                  <a:pt x="1086922" y="2057983"/>
                </a:lnTo>
                <a:lnTo>
                  <a:pt x="1166242" y="1861144"/>
                </a:lnTo>
                <a:cubicBezTo>
                  <a:pt x="1336278" y="1463297"/>
                  <a:pt x="1521362" y="1128071"/>
                  <a:pt x="1740148" y="851340"/>
                </a:cubicBezTo>
                <a:lnTo>
                  <a:pt x="1875287" y="692671"/>
                </a:lnTo>
                <a:lnTo>
                  <a:pt x="1873504" y="692468"/>
                </a:lnTo>
                <a:cubicBezTo>
                  <a:pt x="2120813" y="313724"/>
                  <a:pt x="1865901" y="92171"/>
                  <a:pt x="1823339" y="0"/>
                </a:cubicBezTo>
                <a:cubicBezTo>
                  <a:pt x="1969288" y="91296"/>
                  <a:pt x="2047979" y="212013"/>
                  <a:pt x="2094517" y="376772"/>
                </a:cubicBezTo>
                <a:lnTo>
                  <a:pt x="2115322" y="465866"/>
                </a:lnTo>
                <a:lnTo>
                  <a:pt x="2174388" y="415510"/>
                </a:lnTo>
                <a:cubicBezTo>
                  <a:pt x="2333954" y="290698"/>
                  <a:pt x="2509681" y="186054"/>
                  <a:pt x="2705599" y="100685"/>
                </a:cubicBezTo>
                <a:close/>
              </a:path>
            </a:pathLst>
          </a:custGeom>
          <a:solidFill>
            <a:schemeClr val="tx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出自【趣你的PPT】(微信:qunideppt)：最优质的PPT资源库"/>
          <p:cNvSpPr/>
          <p:nvPr/>
        </p:nvSpPr>
        <p:spPr>
          <a:xfrm rot="5400000">
            <a:off x="1483868" y="4073937"/>
            <a:ext cx="248344" cy="248344"/>
          </a:xfrm>
          <a:prstGeom prst="teardrop">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出自【趣你的PPT】(微信:qunideppt)：最优质的PPT资源库"/>
          <p:cNvSpPr/>
          <p:nvPr/>
        </p:nvSpPr>
        <p:spPr>
          <a:xfrm rot="7823338">
            <a:off x="1777413" y="3993738"/>
            <a:ext cx="220688" cy="220688"/>
          </a:xfrm>
          <a:prstGeom prst="teardrop">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出自【趣你的PPT】(微信:qunideppt)：最优质的PPT资源库"/>
          <p:cNvSpPr/>
          <p:nvPr/>
        </p:nvSpPr>
        <p:spPr>
          <a:xfrm rot="12701159">
            <a:off x="4676699" y="3401042"/>
            <a:ext cx="156529" cy="156529"/>
          </a:xfrm>
          <a:prstGeom prst="teardrop">
            <a:avLst/>
          </a:prstGeom>
          <a:solidFill>
            <a:srgbClr val="3CBD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出自【趣你的PPT】(微信:qunideppt)：最优质的PPT资源库"/>
          <p:cNvSpPr/>
          <p:nvPr/>
        </p:nvSpPr>
        <p:spPr>
          <a:xfrm>
            <a:off x="1345521" y="2341276"/>
            <a:ext cx="1336388" cy="1336388"/>
          </a:xfrm>
          <a:prstGeom prst="ellipse">
            <a:avLst/>
          </a:pr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出自【趣你的PPT】(微信:qunideppt)：最优质的PPT资源库"/>
          <p:cNvSpPr txBox="1"/>
          <p:nvPr/>
        </p:nvSpPr>
        <p:spPr>
          <a:xfrm>
            <a:off x="1609069" y="2806118"/>
            <a:ext cx="809292" cy="419924"/>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3" name="出自【趣你的PPT】(微信:qunideppt)：最优质的PPT资源库"/>
          <p:cNvSpPr/>
          <p:nvPr/>
        </p:nvSpPr>
        <p:spPr>
          <a:xfrm>
            <a:off x="4123585" y="1962541"/>
            <a:ext cx="1263501" cy="1263501"/>
          </a:xfrm>
          <a:prstGeom prst="ellipse">
            <a:avLst/>
          </a:pr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出自【趣你的PPT】(微信:qunideppt)：最优质的PPT资源库"/>
          <p:cNvSpPr txBox="1"/>
          <p:nvPr/>
        </p:nvSpPr>
        <p:spPr>
          <a:xfrm>
            <a:off x="4419158" y="2379555"/>
            <a:ext cx="809292" cy="419924"/>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5" name="出自【趣你的PPT】(微信:qunideppt)：最优质的PPT资源库"/>
          <p:cNvSpPr/>
          <p:nvPr/>
        </p:nvSpPr>
        <p:spPr>
          <a:xfrm>
            <a:off x="4755334" y="3398157"/>
            <a:ext cx="1263501" cy="1263501"/>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出自【趣你的PPT】(微信:qunideppt)：最优质的PPT资源库"/>
          <p:cNvSpPr txBox="1"/>
          <p:nvPr/>
        </p:nvSpPr>
        <p:spPr>
          <a:xfrm>
            <a:off x="5060300" y="3819945"/>
            <a:ext cx="809292" cy="419924"/>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7" name="出自【趣你的PPT】(微信:qunideppt)：最优质的PPT资源库"/>
          <p:cNvSpPr/>
          <p:nvPr/>
        </p:nvSpPr>
        <p:spPr>
          <a:xfrm>
            <a:off x="4123585" y="4350256"/>
            <a:ext cx="1400438" cy="1400438"/>
          </a:xfrm>
          <a:prstGeom prst="ellipse">
            <a:avLst/>
          </a:prstGeom>
          <a:solidFill>
            <a:srgbClr val="106C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出自【趣你的PPT】(微信:qunideppt)：最优质的PPT资源库"/>
          <p:cNvSpPr txBox="1"/>
          <p:nvPr/>
        </p:nvSpPr>
        <p:spPr>
          <a:xfrm>
            <a:off x="4458026" y="4840513"/>
            <a:ext cx="809292" cy="419924"/>
          </a:xfrm>
          <a:prstGeom prst="rect">
            <a:avLst/>
          </a:prstGeom>
          <a:noFill/>
        </p:spPr>
        <p:txBody>
          <a:bodyPr wrap="square" rtlCol="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9" name="出自【趣你的PPT】(微信:qunideppt)：最优质的PPT资源库"/>
          <p:cNvSpPr/>
          <p:nvPr/>
        </p:nvSpPr>
        <p:spPr>
          <a:xfrm>
            <a:off x="2235148" y="1403861"/>
            <a:ext cx="1822181" cy="1822181"/>
          </a:xfrm>
          <a:prstGeom prst="ellipse">
            <a:avLst/>
          </a:prstGeom>
          <a:solidFill>
            <a:srgbClr val="F09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出自【趣你的PPT】(微信:qunideppt)：最优质的PPT资源库"/>
          <p:cNvSpPr txBox="1"/>
          <p:nvPr/>
        </p:nvSpPr>
        <p:spPr>
          <a:xfrm>
            <a:off x="2748165" y="2040386"/>
            <a:ext cx="1014131" cy="549131"/>
          </a:xfrm>
          <a:prstGeom prst="rect">
            <a:avLst/>
          </a:prstGeom>
          <a:noFill/>
        </p:spPr>
        <p:txBody>
          <a:bodyPr wrap="squar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标题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cxnSp>
        <p:nvCxnSpPr>
          <p:cNvPr id="61" name="出自【趣你的PPT】(微信:qunideppt)：最优质的PPT资源库"/>
          <p:cNvCxnSpPr/>
          <p:nvPr/>
        </p:nvCxnSpPr>
        <p:spPr>
          <a:xfrm flipH="1">
            <a:off x="10675716" y="2450217"/>
            <a:ext cx="1516284"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cxnSp>
        <p:nvCxnSpPr>
          <p:cNvPr id="62" name="出自【趣你的PPT】(微信:qunideppt)：最优质的PPT资源库"/>
          <p:cNvCxnSpPr/>
          <p:nvPr/>
        </p:nvCxnSpPr>
        <p:spPr>
          <a:xfrm flipH="1">
            <a:off x="10675716" y="3802881"/>
            <a:ext cx="1516284" cy="0"/>
          </a:xfrm>
          <a:prstGeom prst="straightConnector1">
            <a:avLst/>
          </a:prstGeom>
          <a:ln w="1905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3" name="出自【趣你的PPT】(微信:qunideppt)：最优质的PPT资源库"/>
          <p:cNvCxnSpPr/>
          <p:nvPr/>
        </p:nvCxnSpPr>
        <p:spPr>
          <a:xfrm flipH="1">
            <a:off x="10675716" y="5170623"/>
            <a:ext cx="1516284" cy="0"/>
          </a:xfrm>
          <a:prstGeom prst="straightConnector1">
            <a:avLst/>
          </a:prstGeom>
          <a:ln w="19050">
            <a:tailEnd type="arrow"/>
          </a:ln>
        </p:spPr>
        <p:style>
          <a:lnRef idx="1">
            <a:schemeClr val="accent1"/>
          </a:lnRef>
          <a:fillRef idx="0">
            <a:schemeClr val="accent1"/>
          </a:fillRef>
          <a:effectRef idx="0">
            <a:schemeClr val="accent1"/>
          </a:effectRef>
          <a:fontRef idx="minor">
            <a:schemeClr val="tx1"/>
          </a:fontRef>
        </p:style>
      </p:cxnSp>
      <p:sp>
        <p:nvSpPr>
          <p:cNvPr id="64" name="出自【趣你的PPT】(微信:qunideppt)：最优质的PPT资源库"/>
          <p:cNvSpPr txBox="1"/>
          <p:nvPr/>
        </p:nvSpPr>
        <p:spPr>
          <a:xfrm>
            <a:off x="6827133" y="2670302"/>
            <a:ext cx="3779133" cy="1009064"/>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l">
              <a:spcBef>
                <a:spcPts val="0"/>
              </a:spcBef>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5" name="出自【趣你的PPT】(微信:qunideppt)：最优质的PPT资源库"/>
          <p:cNvSpPr txBox="1"/>
          <p:nvPr/>
        </p:nvSpPr>
        <p:spPr>
          <a:xfrm>
            <a:off x="6827133" y="4038073"/>
            <a:ext cx="3779133" cy="1009064"/>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l">
              <a:spcBef>
                <a:spcPts val="0"/>
              </a:spcBef>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6" name="出自【趣你的PPT】(微信:qunideppt)：最优质的PPT资源库"/>
          <p:cNvSpPr txBox="1"/>
          <p:nvPr/>
        </p:nvSpPr>
        <p:spPr>
          <a:xfrm>
            <a:off x="6877888" y="5286600"/>
            <a:ext cx="3779133" cy="1009064"/>
          </a:xfrm>
          <a:prstGeom prst="rect">
            <a:avLst/>
          </a:prstGeom>
        </p:spPr>
        <p:txBody>
          <a:bodyPr vert="horz" lIns="121682" tIns="60841" rIns="121682" bIns="608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lgn="l">
              <a:spcBef>
                <a:spcPts val="0"/>
              </a:spcBef>
            </a:pP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2000">
        <p14:prism/>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randombar(horizontal)">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943600" y="1616243"/>
            <a:ext cx="10703110" cy="4287604"/>
            <a:chOff x="488458" y="1327019"/>
            <a:chExt cx="8354537" cy="3346778"/>
          </a:xfrm>
        </p:grpSpPr>
        <p:sp>
          <p:nvSpPr>
            <p:cNvPr id="6" name="Oval 2"/>
            <p:cNvSpPr>
              <a:spLocks noChangeArrowheads="1"/>
            </p:cNvSpPr>
            <p:nvPr/>
          </p:nvSpPr>
          <p:spPr bwMode="auto">
            <a:xfrm>
              <a:off x="488458" y="1327019"/>
              <a:ext cx="646510" cy="646510"/>
            </a:xfrm>
            <a:prstGeom prst="ellipse">
              <a:avLst/>
            </a:prstGeom>
            <a:solidFill>
              <a:srgbClr val="106C55"/>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0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7" name="Oval 9"/>
            <p:cNvSpPr>
              <a:spLocks noChangeArrowheads="1"/>
            </p:cNvSpPr>
            <p:nvPr/>
          </p:nvSpPr>
          <p:spPr bwMode="auto">
            <a:xfrm>
              <a:off x="488458" y="2514549"/>
              <a:ext cx="646510" cy="646509"/>
            </a:xfrm>
            <a:prstGeom prst="ellipse">
              <a:avLst/>
            </a:prstGeom>
            <a:solidFill>
              <a:srgbClr val="F0903C"/>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0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8" name="Oval 10"/>
            <p:cNvSpPr>
              <a:spLocks noChangeArrowheads="1"/>
            </p:cNvSpPr>
            <p:nvPr/>
          </p:nvSpPr>
          <p:spPr bwMode="auto">
            <a:xfrm>
              <a:off x="488458" y="3677313"/>
              <a:ext cx="646510" cy="646510"/>
            </a:xfrm>
            <a:prstGeom prst="ellipse">
              <a:avLst/>
            </a:prstGeom>
            <a:solidFill>
              <a:srgbClr val="106C55"/>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0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9" name="Oval 11"/>
            <p:cNvSpPr>
              <a:spLocks noChangeArrowheads="1"/>
            </p:cNvSpPr>
            <p:nvPr/>
          </p:nvSpPr>
          <p:spPr bwMode="auto">
            <a:xfrm>
              <a:off x="4694937" y="1327019"/>
              <a:ext cx="645319" cy="646510"/>
            </a:xfrm>
            <a:prstGeom prst="ellipse">
              <a:avLst/>
            </a:prstGeom>
            <a:solidFill>
              <a:srgbClr val="106C55"/>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0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0" name="Oval 12"/>
            <p:cNvSpPr>
              <a:spLocks noChangeArrowheads="1"/>
            </p:cNvSpPr>
            <p:nvPr/>
          </p:nvSpPr>
          <p:spPr bwMode="auto">
            <a:xfrm>
              <a:off x="4694937" y="2502166"/>
              <a:ext cx="645319" cy="646509"/>
            </a:xfrm>
            <a:prstGeom prst="ellipse">
              <a:avLst/>
            </a:prstGeom>
            <a:solidFill>
              <a:srgbClr val="F0903C"/>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0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1" name="Oval 13"/>
            <p:cNvSpPr>
              <a:spLocks noChangeArrowheads="1"/>
            </p:cNvSpPr>
            <p:nvPr/>
          </p:nvSpPr>
          <p:spPr bwMode="auto">
            <a:xfrm>
              <a:off x="4694937" y="3677313"/>
              <a:ext cx="645319" cy="646510"/>
            </a:xfrm>
            <a:prstGeom prst="ellipse">
              <a:avLst/>
            </a:prstGeom>
            <a:solidFill>
              <a:srgbClr val="106C55"/>
            </a:solidFill>
            <a:ln>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0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2" name="Freeform 25"/>
            <p:cNvSpPr>
              <a:spLocks noChangeArrowheads="1"/>
            </p:cNvSpPr>
            <p:nvPr/>
          </p:nvSpPr>
          <p:spPr bwMode="auto">
            <a:xfrm>
              <a:off x="717058" y="2728385"/>
              <a:ext cx="185738" cy="259556"/>
            </a:xfrm>
            <a:custGeom>
              <a:avLst/>
              <a:gdLst>
                <a:gd name="T0" fmla="*/ 195 w 346"/>
                <a:gd name="T1" fmla="*/ 0 h 479"/>
                <a:gd name="T2" fmla="*/ 195 w 346"/>
                <a:gd name="T3" fmla="*/ 0 h 479"/>
                <a:gd name="T4" fmla="*/ 160 w 346"/>
                <a:gd name="T5" fmla="*/ 0 h 479"/>
                <a:gd name="T6" fmla="*/ 160 w 346"/>
                <a:gd name="T7" fmla="*/ 328 h 479"/>
                <a:gd name="T8" fmla="*/ 80 w 346"/>
                <a:gd name="T9" fmla="*/ 328 h 479"/>
                <a:gd name="T10" fmla="*/ 10 w 346"/>
                <a:gd name="T11" fmla="*/ 425 h 479"/>
                <a:gd name="T12" fmla="*/ 124 w 346"/>
                <a:gd name="T13" fmla="*/ 461 h 479"/>
                <a:gd name="T14" fmla="*/ 195 w 346"/>
                <a:gd name="T15" fmla="*/ 372 h 479"/>
                <a:gd name="T16" fmla="*/ 195 w 346"/>
                <a:gd name="T17" fmla="*/ 106 h 479"/>
                <a:gd name="T18" fmla="*/ 257 w 346"/>
                <a:gd name="T19" fmla="*/ 230 h 479"/>
                <a:gd name="T20" fmla="*/ 275 w 346"/>
                <a:gd name="T21" fmla="*/ 230 h 479"/>
                <a:gd name="T22" fmla="*/ 195 w 346"/>
                <a:gd name="T23" fmla="*/ 0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479">
                  <a:moveTo>
                    <a:pt x="195" y="0"/>
                  </a:moveTo>
                  <a:lnTo>
                    <a:pt x="195" y="0"/>
                  </a:lnTo>
                  <a:cubicBezTo>
                    <a:pt x="160" y="0"/>
                    <a:pt x="160" y="0"/>
                    <a:pt x="160" y="0"/>
                  </a:cubicBezTo>
                  <a:cubicBezTo>
                    <a:pt x="160" y="328"/>
                    <a:pt x="160" y="328"/>
                    <a:pt x="160" y="328"/>
                  </a:cubicBezTo>
                  <a:cubicBezTo>
                    <a:pt x="133" y="319"/>
                    <a:pt x="107" y="319"/>
                    <a:pt x="80" y="328"/>
                  </a:cubicBezTo>
                  <a:cubicBezTo>
                    <a:pt x="26" y="346"/>
                    <a:pt x="0" y="390"/>
                    <a:pt x="10" y="425"/>
                  </a:cubicBezTo>
                  <a:cubicBezTo>
                    <a:pt x="26" y="461"/>
                    <a:pt x="71" y="478"/>
                    <a:pt x="124" y="461"/>
                  </a:cubicBezTo>
                  <a:cubicBezTo>
                    <a:pt x="169" y="443"/>
                    <a:pt x="195" y="408"/>
                    <a:pt x="195" y="372"/>
                  </a:cubicBezTo>
                  <a:cubicBezTo>
                    <a:pt x="195" y="106"/>
                    <a:pt x="195" y="106"/>
                    <a:pt x="195" y="106"/>
                  </a:cubicBezTo>
                  <a:cubicBezTo>
                    <a:pt x="266" y="124"/>
                    <a:pt x="266" y="212"/>
                    <a:pt x="257" y="230"/>
                  </a:cubicBezTo>
                  <a:cubicBezTo>
                    <a:pt x="257" y="239"/>
                    <a:pt x="266" y="248"/>
                    <a:pt x="275" y="230"/>
                  </a:cubicBezTo>
                  <a:cubicBezTo>
                    <a:pt x="345" y="115"/>
                    <a:pt x="195" y="62"/>
                    <a:pt x="195"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13" name="Freeform 28"/>
            <p:cNvSpPr>
              <a:spLocks noChangeArrowheads="1"/>
            </p:cNvSpPr>
            <p:nvPr/>
          </p:nvSpPr>
          <p:spPr bwMode="auto">
            <a:xfrm>
              <a:off x="690865" y="3907104"/>
              <a:ext cx="269081" cy="226219"/>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14" name="Freeform 101"/>
            <p:cNvSpPr>
              <a:spLocks noChangeArrowheads="1"/>
            </p:cNvSpPr>
            <p:nvPr/>
          </p:nvSpPr>
          <p:spPr bwMode="auto">
            <a:xfrm>
              <a:off x="4883056" y="2734338"/>
              <a:ext cx="269081" cy="207169"/>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15" name="Freeform 103"/>
            <p:cNvSpPr>
              <a:spLocks noChangeArrowheads="1"/>
            </p:cNvSpPr>
            <p:nvPr/>
          </p:nvSpPr>
          <p:spPr bwMode="auto">
            <a:xfrm>
              <a:off x="686102" y="1518710"/>
              <a:ext cx="207169" cy="264319"/>
            </a:xfrm>
            <a:custGeom>
              <a:avLst/>
              <a:gdLst>
                <a:gd name="T0" fmla="*/ 116 w 383"/>
                <a:gd name="T1" fmla="*/ 62 h 488"/>
                <a:gd name="T2" fmla="*/ 116 w 383"/>
                <a:gd name="T3" fmla="*/ 62 h 488"/>
                <a:gd name="T4" fmla="*/ 116 w 383"/>
                <a:gd name="T5" fmla="*/ 355 h 488"/>
                <a:gd name="T6" fmla="*/ 63 w 383"/>
                <a:gd name="T7" fmla="*/ 364 h 488"/>
                <a:gd name="T8" fmla="*/ 18 w 383"/>
                <a:gd name="T9" fmla="*/ 443 h 488"/>
                <a:gd name="T10" fmla="*/ 98 w 383"/>
                <a:gd name="T11" fmla="*/ 470 h 488"/>
                <a:gd name="T12" fmla="*/ 160 w 383"/>
                <a:gd name="T13" fmla="*/ 399 h 488"/>
                <a:gd name="T14" fmla="*/ 160 w 383"/>
                <a:gd name="T15" fmla="*/ 160 h 488"/>
                <a:gd name="T16" fmla="*/ 337 w 383"/>
                <a:gd name="T17" fmla="*/ 115 h 488"/>
                <a:gd name="T18" fmla="*/ 337 w 383"/>
                <a:gd name="T19" fmla="*/ 311 h 488"/>
                <a:gd name="T20" fmla="*/ 284 w 383"/>
                <a:gd name="T21" fmla="*/ 311 h 488"/>
                <a:gd name="T22" fmla="*/ 239 w 383"/>
                <a:gd name="T23" fmla="*/ 399 h 488"/>
                <a:gd name="T24" fmla="*/ 319 w 383"/>
                <a:gd name="T25" fmla="*/ 425 h 488"/>
                <a:gd name="T26" fmla="*/ 382 w 383"/>
                <a:gd name="T27" fmla="*/ 355 h 488"/>
                <a:gd name="T28" fmla="*/ 382 w 383"/>
                <a:gd name="T29" fmla="*/ 0 h 488"/>
                <a:gd name="T30" fmla="*/ 116 w 383"/>
                <a:gd name="T31" fmla="*/ 62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16" name="Freeform 114"/>
            <p:cNvSpPr>
              <a:spLocks noChangeArrowheads="1"/>
            </p:cNvSpPr>
            <p:nvPr/>
          </p:nvSpPr>
          <p:spPr bwMode="auto">
            <a:xfrm>
              <a:off x="4899724" y="3877338"/>
              <a:ext cx="250031" cy="264319"/>
            </a:xfrm>
            <a:custGeom>
              <a:avLst/>
              <a:gdLst>
                <a:gd name="T0" fmla="*/ 443 w 462"/>
                <a:gd name="T1" fmla="*/ 301 h 488"/>
                <a:gd name="T2" fmla="*/ 443 w 462"/>
                <a:gd name="T3" fmla="*/ 301 h 488"/>
                <a:gd name="T4" fmla="*/ 408 w 462"/>
                <a:gd name="T5" fmla="*/ 266 h 488"/>
                <a:gd name="T6" fmla="*/ 408 w 462"/>
                <a:gd name="T7" fmla="*/ 221 h 488"/>
                <a:gd name="T8" fmla="*/ 443 w 462"/>
                <a:gd name="T9" fmla="*/ 186 h 488"/>
                <a:gd name="T10" fmla="*/ 443 w 462"/>
                <a:gd name="T11" fmla="*/ 160 h 488"/>
                <a:gd name="T12" fmla="*/ 381 w 462"/>
                <a:gd name="T13" fmla="*/ 151 h 488"/>
                <a:gd name="T14" fmla="*/ 364 w 462"/>
                <a:gd name="T15" fmla="*/ 124 h 488"/>
                <a:gd name="T16" fmla="*/ 390 w 462"/>
                <a:gd name="T17" fmla="*/ 36 h 488"/>
                <a:gd name="T18" fmla="*/ 381 w 462"/>
                <a:gd name="T19" fmla="*/ 27 h 488"/>
                <a:gd name="T20" fmla="*/ 311 w 462"/>
                <a:gd name="T21" fmla="*/ 71 h 488"/>
                <a:gd name="T22" fmla="*/ 267 w 462"/>
                <a:gd name="T23" fmla="*/ 53 h 488"/>
                <a:gd name="T24" fmla="*/ 248 w 462"/>
                <a:gd name="T25" fmla="*/ 17 h 488"/>
                <a:gd name="T26" fmla="*/ 213 w 462"/>
                <a:gd name="T27" fmla="*/ 17 h 488"/>
                <a:gd name="T28" fmla="*/ 195 w 462"/>
                <a:gd name="T29" fmla="*/ 53 h 488"/>
                <a:gd name="T30" fmla="*/ 151 w 462"/>
                <a:gd name="T31" fmla="*/ 71 h 488"/>
                <a:gd name="T32" fmla="*/ 116 w 462"/>
                <a:gd name="T33" fmla="*/ 53 h 488"/>
                <a:gd name="T34" fmla="*/ 89 w 462"/>
                <a:gd name="T35" fmla="*/ 71 h 488"/>
                <a:gd name="T36" fmla="*/ 89 w 462"/>
                <a:gd name="T37" fmla="*/ 106 h 488"/>
                <a:gd name="T38" fmla="*/ 63 w 462"/>
                <a:gd name="T39" fmla="*/ 142 h 488"/>
                <a:gd name="T40" fmla="*/ 18 w 462"/>
                <a:gd name="T41" fmla="*/ 160 h 488"/>
                <a:gd name="T42" fmla="*/ 18 w 462"/>
                <a:gd name="T43" fmla="*/ 186 h 488"/>
                <a:gd name="T44" fmla="*/ 63 w 462"/>
                <a:gd name="T45" fmla="*/ 221 h 488"/>
                <a:gd name="T46" fmla="*/ 63 w 462"/>
                <a:gd name="T47" fmla="*/ 266 h 488"/>
                <a:gd name="T48" fmla="*/ 18 w 462"/>
                <a:gd name="T49" fmla="*/ 301 h 488"/>
                <a:gd name="T50" fmla="*/ 27 w 462"/>
                <a:gd name="T51" fmla="*/ 319 h 488"/>
                <a:gd name="T52" fmla="*/ 71 w 462"/>
                <a:gd name="T53" fmla="*/ 328 h 488"/>
                <a:gd name="T54" fmla="*/ 98 w 462"/>
                <a:gd name="T55" fmla="*/ 364 h 488"/>
                <a:gd name="T56" fmla="*/ 71 w 462"/>
                <a:gd name="T57" fmla="*/ 443 h 488"/>
                <a:gd name="T58" fmla="*/ 89 w 462"/>
                <a:gd name="T59" fmla="*/ 461 h 488"/>
                <a:gd name="T60" fmla="*/ 142 w 462"/>
                <a:gd name="T61" fmla="*/ 425 h 488"/>
                <a:gd name="T62" fmla="*/ 186 w 462"/>
                <a:gd name="T63" fmla="*/ 434 h 488"/>
                <a:gd name="T64" fmla="*/ 213 w 462"/>
                <a:gd name="T65" fmla="*/ 470 h 488"/>
                <a:gd name="T66" fmla="*/ 248 w 462"/>
                <a:gd name="T67" fmla="*/ 470 h 488"/>
                <a:gd name="T68" fmla="*/ 267 w 462"/>
                <a:gd name="T69" fmla="*/ 425 h 488"/>
                <a:gd name="T70" fmla="*/ 311 w 462"/>
                <a:gd name="T71" fmla="*/ 408 h 488"/>
                <a:gd name="T72" fmla="*/ 355 w 462"/>
                <a:gd name="T73" fmla="*/ 434 h 488"/>
                <a:gd name="T74" fmla="*/ 373 w 462"/>
                <a:gd name="T75" fmla="*/ 417 h 488"/>
                <a:gd name="T76" fmla="*/ 373 w 462"/>
                <a:gd name="T77" fmla="*/ 372 h 488"/>
                <a:gd name="T78" fmla="*/ 399 w 462"/>
                <a:gd name="T79" fmla="*/ 337 h 488"/>
                <a:gd name="T80" fmla="*/ 443 w 462"/>
                <a:gd name="T81" fmla="*/ 328 h 488"/>
                <a:gd name="T82" fmla="*/ 443 w 462"/>
                <a:gd name="T83" fmla="*/ 301 h 488"/>
                <a:gd name="T84" fmla="*/ 257 w 462"/>
                <a:gd name="T85" fmla="*/ 346 h 488"/>
                <a:gd name="T86" fmla="*/ 257 w 462"/>
                <a:gd name="T87" fmla="*/ 346 h 488"/>
                <a:gd name="T88" fmla="*/ 204 w 462"/>
                <a:gd name="T89" fmla="*/ 346 h 488"/>
                <a:gd name="T90" fmla="*/ 204 w 462"/>
                <a:gd name="T91" fmla="*/ 292 h 488"/>
                <a:gd name="T92" fmla="*/ 257 w 462"/>
                <a:gd name="T93" fmla="*/ 292 h 488"/>
                <a:gd name="T94" fmla="*/ 257 w 462"/>
                <a:gd name="T95" fmla="*/ 346 h 488"/>
                <a:gd name="T96" fmla="*/ 257 w 462"/>
                <a:gd name="T97" fmla="*/ 266 h 488"/>
                <a:gd name="T98" fmla="*/ 257 w 462"/>
                <a:gd name="T99" fmla="*/ 266 h 488"/>
                <a:gd name="T100" fmla="*/ 204 w 462"/>
                <a:gd name="T101" fmla="*/ 266 h 488"/>
                <a:gd name="T102" fmla="*/ 204 w 462"/>
                <a:gd name="T103" fmla="*/ 133 h 488"/>
                <a:gd name="T104" fmla="*/ 257 w 462"/>
                <a:gd name="T105" fmla="*/ 133 h 488"/>
                <a:gd name="T106" fmla="*/ 257 w 462"/>
                <a:gd name="T107" fmla="*/ 266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17" name="Freeform 154"/>
            <p:cNvSpPr>
              <a:spLocks noChangeArrowheads="1"/>
            </p:cNvSpPr>
            <p:nvPr/>
          </p:nvSpPr>
          <p:spPr bwMode="auto">
            <a:xfrm>
              <a:off x="4916393" y="1528235"/>
              <a:ext cx="192881" cy="261938"/>
            </a:xfrm>
            <a:custGeom>
              <a:avLst/>
              <a:gdLst>
                <a:gd name="T0" fmla="*/ 346 w 355"/>
                <a:gd name="T1" fmla="*/ 132 h 487"/>
                <a:gd name="T2" fmla="*/ 346 w 355"/>
                <a:gd name="T3" fmla="*/ 132 h 487"/>
                <a:gd name="T4" fmla="*/ 116 w 355"/>
                <a:gd name="T5" fmla="*/ 17 h 487"/>
                <a:gd name="T6" fmla="*/ 9 w 355"/>
                <a:gd name="T7" fmla="*/ 53 h 487"/>
                <a:gd name="T8" fmla="*/ 0 w 355"/>
                <a:gd name="T9" fmla="*/ 79 h 487"/>
                <a:gd name="T10" fmla="*/ 9 w 355"/>
                <a:gd name="T11" fmla="*/ 345 h 487"/>
                <a:gd name="T12" fmla="*/ 18 w 355"/>
                <a:gd name="T13" fmla="*/ 363 h 487"/>
                <a:gd name="T14" fmla="*/ 222 w 355"/>
                <a:gd name="T15" fmla="*/ 486 h 487"/>
                <a:gd name="T16" fmla="*/ 231 w 355"/>
                <a:gd name="T17" fmla="*/ 486 h 487"/>
                <a:gd name="T18" fmla="*/ 240 w 355"/>
                <a:gd name="T19" fmla="*/ 486 h 487"/>
                <a:gd name="T20" fmla="*/ 248 w 355"/>
                <a:gd name="T21" fmla="*/ 478 h 487"/>
                <a:gd name="T22" fmla="*/ 248 w 355"/>
                <a:gd name="T23" fmla="*/ 203 h 487"/>
                <a:gd name="T24" fmla="*/ 240 w 355"/>
                <a:gd name="T25" fmla="*/ 185 h 487"/>
                <a:gd name="T26" fmla="*/ 44 w 355"/>
                <a:gd name="T27" fmla="*/ 70 h 487"/>
                <a:gd name="T28" fmla="*/ 71 w 355"/>
                <a:gd name="T29" fmla="*/ 53 h 487"/>
                <a:gd name="T30" fmla="*/ 107 w 355"/>
                <a:gd name="T31" fmla="*/ 44 h 487"/>
                <a:gd name="T32" fmla="*/ 301 w 355"/>
                <a:gd name="T33" fmla="*/ 150 h 487"/>
                <a:gd name="T34" fmla="*/ 310 w 355"/>
                <a:gd name="T35" fmla="*/ 159 h 487"/>
                <a:gd name="T36" fmla="*/ 310 w 355"/>
                <a:gd name="T37" fmla="*/ 425 h 487"/>
                <a:gd name="T38" fmla="*/ 328 w 355"/>
                <a:gd name="T39" fmla="*/ 442 h 487"/>
                <a:gd name="T40" fmla="*/ 354 w 355"/>
                <a:gd name="T41" fmla="*/ 425 h 487"/>
                <a:gd name="T42" fmla="*/ 354 w 355"/>
                <a:gd name="T43" fmla="*/ 141 h 487"/>
                <a:gd name="T44" fmla="*/ 346 w 355"/>
                <a:gd name="T45" fmla="*/ 132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sz="1600">
                <a:latin typeface="微软雅黑" panose="020B0503020204020204" pitchFamily="34" charset="-122"/>
                <a:ea typeface="微软雅黑" panose="020B0503020204020204" pitchFamily="34" charset="-122"/>
                <a:cs typeface="+mn-ea"/>
                <a:sym typeface="+mn-lt"/>
              </a:endParaRPr>
            </a:p>
          </p:txBody>
        </p:sp>
        <p:sp>
          <p:nvSpPr>
            <p:cNvPr id="18" name="TextBox 24"/>
            <p:cNvSpPr txBox="1"/>
            <p:nvPr/>
          </p:nvSpPr>
          <p:spPr>
            <a:xfrm>
              <a:off x="1358339" y="1357297"/>
              <a:ext cx="3336598" cy="321189"/>
            </a:xfrm>
            <a:prstGeom prst="rect">
              <a:avLst/>
            </a:prstGeom>
            <a:noFill/>
          </p:spPr>
          <p:txBody>
            <a:bodyPr wrap="square" lIns="90089" tIns="45046" rIns="90089" bIns="45046">
              <a:spAutoFit/>
            </a:bodyPr>
            <a:lstStyle/>
            <a:p>
              <a:pPr>
                <a:lnSpc>
                  <a:spcPct val="150000"/>
                </a:lnSpc>
                <a:defRPr/>
              </a:pPr>
              <a:r>
                <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1223153" y="1747012"/>
              <a:ext cx="3206377" cy="647831"/>
            </a:xfrm>
            <a:prstGeom prst="rect">
              <a:avLst/>
            </a:prstGeom>
            <a:noFill/>
          </p:spPr>
          <p:txBody>
            <a:bodyPr wrap="square" rtlCol="0">
              <a:spAutoFit/>
            </a:bodyPr>
            <a:lstStyle/>
            <a:p>
              <a:pPr lvl="0" algn="l">
                <a:spcBef>
                  <a:spcPts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0" name="TextBox 24"/>
            <p:cNvSpPr txBox="1"/>
            <p:nvPr/>
          </p:nvSpPr>
          <p:spPr>
            <a:xfrm>
              <a:off x="1358339" y="2496774"/>
              <a:ext cx="3336598" cy="321189"/>
            </a:xfrm>
            <a:prstGeom prst="rect">
              <a:avLst/>
            </a:prstGeom>
            <a:noFill/>
          </p:spPr>
          <p:txBody>
            <a:bodyPr wrap="square" lIns="90089" tIns="45046" rIns="90089" bIns="45046">
              <a:spAutoFit/>
            </a:bodyPr>
            <a:lstStyle/>
            <a:p>
              <a:pPr>
                <a:lnSpc>
                  <a:spcPct val="150000"/>
                </a:lnSpc>
                <a:defRPr/>
              </a:pPr>
              <a:r>
                <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1223153" y="2886489"/>
              <a:ext cx="3206377" cy="647831"/>
            </a:xfrm>
            <a:prstGeom prst="rect">
              <a:avLst/>
            </a:prstGeom>
            <a:noFill/>
          </p:spPr>
          <p:txBody>
            <a:bodyPr wrap="square" rtlCol="0">
              <a:spAutoFit/>
            </a:bodyPr>
            <a:lstStyle/>
            <a:p>
              <a:pPr lvl="0" algn="l">
                <a:spcBef>
                  <a:spcPts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TextBox 24"/>
            <p:cNvSpPr txBox="1"/>
            <p:nvPr/>
          </p:nvSpPr>
          <p:spPr>
            <a:xfrm>
              <a:off x="1358339" y="3636251"/>
              <a:ext cx="3336598" cy="321189"/>
            </a:xfrm>
            <a:prstGeom prst="rect">
              <a:avLst/>
            </a:prstGeom>
            <a:noFill/>
          </p:spPr>
          <p:txBody>
            <a:bodyPr wrap="square" lIns="90089" tIns="45046" rIns="90089" bIns="45046">
              <a:spAutoFit/>
            </a:bodyPr>
            <a:lstStyle/>
            <a:p>
              <a:pPr>
                <a:lnSpc>
                  <a:spcPct val="150000"/>
                </a:lnSpc>
                <a:defRPr/>
              </a:pPr>
              <a:r>
                <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1223153" y="4025966"/>
              <a:ext cx="3206377" cy="647831"/>
            </a:xfrm>
            <a:prstGeom prst="rect">
              <a:avLst/>
            </a:prstGeom>
            <a:noFill/>
          </p:spPr>
          <p:txBody>
            <a:bodyPr wrap="square" rtlCol="0">
              <a:spAutoFit/>
            </a:bodyPr>
            <a:lstStyle/>
            <a:p>
              <a:pPr lvl="0" algn="l">
                <a:spcBef>
                  <a:spcPts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TextBox 24"/>
            <p:cNvSpPr txBox="1"/>
            <p:nvPr/>
          </p:nvSpPr>
          <p:spPr>
            <a:xfrm>
              <a:off x="5506397" y="1357297"/>
              <a:ext cx="3336598" cy="321189"/>
            </a:xfrm>
            <a:prstGeom prst="rect">
              <a:avLst/>
            </a:prstGeom>
            <a:noFill/>
          </p:spPr>
          <p:txBody>
            <a:bodyPr wrap="square" lIns="90089" tIns="45046" rIns="90089" bIns="45046">
              <a:spAutoFit/>
            </a:bodyPr>
            <a:lstStyle/>
            <a:p>
              <a:pPr>
                <a:lnSpc>
                  <a:spcPct val="150000"/>
                </a:lnSpc>
                <a:defRPr/>
              </a:pPr>
              <a:r>
                <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5" name="文本框 24"/>
            <p:cNvSpPr txBox="1"/>
            <p:nvPr/>
          </p:nvSpPr>
          <p:spPr>
            <a:xfrm>
              <a:off x="5371211" y="1747011"/>
              <a:ext cx="3206377" cy="647831"/>
            </a:xfrm>
            <a:prstGeom prst="rect">
              <a:avLst/>
            </a:prstGeom>
            <a:noFill/>
          </p:spPr>
          <p:txBody>
            <a:bodyPr wrap="square" rtlCol="0">
              <a:spAutoFit/>
            </a:bodyPr>
            <a:lstStyle/>
            <a:p>
              <a:pPr lvl="0" algn="l">
                <a:spcBef>
                  <a:spcPts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24"/>
            <p:cNvSpPr txBox="1"/>
            <p:nvPr/>
          </p:nvSpPr>
          <p:spPr>
            <a:xfrm>
              <a:off x="5506397" y="2496774"/>
              <a:ext cx="3336598" cy="321189"/>
            </a:xfrm>
            <a:prstGeom prst="rect">
              <a:avLst/>
            </a:prstGeom>
            <a:noFill/>
          </p:spPr>
          <p:txBody>
            <a:bodyPr wrap="square" lIns="90089" tIns="45046" rIns="90089" bIns="45046">
              <a:spAutoFit/>
            </a:bodyPr>
            <a:lstStyle/>
            <a:p>
              <a:pPr>
                <a:lnSpc>
                  <a:spcPct val="150000"/>
                </a:lnSpc>
                <a:defRPr/>
              </a:pPr>
              <a:r>
                <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7" name="文本框 26"/>
            <p:cNvSpPr txBox="1"/>
            <p:nvPr/>
          </p:nvSpPr>
          <p:spPr>
            <a:xfrm>
              <a:off x="5371211" y="2886489"/>
              <a:ext cx="3206377" cy="647831"/>
            </a:xfrm>
            <a:prstGeom prst="rect">
              <a:avLst/>
            </a:prstGeom>
            <a:noFill/>
          </p:spPr>
          <p:txBody>
            <a:bodyPr wrap="square" rtlCol="0">
              <a:spAutoFit/>
            </a:bodyPr>
            <a:lstStyle/>
            <a:p>
              <a:pPr lvl="0" algn="l">
                <a:spcBef>
                  <a:spcPts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TextBox 24"/>
            <p:cNvSpPr txBox="1"/>
            <p:nvPr/>
          </p:nvSpPr>
          <p:spPr>
            <a:xfrm>
              <a:off x="5506397" y="3636251"/>
              <a:ext cx="3336598" cy="321189"/>
            </a:xfrm>
            <a:prstGeom prst="rect">
              <a:avLst/>
            </a:prstGeom>
            <a:noFill/>
          </p:spPr>
          <p:txBody>
            <a:bodyPr wrap="square" lIns="90089" tIns="45046" rIns="90089" bIns="45046">
              <a:spAutoFit/>
            </a:bodyPr>
            <a:lstStyle/>
            <a:p>
              <a:pPr>
                <a:lnSpc>
                  <a:spcPct val="150000"/>
                </a:lnSpc>
                <a:defRPr/>
              </a:pPr>
              <a:r>
                <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rPr>
                <a:t>点击此处添加标题</a:t>
              </a:r>
              <a:endParaRPr lang="zh-CN" altLang="en-US" sz="1400" b="1" dirty="0">
                <a:solidFill>
                  <a:schemeClr val="bg2">
                    <a:lumMod val="25000"/>
                  </a:schemeClr>
                </a:solidFill>
                <a:latin typeface="微软雅黑" panose="020B0503020204020204" pitchFamily="34" charset="-122"/>
                <a:ea typeface="微软雅黑" panose="020B0503020204020204" pitchFamily="34" charset="-122"/>
                <a:cs typeface="+mn-ea"/>
                <a:sym typeface="+mn-lt"/>
              </a:endParaRPr>
            </a:p>
          </p:txBody>
        </p:sp>
        <p:sp>
          <p:nvSpPr>
            <p:cNvPr id="29" name="文本框 28"/>
            <p:cNvSpPr txBox="1"/>
            <p:nvPr/>
          </p:nvSpPr>
          <p:spPr>
            <a:xfrm>
              <a:off x="5371211" y="4025966"/>
              <a:ext cx="3206377" cy="647831"/>
            </a:xfrm>
            <a:prstGeom prst="rect">
              <a:avLst/>
            </a:prstGeom>
            <a:noFill/>
          </p:spPr>
          <p:txBody>
            <a:bodyPr wrap="square" rtlCol="0">
              <a:spAutoFit/>
            </a:bodyPr>
            <a:lstStyle/>
            <a:p>
              <a:pPr lvl="0" algn="l">
                <a:spcBef>
                  <a:spcPts val="0"/>
                </a:spcBef>
              </a:pP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Copy paste fonts. Choose the only option to retain text.Copy paste fonts. Choose the only option to retain text.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a:p>
              <a:pPr lvl="0" algn="l">
                <a:spcBef>
                  <a:spcPts val="0"/>
                </a:spcBef>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4" name="组合 43"/>
          <p:cNvGrpSpPr/>
          <p:nvPr/>
        </p:nvGrpSpPr>
        <p:grpSpPr>
          <a:xfrm>
            <a:off x="3905547" y="507962"/>
            <a:ext cx="4381500" cy="605730"/>
            <a:chOff x="3916977" y="373515"/>
            <a:chExt cx="4381500" cy="605730"/>
          </a:xfrm>
        </p:grpSpPr>
        <p:sp>
          <p:nvSpPr>
            <p:cNvPr id="45" name="文本框 44"/>
            <p:cNvSpPr txBox="1"/>
            <p:nvPr/>
          </p:nvSpPr>
          <p:spPr>
            <a:xfrm>
              <a:off x="4993302" y="373515"/>
              <a:ext cx="2228850" cy="460375"/>
            </a:xfrm>
            <a:prstGeom prst="rect">
              <a:avLst/>
            </a:prstGeom>
            <a:noFill/>
          </p:spPr>
          <p:txBody>
            <a:bodyPr wrap="square" rtlCol="0">
              <a:spAutoFit/>
            </a:bodyPr>
            <a:p>
              <a:pPr algn="dist"/>
              <a:r>
                <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教学内容回顾</a:t>
              </a:r>
              <a:endParaRPr lang="zh-CN" altLang="en-US" sz="24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sp>
          <p:nvSpPr>
            <p:cNvPr id="46" name="文本框 45"/>
            <p:cNvSpPr txBox="1"/>
            <p:nvPr/>
          </p:nvSpPr>
          <p:spPr>
            <a:xfrm>
              <a:off x="3916977" y="702246"/>
              <a:ext cx="4381500" cy="276999"/>
            </a:xfrm>
            <a:prstGeom prst="rect">
              <a:avLst/>
            </a:prstGeom>
            <a:noFill/>
          </p:spPr>
          <p:txBody>
            <a:bodyPr wrap="square" rtlCol="0">
              <a:spAutoFit/>
            </a:bodyPr>
            <a:p>
              <a:pPr algn="ctr"/>
              <a:r>
                <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rPr>
                <a:t>enter the appropriate content here</a:t>
              </a:r>
              <a:endParaRPr lang="en-US" altLang="zh-CN" sz="1200" dirty="0">
                <a:solidFill>
                  <a:schemeClr val="tx1">
                    <a:lumMod val="75000"/>
                    <a:lumOff val="25000"/>
                  </a:schemeClr>
                </a:solidFill>
                <a:latin typeface="汉仪黑荔枝体简" panose="00020600040101010101" charset="-122"/>
                <a:ea typeface="汉仪黑荔枝体简" panose="00020600040101010101" charset="-122"/>
                <a:cs typeface="站酷快乐体2016修订版"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blinds dir="vert"/>
      </p:transition>
    </mc:Choice>
    <mc:Fallback>
      <p:transition spd="slow" advClick="0" advTm="2000">
        <p:blinds dir="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幼儿培训班"/>
          <p:cNvPicPr>
            <a:picLocks noChangeAspect="1"/>
          </p:cNvPicPr>
          <p:nvPr/>
        </p:nvPicPr>
        <p:blipFill>
          <a:blip r:embed="rId1"/>
          <a:srcRect t="8422" b="49330"/>
          <a:stretch>
            <a:fillRect/>
          </a:stretch>
        </p:blipFill>
        <p:spPr>
          <a:xfrm>
            <a:off x="-635" y="0"/>
            <a:ext cx="12192635" cy="6868160"/>
          </a:xfrm>
          <a:prstGeom prst="rect">
            <a:avLst/>
          </a:prstGeom>
        </p:spPr>
      </p:pic>
      <p:sp>
        <p:nvSpPr>
          <p:cNvPr id="12" name="文本框 11"/>
          <p:cNvSpPr txBox="1"/>
          <p:nvPr/>
        </p:nvSpPr>
        <p:spPr>
          <a:xfrm>
            <a:off x="2826235" y="1533981"/>
            <a:ext cx="4596568" cy="1322070"/>
          </a:xfrm>
          <a:prstGeom prst="rect">
            <a:avLst/>
          </a:prstGeom>
          <a:noFill/>
        </p:spPr>
        <p:txBody>
          <a:bodyPr wrap="square" rtlCol="0">
            <a:spAutoFit/>
          </a:bodyPr>
          <a:lstStyle>
            <a:defPPr>
              <a:defRPr lang="zh-CN"/>
            </a:defPPr>
            <a:lvl1pPr>
              <a:defRPr sz="6000">
                <a:gradFill flip="none" rotWithShape="1">
                  <a:gsLst>
                    <a:gs pos="0">
                      <a:srgbClr val="B0B8CE"/>
                    </a:gs>
                    <a:gs pos="70000">
                      <a:srgbClr val="475474"/>
                    </a:gs>
                  </a:gsLst>
                  <a:lin ang="8100000" scaled="1"/>
                  <a:tileRect/>
                </a:gradFill>
                <a:latin typeface="思源黑体 CN Medium" panose="020B0600000000000000" pitchFamily="34" charset="-122"/>
                <a:ea typeface="思源黑体 CN Medium" panose="020B0600000000000000" pitchFamily="34" charset="-122"/>
              </a:defRPr>
            </a:lvl1pPr>
          </a:lstStyle>
          <a:p>
            <a:r>
              <a:rPr lang="en-US" altLang="zh-CN" sz="8000" spc="600" dirty="0">
                <a:solidFill>
                  <a:schemeClr val="bg1"/>
                </a:solidFill>
                <a:latin typeface="字心坊萌喵体" charset="-122"/>
                <a:ea typeface="字心坊萌喵体" charset="-122"/>
                <a:cs typeface="+mn-ea"/>
                <a:sym typeface="+mn-lt"/>
              </a:rPr>
              <a:t>2020/</a:t>
            </a:r>
            <a:endParaRPr lang="en-US" altLang="zh-CN" sz="8000" spc="600" dirty="0">
              <a:solidFill>
                <a:schemeClr val="bg1"/>
              </a:solidFill>
              <a:latin typeface="字心坊萌喵体" charset="-122"/>
              <a:ea typeface="字心坊萌喵体" charset="-122"/>
              <a:cs typeface="+mn-ea"/>
              <a:sym typeface="+mn-lt"/>
            </a:endParaRPr>
          </a:p>
        </p:txBody>
      </p:sp>
      <p:sp>
        <p:nvSpPr>
          <p:cNvPr id="23" name="文本框 22"/>
          <p:cNvSpPr txBox="1"/>
          <p:nvPr/>
        </p:nvSpPr>
        <p:spPr>
          <a:xfrm>
            <a:off x="6264158" y="1908159"/>
            <a:ext cx="3053784" cy="830997"/>
          </a:xfrm>
          <a:prstGeom prst="rect">
            <a:avLst/>
          </a:prstGeom>
          <a:noFill/>
        </p:spPr>
        <p:txBody>
          <a:bodyPr wrap="square" rtlCol="0">
            <a:spAutoFit/>
          </a:bodyPr>
          <a:lstStyle>
            <a:defPPr>
              <a:defRPr lang="zh-CN"/>
            </a:defPPr>
            <a:lvl1pPr>
              <a:defRPr sz="8000" spc="600">
                <a:gradFill flip="none" rotWithShape="1">
                  <a:gsLst>
                    <a:gs pos="0">
                      <a:srgbClr val="B0B8CE"/>
                    </a:gs>
                    <a:gs pos="70000">
                      <a:srgbClr val="475474"/>
                    </a:gs>
                  </a:gsLst>
                  <a:lin ang="8100000" scaled="1"/>
                  <a:tileRect/>
                </a:gradFill>
                <a:latin typeface="思源黑体 CN Medium" panose="020B0600000000000000" pitchFamily="34" charset="-122"/>
                <a:ea typeface="思源黑体 CN Medium" panose="020B0600000000000000" pitchFamily="34" charset="-122"/>
              </a:defRPr>
            </a:lvl1pPr>
          </a:lstStyle>
          <a:p>
            <a:r>
              <a:rPr lang="en-US" altLang="zh-CN" sz="2400" spc="300" dirty="0">
                <a:solidFill>
                  <a:schemeClr val="bg1"/>
                </a:solidFill>
                <a:latin typeface="庞门正道标题体" panose="02010600030101010101" pitchFamily="2" charset="-122"/>
                <a:ea typeface="庞门正道标题体" panose="02010600030101010101" pitchFamily="2" charset="-122"/>
                <a:cs typeface="+mn-ea"/>
                <a:sym typeface="+mn-lt"/>
              </a:rPr>
              <a:t>COMPANY NAME</a:t>
            </a:r>
            <a:endParaRPr lang="en-US" altLang="zh-CN" sz="2400" spc="300" dirty="0">
              <a:solidFill>
                <a:schemeClr val="bg1"/>
              </a:solidFill>
              <a:latin typeface="庞门正道标题体" panose="02010600030101010101" pitchFamily="2" charset="-122"/>
              <a:ea typeface="庞门正道标题体" panose="02010600030101010101" pitchFamily="2" charset="-122"/>
              <a:cs typeface="+mn-ea"/>
              <a:sym typeface="+mn-lt"/>
            </a:endParaRPr>
          </a:p>
        </p:txBody>
      </p:sp>
      <p:sp>
        <p:nvSpPr>
          <p:cNvPr id="17" name="矩形 259"/>
          <p:cNvSpPr>
            <a:spLocks noChangeArrowheads="1"/>
          </p:cNvSpPr>
          <p:nvPr/>
        </p:nvSpPr>
        <p:spPr bwMode="auto">
          <a:xfrm>
            <a:off x="2826633" y="2967296"/>
            <a:ext cx="6610987" cy="9232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dist">
              <a:buNone/>
            </a:pPr>
            <a:r>
              <a:rPr lang="zh-CN" altLang="en-US" sz="6000" dirty="0">
                <a:solidFill>
                  <a:schemeClr val="bg1"/>
                </a:solidFill>
                <a:latin typeface="庞门正道标题体" panose="02010600030101010101" pitchFamily="2" charset="-122"/>
                <a:ea typeface="庞门正道标题体" panose="02010600030101010101" pitchFamily="2" charset="-122"/>
                <a:cs typeface="+mn-ea"/>
                <a:sym typeface="+mn-lt"/>
              </a:rPr>
              <a:t>感谢您的聆听</a:t>
            </a:r>
            <a:endParaRPr lang="zh-CN" altLang="en-US" sz="6000" dirty="0">
              <a:solidFill>
                <a:schemeClr val="bg1"/>
              </a:solidFill>
              <a:latin typeface="庞门正道标题体" panose="02010600030101010101" pitchFamily="2" charset="-122"/>
              <a:ea typeface="庞门正道标题体" panose="02010600030101010101" pitchFamily="2" charset="-122"/>
              <a:cs typeface="+mn-ea"/>
              <a:sym typeface="+mn-lt"/>
            </a:endParaRPr>
          </a:p>
        </p:txBody>
      </p:sp>
      <p:pic>
        <p:nvPicPr>
          <p:cNvPr id="18" name="口哨版轻松欢快夏日旅行配乐-26秒">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54544" y="196273"/>
            <a:ext cx="609600" cy="609600"/>
          </a:xfrm>
          <a:prstGeom prst="rect">
            <a:avLst/>
          </a:prstGeom>
        </p:spPr>
      </p:pic>
      <p:sp>
        <p:nvSpPr>
          <p:cNvPr id="19" name="文本框 18"/>
          <p:cNvSpPr txBox="1"/>
          <p:nvPr/>
        </p:nvSpPr>
        <p:spPr>
          <a:xfrm>
            <a:off x="2826633" y="3890352"/>
            <a:ext cx="6187247" cy="1451616"/>
          </a:xfrm>
          <a:prstGeom prst="rect">
            <a:avLst/>
          </a:prstGeom>
          <a:noFill/>
        </p:spPr>
        <p:txBody>
          <a:bodyPr wrap="square" rtlCol="0">
            <a:spAutoFit/>
          </a:bodyPr>
          <a:lstStyle/>
          <a:p>
            <a:pPr>
              <a:lnSpc>
                <a:spcPct val="150000"/>
              </a:lnSpc>
            </a:pPr>
            <a:r>
              <a:rPr lang="en-US" altLang="zh-CN" sz="1200" dirty="0">
                <a:solidFill>
                  <a:schemeClr val="bg1"/>
                </a:solidFill>
                <a:cs typeface="+mn-ea"/>
                <a:sym typeface="+mn-lt"/>
              </a:rPr>
              <a:t> Life isn't about waiting for the storm to pass. it's about learning to dance in the rain.  Life isn't about waiting for the storm to pass. it's about learning to dance in the rain.   Life isn't about waiting for the storm to pass. it's about learning to dance in the rain.  </a:t>
            </a:r>
            <a:endParaRPr lang="en-US" altLang="zh-CN" sz="1200" dirty="0">
              <a:solidFill>
                <a:schemeClr val="bg1"/>
              </a:solidFill>
              <a:cs typeface="+mn-ea"/>
              <a:sym typeface="+mn-lt"/>
            </a:endParaRPr>
          </a:p>
          <a:p>
            <a:pPr>
              <a:lnSpc>
                <a:spcPct val="150000"/>
              </a:lnSpc>
            </a:pPr>
            <a:endParaRPr lang="en-US" altLang="zh-CN" sz="1200" dirty="0">
              <a:solidFill>
                <a:schemeClr val="bg1"/>
              </a:solidFill>
              <a:cs typeface="+mn-ea"/>
              <a:sym typeface="+mn-lt"/>
            </a:endParaRPr>
          </a:p>
          <a:p>
            <a:pPr>
              <a:lnSpc>
                <a:spcPct val="150000"/>
              </a:lnSpc>
            </a:pPr>
            <a:r>
              <a:rPr lang="en-US" altLang="zh-CN" sz="1200" dirty="0">
                <a:solidFill>
                  <a:schemeClr val="bg1"/>
                </a:solidFill>
                <a:cs typeface="+mn-ea"/>
                <a:sym typeface="+mn-lt"/>
              </a:rPr>
              <a:t> </a:t>
            </a:r>
            <a:endParaRPr lang="en-US" altLang="zh-CN" sz="1200" dirty="0">
              <a:solidFill>
                <a:schemeClr val="bg1"/>
              </a:solidFill>
              <a:cs typeface="+mn-ea"/>
              <a:sym typeface="+mn-lt"/>
            </a:endParaRPr>
          </a:p>
        </p:txBody>
      </p:sp>
      <p:grpSp>
        <p:nvGrpSpPr>
          <p:cNvPr id="35" name="Group 2"/>
          <p:cNvGrpSpPr/>
          <p:nvPr/>
        </p:nvGrpSpPr>
        <p:grpSpPr>
          <a:xfrm flipV="1">
            <a:off x="3045915" y="3156022"/>
            <a:ext cx="10449829" cy="3683238"/>
            <a:chOff x="2380330" y="1817915"/>
            <a:chExt cx="7431340" cy="3222172"/>
          </a:xfrm>
          <a:gradFill flip="none" rotWithShape="1">
            <a:gsLst>
              <a:gs pos="0">
                <a:schemeClr val="bg1">
                  <a:alpha val="8000"/>
                </a:schemeClr>
              </a:gs>
              <a:gs pos="74000">
                <a:schemeClr val="bg1">
                  <a:alpha val="0"/>
                </a:schemeClr>
              </a:gs>
            </a:gsLst>
            <a:lin ang="5400000" scaled="1"/>
            <a:tileRect/>
          </a:gradFill>
        </p:grpSpPr>
        <p:sp>
          <p:nvSpPr>
            <p:cNvPr id="36" name="Freeform: Shape 3"/>
            <p:cNvSpPr/>
            <p:nvPr/>
          </p:nvSpPr>
          <p:spPr>
            <a:xfrm>
              <a:off x="4484914" y="1817915"/>
              <a:ext cx="3222172" cy="3222172"/>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37" name="Freeform: Shape 4"/>
            <p:cNvSpPr/>
            <p:nvPr/>
          </p:nvSpPr>
          <p:spPr>
            <a:xfrm>
              <a:off x="7946582" y="249645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38" name="Freeform: Shape 5"/>
            <p:cNvSpPr/>
            <p:nvPr/>
          </p:nvSpPr>
          <p:spPr>
            <a:xfrm>
              <a:off x="2380330" y="2496457"/>
              <a:ext cx="1865088" cy="1865088"/>
            </a:xfrm>
            <a:custGeom>
              <a:avLst/>
              <a:gdLst>
                <a:gd name="connsiteX0" fmla="*/ 1961310 w 3922620"/>
                <a:gd name="connsiteY0" fmla="*/ 895129 h 3922620"/>
                <a:gd name="connsiteX1" fmla="*/ 895129 w 3922620"/>
                <a:gd name="connsiteY1" fmla="*/ 1961310 h 3922620"/>
                <a:gd name="connsiteX2" fmla="*/ 1961310 w 3922620"/>
                <a:gd name="connsiteY2" fmla="*/ 3027491 h 3922620"/>
                <a:gd name="connsiteX3" fmla="*/ 3027491 w 3922620"/>
                <a:gd name="connsiteY3" fmla="*/ 1961310 h 3922620"/>
                <a:gd name="connsiteX4" fmla="*/ 1961310 w 3922620"/>
                <a:gd name="connsiteY4" fmla="*/ 895129 h 3922620"/>
                <a:gd name="connsiteX5" fmla="*/ 1961310 w 3922620"/>
                <a:gd name="connsiteY5" fmla="*/ 0 h 3922620"/>
                <a:gd name="connsiteX6" fmla="*/ 3922620 w 3922620"/>
                <a:gd name="connsiteY6" fmla="*/ 1961310 h 3922620"/>
                <a:gd name="connsiteX7" fmla="*/ 1961310 w 3922620"/>
                <a:gd name="connsiteY7" fmla="*/ 3922620 h 3922620"/>
                <a:gd name="connsiteX8" fmla="*/ 0 w 3922620"/>
                <a:gd name="connsiteY8" fmla="*/ 1961310 h 3922620"/>
                <a:gd name="connsiteX9" fmla="*/ 1961310 w 3922620"/>
                <a:gd name="connsiteY9" fmla="*/ 0 h 3922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2620" h="3922620">
                  <a:moveTo>
                    <a:pt x="1961310" y="895129"/>
                  </a:moveTo>
                  <a:cubicBezTo>
                    <a:pt x="1372474" y="895129"/>
                    <a:pt x="895129" y="1372474"/>
                    <a:pt x="895129" y="1961310"/>
                  </a:cubicBezTo>
                  <a:cubicBezTo>
                    <a:pt x="895129" y="2550146"/>
                    <a:pt x="1372474" y="3027491"/>
                    <a:pt x="1961310" y="3027491"/>
                  </a:cubicBezTo>
                  <a:cubicBezTo>
                    <a:pt x="2550146" y="3027491"/>
                    <a:pt x="3027491" y="2550146"/>
                    <a:pt x="3027491" y="1961310"/>
                  </a:cubicBezTo>
                  <a:cubicBezTo>
                    <a:pt x="3027491" y="1372474"/>
                    <a:pt x="2550146" y="895129"/>
                    <a:pt x="1961310" y="895129"/>
                  </a:cubicBezTo>
                  <a:close/>
                  <a:moveTo>
                    <a:pt x="1961310" y="0"/>
                  </a:moveTo>
                  <a:cubicBezTo>
                    <a:pt x="3044512" y="0"/>
                    <a:pt x="3922620" y="878108"/>
                    <a:pt x="3922620" y="1961310"/>
                  </a:cubicBezTo>
                  <a:cubicBezTo>
                    <a:pt x="3922620" y="3044512"/>
                    <a:pt x="3044512" y="3922620"/>
                    <a:pt x="1961310" y="3922620"/>
                  </a:cubicBezTo>
                  <a:cubicBezTo>
                    <a:pt x="878108" y="3922620"/>
                    <a:pt x="0" y="3044512"/>
                    <a:pt x="0" y="1961310"/>
                  </a:cubicBezTo>
                  <a:cubicBezTo>
                    <a:pt x="0" y="878108"/>
                    <a:pt x="878108" y="0"/>
                    <a:pt x="19613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grpSp>
      <p:pic>
        <p:nvPicPr>
          <p:cNvPr id="4" name="图片 3" descr="CN白色版logo"/>
          <p:cNvPicPr>
            <a:picLocks noChangeAspect="1"/>
          </p:cNvPicPr>
          <p:nvPr/>
        </p:nvPicPr>
        <p:blipFill>
          <a:blip r:embed="rId5"/>
          <a:stretch>
            <a:fillRect/>
          </a:stretch>
        </p:blipFill>
        <p:spPr>
          <a:xfrm>
            <a:off x="273050" y="284480"/>
            <a:ext cx="2298065" cy="5219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5000">
        <p:random/>
      </p:transition>
    </mc:Choice>
    <mc:Fallback>
      <p:transition spd="slow" advClick="0"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
                                        </p:tgtEl>
                                        <p:attrNameLst>
                                          <p:attrName>ppt_y</p:attrName>
                                        </p:attrNameLst>
                                      </p:cBhvr>
                                      <p:tavLst>
                                        <p:tav tm="0">
                                          <p:val>
                                            <p:strVal val="#ppt_y"/>
                                          </p:val>
                                        </p:tav>
                                        <p:tav tm="100000">
                                          <p:val>
                                            <p:strVal val="#ppt_y"/>
                                          </p:val>
                                        </p:tav>
                                      </p:tavLst>
                                    </p:anim>
                                    <p:anim calcmode="lin" valueType="num">
                                      <p:cBhvr>
                                        <p:cTn id="9"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7"/>
                                        </p:tgtEl>
                                      </p:cBhvr>
                                    </p:animEffect>
                                  </p:childTnLst>
                                </p:cTn>
                              </p:par>
                            </p:childTnLst>
                          </p:cTn>
                        </p:par>
                        <p:par>
                          <p:cTn id="12" fill="hold">
                            <p:stCondLst>
                              <p:cond delay="7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7"/>
                                        </p:tgtEl>
                                      </p:cBhvr>
                                    </p:animEffect>
                                    <p:animScale>
                                      <p:cBhvr>
                                        <p:cTn id="15" dur="250" autoRev="1" fill="hold"/>
                                        <p:tgtEl>
                                          <p:spTgt spid="17"/>
                                        </p:tgtEl>
                                      </p:cBhvr>
                                      <p:by x="105000" y="105000"/>
                                    </p:animScale>
                                  </p:childTnLst>
                                </p:cTn>
                              </p:par>
                            </p:childTnLst>
                          </p:cTn>
                        </p:par>
                        <p:par>
                          <p:cTn id="16" fill="hold">
                            <p:stCondLst>
                              <p:cond delay="1250"/>
                            </p:stCondLst>
                            <p:childTnLst>
                              <p:par>
                                <p:cTn id="17" presetID="1" presetClass="mediacall" presetSubtype="0" fill="hold" nodeType="afterEffect">
                                  <p:stCondLst>
                                    <p:cond delay="0"/>
                                  </p:stCondLst>
                                  <p:childTnLst>
                                    <p:cmd type="call" cmd="playFrom(0.0)">
                                      <p:cBhvr>
                                        <p:cTn id="18" dur="1" fill="hold"/>
                                        <p:tgtEl>
                                          <p:spTgt spid="18"/>
                                        </p:tgtEl>
                                      </p:cBhvr>
                                    </p:cmd>
                                  </p:childTnLst>
                                </p:cTn>
                              </p:par>
                            </p:childTnLst>
                          </p:cTn>
                        </p:par>
                        <p:par>
                          <p:cTn id="19" fill="hold">
                            <p:stCondLst>
                              <p:cond delay="1250"/>
                            </p:stCondLst>
                            <p:childTnLst>
                              <p:par>
                                <p:cTn id="20" presetID="22" presetClass="entr" presetSubtype="8"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hold" display="0">
                  <p:stCondLst>
                    <p:cond delay="indefinite"/>
                  </p:stCondLst>
                  <p:endCondLst>
                    <p:cond evt="onStopAudio" delay="0">
                      <p:tgtEl>
                        <p:sldTgt/>
                      </p:tgtEl>
                    </p:cond>
                  </p:endCondLst>
                </p:cTn>
                <p:tgtEl>
                  <p:spTgt spid="18"/>
                </p:tgtEl>
              </p:cMediaNode>
            </p:audio>
          </p:childTnLst>
        </p:cTn>
      </p:par>
    </p:tnLst>
    <p:bldLst>
      <p:bldP spid="17" grpId="0" bldLvl="0" animBg="1"/>
      <p:bldP spid="17" grpId="1" bldLvl="0" animBg="1"/>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片2"/>
          <p:cNvPicPr>
            <a:picLocks noChangeAspect="1"/>
          </p:cNvPicPr>
          <p:nvPr/>
        </p:nvPicPr>
        <p:blipFill>
          <a:blip r:embed="rId1"/>
          <a:stretch>
            <a:fillRect/>
          </a:stretch>
        </p:blipFill>
        <p:spPr>
          <a:xfrm>
            <a:off x="0" y="0"/>
            <a:ext cx="12212955" cy="68795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sld>
</file>

<file path=ppt/tags/tag1.xml><?xml version="1.0" encoding="utf-8"?>
<p:tagLst xmlns:p="http://schemas.openxmlformats.org/presentationml/2006/main">
  <p:tag name="KSO_WM_UNIT_PLACING_PICTURE_USER_VIEWPORT" val="{&quot;height&quot;:10800,&quot;width&quot;:4722.949606299213}"/>
</p:tagLst>
</file>

<file path=ppt/tags/tag2.xml><?xml version="1.0" encoding="utf-8"?>
<p:tagLst xmlns:p="http://schemas.openxmlformats.org/presentationml/2006/main">
  <p:tag name="ISPRING_FIRST_PUBLISH" val="1"/>
  <p:tag name="ISPRING_PRESENTATION_TITLE" val="52"/>
</p:tagLst>
</file>

<file path=ppt/theme/theme1.xml><?xml version="1.0" encoding="utf-8"?>
<a:theme xmlns:a="http://schemas.openxmlformats.org/drawingml/2006/main" name="PP">
  <a:themeElements>
    <a:clrScheme name="自定义 411">
      <a:dk1>
        <a:sysClr val="windowText" lastClr="000000"/>
      </a:dk1>
      <a:lt1>
        <a:sysClr val="window" lastClr="FFFFFF"/>
      </a:lt1>
      <a:dk2>
        <a:srgbClr val="44546A"/>
      </a:dk2>
      <a:lt2>
        <a:srgbClr val="E7E6E6"/>
      </a:lt2>
      <a:accent1>
        <a:srgbClr val="2B6073"/>
      </a:accent1>
      <a:accent2>
        <a:srgbClr val="2B6073"/>
      </a:accent2>
      <a:accent3>
        <a:srgbClr val="2B6073"/>
      </a:accent3>
      <a:accent4>
        <a:srgbClr val="2B6073"/>
      </a:accent4>
      <a:accent5>
        <a:srgbClr val="2B6073"/>
      </a:accent5>
      <a:accent6>
        <a:srgbClr val="2B6073"/>
      </a:accent6>
      <a:hlink>
        <a:srgbClr val="2B6073"/>
      </a:hlink>
      <a:folHlink>
        <a:srgbClr val="2B6073"/>
      </a:folHlink>
    </a:clrScheme>
    <a:fontScheme name="3zg2pdzn">
      <a:majorFont>
        <a:latin typeface="zihun58hao-chuangzhonghei"/>
        <a:ea typeface="zihun58hao-chuangzhonghei"/>
        <a:cs typeface=""/>
      </a:majorFont>
      <a:minorFont>
        <a:latin typeface="zihun58hao-chuangzhonghei"/>
        <a:ea typeface="zihun58hao-chuangzhong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6647</Words>
  <Application>WPS 演示</Application>
  <PresentationFormat>宽屏</PresentationFormat>
  <Paragraphs>352</Paragraphs>
  <Slides>20</Slides>
  <Notes>25</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20</vt:i4>
      </vt:variant>
    </vt:vector>
  </HeadingPairs>
  <TitlesOfParts>
    <vt:vector size="40" baseType="lpstr">
      <vt:lpstr>Arial</vt:lpstr>
      <vt:lpstr>宋体</vt:lpstr>
      <vt:lpstr>Wingdings</vt:lpstr>
      <vt:lpstr>思源黑体 CN Medium</vt:lpstr>
      <vt:lpstr>黑体</vt:lpstr>
      <vt:lpstr>字心坊萌喵体</vt:lpstr>
      <vt:lpstr>庞门正道标题体</vt:lpstr>
      <vt:lpstr>微软雅黑</vt:lpstr>
      <vt:lpstr>Calibri</vt:lpstr>
      <vt:lpstr>方正卡通简体</vt:lpstr>
      <vt:lpstr>站酷快乐体2016修订版</vt:lpstr>
      <vt:lpstr>汉仪黑荔枝体简</vt:lpstr>
      <vt:lpstr>Arial Unicode MS</vt:lpstr>
      <vt:lpstr>zihun58hao-chuangzhonghei</vt:lpstr>
      <vt:lpstr>Segoe Print</vt:lpstr>
      <vt:lpstr>等线</vt:lpstr>
      <vt:lpstr>Open Sans</vt:lpstr>
      <vt:lpstr>Aileron SemiBold</vt:lpstr>
      <vt:lpstr>Calibri Light</vt:lpstr>
      <vt:lpstr>PP</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52</dc:title>
  <dc:creator>asus</dc:creator>
  <cp:lastModifiedBy>拉普耶鲁</cp:lastModifiedBy>
  <cp:revision>149</cp:revision>
  <dcterms:created xsi:type="dcterms:W3CDTF">2018-04-10T04:31:00Z</dcterms:created>
  <dcterms:modified xsi:type="dcterms:W3CDTF">2020-09-17T00:50:17Z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