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284" r:id="rId2"/>
    <p:sldId id="259" r:id="rId3"/>
    <p:sldId id="285" r:id="rId4"/>
    <p:sldId id="292" r:id="rId5"/>
    <p:sldId id="301" r:id="rId6"/>
    <p:sldId id="294" r:id="rId7"/>
    <p:sldId id="300" r:id="rId8"/>
    <p:sldId id="287" r:id="rId9"/>
    <p:sldId id="286" r:id="rId10"/>
    <p:sldId id="293" r:id="rId11"/>
    <p:sldId id="291" r:id="rId12"/>
    <p:sldId id="295" r:id="rId13"/>
    <p:sldId id="288" r:id="rId14"/>
    <p:sldId id="302" r:id="rId15"/>
    <p:sldId id="296" r:id="rId16"/>
    <p:sldId id="298" r:id="rId17"/>
    <p:sldId id="299" r:id="rId18"/>
    <p:sldId id="289" r:id="rId19"/>
    <p:sldId id="297" r:id="rId20"/>
    <p:sldId id="303" r:id="rId21"/>
    <p:sldId id="305" r:id="rId22"/>
    <p:sldId id="304" r:id="rId23"/>
    <p:sldId id="306" r:id="rId24"/>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幼圆" panose="02010509060101010101" pitchFamily="49" charset="-122"/>
      <p:regular r:id="rId31"/>
    </p:embeddedFont>
    <p:embeddedFont>
      <p:font typeface="方正正中黑简体" panose="02010600030101010101" charset="-122"/>
      <p:regular r:id="rId32"/>
    </p:embeddedFont>
    <p:embeddedFont>
      <p:font typeface="微软雅黑" panose="020B0503020204020204" pitchFamily="34" charset="-122"/>
      <p:regular r:id="rId33"/>
      <p:bold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50">
          <p15:clr>
            <a:srgbClr val="A4A3A4"/>
          </p15:clr>
        </p15:guide>
        <p15:guide id="2" orient="horz" pos="3026">
          <p15:clr>
            <a:srgbClr val="A4A3A4"/>
          </p15:clr>
        </p15:guide>
        <p15:guide id="3" pos="5575">
          <p15:clr>
            <a:srgbClr val="A4A3A4"/>
          </p15:clr>
        </p15:guide>
        <p15:guide id="4" pos="287">
          <p15:clr>
            <a:srgbClr val="A4A3A4"/>
          </p15:clr>
        </p15:guide>
        <p15:guide id="5" pos="207">
          <p15:clr>
            <a:srgbClr val="A4A3A4"/>
          </p15:clr>
        </p15:guide>
        <p15:guide id="6" pos="549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3F06"/>
    <a:srgbClr val="75ABAA"/>
    <a:srgbClr val="B05408"/>
    <a:srgbClr val="BEB68C"/>
    <a:srgbClr val="AA7F28"/>
    <a:srgbClr val="BD8D2D"/>
    <a:srgbClr val="E2E2E2"/>
    <a:srgbClr val="E6E6E6"/>
    <a:srgbClr val="E0E0E0"/>
    <a:srgbClr val="7169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68" autoAdjust="0"/>
    <p:restoredTop sz="96764" autoAdjust="0"/>
  </p:normalViewPr>
  <p:slideViewPr>
    <p:cSldViewPr showGuides="1">
      <p:cViewPr varScale="1">
        <p:scale>
          <a:sx n="121" d="100"/>
          <a:sy n="121" d="100"/>
        </p:scale>
        <p:origin x="396" y="102"/>
      </p:cViewPr>
      <p:guideLst>
        <p:guide orient="horz" pos="350"/>
        <p:guide orient="horz" pos="3026"/>
        <p:guide pos="5575"/>
        <p:guide pos="287"/>
        <p:guide pos="207"/>
        <p:guide pos="5499"/>
      </p:guideLst>
    </p:cSldViewPr>
  </p:slideViewPr>
  <p:notesTextViewPr>
    <p:cViewPr>
      <p:scale>
        <a:sx n="300" d="100"/>
        <a:sy n="300" d="100"/>
      </p:scale>
      <p:origin x="0" y="0"/>
    </p:cViewPr>
  </p:notesTextViewPr>
  <p:sorterViewPr>
    <p:cViewPr>
      <p:scale>
        <a:sx n="75" d="100"/>
        <a:sy n="75" d="100"/>
      </p:scale>
      <p:origin x="0" y="0"/>
    </p:cViewPr>
  </p:sorterViewPr>
  <p:notesViewPr>
    <p:cSldViewPr showGuides="1">
      <p:cViewPr varScale="1">
        <p:scale>
          <a:sx n="65" d="100"/>
          <a:sy n="65" d="100"/>
        </p:scale>
        <p:origin x="-292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2A076C-86A2-4637-B2AB-D85D13AD9B67}" type="datetimeFigureOut">
              <a:rPr lang="zh-CN" altLang="en-US" smtClean="0"/>
              <a:t>2018/7/26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7C7CF3-9B48-481D-9A00-4E0E9A921418}" type="slidenum">
              <a:rPr lang="zh-CN" altLang="en-US" smtClean="0"/>
              <a:t>‹#›</a:t>
            </a:fld>
            <a:endParaRPr lang="zh-CN" altLang="en-US"/>
          </a:p>
        </p:txBody>
      </p:sp>
    </p:spTree>
    <p:extLst>
      <p:ext uri="{BB962C8B-B14F-4D97-AF65-F5344CB8AC3E}">
        <p14:creationId xmlns:p14="http://schemas.microsoft.com/office/powerpoint/2010/main" val="1483330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2018/7/26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211111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8928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804687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798279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4228609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216000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280896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020877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2808038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4104628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707911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4246550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604346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3655574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2273709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679225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825011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3612986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1681814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922888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004708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942502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98116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569371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C71BEFF-E045-4AAA-871D-40D2AC4499C0}"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F2C5047-983C-4D07-B211-D2E1A201E50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C71BEFF-E045-4AAA-871D-40D2AC4499C0}" type="datetimeFigureOut">
              <a:rPr lang="zh-CN" altLang="en-US" smtClean="0"/>
              <a:t>2018/7/26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F2C5047-983C-4D07-B211-D2E1A201E50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7.png"/><Relationship Id="rId7"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23.jpeg"/><Relationship Id="rId4" Type="http://schemas.openxmlformats.org/officeDocument/2006/relationships/image" Target="../media/image8.png"/><Relationship Id="rId9"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pn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7.png"/><Relationship Id="rId7"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7.png"/><Relationship Id="rId7"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7.png"/><Relationship Id="rId7"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矩形 7179"/>
          <p:cNvSpPr/>
          <p:nvPr/>
        </p:nvSpPr>
        <p:spPr>
          <a:xfrm>
            <a:off x="0" y="4155926"/>
            <a:ext cx="9157262" cy="987573"/>
          </a:xfrm>
          <a:custGeom>
            <a:avLst/>
            <a:gdLst>
              <a:gd name="connsiteX0" fmla="*/ 0 w 9144000"/>
              <a:gd name="connsiteY0" fmla="*/ 0 h 1711245"/>
              <a:gd name="connsiteX1" fmla="*/ 9144000 w 9144000"/>
              <a:gd name="connsiteY1" fmla="*/ 0 h 1711245"/>
              <a:gd name="connsiteX2" fmla="*/ 9144000 w 9144000"/>
              <a:gd name="connsiteY2" fmla="*/ 1711245 h 1711245"/>
              <a:gd name="connsiteX3" fmla="*/ 0 w 9144000"/>
              <a:gd name="connsiteY3" fmla="*/ 1711245 h 1711245"/>
              <a:gd name="connsiteX4" fmla="*/ 0 w 9144000"/>
              <a:gd name="connsiteY4" fmla="*/ 0 h 1711245"/>
              <a:gd name="connsiteX0-1" fmla="*/ 0 w 9144000"/>
              <a:gd name="connsiteY0-2" fmla="*/ 685800 h 2397045"/>
              <a:gd name="connsiteX1-3" fmla="*/ 9131300 w 9144000"/>
              <a:gd name="connsiteY1-4" fmla="*/ 0 h 2397045"/>
              <a:gd name="connsiteX2-5" fmla="*/ 9144000 w 9144000"/>
              <a:gd name="connsiteY2-6" fmla="*/ 2397045 h 2397045"/>
              <a:gd name="connsiteX3-7" fmla="*/ 0 w 9144000"/>
              <a:gd name="connsiteY3-8" fmla="*/ 2397045 h 2397045"/>
              <a:gd name="connsiteX4-9" fmla="*/ 0 w 9144000"/>
              <a:gd name="connsiteY4-10" fmla="*/ 685800 h 2397045"/>
              <a:gd name="connsiteX0-11" fmla="*/ 0 w 9157262"/>
              <a:gd name="connsiteY0-12" fmla="*/ 685800 h 2397045"/>
              <a:gd name="connsiteX1-13" fmla="*/ 9156700 w 9157262"/>
              <a:gd name="connsiteY1-14" fmla="*/ 0 h 2397045"/>
              <a:gd name="connsiteX2-15" fmla="*/ 9144000 w 9157262"/>
              <a:gd name="connsiteY2-16" fmla="*/ 2397045 h 2397045"/>
              <a:gd name="connsiteX3-17" fmla="*/ 0 w 9157262"/>
              <a:gd name="connsiteY3-18" fmla="*/ 2397045 h 2397045"/>
              <a:gd name="connsiteX4-19" fmla="*/ 0 w 9157262"/>
              <a:gd name="connsiteY4-20" fmla="*/ 685800 h 23970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57262" h="2397045">
                <a:moveTo>
                  <a:pt x="0" y="685800"/>
                </a:moveTo>
                <a:lnTo>
                  <a:pt x="9156700" y="0"/>
                </a:lnTo>
                <a:cubicBezTo>
                  <a:pt x="9160933" y="799015"/>
                  <a:pt x="9139767" y="1598030"/>
                  <a:pt x="9144000" y="2397045"/>
                </a:cubicBezTo>
                <a:lnTo>
                  <a:pt x="0" y="2397045"/>
                </a:lnTo>
                <a:lnTo>
                  <a:pt x="0" y="685800"/>
                </a:lnTo>
                <a:close/>
              </a:path>
            </a:pathLst>
          </a:custGeom>
          <a:solidFill>
            <a:srgbClr val="BEB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 name="矩形 16"/>
          <p:cNvSpPr/>
          <p:nvPr/>
        </p:nvSpPr>
        <p:spPr bwMode="auto">
          <a:xfrm rot="5400000">
            <a:off x="7969253" y="-123008"/>
            <a:ext cx="1063803" cy="128290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0 w 914400"/>
              <a:gd name="connsiteY0-2" fmla="*/ 0 h 914400"/>
              <a:gd name="connsiteX1-3" fmla="*/ 914400 w 914400"/>
              <a:gd name="connsiteY1-4" fmla="*/ 0 h 914400"/>
              <a:gd name="connsiteX2-5" fmla="*/ 514350 w 914400"/>
              <a:gd name="connsiteY2-6" fmla="*/ 304800 h 914400"/>
              <a:gd name="connsiteX3-7" fmla="*/ 0 w 914400"/>
              <a:gd name="connsiteY3-8" fmla="*/ 914400 h 914400"/>
              <a:gd name="connsiteX4-9" fmla="*/ 0 w 914400"/>
              <a:gd name="connsiteY4-10" fmla="*/ 0 h 914400"/>
              <a:gd name="connsiteX0-11" fmla="*/ 0 w 914400"/>
              <a:gd name="connsiteY0-12" fmla="*/ 0 h 914400"/>
              <a:gd name="connsiteX1-13" fmla="*/ 914400 w 914400"/>
              <a:gd name="connsiteY1-14" fmla="*/ 0 h 914400"/>
              <a:gd name="connsiteX2-15" fmla="*/ 0 w 914400"/>
              <a:gd name="connsiteY2-16" fmla="*/ 914400 h 914400"/>
              <a:gd name="connsiteX3-17" fmla="*/ 0 w 914400"/>
              <a:gd name="connsiteY3-18" fmla="*/ 0 h 914400"/>
              <a:gd name="connsiteX0-19" fmla="*/ 1 w 914400"/>
              <a:gd name="connsiteY0-20" fmla="*/ 712851 h 914400"/>
              <a:gd name="connsiteX1-21" fmla="*/ 914400 w 914400"/>
              <a:gd name="connsiteY1-22" fmla="*/ 0 h 914400"/>
              <a:gd name="connsiteX2-23" fmla="*/ 0 w 914400"/>
              <a:gd name="connsiteY2-24" fmla="*/ 914400 h 914400"/>
              <a:gd name="connsiteX3-25" fmla="*/ 1 w 914400"/>
              <a:gd name="connsiteY3-26" fmla="*/ 712851 h 914400"/>
              <a:gd name="connsiteX0-27" fmla="*/ 1 w 914400"/>
              <a:gd name="connsiteY0-28" fmla="*/ 712851 h 914400"/>
              <a:gd name="connsiteX1-29" fmla="*/ 732653 w 914400"/>
              <a:gd name="connsiteY1-30" fmla="*/ 133660 h 914400"/>
              <a:gd name="connsiteX2-31" fmla="*/ 914400 w 914400"/>
              <a:gd name="connsiteY2-32" fmla="*/ 0 h 914400"/>
              <a:gd name="connsiteX3-33" fmla="*/ 0 w 914400"/>
              <a:gd name="connsiteY3-34" fmla="*/ 914400 h 914400"/>
              <a:gd name="connsiteX4-35" fmla="*/ 1 w 914400"/>
              <a:gd name="connsiteY4-36" fmla="*/ 712851 h 914400"/>
              <a:gd name="connsiteX0-37" fmla="*/ 1 w 914400"/>
              <a:gd name="connsiteY0-38" fmla="*/ 712851 h 914400"/>
              <a:gd name="connsiteX1-39" fmla="*/ 712852 w 914400"/>
              <a:gd name="connsiteY1-40" fmla="*/ 4950 h 914400"/>
              <a:gd name="connsiteX2-41" fmla="*/ 914400 w 914400"/>
              <a:gd name="connsiteY2-42" fmla="*/ 0 h 914400"/>
              <a:gd name="connsiteX3-43" fmla="*/ 0 w 914400"/>
              <a:gd name="connsiteY3-44" fmla="*/ 914400 h 914400"/>
              <a:gd name="connsiteX4-45" fmla="*/ 1 w 914400"/>
              <a:gd name="connsiteY4-46" fmla="*/ 712851 h 914400"/>
              <a:gd name="connsiteX0-47" fmla="*/ 1 w 914400"/>
              <a:gd name="connsiteY0-48" fmla="*/ 727703 h 929252"/>
              <a:gd name="connsiteX1-49" fmla="*/ 712853 w 914400"/>
              <a:gd name="connsiteY1-50" fmla="*/ 0 h 929252"/>
              <a:gd name="connsiteX2-51" fmla="*/ 914400 w 914400"/>
              <a:gd name="connsiteY2-52" fmla="*/ 14852 h 929252"/>
              <a:gd name="connsiteX3-53" fmla="*/ 0 w 914400"/>
              <a:gd name="connsiteY3-54" fmla="*/ 929252 h 929252"/>
              <a:gd name="connsiteX4-55" fmla="*/ 1 w 914400"/>
              <a:gd name="connsiteY4-56" fmla="*/ 727703 h 929252"/>
              <a:gd name="connsiteX0-57" fmla="*/ 1 w 914400"/>
              <a:gd name="connsiteY0-58" fmla="*/ 712852 h 914401"/>
              <a:gd name="connsiteX1-59" fmla="*/ 742555 w 914400"/>
              <a:gd name="connsiteY1-60" fmla="*/ 0 h 914401"/>
              <a:gd name="connsiteX2-61" fmla="*/ 914400 w 914400"/>
              <a:gd name="connsiteY2-62" fmla="*/ 1 h 914401"/>
              <a:gd name="connsiteX3-63" fmla="*/ 0 w 914400"/>
              <a:gd name="connsiteY3-64" fmla="*/ 914401 h 914401"/>
              <a:gd name="connsiteX4-65" fmla="*/ 1 w 914400"/>
              <a:gd name="connsiteY4-66" fmla="*/ 712852 h 914401"/>
              <a:gd name="connsiteX0-67" fmla="*/ 1 w 914400"/>
              <a:gd name="connsiteY0-68" fmla="*/ 712851 h 914400"/>
              <a:gd name="connsiteX1-69" fmla="*/ 688101 w 914400"/>
              <a:gd name="connsiteY1-70" fmla="*/ 4949 h 914400"/>
              <a:gd name="connsiteX2-71" fmla="*/ 914400 w 914400"/>
              <a:gd name="connsiteY2-72" fmla="*/ 0 h 914400"/>
              <a:gd name="connsiteX3-73" fmla="*/ 0 w 914400"/>
              <a:gd name="connsiteY3-74" fmla="*/ 914400 h 914400"/>
              <a:gd name="connsiteX4-75" fmla="*/ 1 w 914400"/>
              <a:gd name="connsiteY4-76" fmla="*/ 712851 h 914400"/>
              <a:gd name="connsiteX0-77" fmla="*/ 4952 w 914400"/>
              <a:gd name="connsiteY0-78" fmla="*/ 678198 h 914400"/>
              <a:gd name="connsiteX1-79" fmla="*/ 688101 w 914400"/>
              <a:gd name="connsiteY1-80" fmla="*/ 4949 h 914400"/>
              <a:gd name="connsiteX2-81" fmla="*/ 914400 w 914400"/>
              <a:gd name="connsiteY2-82" fmla="*/ 0 h 914400"/>
              <a:gd name="connsiteX3-83" fmla="*/ 0 w 914400"/>
              <a:gd name="connsiteY3-84" fmla="*/ 914400 h 914400"/>
              <a:gd name="connsiteX4-85" fmla="*/ 4952 w 914400"/>
              <a:gd name="connsiteY4-86" fmla="*/ 678198 h 914400"/>
              <a:gd name="connsiteX0-87" fmla="*/ 2 w 914400"/>
              <a:gd name="connsiteY0-88" fmla="*/ 683148 h 914400"/>
              <a:gd name="connsiteX1-89" fmla="*/ 688101 w 914400"/>
              <a:gd name="connsiteY1-90" fmla="*/ 4949 h 914400"/>
              <a:gd name="connsiteX2-91" fmla="*/ 914400 w 914400"/>
              <a:gd name="connsiteY2-92" fmla="*/ 0 h 914400"/>
              <a:gd name="connsiteX3-93" fmla="*/ 0 w 914400"/>
              <a:gd name="connsiteY3-94" fmla="*/ 914400 h 914400"/>
              <a:gd name="connsiteX4-95" fmla="*/ 2 w 914400"/>
              <a:gd name="connsiteY4-96" fmla="*/ 683148 h 914400"/>
              <a:gd name="connsiteX0-97" fmla="*/ 2 w 914400"/>
              <a:gd name="connsiteY0-98" fmla="*/ 714368 h 945620"/>
              <a:gd name="connsiteX1-99" fmla="*/ 703912 w 914400"/>
              <a:gd name="connsiteY1-100" fmla="*/ 0 h 945620"/>
              <a:gd name="connsiteX2-101" fmla="*/ 914400 w 914400"/>
              <a:gd name="connsiteY2-102" fmla="*/ 31220 h 945620"/>
              <a:gd name="connsiteX3-103" fmla="*/ 0 w 914400"/>
              <a:gd name="connsiteY3-104" fmla="*/ 945620 h 945620"/>
              <a:gd name="connsiteX4-105" fmla="*/ 2 w 914400"/>
              <a:gd name="connsiteY4-106" fmla="*/ 714368 h 945620"/>
              <a:gd name="connsiteX0-107" fmla="*/ 2 w 922304"/>
              <a:gd name="connsiteY0-108" fmla="*/ 714796 h 946048"/>
              <a:gd name="connsiteX1-109" fmla="*/ 703912 w 922304"/>
              <a:gd name="connsiteY1-110" fmla="*/ 428 h 946048"/>
              <a:gd name="connsiteX2-111" fmla="*/ 922304 w 922304"/>
              <a:gd name="connsiteY2-112" fmla="*/ 0 h 946048"/>
              <a:gd name="connsiteX3-113" fmla="*/ 0 w 922304"/>
              <a:gd name="connsiteY3-114" fmla="*/ 946048 h 946048"/>
              <a:gd name="connsiteX4-115" fmla="*/ 2 w 922304"/>
              <a:gd name="connsiteY4-116" fmla="*/ 714796 h 946048"/>
              <a:gd name="connsiteX0-117" fmla="*/ 2 w 922304"/>
              <a:gd name="connsiteY0-118" fmla="*/ 714796 h 946048"/>
              <a:gd name="connsiteX1-119" fmla="*/ 682175 w 922304"/>
              <a:gd name="connsiteY1-120" fmla="*/ 25859 h 946048"/>
              <a:gd name="connsiteX2-121" fmla="*/ 922304 w 922304"/>
              <a:gd name="connsiteY2-122" fmla="*/ 0 h 946048"/>
              <a:gd name="connsiteX3-123" fmla="*/ 0 w 922304"/>
              <a:gd name="connsiteY3-124" fmla="*/ 946048 h 946048"/>
              <a:gd name="connsiteX4-125" fmla="*/ 2 w 922304"/>
              <a:gd name="connsiteY4-126" fmla="*/ 714796 h 946048"/>
              <a:gd name="connsiteX0-127" fmla="*/ 2 w 888711"/>
              <a:gd name="connsiteY0-128" fmla="*/ 688937 h 920189"/>
              <a:gd name="connsiteX1-129" fmla="*/ 682175 w 888711"/>
              <a:gd name="connsiteY1-130" fmla="*/ 0 h 920189"/>
              <a:gd name="connsiteX2-131" fmla="*/ 888711 w 888711"/>
              <a:gd name="connsiteY2-132" fmla="*/ 6354 h 920189"/>
              <a:gd name="connsiteX3-133" fmla="*/ 0 w 888711"/>
              <a:gd name="connsiteY3-134" fmla="*/ 920189 h 920189"/>
              <a:gd name="connsiteX4-135" fmla="*/ 2 w 888711"/>
              <a:gd name="connsiteY4-136" fmla="*/ 688937 h 920189"/>
              <a:gd name="connsiteX0-137" fmla="*/ 2 w 888711"/>
              <a:gd name="connsiteY0-138" fmla="*/ 687241 h 918493"/>
              <a:gd name="connsiteX1-139" fmla="*/ 680201 w 888711"/>
              <a:gd name="connsiteY1-140" fmla="*/ 0 h 918493"/>
              <a:gd name="connsiteX2-141" fmla="*/ 888711 w 888711"/>
              <a:gd name="connsiteY2-142" fmla="*/ 4658 h 918493"/>
              <a:gd name="connsiteX3-143" fmla="*/ 0 w 888711"/>
              <a:gd name="connsiteY3-144" fmla="*/ 918493 h 918493"/>
              <a:gd name="connsiteX4-145" fmla="*/ 2 w 888711"/>
              <a:gd name="connsiteY4-146" fmla="*/ 687241 h 918493"/>
              <a:gd name="connsiteX0-147" fmla="*/ 2 w 882785"/>
              <a:gd name="connsiteY0-148" fmla="*/ 687241 h 918493"/>
              <a:gd name="connsiteX1-149" fmla="*/ 680201 w 882785"/>
              <a:gd name="connsiteY1-150" fmla="*/ 0 h 918493"/>
              <a:gd name="connsiteX2-151" fmla="*/ 882785 w 882785"/>
              <a:gd name="connsiteY2-152" fmla="*/ 8049 h 918493"/>
              <a:gd name="connsiteX3-153" fmla="*/ 0 w 882785"/>
              <a:gd name="connsiteY3-154" fmla="*/ 918493 h 918493"/>
              <a:gd name="connsiteX4-155" fmla="*/ 2 w 882785"/>
              <a:gd name="connsiteY4-156" fmla="*/ 687241 h 918493"/>
              <a:gd name="connsiteX0-157" fmla="*/ 2 w 882785"/>
              <a:gd name="connsiteY0-158" fmla="*/ 682155 h 913407"/>
              <a:gd name="connsiteX1-159" fmla="*/ 682177 w 882785"/>
              <a:gd name="connsiteY1-160" fmla="*/ 0 h 913407"/>
              <a:gd name="connsiteX2-161" fmla="*/ 882785 w 882785"/>
              <a:gd name="connsiteY2-162" fmla="*/ 2963 h 913407"/>
              <a:gd name="connsiteX3-163" fmla="*/ 0 w 882785"/>
              <a:gd name="connsiteY3-164" fmla="*/ 913407 h 913407"/>
              <a:gd name="connsiteX4-165" fmla="*/ 2 w 882785"/>
              <a:gd name="connsiteY4-166" fmla="*/ 682155 h 913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785" h="913407">
                <a:moveTo>
                  <a:pt x="2" y="682155"/>
                </a:moveTo>
                <a:lnTo>
                  <a:pt x="682177" y="0"/>
                </a:lnTo>
                <a:lnTo>
                  <a:pt x="882785" y="2963"/>
                </a:lnTo>
                <a:lnTo>
                  <a:pt x="0" y="913407"/>
                </a:lnTo>
                <a:cubicBezTo>
                  <a:pt x="0" y="846224"/>
                  <a:pt x="2" y="749338"/>
                  <a:pt x="2" y="682155"/>
                </a:cubicBezTo>
                <a:close/>
              </a:path>
            </a:pathLst>
          </a:custGeom>
          <a:solidFill>
            <a:schemeClr val="accent6">
              <a:lumMod val="50000"/>
              <a:alpha val="69000"/>
            </a:schemeClr>
          </a:solidFill>
          <a:ln>
            <a:noFill/>
          </a:ln>
        </p:spPr>
        <p:txBody>
          <a:bodyPr vert="horz" wrap="square" lIns="91440" tIns="45720" rIns="91440" bIns="45720" numCol="1" rtlCol="0" anchor="t" anchorCtr="0" compatLnSpc="1"/>
          <a:lstStyle/>
          <a:p>
            <a:pPr algn="ctr"/>
            <a:endParaRPr lang="zh-CN" altLang="en-US" sz="3600"/>
          </a:p>
        </p:txBody>
      </p:sp>
      <p:sp>
        <p:nvSpPr>
          <p:cNvPr id="10" name="矩形 9"/>
          <p:cNvSpPr/>
          <p:nvPr/>
        </p:nvSpPr>
        <p:spPr>
          <a:xfrm>
            <a:off x="1292011" y="293317"/>
            <a:ext cx="1826141" cy="338554"/>
          </a:xfrm>
          <a:prstGeom prst="rect">
            <a:avLst/>
          </a:prstGeom>
          <a:noFill/>
        </p:spPr>
        <p:txBody>
          <a:bodyPr wrap="none">
            <a:spAutoFit/>
          </a:bodyPr>
          <a:lstStyle/>
          <a:p>
            <a:pPr algn="ctr"/>
            <a:r>
              <a:rPr lang="zh-CN" altLang="en-US" sz="1600" dirty="0" smtClean="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暑期教育培训</a:t>
            </a:r>
            <a:r>
              <a:rPr lang="zh-CN" altLang="en-US" sz="1600"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宣传</a:t>
            </a:r>
          </a:p>
        </p:txBody>
      </p:sp>
      <p:grpSp>
        <p:nvGrpSpPr>
          <p:cNvPr id="7197" name="组合 7196"/>
          <p:cNvGrpSpPr/>
          <p:nvPr/>
        </p:nvGrpSpPr>
        <p:grpSpPr>
          <a:xfrm>
            <a:off x="1195431" y="299154"/>
            <a:ext cx="2019300" cy="326880"/>
            <a:chOff x="1148400" y="302841"/>
            <a:chExt cx="2108200" cy="326880"/>
          </a:xfrm>
        </p:grpSpPr>
        <p:cxnSp>
          <p:nvCxnSpPr>
            <p:cNvPr id="430" name="直接连接符 429"/>
            <p:cNvCxnSpPr/>
            <p:nvPr/>
          </p:nvCxnSpPr>
          <p:spPr>
            <a:xfrm>
              <a:off x="1148400" y="302841"/>
              <a:ext cx="2108200"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a:off x="1148400" y="629721"/>
              <a:ext cx="2108200"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2" name="TextBox 261"/>
          <p:cNvSpPr txBox="1"/>
          <p:nvPr/>
        </p:nvSpPr>
        <p:spPr>
          <a:xfrm rot="21480000">
            <a:off x="2017859" y="2247056"/>
            <a:ext cx="4652624" cy="646331"/>
          </a:xfrm>
          <a:prstGeom prst="rect">
            <a:avLst/>
          </a:prstGeom>
          <a:noFill/>
        </p:spPr>
        <p:txBody>
          <a:bodyPr wrap="square">
            <a:spAutoFit/>
          </a:bodyPr>
          <a:lstStyle>
            <a:defPPr>
              <a:defRPr lang="zh-CN"/>
            </a:defPPr>
            <a:lvl1pPr fontAlgn="auto">
              <a:spcBef>
                <a:spcPts val="0"/>
              </a:spcBef>
              <a:spcAft>
                <a:spcPts val="0"/>
              </a:spcAft>
              <a:defRPr sz="4000" b="1" spc="0">
                <a:ln w="9525">
                  <a:solidFill>
                    <a:schemeClr val="tx2">
                      <a:tint val="1000"/>
                    </a:schemeClr>
                  </a:solidFill>
                  <a:prstDash val="solid"/>
                </a:ln>
                <a:solidFill>
                  <a:schemeClr val="accent6">
                    <a:lumMod val="50000"/>
                  </a:schemeClr>
                </a:solidFill>
                <a:effectLst>
                  <a:outerShdw blurRad="50000" dist="50800" dir="7500000" algn="tl">
                    <a:srgbClr val="000000">
                      <a:shade val="5000"/>
                      <a:alpha val="35000"/>
                    </a:srgbClr>
                  </a:outerShdw>
                </a:effectLst>
                <a:latin typeface="方正综艺简体" panose="03000509000000000000" pitchFamily="65" charset="-122"/>
                <a:ea typeface="方正综艺简体" panose="03000509000000000000" pitchFamily="65" charset="-122"/>
              </a:defRPr>
            </a:lvl1pPr>
          </a:lstStyle>
          <a:p>
            <a:pPr algn="ctr"/>
            <a:r>
              <a:rPr lang="zh-CN" altLang="en-US" sz="3600" dirty="0">
                <a:latin typeface="Arial" panose="020B0604020202020204" pitchFamily="34" charset="0"/>
                <a:ea typeface="微软雅黑" panose="020B0503020204020204" pitchFamily="34" charset="-122"/>
                <a:cs typeface="Arial" panose="020B0604020202020204" pitchFamily="34" charset="0"/>
              </a:rPr>
              <a:t>暑期招生培训</a:t>
            </a:r>
            <a:r>
              <a:rPr lang="en-US" altLang="zh-CN" sz="3600" dirty="0" err="1">
                <a:latin typeface="Arial" panose="020B0604020202020204" pitchFamily="34" charset="0"/>
                <a:ea typeface="微软雅黑" panose="020B0503020204020204" pitchFamily="34" charset="-122"/>
                <a:cs typeface="Arial" panose="020B0604020202020204" pitchFamily="34" charset="0"/>
              </a:rPr>
              <a:t>ppt</a:t>
            </a:r>
            <a:r>
              <a:rPr lang="zh-CN" altLang="en-US" sz="3600" dirty="0">
                <a:latin typeface="Arial" panose="020B0604020202020204" pitchFamily="34" charset="0"/>
                <a:ea typeface="微软雅黑" panose="020B0503020204020204" pitchFamily="34" charset="-122"/>
                <a:cs typeface="Arial" panose="020B0604020202020204" pitchFamily="34" charset="0"/>
              </a:rPr>
              <a:t>模板</a:t>
            </a:r>
            <a:endParaRPr lang="zh-CN" altLang="en-US" sz="6600" dirty="0">
              <a:latin typeface="Arial" panose="020B0604020202020204" pitchFamily="34" charset="0"/>
              <a:ea typeface="微软雅黑" panose="020B0503020204020204" pitchFamily="34" charset="-122"/>
              <a:cs typeface="Arial" panose="020B0604020202020204" pitchFamily="34" charset="0"/>
            </a:endParaRPr>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5685" y="1519151"/>
            <a:ext cx="2464380" cy="246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3" name="直接箭头连接符 152"/>
          <p:cNvCxnSpPr/>
          <p:nvPr/>
        </p:nvCxnSpPr>
        <p:spPr>
          <a:xfrm flipV="1">
            <a:off x="0" y="4003657"/>
            <a:ext cx="9166963" cy="278076"/>
          </a:xfrm>
          <a:prstGeom prst="straightConnector1">
            <a:avLst/>
          </a:prstGeom>
          <a:ln w="101600">
            <a:solidFill>
              <a:srgbClr val="75ABAA"/>
            </a:solidFill>
            <a:tailEnd type="none"/>
          </a:ln>
        </p:spPr>
        <p:style>
          <a:lnRef idx="1">
            <a:schemeClr val="accent1"/>
          </a:lnRef>
          <a:fillRef idx="0">
            <a:schemeClr val="accent1"/>
          </a:fillRef>
          <a:effectRef idx="0">
            <a:schemeClr val="accent1"/>
          </a:effectRef>
          <a:fontRef idx="minor">
            <a:schemeClr val="tx1"/>
          </a:fontRef>
        </p:style>
      </p:cxn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100" y="1851916"/>
            <a:ext cx="1472492" cy="239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本框 1"/>
          <p:cNvSpPr txBox="1"/>
          <p:nvPr/>
        </p:nvSpPr>
        <p:spPr>
          <a:xfrm>
            <a:off x="2009869" y="3632636"/>
            <a:ext cx="4506347" cy="369332"/>
          </a:xfrm>
          <a:prstGeom prst="rect">
            <a:avLst/>
          </a:prstGeom>
          <a:noFill/>
        </p:spPr>
        <p:txBody>
          <a:bodyPr wrap="square" rtlCol="0">
            <a:spAutoFit/>
          </a:bodyPr>
          <a:lstStyle/>
          <a:p>
            <a:pPr algn="ctr"/>
            <a:r>
              <a:rPr lang="zh-CN" altLang="en-US" dirty="0" smtClean="0">
                <a:solidFill>
                  <a:srgbClr val="B05408"/>
                </a:solidFill>
                <a:latin typeface="微软雅黑" panose="020B0503020204020204" pitchFamily="34" charset="-122"/>
                <a:ea typeface="微软雅黑" panose="020B0503020204020204" pitchFamily="34" charset="-122"/>
              </a:rPr>
              <a:t>汇报人：</a:t>
            </a:r>
            <a:r>
              <a:rPr lang="en-US" altLang="zh-CN" dirty="0" smtClean="0">
                <a:solidFill>
                  <a:srgbClr val="B05408"/>
                </a:solidFill>
                <a:latin typeface="微软雅黑" panose="020B0503020204020204" pitchFamily="34" charset="-122"/>
                <a:ea typeface="微软雅黑" panose="020B0503020204020204" pitchFamily="34" charset="-122"/>
              </a:rPr>
              <a:t>XXX</a:t>
            </a:r>
            <a:r>
              <a:rPr lang="zh-CN" altLang="en-US" dirty="0" smtClean="0">
                <a:solidFill>
                  <a:srgbClr val="B05408"/>
                </a:solidFill>
                <a:latin typeface="微软雅黑" panose="020B0503020204020204" pitchFamily="34" charset="-122"/>
                <a:ea typeface="微软雅黑" panose="020B0503020204020204" pitchFamily="34" charset="-122"/>
              </a:rPr>
              <a:t>   汇报时间：</a:t>
            </a:r>
            <a:r>
              <a:rPr lang="en-US" altLang="zh-CN" dirty="0" smtClean="0">
                <a:solidFill>
                  <a:srgbClr val="B05408"/>
                </a:solidFill>
                <a:latin typeface="微软雅黑" panose="020B0503020204020204" pitchFamily="34" charset="-122"/>
                <a:ea typeface="微软雅黑" panose="020B0503020204020204" pitchFamily="34" charset="-122"/>
              </a:rPr>
              <a:t>201X</a:t>
            </a:r>
            <a:r>
              <a:rPr lang="zh-CN" altLang="en-US" dirty="0" smtClean="0">
                <a:solidFill>
                  <a:srgbClr val="B05408"/>
                </a:solidFill>
                <a:latin typeface="微软雅黑" panose="020B0503020204020204" pitchFamily="34" charset="-122"/>
                <a:ea typeface="微软雅黑" panose="020B0503020204020204" pitchFamily="34" charset="-122"/>
              </a:rPr>
              <a:t>年</a:t>
            </a:r>
            <a:r>
              <a:rPr lang="en-US" altLang="zh-CN" dirty="0" smtClean="0">
                <a:solidFill>
                  <a:srgbClr val="B05408"/>
                </a:solidFill>
                <a:latin typeface="微软雅黑" panose="020B0503020204020204" pitchFamily="34" charset="-122"/>
                <a:ea typeface="微软雅黑" panose="020B0503020204020204" pitchFamily="34" charset="-122"/>
              </a:rPr>
              <a:t>XX</a:t>
            </a:r>
            <a:r>
              <a:rPr lang="zh-CN" altLang="en-US" dirty="0" smtClean="0">
                <a:solidFill>
                  <a:srgbClr val="B05408"/>
                </a:solidFill>
                <a:latin typeface="微软雅黑" panose="020B0503020204020204" pitchFamily="34" charset="-122"/>
                <a:ea typeface="微软雅黑" panose="020B0503020204020204" pitchFamily="34" charset="-122"/>
              </a:rPr>
              <a:t>月</a:t>
            </a:r>
            <a:endParaRPr lang="zh-CN" altLang="en-US" dirty="0">
              <a:solidFill>
                <a:srgbClr val="B05408"/>
              </a:solidFill>
              <a:latin typeface="微软雅黑" panose="020B0503020204020204" pitchFamily="34" charset="-122"/>
              <a:ea typeface="微软雅黑" panose="020B0503020204020204" pitchFamily="34" charset="-122"/>
            </a:endParaRPr>
          </a:p>
        </p:txBody>
      </p:sp>
      <p:grpSp>
        <p:nvGrpSpPr>
          <p:cNvPr id="30" name="组合 1150"/>
          <p:cNvGrpSpPr>
            <a:grpSpLocks/>
          </p:cNvGrpSpPr>
          <p:nvPr/>
        </p:nvGrpSpPr>
        <p:grpSpPr bwMode="auto">
          <a:xfrm>
            <a:off x="691633" y="257537"/>
            <a:ext cx="360899" cy="410113"/>
            <a:chOff x="3241624" y="3969835"/>
            <a:chExt cx="1234302" cy="1402480"/>
          </a:xfrm>
        </p:grpSpPr>
        <p:sp>
          <p:nvSpPr>
            <p:cNvPr id="31" name="Freeform 1522"/>
            <p:cNvSpPr/>
            <p:nvPr/>
          </p:nvSpPr>
          <p:spPr bwMode="auto">
            <a:xfrm>
              <a:off x="3285261" y="5010787"/>
              <a:ext cx="59223" cy="155831"/>
            </a:xfrm>
            <a:custGeom>
              <a:avLst/>
              <a:gdLst>
                <a:gd name="T0" fmla="*/ 26 w 32"/>
                <a:gd name="T1" fmla="*/ 0 h 87"/>
                <a:gd name="T2" fmla="*/ 13 w 32"/>
                <a:gd name="T3" fmla="*/ 11 h 87"/>
                <a:gd name="T4" fmla="*/ 6 w 32"/>
                <a:gd name="T5" fmla="*/ 58 h 87"/>
                <a:gd name="T6" fmla="*/ 30 w 32"/>
                <a:gd name="T7" fmla="*/ 87 h 87"/>
                <a:gd name="T8" fmla="*/ 32 w 32"/>
                <a:gd name="T9" fmla="*/ 87 h 87"/>
                <a:gd name="T10" fmla="*/ 26 w 32"/>
                <a:gd name="T11" fmla="*/ 0 h 87"/>
              </a:gdLst>
              <a:ahLst/>
              <a:cxnLst>
                <a:cxn ang="0">
                  <a:pos x="T0" y="T1"/>
                </a:cxn>
                <a:cxn ang="0">
                  <a:pos x="T2" y="T3"/>
                </a:cxn>
                <a:cxn ang="0">
                  <a:pos x="T4" y="T5"/>
                </a:cxn>
                <a:cxn ang="0">
                  <a:pos x="T6" y="T7"/>
                </a:cxn>
                <a:cxn ang="0">
                  <a:pos x="T8" y="T9"/>
                </a:cxn>
                <a:cxn ang="0">
                  <a:pos x="T10" y="T11"/>
                </a:cxn>
              </a:cxnLst>
              <a:rect l="0" t="0" r="r" b="b"/>
              <a:pathLst>
                <a:path w="32" h="87">
                  <a:moveTo>
                    <a:pt x="26" y="0"/>
                  </a:moveTo>
                  <a:cubicBezTo>
                    <a:pt x="21" y="1"/>
                    <a:pt x="17" y="5"/>
                    <a:pt x="13" y="11"/>
                  </a:cubicBezTo>
                  <a:cubicBezTo>
                    <a:pt x="6" y="25"/>
                    <a:pt x="2" y="43"/>
                    <a:pt x="6" y="58"/>
                  </a:cubicBezTo>
                  <a:cubicBezTo>
                    <a:pt x="9" y="70"/>
                    <a:pt x="16" y="83"/>
                    <a:pt x="30" y="87"/>
                  </a:cubicBezTo>
                  <a:cubicBezTo>
                    <a:pt x="30" y="87"/>
                    <a:pt x="31" y="87"/>
                    <a:pt x="32" y="87"/>
                  </a:cubicBezTo>
                  <a:cubicBezTo>
                    <a:pt x="10" y="63"/>
                    <a:pt x="0" y="25"/>
                    <a:pt x="26" y="0"/>
                  </a:cubicBezTo>
                  <a:close/>
                </a:path>
              </a:pathLst>
            </a:custGeom>
            <a:solidFill>
              <a:srgbClr val="F7E6CB"/>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2" name="Freeform 1523"/>
            <p:cNvSpPr/>
            <p:nvPr/>
          </p:nvSpPr>
          <p:spPr bwMode="auto">
            <a:xfrm>
              <a:off x="3285261" y="5010787"/>
              <a:ext cx="112209" cy="158949"/>
            </a:xfrm>
            <a:custGeom>
              <a:avLst/>
              <a:gdLst>
                <a:gd name="T0" fmla="*/ 55 w 63"/>
                <a:gd name="T1" fmla="*/ 86 h 89"/>
                <a:gd name="T2" fmla="*/ 52 w 63"/>
                <a:gd name="T3" fmla="*/ 29 h 89"/>
                <a:gd name="T4" fmla="*/ 41 w 63"/>
                <a:gd name="T5" fmla="*/ 57 h 89"/>
                <a:gd name="T6" fmla="*/ 39 w 63"/>
                <a:gd name="T7" fmla="*/ 58 h 89"/>
                <a:gd name="T8" fmla="*/ 49 w 63"/>
                <a:gd name="T9" fmla="*/ 28 h 89"/>
                <a:gd name="T10" fmla="*/ 16 w 63"/>
                <a:gd name="T11" fmla="*/ 55 h 89"/>
                <a:gd name="T12" fmla="*/ 13 w 63"/>
                <a:gd name="T13" fmla="*/ 55 h 89"/>
                <a:gd name="T14" fmla="*/ 48 w 63"/>
                <a:gd name="T15" fmla="*/ 22 h 89"/>
                <a:gd name="T16" fmla="*/ 26 w 63"/>
                <a:gd name="T17" fmla="*/ 0 h 89"/>
                <a:gd name="T18" fmla="*/ 26 w 63"/>
                <a:gd name="T19" fmla="*/ 0 h 89"/>
                <a:gd name="T20" fmla="*/ 32 w 63"/>
                <a:gd name="T21" fmla="*/ 87 h 89"/>
                <a:gd name="T22" fmla="*/ 55 w 63"/>
                <a:gd name="T23"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89">
                  <a:moveTo>
                    <a:pt x="55" y="86"/>
                  </a:moveTo>
                  <a:cubicBezTo>
                    <a:pt x="63" y="69"/>
                    <a:pt x="61" y="47"/>
                    <a:pt x="52" y="29"/>
                  </a:cubicBezTo>
                  <a:cubicBezTo>
                    <a:pt x="43" y="37"/>
                    <a:pt x="42" y="46"/>
                    <a:pt x="41" y="57"/>
                  </a:cubicBezTo>
                  <a:cubicBezTo>
                    <a:pt x="41" y="58"/>
                    <a:pt x="39" y="59"/>
                    <a:pt x="39" y="58"/>
                  </a:cubicBezTo>
                  <a:cubicBezTo>
                    <a:pt x="35" y="48"/>
                    <a:pt x="39" y="33"/>
                    <a:pt x="49" y="28"/>
                  </a:cubicBezTo>
                  <a:cubicBezTo>
                    <a:pt x="34" y="31"/>
                    <a:pt x="24" y="41"/>
                    <a:pt x="16" y="55"/>
                  </a:cubicBezTo>
                  <a:cubicBezTo>
                    <a:pt x="15" y="57"/>
                    <a:pt x="13" y="56"/>
                    <a:pt x="13" y="55"/>
                  </a:cubicBezTo>
                  <a:cubicBezTo>
                    <a:pt x="12" y="42"/>
                    <a:pt x="32" y="24"/>
                    <a:pt x="48" y="22"/>
                  </a:cubicBezTo>
                  <a:cubicBezTo>
                    <a:pt x="43" y="13"/>
                    <a:pt x="35" y="5"/>
                    <a:pt x="26" y="0"/>
                  </a:cubicBezTo>
                  <a:cubicBezTo>
                    <a:pt x="26" y="0"/>
                    <a:pt x="26" y="0"/>
                    <a:pt x="26" y="0"/>
                  </a:cubicBezTo>
                  <a:cubicBezTo>
                    <a:pt x="0" y="25"/>
                    <a:pt x="10" y="63"/>
                    <a:pt x="32" y="87"/>
                  </a:cubicBezTo>
                  <a:cubicBezTo>
                    <a:pt x="40" y="89"/>
                    <a:pt x="47" y="88"/>
                    <a:pt x="55" y="86"/>
                  </a:cubicBezTo>
                  <a:close/>
                </a:path>
              </a:pathLst>
            </a:custGeom>
            <a:solidFill>
              <a:srgbClr val="FDD3A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3" name="Freeform 1524"/>
            <p:cNvSpPr/>
            <p:nvPr/>
          </p:nvSpPr>
          <p:spPr bwMode="auto">
            <a:xfrm>
              <a:off x="3332016" y="5004554"/>
              <a:ext cx="77922" cy="162064"/>
            </a:xfrm>
            <a:custGeom>
              <a:avLst/>
              <a:gdLst>
                <a:gd name="T0" fmla="*/ 37 w 43"/>
                <a:gd name="T1" fmla="*/ 10 h 90"/>
                <a:gd name="T2" fmla="*/ 0 w 43"/>
                <a:gd name="T3" fmla="*/ 4 h 90"/>
                <a:gd name="T4" fmla="*/ 22 w 43"/>
                <a:gd name="T5" fmla="*/ 26 h 90"/>
                <a:gd name="T6" fmla="*/ 36 w 43"/>
                <a:gd name="T7" fmla="*/ 30 h 90"/>
                <a:gd name="T8" fmla="*/ 36 w 43"/>
                <a:gd name="T9" fmla="*/ 31 h 90"/>
                <a:gd name="T10" fmla="*/ 27 w 43"/>
                <a:gd name="T11" fmla="*/ 31 h 90"/>
                <a:gd name="T12" fmla="*/ 27 w 43"/>
                <a:gd name="T13" fmla="*/ 32 h 90"/>
                <a:gd name="T14" fmla="*/ 26 w 43"/>
                <a:gd name="T15" fmla="*/ 33 h 90"/>
                <a:gd name="T16" fmla="*/ 29 w 43"/>
                <a:gd name="T17" fmla="*/ 90 h 90"/>
                <a:gd name="T18" fmla="*/ 43 w 43"/>
                <a:gd name="T19" fmla="*/ 86 h 90"/>
                <a:gd name="T20" fmla="*/ 43 w 43"/>
                <a:gd name="T21" fmla="*/ 86 h 90"/>
                <a:gd name="T22" fmla="*/ 37 w 43"/>
                <a:gd name="T23"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90">
                  <a:moveTo>
                    <a:pt x="37" y="10"/>
                  </a:moveTo>
                  <a:cubicBezTo>
                    <a:pt x="26" y="5"/>
                    <a:pt x="12" y="0"/>
                    <a:pt x="0" y="4"/>
                  </a:cubicBezTo>
                  <a:cubicBezTo>
                    <a:pt x="9" y="9"/>
                    <a:pt x="17" y="17"/>
                    <a:pt x="22" y="26"/>
                  </a:cubicBezTo>
                  <a:cubicBezTo>
                    <a:pt x="28" y="26"/>
                    <a:pt x="33" y="27"/>
                    <a:pt x="36" y="30"/>
                  </a:cubicBezTo>
                  <a:cubicBezTo>
                    <a:pt x="36" y="31"/>
                    <a:pt x="36" y="31"/>
                    <a:pt x="36" y="31"/>
                  </a:cubicBezTo>
                  <a:cubicBezTo>
                    <a:pt x="33" y="31"/>
                    <a:pt x="30" y="31"/>
                    <a:pt x="27" y="31"/>
                  </a:cubicBezTo>
                  <a:cubicBezTo>
                    <a:pt x="27" y="32"/>
                    <a:pt x="27" y="32"/>
                    <a:pt x="27" y="32"/>
                  </a:cubicBezTo>
                  <a:cubicBezTo>
                    <a:pt x="26" y="33"/>
                    <a:pt x="26" y="33"/>
                    <a:pt x="26" y="33"/>
                  </a:cubicBezTo>
                  <a:cubicBezTo>
                    <a:pt x="35" y="51"/>
                    <a:pt x="37" y="73"/>
                    <a:pt x="29" y="90"/>
                  </a:cubicBezTo>
                  <a:cubicBezTo>
                    <a:pt x="33" y="89"/>
                    <a:pt x="38" y="88"/>
                    <a:pt x="43" y="86"/>
                  </a:cubicBezTo>
                  <a:cubicBezTo>
                    <a:pt x="43" y="86"/>
                    <a:pt x="43" y="86"/>
                    <a:pt x="43" y="86"/>
                  </a:cubicBezTo>
                  <a:cubicBezTo>
                    <a:pt x="41" y="61"/>
                    <a:pt x="39" y="36"/>
                    <a:pt x="37" y="10"/>
                  </a:cubicBezTo>
                  <a:close/>
                </a:path>
              </a:pathLst>
            </a:custGeom>
            <a:solidFill>
              <a:srgbClr val="B59976"/>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4" name="Freeform 1525"/>
            <p:cNvSpPr/>
            <p:nvPr/>
          </p:nvSpPr>
          <p:spPr bwMode="auto">
            <a:xfrm>
              <a:off x="4329432" y="4960921"/>
              <a:ext cx="56105" cy="149598"/>
            </a:xfrm>
            <a:custGeom>
              <a:avLst/>
              <a:gdLst>
                <a:gd name="T0" fmla="*/ 12 w 32"/>
                <a:gd name="T1" fmla="*/ 45 h 84"/>
                <a:gd name="T2" fmla="*/ 8 w 32"/>
                <a:gd name="T3" fmla="*/ 42 h 84"/>
                <a:gd name="T4" fmla="*/ 4 w 32"/>
                <a:gd name="T5" fmla="*/ 46 h 84"/>
                <a:gd name="T6" fmla="*/ 3 w 32"/>
                <a:gd name="T7" fmla="*/ 45 h 84"/>
                <a:gd name="T8" fmla="*/ 15 w 32"/>
                <a:gd name="T9" fmla="*/ 32 h 84"/>
                <a:gd name="T10" fmla="*/ 32 w 32"/>
                <a:gd name="T11" fmla="*/ 8 h 84"/>
                <a:gd name="T12" fmla="*/ 31 w 32"/>
                <a:gd name="T13" fmla="*/ 4 h 84"/>
                <a:gd name="T14" fmla="*/ 5 w 32"/>
                <a:gd name="T15" fmla="*/ 3 h 84"/>
                <a:gd name="T16" fmla="*/ 0 w 32"/>
                <a:gd name="T17" fmla="*/ 84 h 84"/>
                <a:gd name="T18" fmla="*/ 20 w 32"/>
                <a:gd name="T19" fmla="*/ 84 h 84"/>
                <a:gd name="T20" fmla="*/ 12 w 32"/>
                <a:gd name="T21" fmla="*/ 4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84">
                  <a:moveTo>
                    <a:pt x="12" y="45"/>
                  </a:moveTo>
                  <a:cubicBezTo>
                    <a:pt x="10" y="44"/>
                    <a:pt x="9" y="43"/>
                    <a:pt x="8" y="42"/>
                  </a:cubicBezTo>
                  <a:cubicBezTo>
                    <a:pt x="7" y="43"/>
                    <a:pt x="5" y="44"/>
                    <a:pt x="4" y="46"/>
                  </a:cubicBezTo>
                  <a:cubicBezTo>
                    <a:pt x="3" y="46"/>
                    <a:pt x="2" y="46"/>
                    <a:pt x="3" y="45"/>
                  </a:cubicBezTo>
                  <a:cubicBezTo>
                    <a:pt x="4" y="40"/>
                    <a:pt x="9" y="35"/>
                    <a:pt x="15" y="32"/>
                  </a:cubicBezTo>
                  <a:cubicBezTo>
                    <a:pt x="18" y="23"/>
                    <a:pt x="24" y="15"/>
                    <a:pt x="32" y="8"/>
                  </a:cubicBezTo>
                  <a:cubicBezTo>
                    <a:pt x="32" y="7"/>
                    <a:pt x="31" y="6"/>
                    <a:pt x="31" y="4"/>
                  </a:cubicBezTo>
                  <a:cubicBezTo>
                    <a:pt x="23" y="0"/>
                    <a:pt x="14" y="1"/>
                    <a:pt x="5" y="3"/>
                  </a:cubicBezTo>
                  <a:cubicBezTo>
                    <a:pt x="3" y="30"/>
                    <a:pt x="1" y="57"/>
                    <a:pt x="0" y="84"/>
                  </a:cubicBezTo>
                  <a:cubicBezTo>
                    <a:pt x="6" y="83"/>
                    <a:pt x="13" y="84"/>
                    <a:pt x="20" y="84"/>
                  </a:cubicBezTo>
                  <a:cubicBezTo>
                    <a:pt x="13" y="73"/>
                    <a:pt x="10" y="59"/>
                    <a:pt x="12" y="45"/>
                  </a:cubicBezTo>
                  <a:close/>
                </a:path>
              </a:pathLst>
            </a:custGeom>
            <a:solidFill>
              <a:srgbClr val="B59976"/>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5" name="Freeform 1526"/>
            <p:cNvSpPr/>
            <p:nvPr/>
          </p:nvSpPr>
          <p:spPr bwMode="auto">
            <a:xfrm>
              <a:off x="4385536" y="4970272"/>
              <a:ext cx="24935" cy="134014"/>
            </a:xfrm>
            <a:custGeom>
              <a:avLst/>
              <a:gdLst>
                <a:gd name="T0" fmla="*/ 15 w 15"/>
                <a:gd name="T1" fmla="*/ 37 h 75"/>
                <a:gd name="T2" fmla="*/ 5 w 15"/>
                <a:gd name="T3" fmla="*/ 4 h 75"/>
                <a:gd name="T4" fmla="*/ 0 w 15"/>
                <a:gd name="T5" fmla="*/ 0 h 75"/>
                <a:gd name="T6" fmla="*/ 1 w 15"/>
                <a:gd name="T7" fmla="*/ 4 h 75"/>
                <a:gd name="T8" fmla="*/ 3 w 15"/>
                <a:gd name="T9" fmla="*/ 3 h 75"/>
                <a:gd name="T10" fmla="*/ 1 w 15"/>
                <a:gd name="T11" fmla="*/ 4 h 75"/>
                <a:gd name="T12" fmla="*/ 2 w 15"/>
                <a:gd name="T13" fmla="*/ 75 h 75"/>
                <a:gd name="T14" fmla="*/ 15 w 15"/>
                <a:gd name="T15" fmla="*/ 37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75">
                  <a:moveTo>
                    <a:pt x="15" y="37"/>
                  </a:moveTo>
                  <a:cubicBezTo>
                    <a:pt x="15" y="26"/>
                    <a:pt x="14" y="12"/>
                    <a:pt x="5" y="4"/>
                  </a:cubicBezTo>
                  <a:cubicBezTo>
                    <a:pt x="3" y="3"/>
                    <a:pt x="2" y="1"/>
                    <a:pt x="0" y="0"/>
                  </a:cubicBezTo>
                  <a:cubicBezTo>
                    <a:pt x="0" y="2"/>
                    <a:pt x="1" y="3"/>
                    <a:pt x="1" y="4"/>
                  </a:cubicBezTo>
                  <a:cubicBezTo>
                    <a:pt x="2" y="4"/>
                    <a:pt x="2" y="3"/>
                    <a:pt x="3" y="3"/>
                  </a:cubicBezTo>
                  <a:cubicBezTo>
                    <a:pt x="2" y="3"/>
                    <a:pt x="2" y="4"/>
                    <a:pt x="1" y="4"/>
                  </a:cubicBezTo>
                  <a:cubicBezTo>
                    <a:pt x="8" y="28"/>
                    <a:pt x="8" y="52"/>
                    <a:pt x="2" y="75"/>
                  </a:cubicBezTo>
                  <a:cubicBezTo>
                    <a:pt x="13" y="65"/>
                    <a:pt x="15" y="52"/>
                    <a:pt x="15" y="37"/>
                  </a:cubicBezTo>
                  <a:close/>
                </a:path>
              </a:pathLst>
            </a:custGeom>
            <a:solidFill>
              <a:srgbClr val="F7E6CB"/>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6" name="Freeform 1527"/>
            <p:cNvSpPr/>
            <p:nvPr/>
          </p:nvSpPr>
          <p:spPr bwMode="auto">
            <a:xfrm>
              <a:off x="4348133" y="4976505"/>
              <a:ext cx="49871" cy="134014"/>
            </a:xfrm>
            <a:custGeom>
              <a:avLst/>
              <a:gdLst>
                <a:gd name="T0" fmla="*/ 22 w 29"/>
                <a:gd name="T1" fmla="*/ 0 h 76"/>
                <a:gd name="T2" fmla="*/ 5 w 29"/>
                <a:gd name="T3" fmla="*/ 24 h 76"/>
                <a:gd name="T4" fmla="*/ 8 w 29"/>
                <a:gd name="T5" fmla="*/ 23 h 76"/>
                <a:gd name="T6" fmla="*/ 26 w 29"/>
                <a:gd name="T7" fmla="*/ 28 h 76"/>
                <a:gd name="T8" fmla="*/ 25 w 29"/>
                <a:gd name="T9" fmla="*/ 29 h 76"/>
                <a:gd name="T10" fmla="*/ 16 w 29"/>
                <a:gd name="T11" fmla="*/ 26 h 76"/>
                <a:gd name="T12" fmla="*/ 7 w 29"/>
                <a:gd name="T13" fmla="*/ 28 h 76"/>
                <a:gd name="T14" fmla="*/ 3 w 29"/>
                <a:gd name="T15" fmla="*/ 30 h 76"/>
                <a:gd name="T16" fmla="*/ 2 w 29"/>
                <a:gd name="T17" fmla="*/ 33 h 76"/>
                <a:gd name="T18" fmla="*/ 6 w 29"/>
                <a:gd name="T19" fmla="*/ 35 h 76"/>
                <a:gd name="T20" fmla="*/ 14 w 29"/>
                <a:gd name="T21" fmla="*/ 37 h 76"/>
                <a:gd name="T22" fmla="*/ 14 w 29"/>
                <a:gd name="T23" fmla="*/ 39 h 76"/>
                <a:gd name="T24" fmla="*/ 2 w 29"/>
                <a:gd name="T25" fmla="*/ 37 h 76"/>
                <a:gd name="T26" fmla="*/ 10 w 29"/>
                <a:gd name="T27" fmla="*/ 76 h 76"/>
                <a:gd name="T28" fmla="*/ 20 w 29"/>
                <a:gd name="T29" fmla="*/ 73 h 76"/>
                <a:gd name="T30" fmla="*/ 23 w 29"/>
                <a:gd name="T31" fmla="*/ 71 h 76"/>
                <a:gd name="T32" fmla="*/ 22 w 29"/>
                <a:gd name="T3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6">
                  <a:moveTo>
                    <a:pt x="22" y="0"/>
                  </a:moveTo>
                  <a:cubicBezTo>
                    <a:pt x="14" y="7"/>
                    <a:pt x="8" y="15"/>
                    <a:pt x="5" y="24"/>
                  </a:cubicBezTo>
                  <a:cubicBezTo>
                    <a:pt x="6" y="24"/>
                    <a:pt x="7" y="23"/>
                    <a:pt x="8" y="23"/>
                  </a:cubicBezTo>
                  <a:cubicBezTo>
                    <a:pt x="14" y="21"/>
                    <a:pt x="24" y="20"/>
                    <a:pt x="26" y="28"/>
                  </a:cubicBezTo>
                  <a:cubicBezTo>
                    <a:pt x="26" y="29"/>
                    <a:pt x="26" y="29"/>
                    <a:pt x="25" y="29"/>
                  </a:cubicBezTo>
                  <a:cubicBezTo>
                    <a:pt x="22" y="28"/>
                    <a:pt x="19" y="26"/>
                    <a:pt x="16" y="26"/>
                  </a:cubicBezTo>
                  <a:cubicBezTo>
                    <a:pt x="13" y="26"/>
                    <a:pt x="9" y="26"/>
                    <a:pt x="7" y="28"/>
                  </a:cubicBezTo>
                  <a:cubicBezTo>
                    <a:pt x="5" y="28"/>
                    <a:pt x="4" y="29"/>
                    <a:pt x="3" y="30"/>
                  </a:cubicBezTo>
                  <a:cubicBezTo>
                    <a:pt x="3" y="31"/>
                    <a:pt x="2" y="32"/>
                    <a:pt x="2" y="33"/>
                  </a:cubicBezTo>
                  <a:cubicBezTo>
                    <a:pt x="3" y="34"/>
                    <a:pt x="4" y="35"/>
                    <a:pt x="6" y="35"/>
                  </a:cubicBezTo>
                  <a:cubicBezTo>
                    <a:pt x="9" y="36"/>
                    <a:pt x="11" y="36"/>
                    <a:pt x="14" y="37"/>
                  </a:cubicBezTo>
                  <a:cubicBezTo>
                    <a:pt x="15" y="37"/>
                    <a:pt x="15" y="38"/>
                    <a:pt x="14" y="39"/>
                  </a:cubicBezTo>
                  <a:cubicBezTo>
                    <a:pt x="10" y="40"/>
                    <a:pt x="5" y="40"/>
                    <a:pt x="2" y="37"/>
                  </a:cubicBezTo>
                  <a:cubicBezTo>
                    <a:pt x="0" y="51"/>
                    <a:pt x="3" y="65"/>
                    <a:pt x="10" y="76"/>
                  </a:cubicBezTo>
                  <a:cubicBezTo>
                    <a:pt x="13" y="76"/>
                    <a:pt x="17" y="75"/>
                    <a:pt x="20" y="73"/>
                  </a:cubicBezTo>
                  <a:cubicBezTo>
                    <a:pt x="21" y="72"/>
                    <a:pt x="22" y="71"/>
                    <a:pt x="23" y="71"/>
                  </a:cubicBezTo>
                  <a:cubicBezTo>
                    <a:pt x="29" y="48"/>
                    <a:pt x="29" y="24"/>
                    <a:pt x="22" y="0"/>
                  </a:cubicBezTo>
                  <a:close/>
                </a:path>
              </a:pathLst>
            </a:custGeom>
            <a:solidFill>
              <a:srgbClr val="FDD3A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7" name="Freeform 1528"/>
            <p:cNvSpPr/>
            <p:nvPr/>
          </p:nvSpPr>
          <p:spPr bwMode="auto">
            <a:xfrm>
              <a:off x="4351249" y="5029487"/>
              <a:ext cx="0" cy="6233"/>
            </a:xfrm>
            <a:custGeom>
              <a:avLst/>
              <a:gdLst>
                <a:gd name="T0" fmla="*/ 1 w 2"/>
                <a:gd name="T1" fmla="*/ 3 h 3"/>
                <a:gd name="T2" fmla="*/ 2 w 2"/>
                <a:gd name="T3" fmla="*/ 0 h 3"/>
                <a:gd name="T4" fmla="*/ 0 w 2"/>
                <a:gd name="T5" fmla="*/ 2 h 3"/>
                <a:gd name="T6" fmla="*/ 1 w 2"/>
                <a:gd name="T7" fmla="*/ 3 h 3"/>
              </a:gdLst>
              <a:ahLst/>
              <a:cxnLst>
                <a:cxn ang="0">
                  <a:pos x="T0" y="T1"/>
                </a:cxn>
                <a:cxn ang="0">
                  <a:pos x="T2" y="T3"/>
                </a:cxn>
                <a:cxn ang="0">
                  <a:pos x="T4" y="T5"/>
                </a:cxn>
                <a:cxn ang="0">
                  <a:pos x="T6" y="T7"/>
                </a:cxn>
              </a:cxnLst>
              <a:rect l="0" t="0" r="r" b="b"/>
              <a:pathLst>
                <a:path w="2" h="3">
                  <a:moveTo>
                    <a:pt x="1" y="3"/>
                  </a:moveTo>
                  <a:cubicBezTo>
                    <a:pt x="1" y="2"/>
                    <a:pt x="2" y="1"/>
                    <a:pt x="2" y="0"/>
                  </a:cubicBezTo>
                  <a:cubicBezTo>
                    <a:pt x="1" y="1"/>
                    <a:pt x="0" y="1"/>
                    <a:pt x="0" y="2"/>
                  </a:cubicBezTo>
                  <a:cubicBezTo>
                    <a:pt x="0" y="2"/>
                    <a:pt x="1" y="3"/>
                    <a:pt x="1" y="3"/>
                  </a:cubicBezTo>
                  <a:close/>
                </a:path>
              </a:pathLst>
            </a:custGeom>
            <a:solidFill>
              <a:srgbClr val="FDD3A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8" name="Freeform 1529"/>
            <p:cNvSpPr/>
            <p:nvPr/>
          </p:nvSpPr>
          <p:spPr bwMode="auto">
            <a:xfrm>
              <a:off x="3833840" y="5107403"/>
              <a:ext cx="134029" cy="68566"/>
            </a:xfrm>
            <a:custGeom>
              <a:avLst/>
              <a:gdLst>
                <a:gd name="T0" fmla="*/ 3 w 76"/>
                <a:gd name="T1" fmla="*/ 14 h 40"/>
                <a:gd name="T2" fmla="*/ 0 w 76"/>
                <a:gd name="T3" fmla="*/ 14 h 40"/>
                <a:gd name="T4" fmla="*/ 59 w 76"/>
                <a:gd name="T5" fmla="*/ 33 h 40"/>
                <a:gd name="T6" fmla="*/ 56 w 76"/>
                <a:gd name="T7" fmla="*/ 0 h 40"/>
                <a:gd name="T8" fmla="*/ 3 w 76"/>
                <a:gd name="T9" fmla="*/ 14 h 40"/>
              </a:gdLst>
              <a:ahLst/>
              <a:cxnLst>
                <a:cxn ang="0">
                  <a:pos x="T0" y="T1"/>
                </a:cxn>
                <a:cxn ang="0">
                  <a:pos x="T2" y="T3"/>
                </a:cxn>
                <a:cxn ang="0">
                  <a:pos x="T4" y="T5"/>
                </a:cxn>
                <a:cxn ang="0">
                  <a:pos x="T6" y="T7"/>
                </a:cxn>
                <a:cxn ang="0">
                  <a:pos x="T8" y="T9"/>
                </a:cxn>
              </a:cxnLst>
              <a:rect l="0" t="0" r="r" b="b"/>
              <a:pathLst>
                <a:path w="76" h="40">
                  <a:moveTo>
                    <a:pt x="3" y="14"/>
                  </a:moveTo>
                  <a:cubicBezTo>
                    <a:pt x="2" y="14"/>
                    <a:pt x="1" y="14"/>
                    <a:pt x="0" y="14"/>
                  </a:cubicBezTo>
                  <a:cubicBezTo>
                    <a:pt x="19" y="20"/>
                    <a:pt x="36" y="40"/>
                    <a:pt x="59" y="33"/>
                  </a:cubicBezTo>
                  <a:cubicBezTo>
                    <a:pt x="76" y="30"/>
                    <a:pt x="66" y="14"/>
                    <a:pt x="56" y="0"/>
                  </a:cubicBezTo>
                  <a:cubicBezTo>
                    <a:pt x="43" y="27"/>
                    <a:pt x="23" y="17"/>
                    <a:pt x="3" y="14"/>
                  </a:cubicBezTo>
                  <a:close/>
                </a:path>
              </a:pathLst>
            </a:custGeom>
            <a:solidFill>
              <a:srgbClr val="B59976"/>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39" name="Freeform 1530"/>
            <p:cNvSpPr/>
            <p:nvPr/>
          </p:nvSpPr>
          <p:spPr bwMode="auto">
            <a:xfrm>
              <a:off x="3815138" y="5041953"/>
              <a:ext cx="65456" cy="90383"/>
            </a:xfrm>
            <a:custGeom>
              <a:avLst/>
              <a:gdLst>
                <a:gd name="T0" fmla="*/ 36 w 36"/>
                <a:gd name="T1" fmla="*/ 3 h 50"/>
                <a:gd name="T2" fmla="*/ 3 w 36"/>
                <a:gd name="T3" fmla="*/ 20 h 50"/>
                <a:gd name="T4" fmla="*/ 13 w 36"/>
                <a:gd name="T5" fmla="*/ 50 h 50"/>
                <a:gd name="T6" fmla="*/ 36 w 36"/>
                <a:gd name="T7" fmla="*/ 3 h 50"/>
              </a:gdLst>
              <a:ahLst/>
              <a:cxnLst>
                <a:cxn ang="0">
                  <a:pos x="T0" y="T1"/>
                </a:cxn>
                <a:cxn ang="0">
                  <a:pos x="T2" y="T3"/>
                </a:cxn>
                <a:cxn ang="0">
                  <a:pos x="T4" y="T5"/>
                </a:cxn>
                <a:cxn ang="0">
                  <a:pos x="T6" y="T7"/>
                </a:cxn>
              </a:cxnLst>
              <a:rect l="0" t="0" r="r" b="b"/>
              <a:pathLst>
                <a:path w="36" h="50">
                  <a:moveTo>
                    <a:pt x="36" y="3"/>
                  </a:moveTo>
                  <a:cubicBezTo>
                    <a:pt x="19" y="0"/>
                    <a:pt x="10" y="7"/>
                    <a:pt x="3" y="20"/>
                  </a:cubicBezTo>
                  <a:cubicBezTo>
                    <a:pt x="0" y="30"/>
                    <a:pt x="6" y="40"/>
                    <a:pt x="13" y="50"/>
                  </a:cubicBezTo>
                  <a:cubicBezTo>
                    <a:pt x="6" y="30"/>
                    <a:pt x="13" y="7"/>
                    <a:pt x="36" y="3"/>
                  </a:cubicBezTo>
                  <a:close/>
                </a:path>
              </a:pathLst>
            </a:custGeom>
            <a:solidFill>
              <a:srgbClr val="F7E6CB"/>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0" name="Freeform 1531"/>
            <p:cNvSpPr/>
            <p:nvPr/>
          </p:nvSpPr>
          <p:spPr bwMode="auto">
            <a:xfrm>
              <a:off x="3388120" y="4206698"/>
              <a:ext cx="907024" cy="529826"/>
            </a:xfrm>
            <a:custGeom>
              <a:avLst/>
              <a:gdLst>
                <a:gd name="T0" fmla="*/ 152 w 512"/>
                <a:gd name="T1" fmla="*/ 147 h 298"/>
                <a:gd name="T2" fmla="*/ 145 w 512"/>
                <a:gd name="T3" fmla="*/ 161 h 298"/>
                <a:gd name="T4" fmla="*/ 251 w 512"/>
                <a:gd name="T5" fmla="*/ 121 h 298"/>
                <a:gd name="T6" fmla="*/ 241 w 512"/>
                <a:gd name="T7" fmla="*/ 144 h 298"/>
                <a:gd name="T8" fmla="*/ 376 w 512"/>
                <a:gd name="T9" fmla="*/ 29 h 298"/>
                <a:gd name="T10" fmla="*/ 508 w 512"/>
                <a:gd name="T11" fmla="*/ 204 h 298"/>
                <a:gd name="T12" fmla="*/ 506 w 512"/>
                <a:gd name="T13" fmla="*/ 24 h 298"/>
                <a:gd name="T14" fmla="*/ 425 w 512"/>
                <a:gd name="T15" fmla="*/ 10 h 298"/>
                <a:gd name="T16" fmla="*/ 261 w 512"/>
                <a:gd name="T17" fmla="*/ 2 h 298"/>
                <a:gd name="T18" fmla="*/ 111 w 512"/>
                <a:gd name="T19" fmla="*/ 7 h 298"/>
                <a:gd name="T20" fmla="*/ 0 w 512"/>
                <a:gd name="T21" fmla="*/ 48 h 298"/>
                <a:gd name="T22" fmla="*/ 13 w 512"/>
                <a:gd name="T23" fmla="*/ 298 h 298"/>
                <a:gd name="T24" fmla="*/ 152 w 512"/>
                <a:gd name="T25" fmla="*/ 14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298">
                  <a:moveTo>
                    <a:pt x="152" y="147"/>
                  </a:moveTo>
                  <a:cubicBezTo>
                    <a:pt x="152" y="154"/>
                    <a:pt x="148" y="157"/>
                    <a:pt x="145" y="161"/>
                  </a:cubicBezTo>
                  <a:cubicBezTo>
                    <a:pt x="181" y="154"/>
                    <a:pt x="218" y="141"/>
                    <a:pt x="251" y="121"/>
                  </a:cubicBezTo>
                  <a:cubicBezTo>
                    <a:pt x="247" y="128"/>
                    <a:pt x="244" y="134"/>
                    <a:pt x="241" y="144"/>
                  </a:cubicBezTo>
                  <a:cubicBezTo>
                    <a:pt x="303" y="134"/>
                    <a:pt x="356" y="88"/>
                    <a:pt x="376" y="29"/>
                  </a:cubicBezTo>
                  <a:cubicBezTo>
                    <a:pt x="406" y="142"/>
                    <a:pt x="455" y="158"/>
                    <a:pt x="508" y="204"/>
                  </a:cubicBezTo>
                  <a:cubicBezTo>
                    <a:pt x="509" y="144"/>
                    <a:pt x="512" y="83"/>
                    <a:pt x="506" y="24"/>
                  </a:cubicBezTo>
                  <a:cubicBezTo>
                    <a:pt x="480" y="16"/>
                    <a:pt x="451" y="14"/>
                    <a:pt x="425" y="10"/>
                  </a:cubicBezTo>
                  <a:cubicBezTo>
                    <a:pt x="371" y="2"/>
                    <a:pt x="316" y="1"/>
                    <a:pt x="261" y="2"/>
                  </a:cubicBezTo>
                  <a:cubicBezTo>
                    <a:pt x="211" y="2"/>
                    <a:pt x="160" y="0"/>
                    <a:pt x="111" y="7"/>
                  </a:cubicBezTo>
                  <a:cubicBezTo>
                    <a:pt x="73" y="13"/>
                    <a:pt x="30" y="24"/>
                    <a:pt x="0" y="48"/>
                  </a:cubicBezTo>
                  <a:cubicBezTo>
                    <a:pt x="3" y="131"/>
                    <a:pt x="8" y="215"/>
                    <a:pt x="13" y="298"/>
                  </a:cubicBezTo>
                  <a:cubicBezTo>
                    <a:pt x="44" y="238"/>
                    <a:pt x="91" y="179"/>
                    <a:pt x="152" y="147"/>
                  </a:cubicBezTo>
                  <a:close/>
                </a:path>
              </a:pathLst>
            </a:custGeom>
            <a:solidFill>
              <a:srgbClr val="B59976"/>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1" name="Freeform 1532"/>
            <p:cNvSpPr>
              <a:spLocks noEditPoints="1"/>
            </p:cNvSpPr>
            <p:nvPr/>
          </p:nvSpPr>
          <p:spPr bwMode="auto">
            <a:xfrm>
              <a:off x="3409938" y="4256564"/>
              <a:ext cx="950663" cy="1109518"/>
            </a:xfrm>
            <a:custGeom>
              <a:avLst/>
              <a:gdLst>
                <a:gd name="T0" fmla="*/ 416 w 535"/>
                <a:gd name="T1" fmla="*/ 198 h 624"/>
                <a:gd name="T2" fmla="*/ 495 w 535"/>
                <a:gd name="T3" fmla="*/ 247 h 624"/>
                <a:gd name="T4" fmla="*/ 495 w 535"/>
                <a:gd name="T5" fmla="*/ 175 h 624"/>
                <a:gd name="T6" fmla="*/ 363 w 535"/>
                <a:gd name="T7" fmla="*/ 0 h 624"/>
                <a:gd name="T8" fmla="*/ 228 w 535"/>
                <a:gd name="T9" fmla="*/ 115 h 624"/>
                <a:gd name="T10" fmla="*/ 238 w 535"/>
                <a:gd name="T11" fmla="*/ 92 h 624"/>
                <a:gd name="T12" fmla="*/ 132 w 535"/>
                <a:gd name="T13" fmla="*/ 132 h 624"/>
                <a:gd name="T14" fmla="*/ 139 w 535"/>
                <a:gd name="T15" fmla="*/ 118 h 624"/>
                <a:gd name="T16" fmla="*/ 0 w 535"/>
                <a:gd name="T17" fmla="*/ 269 h 624"/>
                <a:gd name="T18" fmla="*/ 18 w 535"/>
                <a:gd name="T19" fmla="*/ 562 h 624"/>
                <a:gd name="T20" fmla="*/ 74 w 535"/>
                <a:gd name="T21" fmla="*/ 590 h 624"/>
                <a:gd name="T22" fmla="*/ 139 w 535"/>
                <a:gd name="T23" fmla="*/ 610 h 624"/>
                <a:gd name="T24" fmla="*/ 276 w 535"/>
                <a:gd name="T25" fmla="*/ 621 h 624"/>
                <a:gd name="T26" fmla="*/ 450 w 535"/>
                <a:gd name="T27" fmla="*/ 578 h 624"/>
                <a:gd name="T28" fmla="*/ 469 w 535"/>
                <a:gd name="T29" fmla="*/ 551 h 624"/>
                <a:gd name="T30" fmla="*/ 416 w 535"/>
                <a:gd name="T31" fmla="*/ 198 h 624"/>
                <a:gd name="T32" fmla="*/ 297 w 535"/>
                <a:gd name="T33" fmla="*/ 511 h 624"/>
                <a:gd name="T34" fmla="*/ 238 w 535"/>
                <a:gd name="T35" fmla="*/ 492 h 624"/>
                <a:gd name="T36" fmla="*/ 241 w 535"/>
                <a:gd name="T37" fmla="*/ 492 h 624"/>
                <a:gd name="T38" fmla="*/ 231 w 535"/>
                <a:gd name="T39" fmla="*/ 462 h 624"/>
                <a:gd name="T40" fmla="*/ 264 w 535"/>
                <a:gd name="T41" fmla="*/ 445 h 624"/>
                <a:gd name="T42" fmla="*/ 241 w 535"/>
                <a:gd name="T43" fmla="*/ 492 h 624"/>
                <a:gd name="T44" fmla="*/ 244 w 535"/>
                <a:gd name="T45" fmla="*/ 492 h 624"/>
                <a:gd name="T46" fmla="*/ 241 w 535"/>
                <a:gd name="T47" fmla="*/ 492 h 624"/>
                <a:gd name="T48" fmla="*/ 294 w 535"/>
                <a:gd name="T49" fmla="*/ 478 h 624"/>
                <a:gd name="T50" fmla="*/ 297 w 535"/>
                <a:gd name="T51" fmla="*/ 511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5" h="624">
                  <a:moveTo>
                    <a:pt x="416" y="198"/>
                  </a:moveTo>
                  <a:cubicBezTo>
                    <a:pt x="442" y="211"/>
                    <a:pt x="465" y="234"/>
                    <a:pt x="495" y="247"/>
                  </a:cubicBezTo>
                  <a:cubicBezTo>
                    <a:pt x="494" y="223"/>
                    <a:pt x="494" y="199"/>
                    <a:pt x="495" y="175"/>
                  </a:cubicBezTo>
                  <a:cubicBezTo>
                    <a:pt x="431" y="123"/>
                    <a:pt x="387" y="87"/>
                    <a:pt x="363" y="0"/>
                  </a:cubicBezTo>
                  <a:cubicBezTo>
                    <a:pt x="343" y="59"/>
                    <a:pt x="290" y="105"/>
                    <a:pt x="228" y="115"/>
                  </a:cubicBezTo>
                  <a:cubicBezTo>
                    <a:pt x="231" y="105"/>
                    <a:pt x="234" y="99"/>
                    <a:pt x="238" y="92"/>
                  </a:cubicBezTo>
                  <a:cubicBezTo>
                    <a:pt x="205" y="112"/>
                    <a:pt x="168" y="125"/>
                    <a:pt x="132" y="132"/>
                  </a:cubicBezTo>
                  <a:cubicBezTo>
                    <a:pt x="135" y="128"/>
                    <a:pt x="139" y="125"/>
                    <a:pt x="139" y="118"/>
                  </a:cubicBezTo>
                  <a:cubicBezTo>
                    <a:pt x="78" y="150"/>
                    <a:pt x="31" y="209"/>
                    <a:pt x="0" y="269"/>
                  </a:cubicBezTo>
                  <a:cubicBezTo>
                    <a:pt x="7" y="367"/>
                    <a:pt x="13" y="465"/>
                    <a:pt x="18" y="562"/>
                  </a:cubicBezTo>
                  <a:cubicBezTo>
                    <a:pt x="36" y="571"/>
                    <a:pt x="54" y="582"/>
                    <a:pt x="74" y="590"/>
                  </a:cubicBezTo>
                  <a:cubicBezTo>
                    <a:pt x="95" y="598"/>
                    <a:pt x="117" y="605"/>
                    <a:pt x="139" y="610"/>
                  </a:cubicBezTo>
                  <a:cubicBezTo>
                    <a:pt x="184" y="620"/>
                    <a:pt x="230" y="624"/>
                    <a:pt x="276" y="621"/>
                  </a:cubicBezTo>
                  <a:cubicBezTo>
                    <a:pt x="336" y="616"/>
                    <a:pt x="396" y="603"/>
                    <a:pt x="450" y="578"/>
                  </a:cubicBezTo>
                  <a:cubicBezTo>
                    <a:pt x="459" y="570"/>
                    <a:pt x="466" y="561"/>
                    <a:pt x="469" y="551"/>
                  </a:cubicBezTo>
                  <a:cubicBezTo>
                    <a:pt x="498" y="432"/>
                    <a:pt x="535" y="277"/>
                    <a:pt x="416" y="198"/>
                  </a:cubicBezTo>
                  <a:close/>
                  <a:moveTo>
                    <a:pt x="297" y="511"/>
                  </a:moveTo>
                  <a:cubicBezTo>
                    <a:pt x="274" y="518"/>
                    <a:pt x="257" y="498"/>
                    <a:pt x="238" y="492"/>
                  </a:cubicBezTo>
                  <a:cubicBezTo>
                    <a:pt x="239" y="492"/>
                    <a:pt x="240" y="492"/>
                    <a:pt x="241" y="492"/>
                  </a:cubicBezTo>
                  <a:cubicBezTo>
                    <a:pt x="234" y="482"/>
                    <a:pt x="228" y="472"/>
                    <a:pt x="231" y="462"/>
                  </a:cubicBezTo>
                  <a:cubicBezTo>
                    <a:pt x="238" y="449"/>
                    <a:pt x="247" y="442"/>
                    <a:pt x="264" y="445"/>
                  </a:cubicBezTo>
                  <a:cubicBezTo>
                    <a:pt x="241" y="449"/>
                    <a:pt x="234" y="472"/>
                    <a:pt x="241" y="492"/>
                  </a:cubicBezTo>
                  <a:cubicBezTo>
                    <a:pt x="242" y="492"/>
                    <a:pt x="243" y="492"/>
                    <a:pt x="244" y="492"/>
                  </a:cubicBezTo>
                  <a:cubicBezTo>
                    <a:pt x="243" y="492"/>
                    <a:pt x="242" y="492"/>
                    <a:pt x="241" y="492"/>
                  </a:cubicBezTo>
                  <a:cubicBezTo>
                    <a:pt x="261" y="495"/>
                    <a:pt x="281" y="505"/>
                    <a:pt x="294" y="478"/>
                  </a:cubicBezTo>
                  <a:cubicBezTo>
                    <a:pt x="304" y="492"/>
                    <a:pt x="314" y="508"/>
                    <a:pt x="297" y="511"/>
                  </a:cubicBezTo>
                  <a:close/>
                </a:path>
              </a:pathLst>
            </a:custGeom>
            <a:solidFill>
              <a:srgbClr val="FDD3A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2" name="Freeform 1533"/>
            <p:cNvSpPr/>
            <p:nvPr/>
          </p:nvSpPr>
          <p:spPr bwMode="auto">
            <a:xfrm>
              <a:off x="3344483" y="4290848"/>
              <a:ext cx="99742" cy="963035"/>
            </a:xfrm>
            <a:custGeom>
              <a:avLst/>
              <a:gdLst>
                <a:gd name="T0" fmla="*/ 10 w 56"/>
                <a:gd name="T1" fmla="*/ 16 h 543"/>
                <a:gd name="T2" fmla="*/ 4 w 56"/>
                <a:gd name="T3" fmla="*/ 50 h 543"/>
                <a:gd name="T4" fmla="*/ 43 w 56"/>
                <a:gd name="T5" fmla="*/ 537 h 543"/>
                <a:gd name="T6" fmla="*/ 56 w 56"/>
                <a:gd name="T7" fmla="*/ 543 h 543"/>
                <a:gd name="T8" fmla="*/ 25 w 56"/>
                <a:gd name="T9" fmla="*/ 0 h 543"/>
                <a:gd name="T10" fmla="*/ 10 w 56"/>
                <a:gd name="T11" fmla="*/ 16 h 543"/>
              </a:gdLst>
              <a:ahLst/>
              <a:cxnLst>
                <a:cxn ang="0">
                  <a:pos x="T0" y="T1"/>
                </a:cxn>
                <a:cxn ang="0">
                  <a:pos x="T2" y="T3"/>
                </a:cxn>
                <a:cxn ang="0">
                  <a:pos x="T4" y="T5"/>
                </a:cxn>
                <a:cxn ang="0">
                  <a:pos x="T6" y="T7"/>
                </a:cxn>
                <a:cxn ang="0">
                  <a:pos x="T8" y="T9"/>
                </a:cxn>
                <a:cxn ang="0">
                  <a:pos x="T10" y="T11"/>
                </a:cxn>
              </a:cxnLst>
              <a:rect l="0" t="0" r="r" b="b"/>
              <a:pathLst>
                <a:path w="56" h="543">
                  <a:moveTo>
                    <a:pt x="10" y="16"/>
                  </a:moveTo>
                  <a:cubicBezTo>
                    <a:pt x="0" y="28"/>
                    <a:pt x="3" y="34"/>
                    <a:pt x="4" y="50"/>
                  </a:cubicBezTo>
                  <a:cubicBezTo>
                    <a:pt x="17" y="212"/>
                    <a:pt x="30" y="375"/>
                    <a:pt x="43" y="537"/>
                  </a:cubicBezTo>
                  <a:cubicBezTo>
                    <a:pt x="47" y="539"/>
                    <a:pt x="51" y="541"/>
                    <a:pt x="56" y="543"/>
                  </a:cubicBezTo>
                  <a:cubicBezTo>
                    <a:pt x="48" y="363"/>
                    <a:pt x="31" y="180"/>
                    <a:pt x="25" y="0"/>
                  </a:cubicBezTo>
                  <a:cubicBezTo>
                    <a:pt x="19" y="5"/>
                    <a:pt x="14" y="10"/>
                    <a:pt x="10" y="16"/>
                  </a:cubicBezTo>
                  <a:close/>
                </a:path>
              </a:pathLst>
            </a:custGeom>
            <a:solidFill>
              <a:srgbClr val="F7E6CB"/>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3" name="Freeform 1534"/>
            <p:cNvSpPr/>
            <p:nvPr/>
          </p:nvSpPr>
          <p:spPr bwMode="auto">
            <a:xfrm>
              <a:off x="4148650" y="4250331"/>
              <a:ext cx="221301" cy="1034719"/>
            </a:xfrm>
            <a:custGeom>
              <a:avLst/>
              <a:gdLst>
                <a:gd name="T0" fmla="*/ 124 w 125"/>
                <a:gd name="T1" fmla="*/ 49 h 583"/>
                <a:gd name="T2" fmla="*/ 106 w 125"/>
                <a:gd name="T3" fmla="*/ 12 h 583"/>
                <a:gd name="T4" fmla="*/ 77 w 125"/>
                <a:gd name="T5" fmla="*/ 0 h 583"/>
                <a:gd name="T6" fmla="*/ 79 w 125"/>
                <a:gd name="T7" fmla="*/ 252 h 583"/>
                <a:gd name="T8" fmla="*/ 0 w 125"/>
                <a:gd name="T9" fmla="*/ 203 h 583"/>
                <a:gd name="T10" fmla="*/ 53 w 125"/>
                <a:gd name="T11" fmla="*/ 556 h 583"/>
                <a:gd name="T12" fmla="*/ 34 w 125"/>
                <a:gd name="T13" fmla="*/ 583 h 583"/>
                <a:gd name="T14" fmla="*/ 99 w 125"/>
                <a:gd name="T15" fmla="*/ 543 h 583"/>
                <a:gd name="T16" fmla="*/ 99 w 125"/>
                <a:gd name="T17" fmla="*/ 543 h 583"/>
                <a:gd name="T18" fmla="*/ 100 w 125"/>
                <a:gd name="T19" fmla="*/ 490 h 583"/>
                <a:gd name="T20" fmla="*/ 100 w 125"/>
                <a:gd name="T21" fmla="*/ 486 h 583"/>
                <a:gd name="T22" fmla="*/ 100 w 125"/>
                <a:gd name="T23" fmla="*/ 486 h 583"/>
                <a:gd name="T24" fmla="*/ 112 w 125"/>
                <a:gd name="T25" fmla="*/ 299 h 583"/>
                <a:gd name="T26" fmla="*/ 124 w 125"/>
                <a:gd name="T27" fmla="*/ 49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583">
                  <a:moveTo>
                    <a:pt x="124" y="49"/>
                  </a:moveTo>
                  <a:cubicBezTo>
                    <a:pt x="124" y="32"/>
                    <a:pt x="123" y="23"/>
                    <a:pt x="106" y="12"/>
                  </a:cubicBezTo>
                  <a:cubicBezTo>
                    <a:pt x="97" y="7"/>
                    <a:pt x="87" y="3"/>
                    <a:pt x="77" y="0"/>
                  </a:cubicBezTo>
                  <a:cubicBezTo>
                    <a:pt x="85" y="83"/>
                    <a:pt x="76" y="169"/>
                    <a:pt x="79" y="252"/>
                  </a:cubicBezTo>
                  <a:cubicBezTo>
                    <a:pt x="49" y="239"/>
                    <a:pt x="26" y="216"/>
                    <a:pt x="0" y="203"/>
                  </a:cubicBezTo>
                  <a:cubicBezTo>
                    <a:pt x="119" y="282"/>
                    <a:pt x="82" y="437"/>
                    <a:pt x="53" y="556"/>
                  </a:cubicBezTo>
                  <a:cubicBezTo>
                    <a:pt x="50" y="566"/>
                    <a:pt x="43" y="575"/>
                    <a:pt x="34" y="583"/>
                  </a:cubicBezTo>
                  <a:cubicBezTo>
                    <a:pt x="57" y="572"/>
                    <a:pt x="79" y="559"/>
                    <a:pt x="99" y="543"/>
                  </a:cubicBezTo>
                  <a:cubicBezTo>
                    <a:pt x="99" y="543"/>
                    <a:pt x="99" y="543"/>
                    <a:pt x="99" y="543"/>
                  </a:cubicBezTo>
                  <a:cubicBezTo>
                    <a:pt x="99" y="525"/>
                    <a:pt x="99" y="507"/>
                    <a:pt x="100" y="490"/>
                  </a:cubicBezTo>
                  <a:cubicBezTo>
                    <a:pt x="98" y="489"/>
                    <a:pt x="98" y="487"/>
                    <a:pt x="100" y="486"/>
                  </a:cubicBezTo>
                  <a:cubicBezTo>
                    <a:pt x="100" y="486"/>
                    <a:pt x="100" y="486"/>
                    <a:pt x="100" y="486"/>
                  </a:cubicBezTo>
                  <a:cubicBezTo>
                    <a:pt x="102" y="424"/>
                    <a:pt x="108" y="361"/>
                    <a:pt x="112" y="299"/>
                  </a:cubicBezTo>
                  <a:cubicBezTo>
                    <a:pt x="117" y="216"/>
                    <a:pt x="125" y="132"/>
                    <a:pt x="124" y="49"/>
                  </a:cubicBezTo>
                  <a:close/>
                </a:path>
              </a:pathLst>
            </a:custGeom>
            <a:solidFill>
              <a:srgbClr val="B59976"/>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4" name="Freeform 1535"/>
            <p:cNvSpPr>
              <a:spLocks noEditPoints="1"/>
            </p:cNvSpPr>
            <p:nvPr/>
          </p:nvSpPr>
          <p:spPr bwMode="auto">
            <a:xfrm>
              <a:off x="3288379" y="4203583"/>
              <a:ext cx="1134560" cy="1168732"/>
            </a:xfrm>
            <a:custGeom>
              <a:avLst/>
              <a:gdLst>
                <a:gd name="T0" fmla="*/ 638 w 639"/>
                <a:gd name="T1" fmla="*/ 465 h 659"/>
                <a:gd name="T2" fmla="*/ 592 w 639"/>
                <a:gd name="T3" fmla="*/ 429 h 659"/>
                <a:gd name="T4" fmla="*/ 603 w 639"/>
                <a:gd name="T5" fmla="*/ 275 h 659"/>
                <a:gd name="T6" fmla="*/ 612 w 639"/>
                <a:gd name="T7" fmla="*/ 117 h 659"/>
                <a:gd name="T8" fmla="*/ 602 w 639"/>
                <a:gd name="T9" fmla="*/ 43 h 659"/>
                <a:gd name="T10" fmla="*/ 512 w 639"/>
                <a:gd name="T11" fmla="*/ 14 h 659"/>
                <a:gd name="T12" fmla="*/ 368 w 639"/>
                <a:gd name="T13" fmla="*/ 1 h 659"/>
                <a:gd name="T14" fmla="*/ 211 w 639"/>
                <a:gd name="T15" fmla="*/ 2 h 659"/>
                <a:gd name="T16" fmla="*/ 108 w 639"/>
                <a:gd name="T17" fmla="*/ 20 h 659"/>
                <a:gd name="T18" fmla="*/ 32 w 639"/>
                <a:gd name="T19" fmla="*/ 72 h 659"/>
                <a:gd name="T20" fmla="*/ 32 w 639"/>
                <a:gd name="T21" fmla="*/ 108 h 659"/>
                <a:gd name="T22" fmla="*/ 62 w 639"/>
                <a:gd name="T23" fmla="*/ 461 h 659"/>
                <a:gd name="T24" fmla="*/ 19 w 639"/>
                <a:gd name="T25" fmla="*/ 455 h 659"/>
                <a:gd name="T26" fmla="*/ 1 w 639"/>
                <a:gd name="T27" fmla="*/ 507 h 659"/>
                <a:gd name="T28" fmla="*/ 68 w 639"/>
                <a:gd name="T29" fmla="*/ 541 h 659"/>
                <a:gd name="T30" fmla="*/ 72 w 639"/>
                <a:gd name="T31" fmla="*/ 588 h 659"/>
                <a:gd name="T32" fmla="*/ 72 w 639"/>
                <a:gd name="T33" fmla="*/ 589 h 659"/>
                <a:gd name="T34" fmla="*/ 130 w 639"/>
                <a:gd name="T35" fmla="*/ 620 h 659"/>
                <a:gd name="T36" fmla="*/ 201 w 639"/>
                <a:gd name="T37" fmla="*/ 644 h 659"/>
                <a:gd name="T38" fmla="*/ 345 w 639"/>
                <a:gd name="T39" fmla="*/ 656 h 659"/>
                <a:gd name="T40" fmla="*/ 585 w 639"/>
                <a:gd name="T41" fmla="*/ 570 h 659"/>
                <a:gd name="T42" fmla="*/ 585 w 639"/>
                <a:gd name="T43" fmla="*/ 569 h 659"/>
                <a:gd name="T44" fmla="*/ 587 w 639"/>
                <a:gd name="T45" fmla="*/ 516 h 659"/>
                <a:gd name="T46" fmla="*/ 627 w 639"/>
                <a:gd name="T47" fmla="*/ 507 h 659"/>
                <a:gd name="T48" fmla="*/ 638 w 639"/>
                <a:gd name="T49" fmla="*/ 465 h 659"/>
                <a:gd name="T50" fmla="*/ 68 w 639"/>
                <a:gd name="T51" fmla="*/ 538 h 659"/>
                <a:gd name="T52" fmla="*/ 29 w 639"/>
                <a:gd name="T53" fmla="*/ 543 h 659"/>
                <a:gd name="T54" fmla="*/ 5 w 639"/>
                <a:gd name="T55" fmla="*/ 514 h 659"/>
                <a:gd name="T56" fmla="*/ 12 w 639"/>
                <a:gd name="T57" fmla="*/ 467 h 659"/>
                <a:gd name="T58" fmla="*/ 62 w 639"/>
                <a:gd name="T59" fmla="*/ 462 h 659"/>
                <a:gd name="T60" fmla="*/ 68 w 639"/>
                <a:gd name="T61" fmla="*/ 538 h 659"/>
                <a:gd name="T62" fmla="*/ 585 w 639"/>
                <a:gd name="T63" fmla="*/ 512 h 659"/>
                <a:gd name="T64" fmla="*/ 585 w 639"/>
                <a:gd name="T65" fmla="*/ 512 h 659"/>
                <a:gd name="T66" fmla="*/ 585 w 639"/>
                <a:gd name="T67" fmla="*/ 516 h 659"/>
                <a:gd name="T68" fmla="*/ 584 w 639"/>
                <a:gd name="T69" fmla="*/ 569 h 659"/>
                <a:gd name="T70" fmla="*/ 584 w 639"/>
                <a:gd name="T71" fmla="*/ 569 h 659"/>
                <a:gd name="T72" fmla="*/ 345 w 639"/>
                <a:gd name="T73" fmla="*/ 652 h 659"/>
                <a:gd name="T74" fmla="*/ 208 w 639"/>
                <a:gd name="T75" fmla="*/ 641 h 659"/>
                <a:gd name="T76" fmla="*/ 143 w 639"/>
                <a:gd name="T77" fmla="*/ 621 h 659"/>
                <a:gd name="T78" fmla="*/ 74 w 639"/>
                <a:gd name="T79" fmla="*/ 587 h 659"/>
                <a:gd name="T80" fmla="*/ 35 w 639"/>
                <a:gd name="T81" fmla="*/ 100 h 659"/>
                <a:gd name="T82" fmla="*/ 41 w 639"/>
                <a:gd name="T83" fmla="*/ 66 h 659"/>
                <a:gd name="T84" fmla="*/ 167 w 639"/>
                <a:gd name="T85" fmla="*/ 9 h 659"/>
                <a:gd name="T86" fmla="*/ 317 w 639"/>
                <a:gd name="T87" fmla="*/ 4 h 659"/>
                <a:gd name="T88" fmla="*/ 481 w 639"/>
                <a:gd name="T89" fmla="*/ 12 h 659"/>
                <a:gd name="T90" fmla="*/ 591 w 639"/>
                <a:gd name="T91" fmla="*/ 38 h 659"/>
                <a:gd name="T92" fmla="*/ 609 w 639"/>
                <a:gd name="T93" fmla="*/ 75 h 659"/>
                <a:gd name="T94" fmla="*/ 597 w 639"/>
                <a:gd name="T95" fmla="*/ 325 h 659"/>
                <a:gd name="T96" fmla="*/ 585 w 639"/>
                <a:gd name="T97" fmla="*/ 512 h 659"/>
                <a:gd name="T98" fmla="*/ 617 w 639"/>
                <a:gd name="T99" fmla="*/ 509 h 659"/>
                <a:gd name="T100" fmla="*/ 587 w 639"/>
                <a:gd name="T101" fmla="*/ 512 h 659"/>
                <a:gd name="T102" fmla="*/ 592 w 639"/>
                <a:gd name="T103" fmla="*/ 431 h 659"/>
                <a:gd name="T104" fmla="*/ 623 w 639"/>
                <a:gd name="T105" fmla="*/ 436 h 659"/>
                <a:gd name="T106" fmla="*/ 633 w 639"/>
                <a:gd name="T107" fmla="*/ 469 h 659"/>
                <a:gd name="T108" fmla="*/ 617 w 639"/>
                <a:gd name="T109" fmla="*/ 5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9" h="659">
                  <a:moveTo>
                    <a:pt x="638" y="465"/>
                  </a:moveTo>
                  <a:cubicBezTo>
                    <a:pt x="638" y="438"/>
                    <a:pt x="618" y="417"/>
                    <a:pt x="592" y="429"/>
                  </a:cubicBezTo>
                  <a:cubicBezTo>
                    <a:pt x="596" y="378"/>
                    <a:pt x="600" y="326"/>
                    <a:pt x="603" y="275"/>
                  </a:cubicBezTo>
                  <a:cubicBezTo>
                    <a:pt x="606" y="222"/>
                    <a:pt x="610" y="170"/>
                    <a:pt x="612" y="117"/>
                  </a:cubicBezTo>
                  <a:cubicBezTo>
                    <a:pt x="612" y="95"/>
                    <a:pt x="620" y="61"/>
                    <a:pt x="602" y="43"/>
                  </a:cubicBezTo>
                  <a:cubicBezTo>
                    <a:pt x="580" y="21"/>
                    <a:pt x="541" y="18"/>
                    <a:pt x="512" y="14"/>
                  </a:cubicBezTo>
                  <a:cubicBezTo>
                    <a:pt x="464" y="7"/>
                    <a:pt x="416" y="1"/>
                    <a:pt x="368" y="1"/>
                  </a:cubicBezTo>
                  <a:cubicBezTo>
                    <a:pt x="316" y="0"/>
                    <a:pt x="263" y="0"/>
                    <a:pt x="211" y="2"/>
                  </a:cubicBezTo>
                  <a:cubicBezTo>
                    <a:pt x="176" y="3"/>
                    <a:pt x="141" y="8"/>
                    <a:pt x="108" y="20"/>
                  </a:cubicBezTo>
                  <a:cubicBezTo>
                    <a:pt x="79" y="29"/>
                    <a:pt x="48" y="45"/>
                    <a:pt x="32" y="72"/>
                  </a:cubicBezTo>
                  <a:cubicBezTo>
                    <a:pt x="26" y="81"/>
                    <a:pt x="31" y="97"/>
                    <a:pt x="32" y="108"/>
                  </a:cubicBezTo>
                  <a:cubicBezTo>
                    <a:pt x="42" y="225"/>
                    <a:pt x="52" y="343"/>
                    <a:pt x="62" y="461"/>
                  </a:cubicBezTo>
                  <a:cubicBezTo>
                    <a:pt x="52" y="451"/>
                    <a:pt x="31" y="445"/>
                    <a:pt x="19" y="455"/>
                  </a:cubicBezTo>
                  <a:cubicBezTo>
                    <a:pt x="3" y="467"/>
                    <a:pt x="0" y="488"/>
                    <a:pt x="1" y="507"/>
                  </a:cubicBezTo>
                  <a:cubicBezTo>
                    <a:pt x="2" y="542"/>
                    <a:pt x="38" y="559"/>
                    <a:pt x="68" y="541"/>
                  </a:cubicBezTo>
                  <a:cubicBezTo>
                    <a:pt x="70" y="556"/>
                    <a:pt x="71" y="572"/>
                    <a:pt x="72" y="588"/>
                  </a:cubicBezTo>
                  <a:cubicBezTo>
                    <a:pt x="72" y="588"/>
                    <a:pt x="72" y="589"/>
                    <a:pt x="72" y="589"/>
                  </a:cubicBezTo>
                  <a:cubicBezTo>
                    <a:pt x="88" y="603"/>
                    <a:pt x="110" y="611"/>
                    <a:pt x="130" y="620"/>
                  </a:cubicBezTo>
                  <a:cubicBezTo>
                    <a:pt x="153" y="629"/>
                    <a:pt x="177" y="637"/>
                    <a:pt x="201" y="644"/>
                  </a:cubicBezTo>
                  <a:cubicBezTo>
                    <a:pt x="248" y="655"/>
                    <a:pt x="297" y="659"/>
                    <a:pt x="345" y="656"/>
                  </a:cubicBezTo>
                  <a:cubicBezTo>
                    <a:pt x="427" y="650"/>
                    <a:pt x="524" y="628"/>
                    <a:pt x="585" y="570"/>
                  </a:cubicBezTo>
                  <a:cubicBezTo>
                    <a:pt x="586" y="570"/>
                    <a:pt x="585" y="569"/>
                    <a:pt x="585" y="569"/>
                  </a:cubicBezTo>
                  <a:cubicBezTo>
                    <a:pt x="585" y="551"/>
                    <a:pt x="586" y="534"/>
                    <a:pt x="587" y="516"/>
                  </a:cubicBezTo>
                  <a:cubicBezTo>
                    <a:pt x="603" y="517"/>
                    <a:pt x="614" y="518"/>
                    <a:pt x="627" y="507"/>
                  </a:cubicBezTo>
                  <a:cubicBezTo>
                    <a:pt x="639" y="497"/>
                    <a:pt x="638" y="478"/>
                    <a:pt x="638" y="465"/>
                  </a:cubicBezTo>
                  <a:close/>
                  <a:moveTo>
                    <a:pt x="68" y="538"/>
                  </a:moveTo>
                  <a:cubicBezTo>
                    <a:pt x="55" y="542"/>
                    <a:pt x="43" y="547"/>
                    <a:pt x="29" y="543"/>
                  </a:cubicBezTo>
                  <a:cubicBezTo>
                    <a:pt x="15" y="539"/>
                    <a:pt x="8" y="526"/>
                    <a:pt x="5" y="514"/>
                  </a:cubicBezTo>
                  <a:cubicBezTo>
                    <a:pt x="1" y="499"/>
                    <a:pt x="5" y="481"/>
                    <a:pt x="12" y="467"/>
                  </a:cubicBezTo>
                  <a:cubicBezTo>
                    <a:pt x="23" y="447"/>
                    <a:pt x="45" y="454"/>
                    <a:pt x="62" y="462"/>
                  </a:cubicBezTo>
                  <a:cubicBezTo>
                    <a:pt x="64" y="488"/>
                    <a:pt x="66" y="513"/>
                    <a:pt x="68" y="538"/>
                  </a:cubicBezTo>
                  <a:close/>
                  <a:moveTo>
                    <a:pt x="585" y="512"/>
                  </a:moveTo>
                  <a:cubicBezTo>
                    <a:pt x="585" y="512"/>
                    <a:pt x="585" y="512"/>
                    <a:pt x="585" y="512"/>
                  </a:cubicBezTo>
                  <a:cubicBezTo>
                    <a:pt x="583" y="513"/>
                    <a:pt x="583" y="515"/>
                    <a:pt x="585" y="516"/>
                  </a:cubicBezTo>
                  <a:cubicBezTo>
                    <a:pt x="584" y="533"/>
                    <a:pt x="584" y="551"/>
                    <a:pt x="584" y="569"/>
                  </a:cubicBezTo>
                  <a:cubicBezTo>
                    <a:pt x="584" y="569"/>
                    <a:pt x="584" y="569"/>
                    <a:pt x="584" y="569"/>
                  </a:cubicBezTo>
                  <a:cubicBezTo>
                    <a:pt x="516" y="622"/>
                    <a:pt x="431" y="645"/>
                    <a:pt x="345" y="652"/>
                  </a:cubicBezTo>
                  <a:cubicBezTo>
                    <a:pt x="299" y="655"/>
                    <a:pt x="253" y="651"/>
                    <a:pt x="208" y="641"/>
                  </a:cubicBezTo>
                  <a:cubicBezTo>
                    <a:pt x="186" y="636"/>
                    <a:pt x="164" y="629"/>
                    <a:pt x="143" y="621"/>
                  </a:cubicBezTo>
                  <a:cubicBezTo>
                    <a:pt x="119" y="611"/>
                    <a:pt x="97" y="597"/>
                    <a:pt x="74" y="587"/>
                  </a:cubicBezTo>
                  <a:cubicBezTo>
                    <a:pt x="61" y="425"/>
                    <a:pt x="48" y="262"/>
                    <a:pt x="35" y="100"/>
                  </a:cubicBezTo>
                  <a:cubicBezTo>
                    <a:pt x="34" y="84"/>
                    <a:pt x="31" y="78"/>
                    <a:pt x="41" y="66"/>
                  </a:cubicBezTo>
                  <a:cubicBezTo>
                    <a:pt x="70" y="30"/>
                    <a:pt x="122" y="16"/>
                    <a:pt x="167" y="9"/>
                  </a:cubicBezTo>
                  <a:cubicBezTo>
                    <a:pt x="216" y="2"/>
                    <a:pt x="267" y="4"/>
                    <a:pt x="317" y="4"/>
                  </a:cubicBezTo>
                  <a:cubicBezTo>
                    <a:pt x="372" y="3"/>
                    <a:pt x="427" y="4"/>
                    <a:pt x="481" y="12"/>
                  </a:cubicBezTo>
                  <a:cubicBezTo>
                    <a:pt x="517" y="17"/>
                    <a:pt x="560" y="19"/>
                    <a:pt x="591" y="38"/>
                  </a:cubicBezTo>
                  <a:cubicBezTo>
                    <a:pt x="608" y="49"/>
                    <a:pt x="609" y="58"/>
                    <a:pt x="609" y="75"/>
                  </a:cubicBezTo>
                  <a:cubicBezTo>
                    <a:pt x="610" y="158"/>
                    <a:pt x="602" y="242"/>
                    <a:pt x="597" y="325"/>
                  </a:cubicBezTo>
                  <a:cubicBezTo>
                    <a:pt x="593" y="387"/>
                    <a:pt x="587" y="450"/>
                    <a:pt x="585" y="512"/>
                  </a:cubicBezTo>
                  <a:close/>
                  <a:moveTo>
                    <a:pt x="617" y="509"/>
                  </a:moveTo>
                  <a:cubicBezTo>
                    <a:pt x="608" y="515"/>
                    <a:pt x="597" y="511"/>
                    <a:pt x="587" y="512"/>
                  </a:cubicBezTo>
                  <a:cubicBezTo>
                    <a:pt x="588" y="485"/>
                    <a:pt x="590" y="458"/>
                    <a:pt x="592" y="431"/>
                  </a:cubicBezTo>
                  <a:cubicBezTo>
                    <a:pt x="603" y="429"/>
                    <a:pt x="614" y="428"/>
                    <a:pt x="623" y="436"/>
                  </a:cubicBezTo>
                  <a:cubicBezTo>
                    <a:pt x="632" y="444"/>
                    <a:pt x="633" y="458"/>
                    <a:pt x="633" y="469"/>
                  </a:cubicBezTo>
                  <a:cubicBezTo>
                    <a:pt x="633" y="485"/>
                    <a:pt x="631" y="500"/>
                    <a:pt x="617" y="509"/>
                  </a:cubicBezTo>
                  <a:close/>
                </a:path>
              </a:pathLst>
            </a:custGeom>
            <a:solidFill>
              <a:srgbClr val="5C514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5" name="Freeform 1536"/>
            <p:cNvSpPr/>
            <p:nvPr/>
          </p:nvSpPr>
          <p:spPr bwMode="auto">
            <a:xfrm>
              <a:off x="4332547" y="5010787"/>
              <a:ext cx="62338" cy="37399"/>
            </a:xfrm>
            <a:custGeom>
              <a:avLst/>
              <a:gdLst>
                <a:gd name="T0" fmla="*/ 16 w 34"/>
                <a:gd name="T1" fmla="*/ 3 h 20"/>
                <a:gd name="T2" fmla="*/ 1 w 34"/>
                <a:gd name="T3" fmla="*/ 17 h 20"/>
                <a:gd name="T4" fmla="*/ 2 w 34"/>
                <a:gd name="T5" fmla="*/ 18 h 20"/>
                <a:gd name="T6" fmla="*/ 6 w 34"/>
                <a:gd name="T7" fmla="*/ 14 h 20"/>
                <a:gd name="T8" fmla="*/ 22 w 34"/>
                <a:gd name="T9" fmla="*/ 19 h 20"/>
                <a:gd name="T10" fmla="*/ 22 w 34"/>
                <a:gd name="T11" fmla="*/ 17 h 20"/>
                <a:gd name="T12" fmla="*/ 14 w 34"/>
                <a:gd name="T13" fmla="*/ 15 h 20"/>
                <a:gd name="T14" fmla="*/ 9 w 34"/>
                <a:gd name="T15" fmla="*/ 12 h 20"/>
                <a:gd name="T16" fmla="*/ 15 w 34"/>
                <a:gd name="T17" fmla="*/ 8 h 20"/>
                <a:gd name="T18" fmla="*/ 24 w 34"/>
                <a:gd name="T19" fmla="*/ 6 h 20"/>
                <a:gd name="T20" fmla="*/ 33 w 34"/>
                <a:gd name="T21" fmla="*/ 9 h 20"/>
                <a:gd name="T22" fmla="*/ 34 w 34"/>
                <a:gd name="T23" fmla="*/ 8 h 20"/>
                <a:gd name="T24" fmla="*/ 16 w 34"/>
                <a:gd name="T2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20">
                  <a:moveTo>
                    <a:pt x="16" y="3"/>
                  </a:moveTo>
                  <a:cubicBezTo>
                    <a:pt x="10" y="5"/>
                    <a:pt x="2" y="11"/>
                    <a:pt x="1" y="17"/>
                  </a:cubicBezTo>
                  <a:cubicBezTo>
                    <a:pt x="0" y="18"/>
                    <a:pt x="1" y="18"/>
                    <a:pt x="2" y="18"/>
                  </a:cubicBezTo>
                  <a:cubicBezTo>
                    <a:pt x="3" y="16"/>
                    <a:pt x="5" y="15"/>
                    <a:pt x="6" y="14"/>
                  </a:cubicBezTo>
                  <a:cubicBezTo>
                    <a:pt x="9" y="19"/>
                    <a:pt x="17" y="20"/>
                    <a:pt x="22" y="19"/>
                  </a:cubicBezTo>
                  <a:cubicBezTo>
                    <a:pt x="23" y="18"/>
                    <a:pt x="23" y="17"/>
                    <a:pt x="22" y="17"/>
                  </a:cubicBezTo>
                  <a:cubicBezTo>
                    <a:pt x="19" y="16"/>
                    <a:pt x="17" y="16"/>
                    <a:pt x="14" y="15"/>
                  </a:cubicBezTo>
                  <a:cubicBezTo>
                    <a:pt x="11" y="15"/>
                    <a:pt x="10" y="13"/>
                    <a:pt x="9" y="12"/>
                  </a:cubicBezTo>
                  <a:cubicBezTo>
                    <a:pt x="11" y="10"/>
                    <a:pt x="12" y="9"/>
                    <a:pt x="15" y="8"/>
                  </a:cubicBezTo>
                  <a:cubicBezTo>
                    <a:pt x="17" y="6"/>
                    <a:pt x="21" y="6"/>
                    <a:pt x="24" y="6"/>
                  </a:cubicBezTo>
                  <a:cubicBezTo>
                    <a:pt x="27" y="6"/>
                    <a:pt x="30" y="8"/>
                    <a:pt x="33" y="9"/>
                  </a:cubicBezTo>
                  <a:cubicBezTo>
                    <a:pt x="34" y="9"/>
                    <a:pt x="34" y="9"/>
                    <a:pt x="34" y="8"/>
                  </a:cubicBezTo>
                  <a:cubicBezTo>
                    <a:pt x="32" y="0"/>
                    <a:pt x="22" y="1"/>
                    <a:pt x="16" y="3"/>
                  </a:cubicBezTo>
                  <a:close/>
                </a:path>
              </a:pathLst>
            </a:custGeom>
            <a:solidFill>
              <a:srgbClr val="5C514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6" name="Freeform 1537"/>
            <p:cNvSpPr/>
            <p:nvPr/>
          </p:nvSpPr>
          <p:spPr bwMode="auto">
            <a:xfrm>
              <a:off x="3307080" y="5032604"/>
              <a:ext cx="90390" cy="84148"/>
            </a:xfrm>
            <a:custGeom>
              <a:avLst/>
              <a:gdLst>
                <a:gd name="T0" fmla="*/ 2 w 51"/>
                <a:gd name="T1" fmla="*/ 44 h 48"/>
                <a:gd name="T2" fmla="*/ 5 w 51"/>
                <a:gd name="T3" fmla="*/ 44 h 48"/>
                <a:gd name="T4" fmla="*/ 38 w 51"/>
                <a:gd name="T5" fmla="*/ 17 h 48"/>
                <a:gd name="T6" fmla="*/ 28 w 51"/>
                <a:gd name="T7" fmla="*/ 47 h 48"/>
                <a:gd name="T8" fmla="*/ 30 w 51"/>
                <a:gd name="T9" fmla="*/ 46 h 48"/>
                <a:gd name="T10" fmla="*/ 42 w 51"/>
                <a:gd name="T11" fmla="*/ 17 h 48"/>
                <a:gd name="T12" fmla="*/ 42 w 51"/>
                <a:gd name="T13" fmla="*/ 16 h 48"/>
                <a:gd name="T14" fmla="*/ 51 w 51"/>
                <a:gd name="T15" fmla="*/ 16 h 48"/>
                <a:gd name="T16" fmla="*/ 51 w 51"/>
                <a:gd name="T17" fmla="*/ 15 h 48"/>
                <a:gd name="T18" fmla="*/ 2 w 51"/>
                <a:gd name="T19"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48">
                  <a:moveTo>
                    <a:pt x="2" y="44"/>
                  </a:moveTo>
                  <a:cubicBezTo>
                    <a:pt x="2" y="45"/>
                    <a:pt x="4" y="46"/>
                    <a:pt x="5" y="44"/>
                  </a:cubicBezTo>
                  <a:cubicBezTo>
                    <a:pt x="13" y="30"/>
                    <a:pt x="23" y="20"/>
                    <a:pt x="38" y="17"/>
                  </a:cubicBezTo>
                  <a:cubicBezTo>
                    <a:pt x="28" y="22"/>
                    <a:pt x="24" y="37"/>
                    <a:pt x="28" y="47"/>
                  </a:cubicBezTo>
                  <a:cubicBezTo>
                    <a:pt x="28" y="48"/>
                    <a:pt x="30" y="47"/>
                    <a:pt x="30" y="46"/>
                  </a:cubicBezTo>
                  <a:cubicBezTo>
                    <a:pt x="31" y="35"/>
                    <a:pt x="32" y="26"/>
                    <a:pt x="42" y="17"/>
                  </a:cubicBezTo>
                  <a:cubicBezTo>
                    <a:pt x="42" y="16"/>
                    <a:pt x="42" y="16"/>
                    <a:pt x="42" y="16"/>
                  </a:cubicBezTo>
                  <a:cubicBezTo>
                    <a:pt x="45" y="16"/>
                    <a:pt x="48" y="16"/>
                    <a:pt x="51" y="16"/>
                  </a:cubicBezTo>
                  <a:cubicBezTo>
                    <a:pt x="51" y="15"/>
                    <a:pt x="51" y="15"/>
                    <a:pt x="51" y="15"/>
                  </a:cubicBezTo>
                  <a:cubicBezTo>
                    <a:pt x="37" y="0"/>
                    <a:pt x="0" y="27"/>
                    <a:pt x="2" y="44"/>
                  </a:cubicBezTo>
                  <a:close/>
                </a:path>
              </a:pathLst>
            </a:custGeom>
            <a:solidFill>
              <a:srgbClr val="5C514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7" name="Freeform 1538"/>
            <p:cNvSpPr/>
            <p:nvPr/>
          </p:nvSpPr>
          <p:spPr bwMode="auto">
            <a:xfrm>
              <a:off x="3799554" y="5029487"/>
              <a:ext cx="134027" cy="121549"/>
            </a:xfrm>
            <a:custGeom>
              <a:avLst/>
              <a:gdLst>
                <a:gd name="T0" fmla="*/ 45 w 74"/>
                <a:gd name="T1" fmla="*/ 12 h 69"/>
                <a:gd name="T2" fmla="*/ 17 w 74"/>
                <a:gd name="T3" fmla="*/ 16 h 69"/>
                <a:gd name="T4" fmla="*/ 14 w 74"/>
                <a:gd name="T5" fmla="*/ 51 h 69"/>
                <a:gd name="T6" fmla="*/ 74 w 74"/>
                <a:gd name="T7" fmla="*/ 45 h 69"/>
                <a:gd name="T8" fmla="*/ 72 w 74"/>
                <a:gd name="T9" fmla="*/ 43 h 69"/>
                <a:gd name="T10" fmla="*/ 30 w 74"/>
                <a:gd name="T11" fmla="*/ 57 h 69"/>
                <a:gd name="T12" fmla="*/ 45 w 74"/>
                <a:gd name="T13" fmla="*/ 12 h 69"/>
                <a:gd name="T14" fmla="*/ 45 w 74"/>
                <a:gd name="T15" fmla="*/ 12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69">
                  <a:moveTo>
                    <a:pt x="45" y="12"/>
                  </a:moveTo>
                  <a:cubicBezTo>
                    <a:pt x="36" y="3"/>
                    <a:pt x="25" y="8"/>
                    <a:pt x="17" y="16"/>
                  </a:cubicBezTo>
                  <a:cubicBezTo>
                    <a:pt x="8" y="26"/>
                    <a:pt x="7" y="41"/>
                    <a:pt x="14" y="51"/>
                  </a:cubicBezTo>
                  <a:cubicBezTo>
                    <a:pt x="26" y="69"/>
                    <a:pt x="68" y="66"/>
                    <a:pt x="74" y="45"/>
                  </a:cubicBezTo>
                  <a:cubicBezTo>
                    <a:pt x="74" y="44"/>
                    <a:pt x="73" y="43"/>
                    <a:pt x="72" y="43"/>
                  </a:cubicBezTo>
                  <a:cubicBezTo>
                    <a:pt x="59" y="53"/>
                    <a:pt x="48" y="61"/>
                    <a:pt x="30" y="57"/>
                  </a:cubicBezTo>
                  <a:cubicBezTo>
                    <a:pt x="0" y="50"/>
                    <a:pt x="16" y="0"/>
                    <a:pt x="45" y="12"/>
                  </a:cubicBezTo>
                  <a:cubicBezTo>
                    <a:pt x="45" y="13"/>
                    <a:pt x="45" y="12"/>
                    <a:pt x="45" y="12"/>
                  </a:cubicBezTo>
                  <a:close/>
                </a:path>
              </a:pathLst>
            </a:custGeom>
            <a:solidFill>
              <a:srgbClr val="5C514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8" name="Freeform 1539"/>
            <p:cNvSpPr/>
            <p:nvPr/>
          </p:nvSpPr>
          <p:spPr bwMode="auto">
            <a:xfrm>
              <a:off x="3693579" y="5138569"/>
              <a:ext cx="367797" cy="81032"/>
            </a:xfrm>
            <a:custGeom>
              <a:avLst/>
              <a:gdLst>
                <a:gd name="T0" fmla="*/ 1 w 206"/>
                <a:gd name="T1" fmla="*/ 4 h 46"/>
                <a:gd name="T2" fmla="*/ 89 w 206"/>
                <a:gd name="T3" fmla="*/ 44 h 46"/>
                <a:gd name="T4" fmla="*/ 205 w 206"/>
                <a:gd name="T5" fmla="*/ 3 h 46"/>
                <a:gd name="T6" fmla="*/ 203 w 206"/>
                <a:gd name="T7" fmla="*/ 1 h 46"/>
                <a:gd name="T8" fmla="*/ 158 w 206"/>
                <a:gd name="T9" fmla="*/ 31 h 46"/>
                <a:gd name="T10" fmla="*/ 99 w 206"/>
                <a:gd name="T11" fmla="*/ 39 h 46"/>
                <a:gd name="T12" fmla="*/ 2 w 206"/>
                <a:gd name="T13" fmla="*/ 3 h 46"/>
                <a:gd name="T14" fmla="*/ 1 w 206"/>
                <a:gd name="T15" fmla="*/ 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46">
                  <a:moveTo>
                    <a:pt x="1" y="4"/>
                  </a:moveTo>
                  <a:cubicBezTo>
                    <a:pt x="17" y="34"/>
                    <a:pt x="59" y="42"/>
                    <a:pt x="89" y="44"/>
                  </a:cubicBezTo>
                  <a:cubicBezTo>
                    <a:pt x="135" y="46"/>
                    <a:pt x="173" y="37"/>
                    <a:pt x="205" y="3"/>
                  </a:cubicBezTo>
                  <a:cubicBezTo>
                    <a:pt x="206" y="2"/>
                    <a:pt x="205" y="0"/>
                    <a:pt x="203" y="1"/>
                  </a:cubicBezTo>
                  <a:cubicBezTo>
                    <a:pt x="187" y="9"/>
                    <a:pt x="175" y="24"/>
                    <a:pt x="158" y="31"/>
                  </a:cubicBezTo>
                  <a:cubicBezTo>
                    <a:pt x="139" y="39"/>
                    <a:pt x="119" y="39"/>
                    <a:pt x="99" y="39"/>
                  </a:cubicBezTo>
                  <a:cubicBezTo>
                    <a:pt x="61" y="38"/>
                    <a:pt x="29" y="29"/>
                    <a:pt x="2" y="3"/>
                  </a:cubicBezTo>
                  <a:cubicBezTo>
                    <a:pt x="1" y="3"/>
                    <a:pt x="0" y="3"/>
                    <a:pt x="1" y="4"/>
                  </a:cubicBezTo>
                  <a:close/>
                </a:path>
              </a:pathLst>
            </a:custGeom>
            <a:solidFill>
              <a:srgbClr val="5C514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49" name="Freeform 1540"/>
            <p:cNvSpPr/>
            <p:nvPr/>
          </p:nvSpPr>
          <p:spPr bwMode="auto">
            <a:xfrm>
              <a:off x="4076960" y="4561993"/>
              <a:ext cx="230652" cy="162064"/>
            </a:xfrm>
            <a:custGeom>
              <a:avLst/>
              <a:gdLst>
                <a:gd name="T0" fmla="*/ 1 w 130"/>
                <a:gd name="T1" fmla="*/ 0 h 90"/>
                <a:gd name="T2" fmla="*/ 1 w 130"/>
                <a:gd name="T3" fmla="*/ 0 h 90"/>
                <a:gd name="T4" fmla="*/ 0 w 130"/>
                <a:gd name="T5" fmla="*/ 1 h 90"/>
                <a:gd name="T6" fmla="*/ 2 w 130"/>
                <a:gd name="T7" fmla="*/ 4 h 90"/>
                <a:gd name="T8" fmla="*/ 14 w 130"/>
                <a:gd name="T9" fmla="*/ 14 h 90"/>
                <a:gd name="T10" fmla="*/ 42 w 130"/>
                <a:gd name="T11" fmla="*/ 28 h 90"/>
                <a:gd name="T12" fmla="*/ 125 w 130"/>
                <a:gd name="T13" fmla="*/ 86 h 90"/>
                <a:gd name="T14" fmla="*/ 130 w 130"/>
                <a:gd name="T15" fmla="*/ 90 h 90"/>
                <a:gd name="T16" fmla="*/ 1 w 130"/>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0">
                  <a:moveTo>
                    <a:pt x="1" y="0"/>
                  </a:moveTo>
                  <a:cubicBezTo>
                    <a:pt x="1" y="0"/>
                    <a:pt x="1" y="0"/>
                    <a:pt x="1" y="0"/>
                  </a:cubicBezTo>
                  <a:cubicBezTo>
                    <a:pt x="1" y="1"/>
                    <a:pt x="0" y="1"/>
                    <a:pt x="0" y="1"/>
                  </a:cubicBezTo>
                  <a:cubicBezTo>
                    <a:pt x="0" y="2"/>
                    <a:pt x="1" y="3"/>
                    <a:pt x="2" y="4"/>
                  </a:cubicBezTo>
                  <a:cubicBezTo>
                    <a:pt x="6" y="8"/>
                    <a:pt x="10" y="11"/>
                    <a:pt x="14" y="14"/>
                  </a:cubicBezTo>
                  <a:cubicBezTo>
                    <a:pt x="23" y="19"/>
                    <a:pt x="33" y="24"/>
                    <a:pt x="42" y="28"/>
                  </a:cubicBezTo>
                  <a:cubicBezTo>
                    <a:pt x="73" y="42"/>
                    <a:pt x="101" y="64"/>
                    <a:pt x="125" y="86"/>
                  </a:cubicBezTo>
                  <a:cubicBezTo>
                    <a:pt x="127" y="87"/>
                    <a:pt x="129" y="89"/>
                    <a:pt x="130" y="90"/>
                  </a:cubicBezTo>
                  <a:cubicBezTo>
                    <a:pt x="97" y="49"/>
                    <a:pt x="55" y="8"/>
                    <a:pt x="1" y="0"/>
                  </a:cubicBezTo>
                  <a:close/>
                </a:path>
              </a:pathLst>
            </a:custGeom>
            <a:solidFill>
              <a:srgbClr val="4C30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0" name="Freeform 1541"/>
            <p:cNvSpPr/>
            <p:nvPr/>
          </p:nvSpPr>
          <p:spPr bwMode="auto">
            <a:xfrm>
              <a:off x="4313846" y="4733408"/>
              <a:ext cx="0" cy="0"/>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rgbClr val="694715"/>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1" name="Freeform 1542"/>
            <p:cNvSpPr/>
            <p:nvPr/>
          </p:nvSpPr>
          <p:spPr bwMode="auto">
            <a:xfrm>
              <a:off x="4076960" y="4540178"/>
              <a:ext cx="236886" cy="193231"/>
            </a:xfrm>
            <a:custGeom>
              <a:avLst/>
              <a:gdLst>
                <a:gd name="T0" fmla="*/ 133 w 133"/>
                <a:gd name="T1" fmla="*/ 108 h 108"/>
                <a:gd name="T2" fmla="*/ 133 w 133"/>
                <a:gd name="T3" fmla="*/ 108 h 108"/>
                <a:gd name="T4" fmla="*/ 128 w 133"/>
                <a:gd name="T5" fmla="*/ 96 h 108"/>
                <a:gd name="T6" fmla="*/ 118 w 133"/>
                <a:gd name="T7" fmla="*/ 80 h 108"/>
                <a:gd name="T8" fmla="*/ 82 w 133"/>
                <a:gd name="T9" fmla="*/ 43 h 108"/>
                <a:gd name="T10" fmla="*/ 6 w 133"/>
                <a:gd name="T11" fmla="*/ 0 h 108"/>
                <a:gd name="T12" fmla="*/ 4 w 133"/>
                <a:gd name="T13" fmla="*/ 1 h 108"/>
                <a:gd name="T14" fmla="*/ 0 w 133"/>
                <a:gd name="T15" fmla="*/ 13 h 108"/>
                <a:gd name="T16" fmla="*/ 129 w 133"/>
                <a:gd name="T17" fmla="*/ 103 h 108"/>
                <a:gd name="T18" fmla="*/ 133 w 133"/>
                <a:gd name="T19"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08">
                  <a:moveTo>
                    <a:pt x="133" y="108"/>
                  </a:moveTo>
                  <a:cubicBezTo>
                    <a:pt x="133" y="108"/>
                    <a:pt x="133" y="108"/>
                    <a:pt x="133" y="108"/>
                  </a:cubicBezTo>
                  <a:cubicBezTo>
                    <a:pt x="132" y="104"/>
                    <a:pt x="130" y="100"/>
                    <a:pt x="128" y="96"/>
                  </a:cubicBezTo>
                  <a:cubicBezTo>
                    <a:pt x="125" y="91"/>
                    <a:pt x="122" y="85"/>
                    <a:pt x="118" y="80"/>
                  </a:cubicBezTo>
                  <a:cubicBezTo>
                    <a:pt x="108" y="66"/>
                    <a:pt x="95" y="54"/>
                    <a:pt x="82" y="43"/>
                  </a:cubicBezTo>
                  <a:cubicBezTo>
                    <a:pt x="59" y="25"/>
                    <a:pt x="33" y="10"/>
                    <a:pt x="6" y="0"/>
                  </a:cubicBezTo>
                  <a:cubicBezTo>
                    <a:pt x="5" y="1"/>
                    <a:pt x="4" y="1"/>
                    <a:pt x="4" y="1"/>
                  </a:cubicBezTo>
                  <a:cubicBezTo>
                    <a:pt x="4" y="5"/>
                    <a:pt x="1" y="10"/>
                    <a:pt x="0" y="13"/>
                  </a:cubicBezTo>
                  <a:cubicBezTo>
                    <a:pt x="54" y="21"/>
                    <a:pt x="96" y="62"/>
                    <a:pt x="129" y="103"/>
                  </a:cubicBezTo>
                  <a:cubicBezTo>
                    <a:pt x="131" y="104"/>
                    <a:pt x="132" y="106"/>
                    <a:pt x="133" y="108"/>
                  </a:cubicBezTo>
                  <a:close/>
                </a:path>
              </a:pathLst>
            </a:custGeom>
            <a:solidFill>
              <a:srgbClr val="694715"/>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2" name="Freeform 1543"/>
            <p:cNvSpPr/>
            <p:nvPr/>
          </p:nvSpPr>
          <p:spPr bwMode="auto">
            <a:xfrm>
              <a:off x="3428639" y="4540178"/>
              <a:ext cx="233770" cy="183880"/>
            </a:xfrm>
            <a:custGeom>
              <a:avLst/>
              <a:gdLst>
                <a:gd name="T0" fmla="*/ 132 w 132"/>
                <a:gd name="T1" fmla="*/ 14 h 104"/>
                <a:gd name="T2" fmla="*/ 131 w 132"/>
                <a:gd name="T3" fmla="*/ 13 h 104"/>
                <a:gd name="T4" fmla="*/ 128 w 132"/>
                <a:gd name="T5" fmla="*/ 4 h 104"/>
                <a:gd name="T6" fmla="*/ 128 w 132"/>
                <a:gd name="T7" fmla="*/ 2 h 104"/>
                <a:gd name="T8" fmla="*/ 126 w 132"/>
                <a:gd name="T9" fmla="*/ 0 h 104"/>
                <a:gd name="T10" fmla="*/ 47 w 132"/>
                <a:gd name="T11" fmla="*/ 46 h 104"/>
                <a:gd name="T12" fmla="*/ 11 w 132"/>
                <a:gd name="T13" fmla="*/ 83 h 104"/>
                <a:gd name="T14" fmla="*/ 0 w 132"/>
                <a:gd name="T15" fmla="*/ 104 h 104"/>
                <a:gd name="T16" fmla="*/ 132 w 132"/>
                <a:gd name="T17" fmla="*/ 1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04">
                  <a:moveTo>
                    <a:pt x="132" y="14"/>
                  </a:moveTo>
                  <a:cubicBezTo>
                    <a:pt x="131" y="13"/>
                    <a:pt x="131" y="13"/>
                    <a:pt x="131" y="13"/>
                  </a:cubicBezTo>
                  <a:cubicBezTo>
                    <a:pt x="130" y="10"/>
                    <a:pt x="129" y="7"/>
                    <a:pt x="128" y="4"/>
                  </a:cubicBezTo>
                  <a:cubicBezTo>
                    <a:pt x="128" y="3"/>
                    <a:pt x="128" y="2"/>
                    <a:pt x="128" y="2"/>
                  </a:cubicBezTo>
                  <a:cubicBezTo>
                    <a:pt x="127" y="1"/>
                    <a:pt x="127" y="1"/>
                    <a:pt x="126" y="0"/>
                  </a:cubicBezTo>
                  <a:cubicBezTo>
                    <a:pt x="97" y="10"/>
                    <a:pt x="70" y="27"/>
                    <a:pt x="47" y="46"/>
                  </a:cubicBezTo>
                  <a:cubicBezTo>
                    <a:pt x="33" y="57"/>
                    <a:pt x="21" y="69"/>
                    <a:pt x="11" y="83"/>
                  </a:cubicBezTo>
                  <a:cubicBezTo>
                    <a:pt x="7" y="90"/>
                    <a:pt x="3" y="97"/>
                    <a:pt x="0" y="104"/>
                  </a:cubicBezTo>
                  <a:cubicBezTo>
                    <a:pt x="38" y="66"/>
                    <a:pt x="82" y="33"/>
                    <a:pt x="132" y="14"/>
                  </a:cubicBezTo>
                  <a:close/>
                </a:path>
              </a:pathLst>
            </a:custGeom>
            <a:solidFill>
              <a:srgbClr val="694715"/>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3" name="Freeform 1544"/>
            <p:cNvSpPr/>
            <p:nvPr/>
          </p:nvSpPr>
          <p:spPr bwMode="auto">
            <a:xfrm>
              <a:off x="3425524" y="4565111"/>
              <a:ext cx="236886" cy="174531"/>
            </a:xfrm>
            <a:custGeom>
              <a:avLst/>
              <a:gdLst>
                <a:gd name="T0" fmla="*/ 2 w 134"/>
                <a:gd name="T1" fmla="*/ 90 h 98"/>
                <a:gd name="T2" fmla="*/ 1 w 134"/>
                <a:gd name="T3" fmla="*/ 92 h 98"/>
                <a:gd name="T4" fmla="*/ 5 w 134"/>
                <a:gd name="T5" fmla="*/ 89 h 98"/>
                <a:gd name="T6" fmla="*/ 14 w 134"/>
                <a:gd name="T7" fmla="*/ 81 h 98"/>
                <a:gd name="T8" fmla="*/ 94 w 134"/>
                <a:gd name="T9" fmla="*/ 27 h 98"/>
                <a:gd name="T10" fmla="*/ 123 w 134"/>
                <a:gd name="T11" fmla="*/ 11 h 98"/>
                <a:gd name="T12" fmla="*/ 134 w 134"/>
                <a:gd name="T13" fmla="*/ 0 h 98"/>
                <a:gd name="T14" fmla="*/ 134 w 134"/>
                <a:gd name="T15" fmla="*/ 0 h 98"/>
                <a:gd name="T16" fmla="*/ 2 w 134"/>
                <a:gd name="T1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98">
                  <a:moveTo>
                    <a:pt x="2" y="90"/>
                  </a:moveTo>
                  <a:cubicBezTo>
                    <a:pt x="2" y="91"/>
                    <a:pt x="2" y="91"/>
                    <a:pt x="1" y="92"/>
                  </a:cubicBezTo>
                  <a:cubicBezTo>
                    <a:pt x="0" y="98"/>
                    <a:pt x="2" y="92"/>
                    <a:pt x="5" y="89"/>
                  </a:cubicBezTo>
                  <a:cubicBezTo>
                    <a:pt x="8" y="86"/>
                    <a:pt x="11" y="84"/>
                    <a:pt x="14" y="81"/>
                  </a:cubicBezTo>
                  <a:cubicBezTo>
                    <a:pt x="38" y="60"/>
                    <a:pt x="65" y="40"/>
                    <a:pt x="94" y="27"/>
                  </a:cubicBezTo>
                  <a:cubicBezTo>
                    <a:pt x="104" y="22"/>
                    <a:pt x="114" y="17"/>
                    <a:pt x="123" y="11"/>
                  </a:cubicBezTo>
                  <a:cubicBezTo>
                    <a:pt x="128" y="7"/>
                    <a:pt x="132" y="4"/>
                    <a:pt x="134" y="0"/>
                  </a:cubicBezTo>
                  <a:cubicBezTo>
                    <a:pt x="134" y="0"/>
                    <a:pt x="134" y="0"/>
                    <a:pt x="134" y="0"/>
                  </a:cubicBezTo>
                  <a:cubicBezTo>
                    <a:pt x="84" y="19"/>
                    <a:pt x="40" y="52"/>
                    <a:pt x="2" y="90"/>
                  </a:cubicBezTo>
                  <a:close/>
                </a:path>
              </a:pathLst>
            </a:custGeom>
            <a:solidFill>
              <a:srgbClr val="4C30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4" name="Freeform 1545"/>
            <p:cNvSpPr>
              <a:spLocks noEditPoints="1"/>
            </p:cNvSpPr>
            <p:nvPr/>
          </p:nvSpPr>
          <p:spPr bwMode="auto">
            <a:xfrm>
              <a:off x="3416172" y="4518361"/>
              <a:ext cx="286757" cy="224397"/>
            </a:xfrm>
            <a:custGeom>
              <a:avLst/>
              <a:gdLst>
                <a:gd name="T0" fmla="*/ 155 w 161"/>
                <a:gd name="T1" fmla="*/ 8 h 127"/>
                <a:gd name="T2" fmla="*/ 153 w 161"/>
                <a:gd name="T3" fmla="*/ 33 h 127"/>
                <a:gd name="T4" fmla="*/ 151 w 161"/>
                <a:gd name="T5" fmla="*/ 1 h 127"/>
                <a:gd name="T6" fmla="*/ 150 w 161"/>
                <a:gd name="T7" fmla="*/ 1 h 127"/>
                <a:gd name="T8" fmla="*/ 150 w 161"/>
                <a:gd name="T9" fmla="*/ 20 h 127"/>
                <a:gd name="T10" fmla="*/ 149 w 161"/>
                <a:gd name="T11" fmla="*/ 17 h 127"/>
                <a:gd name="T12" fmla="*/ 146 w 161"/>
                <a:gd name="T13" fmla="*/ 16 h 127"/>
                <a:gd name="T14" fmla="*/ 146 w 161"/>
                <a:gd name="T15" fmla="*/ 13 h 127"/>
                <a:gd name="T16" fmla="*/ 142 w 161"/>
                <a:gd name="T17" fmla="*/ 13 h 127"/>
                <a:gd name="T18" fmla="*/ 142 w 161"/>
                <a:gd name="T19" fmla="*/ 15 h 127"/>
                <a:gd name="T20" fmla="*/ 141 w 161"/>
                <a:gd name="T21" fmla="*/ 14 h 127"/>
                <a:gd name="T22" fmla="*/ 141 w 161"/>
                <a:gd name="T23" fmla="*/ 13 h 127"/>
                <a:gd name="T24" fmla="*/ 138 w 161"/>
                <a:gd name="T25" fmla="*/ 12 h 127"/>
                <a:gd name="T26" fmla="*/ 137 w 161"/>
                <a:gd name="T27" fmla="*/ 11 h 127"/>
                <a:gd name="T28" fmla="*/ 138 w 161"/>
                <a:gd name="T29" fmla="*/ 11 h 127"/>
                <a:gd name="T30" fmla="*/ 137 w 161"/>
                <a:gd name="T31" fmla="*/ 10 h 127"/>
                <a:gd name="T32" fmla="*/ 135 w 161"/>
                <a:gd name="T33" fmla="*/ 11 h 127"/>
                <a:gd name="T34" fmla="*/ 131 w 161"/>
                <a:gd name="T35" fmla="*/ 9 h 127"/>
                <a:gd name="T36" fmla="*/ 130 w 161"/>
                <a:gd name="T37" fmla="*/ 12 h 127"/>
                <a:gd name="T38" fmla="*/ 57 w 161"/>
                <a:gd name="T39" fmla="*/ 51 h 127"/>
                <a:gd name="T40" fmla="*/ 0 w 161"/>
                <a:gd name="T41" fmla="*/ 124 h 127"/>
                <a:gd name="T42" fmla="*/ 3 w 161"/>
                <a:gd name="T43" fmla="*/ 126 h 127"/>
                <a:gd name="T44" fmla="*/ 73 w 161"/>
                <a:gd name="T45" fmla="*/ 72 h 127"/>
                <a:gd name="T46" fmla="*/ 118 w 161"/>
                <a:gd name="T47" fmla="*/ 48 h 127"/>
                <a:gd name="T48" fmla="*/ 142 w 161"/>
                <a:gd name="T49" fmla="*/ 28 h 127"/>
                <a:gd name="T50" fmla="*/ 142 w 161"/>
                <a:gd name="T51" fmla="*/ 30 h 127"/>
                <a:gd name="T52" fmla="*/ 145 w 161"/>
                <a:gd name="T53" fmla="*/ 30 h 127"/>
                <a:gd name="T54" fmla="*/ 146 w 161"/>
                <a:gd name="T55" fmla="*/ 31 h 127"/>
                <a:gd name="T56" fmla="*/ 149 w 161"/>
                <a:gd name="T57" fmla="*/ 31 h 127"/>
                <a:gd name="T58" fmla="*/ 149 w 161"/>
                <a:gd name="T59" fmla="*/ 27 h 127"/>
                <a:gd name="T60" fmla="*/ 149 w 161"/>
                <a:gd name="T61" fmla="*/ 28 h 127"/>
                <a:gd name="T62" fmla="*/ 150 w 161"/>
                <a:gd name="T63" fmla="*/ 29 h 127"/>
                <a:gd name="T64" fmla="*/ 151 w 161"/>
                <a:gd name="T65" fmla="*/ 39 h 127"/>
                <a:gd name="T66" fmla="*/ 153 w 161"/>
                <a:gd name="T67" fmla="*/ 39 h 127"/>
                <a:gd name="T68" fmla="*/ 156 w 161"/>
                <a:gd name="T69" fmla="*/ 19 h 127"/>
                <a:gd name="T70" fmla="*/ 160 w 161"/>
                <a:gd name="T71" fmla="*/ 33 h 127"/>
                <a:gd name="T72" fmla="*/ 161 w 161"/>
                <a:gd name="T73" fmla="*/ 32 h 127"/>
                <a:gd name="T74" fmla="*/ 156 w 161"/>
                <a:gd name="T75" fmla="*/ 8 h 127"/>
                <a:gd name="T76" fmla="*/ 155 w 161"/>
                <a:gd name="T77" fmla="*/ 8 h 127"/>
                <a:gd name="T78" fmla="*/ 127 w 161"/>
                <a:gd name="T79" fmla="*/ 38 h 127"/>
                <a:gd name="T80" fmla="*/ 98 w 161"/>
                <a:gd name="T81" fmla="*/ 54 h 127"/>
                <a:gd name="T82" fmla="*/ 18 w 161"/>
                <a:gd name="T83" fmla="*/ 108 h 127"/>
                <a:gd name="T84" fmla="*/ 9 w 161"/>
                <a:gd name="T85" fmla="*/ 116 h 127"/>
                <a:gd name="T86" fmla="*/ 5 w 161"/>
                <a:gd name="T87" fmla="*/ 119 h 127"/>
                <a:gd name="T88" fmla="*/ 17 w 161"/>
                <a:gd name="T89" fmla="*/ 96 h 127"/>
                <a:gd name="T90" fmla="*/ 53 w 161"/>
                <a:gd name="T91" fmla="*/ 59 h 127"/>
                <a:gd name="T92" fmla="*/ 132 w 161"/>
                <a:gd name="T93" fmla="*/ 13 h 127"/>
                <a:gd name="T94" fmla="*/ 134 w 161"/>
                <a:gd name="T95" fmla="*/ 15 h 127"/>
                <a:gd name="T96" fmla="*/ 134 w 161"/>
                <a:gd name="T97" fmla="*/ 17 h 127"/>
                <a:gd name="T98" fmla="*/ 137 w 161"/>
                <a:gd name="T99" fmla="*/ 26 h 127"/>
                <a:gd name="T100" fmla="*/ 138 w 161"/>
                <a:gd name="T101" fmla="*/ 27 h 127"/>
                <a:gd name="T102" fmla="*/ 127 w 161"/>
                <a:gd name="T103" fmla="*/ 3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1" h="127">
                  <a:moveTo>
                    <a:pt x="155" y="8"/>
                  </a:moveTo>
                  <a:cubicBezTo>
                    <a:pt x="155" y="16"/>
                    <a:pt x="155" y="25"/>
                    <a:pt x="153" y="33"/>
                  </a:cubicBezTo>
                  <a:cubicBezTo>
                    <a:pt x="152" y="23"/>
                    <a:pt x="152" y="12"/>
                    <a:pt x="151" y="1"/>
                  </a:cubicBezTo>
                  <a:cubicBezTo>
                    <a:pt x="151" y="0"/>
                    <a:pt x="150" y="0"/>
                    <a:pt x="150" y="1"/>
                  </a:cubicBezTo>
                  <a:cubicBezTo>
                    <a:pt x="150" y="7"/>
                    <a:pt x="149" y="13"/>
                    <a:pt x="150" y="20"/>
                  </a:cubicBezTo>
                  <a:cubicBezTo>
                    <a:pt x="149" y="19"/>
                    <a:pt x="149" y="18"/>
                    <a:pt x="149" y="17"/>
                  </a:cubicBezTo>
                  <a:cubicBezTo>
                    <a:pt x="149" y="16"/>
                    <a:pt x="147" y="15"/>
                    <a:pt x="146" y="16"/>
                  </a:cubicBezTo>
                  <a:cubicBezTo>
                    <a:pt x="146" y="15"/>
                    <a:pt x="146" y="14"/>
                    <a:pt x="146" y="13"/>
                  </a:cubicBezTo>
                  <a:cubicBezTo>
                    <a:pt x="146" y="10"/>
                    <a:pt x="142" y="10"/>
                    <a:pt x="142" y="13"/>
                  </a:cubicBezTo>
                  <a:cubicBezTo>
                    <a:pt x="142" y="13"/>
                    <a:pt x="142" y="14"/>
                    <a:pt x="142" y="15"/>
                  </a:cubicBezTo>
                  <a:cubicBezTo>
                    <a:pt x="142" y="15"/>
                    <a:pt x="141" y="14"/>
                    <a:pt x="141" y="14"/>
                  </a:cubicBezTo>
                  <a:cubicBezTo>
                    <a:pt x="141" y="13"/>
                    <a:pt x="141" y="13"/>
                    <a:pt x="141" y="13"/>
                  </a:cubicBezTo>
                  <a:cubicBezTo>
                    <a:pt x="141" y="11"/>
                    <a:pt x="138" y="10"/>
                    <a:pt x="138" y="12"/>
                  </a:cubicBezTo>
                  <a:cubicBezTo>
                    <a:pt x="137" y="11"/>
                    <a:pt x="137" y="11"/>
                    <a:pt x="137" y="11"/>
                  </a:cubicBezTo>
                  <a:cubicBezTo>
                    <a:pt x="138" y="11"/>
                    <a:pt x="138" y="11"/>
                    <a:pt x="138" y="11"/>
                  </a:cubicBezTo>
                  <a:cubicBezTo>
                    <a:pt x="138" y="11"/>
                    <a:pt x="138" y="10"/>
                    <a:pt x="137" y="10"/>
                  </a:cubicBezTo>
                  <a:cubicBezTo>
                    <a:pt x="137" y="10"/>
                    <a:pt x="136" y="11"/>
                    <a:pt x="135" y="11"/>
                  </a:cubicBezTo>
                  <a:cubicBezTo>
                    <a:pt x="134" y="10"/>
                    <a:pt x="133" y="10"/>
                    <a:pt x="131" y="9"/>
                  </a:cubicBezTo>
                  <a:cubicBezTo>
                    <a:pt x="130" y="9"/>
                    <a:pt x="129" y="11"/>
                    <a:pt x="130" y="12"/>
                  </a:cubicBezTo>
                  <a:cubicBezTo>
                    <a:pt x="103" y="19"/>
                    <a:pt x="78" y="35"/>
                    <a:pt x="57" y="51"/>
                  </a:cubicBezTo>
                  <a:cubicBezTo>
                    <a:pt x="33" y="70"/>
                    <a:pt x="8" y="94"/>
                    <a:pt x="0" y="124"/>
                  </a:cubicBezTo>
                  <a:cubicBezTo>
                    <a:pt x="0" y="126"/>
                    <a:pt x="2" y="127"/>
                    <a:pt x="3" y="126"/>
                  </a:cubicBezTo>
                  <a:cubicBezTo>
                    <a:pt x="25" y="106"/>
                    <a:pt x="48" y="87"/>
                    <a:pt x="73" y="72"/>
                  </a:cubicBezTo>
                  <a:cubicBezTo>
                    <a:pt x="87" y="62"/>
                    <a:pt x="103" y="56"/>
                    <a:pt x="118" y="48"/>
                  </a:cubicBezTo>
                  <a:cubicBezTo>
                    <a:pt x="125" y="44"/>
                    <a:pt x="137" y="36"/>
                    <a:pt x="142" y="28"/>
                  </a:cubicBezTo>
                  <a:cubicBezTo>
                    <a:pt x="142" y="28"/>
                    <a:pt x="142" y="29"/>
                    <a:pt x="142" y="30"/>
                  </a:cubicBezTo>
                  <a:cubicBezTo>
                    <a:pt x="143" y="31"/>
                    <a:pt x="145" y="31"/>
                    <a:pt x="145" y="30"/>
                  </a:cubicBezTo>
                  <a:cubicBezTo>
                    <a:pt x="146" y="31"/>
                    <a:pt x="146" y="31"/>
                    <a:pt x="146" y="31"/>
                  </a:cubicBezTo>
                  <a:cubicBezTo>
                    <a:pt x="146" y="33"/>
                    <a:pt x="149" y="33"/>
                    <a:pt x="149" y="31"/>
                  </a:cubicBezTo>
                  <a:cubicBezTo>
                    <a:pt x="149" y="29"/>
                    <a:pt x="149" y="28"/>
                    <a:pt x="149" y="27"/>
                  </a:cubicBezTo>
                  <a:cubicBezTo>
                    <a:pt x="149" y="28"/>
                    <a:pt x="149" y="28"/>
                    <a:pt x="149" y="28"/>
                  </a:cubicBezTo>
                  <a:cubicBezTo>
                    <a:pt x="149" y="28"/>
                    <a:pt x="150" y="28"/>
                    <a:pt x="150" y="29"/>
                  </a:cubicBezTo>
                  <a:cubicBezTo>
                    <a:pt x="150" y="32"/>
                    <a:pt x="151" y="36"/>
                    <a:pt x="151" y="39"/>
                  </a:cubicBezTo>
                  <a:cubicBezTo>
                    <a:pt x="152" y="40"/>
                    <a:pt x="153" y="40"/>
                    <a:pt x="153" y="39"/>
                  </a:cubicBezTo>
                  <a:cubicBezTo>
                    <a:pt x="155" y="32"/>
                    <a:pt x="156" y="26"/>
                    <a:pt x="156" y="19"/>
                  </a:cubicBezTo>
                  <a:cubicBezTo>
                    <a:pt x="157" y="23"/>
                    <a:pt x="158" y="28"/>
                    <a:pt x="160" y="33"/>
                  </a:cubicBezTo>
                  <a:cubicBezTo>
                    <a:pt x="160" y="33"/>
                    <a:pt x="161" y="33"/>
                    <a:pt x="161" y="32"/>
                  </a:cubicBezTo>
                  <a:cubicBezTo>
                    <a:pt x="160" y="24"/>
                    <a:pt x="157" y="16"/>
                    <a:pt x="156" y="8"/>
                  </a:cubicBezTo>
                  <a:cubicBezTo>
                    <a:pt x="156" y="7"/>
                    <a:pt x="155" y="7"/>
                    <a:pt x="155" y="8"/>
                  </a:cubicBezTo>
                  <a:close/>
                  <a:moveTo>
                    <a:pt x="127" y="38"/>
                  </a:moveTo>
                  <a:cubicBezTo>
                    <a:pt x="118" y="44"/>
                    <a:pt x="108" y="49"/>
                    <a:pt x="98" y="54"/>
                  </a:cubicBezTo>
                  <a:cubicBezTo>
                    <a:pt x="69" y="67"/>
                    <a:pt x="42" y="87"/>
                    <a:pt x="18" y="108"/>
                  </a:cubicBezTo>
                  <a:cubicBezTo>
                    <a:pt x="15" y="111"/>
                    <a:pt x="12" y="113"/>
                    <a:pt x="9" y="116"/>
                  </a:cubicBezTo>
                  <a:cubicBezTo>
                    <a:pt x="6" y="119"/>
                    <a:pt x="4" y="125"/>
                    <a:pt x="5" y="119"/>
                  </a:cubicBezTo>
                  <a:cubicBezTo>
                    <a:pt x="8" y="111"/>
                    <a:pt x="12" y="103"/>
                    <a:pt x="17" y="96"/>
                  </a:cubicBezTo>
                  <a:cubicBezTo>
                    <a:pt x="27" y="82"/>
                    <a:pt x="39" y="70"/>
                    <a:pt x="53" y="59"/>
                  </a:cubicBezTo>
                  <a:cubicBezTo>
                    <a:pt x="76" y="40"/>
                    <a:pt x="103" y="23"/>
                    <a:pt x="132" y="13"/>
                  </a:cubicBezTo>
                  <a:cubicBezTo>
                    <a:pt x="133" y="14"/>
                    <a:pt x="133" y="14"/>
                    <a:pt x="134" y="15"/>
                  </a:cubicBezTo>
                  <a:cubicBezTo>
                    <a:pt x="134" y="15"/>
                    <a:pt x="134" y="16"/>
                    <a:pt x="134" y="17"/>
                  </a:cubicBezTo>
                  <a:cubicBezTo>
                    <a:pt x="135" y="20"/>
                    <a:pt x="136" y="23"/>
                    <a:pt x="137" y="26"/>
                  </a:cubicBezTo>
                  <a:cubicBezTo>
                    <a:pt x="138" y="27"/>
                    <a:pt x="138" y="27"/>
                    <a:pt x="138" y="27"/>
                  </a:cubicBezTo>
                  <a:cubicBezTo>
                    <a:pt x="136" y="31"/>
                    <a:pt x="132" y="34"/>
                    <a:pt x="127" y="38"/>
                  </a:cubicBezTo>
                  <a:close/>
                </a:path>
              </a:pathLst>
            </a:custGeom>
            <a:solidFill>
              <a:srgbClr val="331A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5" name="Freeform 1546"/>
            <p:cNvSpPr/>
            <p:nvPr/>
          </p:nvSpPr>
          <p:spPr bwMode="auto">
            <a:xfrm>
              <a:off x="3706047" y="4524594"/>
              <a:ext cx="21817" cy="43633"/>
            </a:xfrm>
            <a:custGeom>
              <a:avLst/>
              <a:gdLst>
                <a:gd name="T0" fmla="*/ 9 w 12"/>
                <a:gd name="T1" fmla="*/ 7 h 25"/>
                <a:gd name="T2" fmla="*/ 9 w 12"/>
                <a:gd name="T3" fmla="*/ 7 h 25"/>
                <a:gd name="T4" fmla="*/ 9 w 12"/>
                <a:gd name="T5" fmla="*/ 7 h 25"/>
                <a:gd name="T6" fmla="*/ 9 w 12"/>
                <a:gd name="T7" fmla="*/ 7 h 25"/>
                <a:gd name="T8" fmla="*/ 8 w 12"/>
                <a:gd name="T9" fmla="*/ 12 h 25"/>
                <a:gd name="T10" fmla="*/ 6 w 12"/>
                <a:gd name="T11" fmla="*/ 19 h 25"/>
                <a:gd name="T12" fmla="*/ 5 w 12"/>
                <a:gd name="T13" fmla="*/ 15 h 25"/>
                <a:gd name="T14" fmla="*/ 3 w 12"/>
                <a:gd name="T15" fmla="*/ 2 h 25"/>
                <a:gd name="T16" fmla="*/ 0 w 12"/>
                <a:gd name="T17" fmla="*/ 2 h 25"/>
                <a:gd name="T18" fmla="*/ 0 w 12"/>
                <a:gd name="T19" fmla="*/ 15 h 25"/>
                <a:gd name="T20" fmla="*/ 1 w 12"/>
                <a:gd name="T21" fmla="*/ 15 h 25"/>
                <a:gd name="T22" fmla="*/ 1 w 12"/>
                <a:gd name="T23" fmla="*/ 13 h 25"/>
                <a:gd name="T24" fmla="*/ 4 w 12"/>
                <a:gd name="T25" fmla="*/ 24 h 25"/>
                <a:gd name="T26" fmla="*/ 7 w 12"/>
                <a:gd name="T27" fmla="*/ 24 h 25"/>
                <a:gd name="T28" fmla="*/ 8 w 12"/>
                <a:gd name="T29" fmla="*/ 18 h 25"/>
                <a:gd name="T30" fmla="*/ 9 w 12"/>
                <a:gd name="T31" fmla="*/ 24 h 25"/>
                <a:gd name="T32" fmla="*/ 11 w 12"/>
                <a:gd name="T33" fmla="*/ 24 h 25"/>
                <a:gd name="T34" fmla="*/ 11 w 12"/>
                <a:gd name="T35" fmla="*/ 7 h 25"/>
                <a:gd name="T36" fmla="*/ 9 w 12"/>
                <a:gd name="T37"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5">
                  <a:moveTo>
                    <a:pt x="9" y="7"/>
                  </a:moveTo>
                  <a:cubicBezTo>
                    <a:pt x="9" y="7"/>
                    <a:pt x="9" y="7"/>
                    <a:pt x="9" y="7"/>
                  </a:cubicBezTo>
                  <a:cubicBezTo>
                    <a:pt x="9" y="7"/>
                    <a:pt x="9" y="7"/>
                    <a:pt x="9" y="7"/>
                  </a:cubicBezTo>
                  <a:cubicBezTo>
                    <a:pt x="9" y="7"/>
                    <a:pt x="9" y="7"/>
                    <a:pt x="9" y="7"/>
                  </a:cubicBezTo>
                  <a:cubicBezTo>
                    <a:pt x="9" y="9"/>
                    <a:pt x="8" y="10"/>
                    <a:pt x="8" y="12"/>
                  </a:cubicBezTo>
                  <a:cubicBezTo>
                    <a:pt x="8" y="14"/>
                    <a:pt x="7" y="17"/>
                    <a:pt x="6" y="19"/>
                  </a:cubicBezTo>
                  <a:cubicBezTo>
                    <a:pt x="6" y="17"/>
                    <a:pt x="5" y="16"/>
                    <a:pt x="5" y="15"/>
                  </a:cubicBezTo>
                  <a:cubicBezTo>
                    <a:pt x="4" y="11"/>
                    <a:pt x="4" y="6"/>
                    <a:pt x="3" y="2"/>
                  </a:cubicBezTo>
                  <a:cubicBezTo>
                    <a:pt x="3" y="0"/>
                    <a:pt x="0" y="0"/>
                    <a:pt x="0" y="2"/>
                  </a:cubicBezTo>
                  <a:cubicBezTo>
                    <a:pt x="0" y="6"/>
                    <a:pt x="0" y="11"/>
                    <a:pt x="0" y="15"/>
                  </a:cubicBezTo>
                  <a:cubicBezTo>
                    <a:pt x="0" y="16"/>
                    <a:pt x="1" y="16"/>
                    <a:pt x="1" y="15"/>
                  </a:cubicBezTo>
                  <a:cubicBezTo>
                    <a:pt x="1" y="14"/>
                    <a:pt x="1" y="14"/>
                    <a:pt x="1" y="13"/>
                  </a:cubicBezTo>
                  <a:cubicBezTo>
                    <a:pt x="1" y="17"/>
                    <a:pt x="2" y="21"/>
                    <a:pt x="4" y="24"/>
                  </a:cubicBezTo>
                  <a:cubicBezTo>
                    <a:pt x="4" y="25"/>
                    <a:pt x="6" y="25"/>
                    <a:pt x="7" y="24"/>
                  </a:cubicBezTo>
                  <a:cubicBezTo>
                    <a:pt x="7" y="22"/>
                    <a:pt x="8" y="20"/>
                    <a:pt x="8" y="18"/>
                  </a:cubicBezTo>
                  <a:cubicBezTo>
                    <a:pt x="9" y="20"/>
                    <a:pt x="9" y="22"/>
                    <a:pt x="9" y="24"/>
                  </a:cubicBezTo>
                  <a:cubicBezTo>
                    <a:pt x="9" y="24"/>
                    <a:pt x="11" y="24"/>
                    <a:pt x="11" y="24"/>
                  </a:cubicBezTo>
                  <a:cubicBezTo>
                    <a:pt x="12" y="18"/>
                    <a:pt x="12" y="12"/>
                    <a:pt x="11" y="7"/>
                  </a:cubicBezTo>
                  <a:cubicBezTo>
                    <a:pt x="11" y="5"/>
                    <a:pt x="9" y="5"/>
                    <a:pt x="9" y="7"/>
                  </a:cubicBezTo>
                  <a:close/>
                </a:path>
              </a:pathLst>
            </a:custGeom>
            <a:solidFill>
              <a:srgbClr val="331A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6" name="Freeform 1547"/>
            <p:cNvSpPr>
              <a:spLocks noEditPoints="1"/>
            </p:cNvSpPr>
            <p:nvPr/>
          </p:nvSpPr>
          <p:spPr bwMode="auto">
            <a:xfrm>
              <a:off x="4036441" y="4518361"/>
              <a:ext cx="286757" cy="224397"/>
            </a:xfrm>
            <a:custGeom>
              <a:avLst/>
              <a:gdLst>
                <a:gd name="T0" fmla="*/ 161 w 162"/>
                <a:gd name="T1" fmla="*/ 124 h 127"/>
                <a:gd name="T2" fmla="*/ 108 w 162"/>
                <a:gd name="T3" fmla="*/ 54 h 127"/>
                <a:gd name="T4" fmla="*/ 32 w 162"/>
                <a:gd name="T5" fmla="*/ 12 h 127"/>
                <a:gd name="T6" fmla="*/ 31 w 162"/>
                <a:gd name="T7" fmla="*/ 9 h 127"/>
                <a:gd name="T8" fmla="*/ 26 w 162"/>
                <a:gd name="T9" fmla="*/ 11 h 127"/>
                <a:gd name="T10" fmla="*/ 24 w 162"/>
                <a:gd name="T11" fmla="*/ 10 h 127"/>
                <a:gd name="T12" fmla="*/ 24 w 162"/>
                <a:gd name="T13" fmla="*/ 11 h 127"/>
                <a:gd name="T14" fmla="*/ 24 w 162"/>
                <a:gd name="T15" fmla="*/ 11 h 127"/>
                <a:gd name="T16" fmla="*/ 24 w 162"/>
                <a:gd name="T17" fmla="*/ 12 h 127"/>
                <a:gd name="T18" fmla="*/ 21 w 162"/>
                <a:gd name="T19" fmla="*/ 13 h 127"/>
                <a:gd name="T20" fmla="*/ 21 w 162"/>
                <a:gd name="T21" fmla="*/ 14 h 127"/>
                <a:gd name="T22" fmla="*/ 20 w 162"/>
                <a:gd name="T23" fmla="*/ 15 h 127"/>
                <a:gd name="T24" fmla="*/ 20 w 162"/>
                <a:gd name="T25" fmla="*/ 13 h 127"/>
                <a:gd name="T26" fmla="*/ 16 w 162"/>
                <a:gd name="T27" fmla="*/ 13 h 127"/>
                <a:gd name="T28" fmla="*/ 16 w 162"/>
                <a:gd name="T29" fmla="*/ 16 h 127"/>
                <a:gd name="T30" fmla="*/ 13 w 162"/>
                <a:gd name="T31" fmla="*/ 17 h 127"/>
                <a:gd name="T32" fmla="*/ 12 w 162"/>
                <a:gd name="T33" fmla="*/ 20 h 127"/>
                <a:gd name="T34" fmla="*/ 12 w 162"/>
                <a:gd name="T35" fmla="*/ 1 h 127"/>
                <a:gd name="T36" fmla="*/ 11 w 162"/>
                <a:gd name="T37" fmla="*/ 1 h 127"/>
                <a:gd name="T38" fmla="*/ 9 w 162"/>
                <a:gd name="T39" fmla="*/ 33 h 127"/>
                <a:gd name="T40" fmla="*/ 7 w 162"/>
                <a:gd name="T41" fmla="*/ 8 h 127"/>
                <a:gd name="T42" fmla="*/ 5 w 162"/>
                <a:gd name="T43" fmla="*/ 8 h 127"/>
                <a:gd name="T44" fmla="*/ 1 w 162"/>
                <a:gd name="T45" fmla="*/ 32 h 127"/>
                <a:gd name="T46" fmla="*/ 2 w 162"/>
                <a:gd name="T47" fmla="*/ 33 h 127"/>
                <a:gd name="T48" fmla="*/ 6 w 162"/>
                <a:gd name="T49" fmla="*/ 19 h 127"/>
                <a:gd name="T50" fmla="*/ 6 w 162"/>
                <a:gd name="T51" fmla="*/ 24 h 127"/>
                <a:gd name="T52" fmla="*/ 9 w 162"/>
                <a:gd name="T53" fmla="*/ 39 h 127"/>
                <a:gd name="T54" fmla="*/ 10 w 162"/>
                <a:gd name="T55" fmla="*/ 39 h 127"/>
                <a:gd name="T56" fmla="*/ 12 w 162"/>
                <a:gd name="T57" fmla="*/ 29 h 127"/>
                <a:gd name="T58" fmla="*/ 12 w 162"/>
                <a:gd name="T59" fmla="*/ 28 h 127"/>
                <a:gd name="T60" fmla="*/ 13 w 162"/>
                <a:gd name="T61" fmla="*/ 27 h 127"/>
                <a:gd name="T62" fmla="*/ 13 w 162"/>
                <a:gd name="T63" fmla="*/ 31 h 127"/>
                <a:gd name="T64" fmla="*/ 16 w 162"/>
                <a:gd name="T65" fmla="*/ 31 h 127"/>
                <a:gd name="T66" fmla="*/ 16 w 162"/>
                <a:gd name="T67" fmla="*/ 30 h 127"/>
                <a:gd name="T68" fmla="*/ 19 w 162"/>
                <a:gd name="T69" fmla="*/ 30 h 127"/>
                <a:gd name="T70" fmla="*/ 20 w 162"/>
                <a:gd name="T71" fmla="*/ 28 h 127"/>
                <a:gd name="T72" fmla="*/ 44 w 162"/>
                <a:gd name="T73" fmla="*/ 48 h 127"/>
                <a:gd name="T74" fmla="*/ 84 w 162"/>
                <a:gd name="T75" fmla="*/ 69 h 127"/>
                <a:gd name="T76" fmla="*/ 158 w 162"/>
                <a:gd name="T77" fmla="*/ 126 h 127"/>
                <a:gd name="T78" fmla="*/ 161 w 162"/>
                <a:gd name="T79" fmla="*/ 124 h 127"/>
                <a:gd name="T80" fmla="*/ 148 w 162"/>
                <a:gd name="T81" fmla="*/ 112 h 127"/>
                <a:gd name="T82" fmla="*/ 65 w 162"/>
                <a:gd name="T83" fmla="*/ 54 h 127"/>
                <a:gd name="T84" fmla="*/ 37 w 162"/>
                <a:gd name="T85" fmla="*/ 40 h 127"/>
                <a:gd name="T86" fmla="*/ 25 w 162"/>
                <a:gd name="T87" fmla="*/ 30 h 127"/>
                <a:gd name="T88" fmla="*/ 23 w 162"/>
                <a:gd name="T89" fmla="*/ 27 h 127"/>
                <a:gd name="T90" fmla="*/ 24 w 162"/>
                <a:gd name="T91" fmla="*/ 26 h 127"/>
                <a:gd name="T92" fmla="*/ 28 w 162"/>
                <a:gd name="T93" fmla="*/ 14 h 127"/>
                <a:gd name="T94" fmla="*/ 30 w 162"/>
                <a:gd name="T95" fmla="*/ 13 h 127"/>
                <a:gd name="T96" fmla="*/ 106 w 162"/>
                <a:gd name="T97" fmla="*/ 56 h 127"/>
                <a:gd name="T98" fmla="*/ 142 w 162"/>
                <a:gd name="T99" fmla="*/ 93 h 127"/>
                <a:gd name="T100" fmla="*/ 152 w 162"/>
                <a:gd name="T101" fmla="*/ 109 h 127"/>
                <a:gd name="T102" fmla="*/ 157 w 162"/>
                <a:gd name="T103" fmla="*/ 122 h 127"/>
                <a:gd name="T104" fmla="*/ 148 w 162"/>
                <a:gd name="T105" fmla="*/ 11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2" h="127">
                  <a:moveTo>
                    <a:pt x="161" y="124"/>
                  </a:moveTo>
                  <a:cubicBezTo>
                    <a:pt x="154" y="95"/>
                    <a:pt x="131" y="72"/>
                    <a:pt x="108" y="54"/>
                  </a:cubicBezTo>
                  <a:cubicBezTo>
                    <a:pt x="86" y="36"/>
                    <a:pt x="60" y="19"/>
                    <a:pt x="32" y="12"/>
                  </a:cubicBezTo>
                  <a:cubicBezTo>
                    <a:pt x="33" y="11"/>
                    <a:pt x="32" y="9"/>
                    <a:pt x="31" y="9"/>
                  </a:cubicBezTo>
                  <a:cubicBezTo>
                    <a:pt x="29" y="10"/>
                    <a:pt x="28" y="10"/>
                    <a:pt x="26" y="11"/>
                  </a:cubicBezTo>
                  <a:cubicBezTo>
                    <a:pt x="26" y="11"/>
                    <a:pt x="25" y="10"/>
                    <a:pt x="24" y="10"/>
                  </a:cubicBezTo>
                  <a:cubicBezTo>
                    <a:pt x="24" y="10"/>
                    <a:pt x="23" y="11"/>
                    <a:pt x="24" y="11"/>
                  </a:cubicBezTo>
                  <a:cubicBezTo>
                    <a:pt x="24" y="11"/>
                    <a:pt x="24" y="11"/>
                    <a:pt x="24" y="11"/>
                  </a:cubicBezTo>
                  <a:cubicBezTo>
                    <a:pt x="24" y="12"/>
                    <a:pt x="24" y="12"/>
                    <a:pt x="24" y="12"/>
                  </a:cubicBezTo>
                  <a:cubicBezTo>
                    <a:pt x="23" y="10"/>
                    <a:pt x="21" y="11"/>
                    <a:pt x="21" y="13"/>
                  </a:cubicBezTo>
                  <a:cubicBezTo>
                    <a:pt x="21" y="13"/>
                    <a:pt x="21" y="13"/>
                    <a:pt x="21" y="14"/>
                  </a:cubicBezTo>
                  <a:cubicBezTo>
                    <a:pt x="20" y="14"/>
                    <a:pt x="20" y="15"/>
                    <a:pt x="20" y="15"/>
                  </a:cubicBezTo>
                  <a:cubicBezTo>
                    <a:pt x="20" y="14"/>
                    <a:pt x="20" y="13"/>
                    <a:pt x="20" y="13"/>
                  </a:cubicBezTo>
                  <a:cubicBezTo>
                    <a:pt x="19" y="10"/>
                    <a:pt x="16" y="10"/>
                    <a:pt x="16" y="13"/>
                  </a:cubicBezTo>
                  <a:cubicBezTo>
                    <a:pt x="16" y="14"/>
                    <a:pt x="16" y="15"/>
                    <a:pt x="16" y="16"/>
                  </a:cubicBezTo>
                  <a:cubicBezTo>
                    <a:pt x="15" y="15"/>
                    <a:pt x="13" y="16"/>
                    <a:pt x="13" y="17"/>
                  </a:cubicBezTo>
                  <a:cubicBezTo>
                    <a:pt x="13" y="18"/>
                    <a:pt x="13" y="19"/>
                    <a:pt x="12" y="20"/>
                  </a:cubicBezTo>
                  <a:cubicBezTo>
                    <a:pt x="12" y="13"/>
                    <a:pt x="12" y="7"/>
                    <a:pt x="12" y="1"/>
                  </a:cubicBezTo>
                  <a:cubicBezTo>
                    <a:pt x="12" y="0"/>
                    <a:pt x="11" y="0"/>
                    <a:pt x="11" y="1"/>
                  </a:cubicBezTo>
                  <a:cubicBezTo>
                    <a:pt x="10" y="12"/>
                    <a:pt x="9" y="23"/>
                    <a:pt x="9" y="33"/>
                  </a:cubicBezTo>
                  <a:cubicBezTo>
                    <a:pt x="7" y="25"/>
                    <a:pt x="7" y="16"/>
                    <a:pt x="7" y="8"/>
                  </a:cubicBezTo>
                  <a:cubicBezTo>
                    <a:pt x="7" y="7"/>
                    <a:pt x="6" y="7"/>
                    <a:pt x="5" y="8"/>
                  </a:cubicBezTo>
                  <a:cubicBezTo>
                    <a:pt x="5" y="16"/>
                    <a:pt x="1" y="24"/>
                    <a:pt x="1" y="32"/>
                  </a:cubicBezTo>
                  <a:cubicBezTo>
                    <a:pt x="0" y="33"/>
                    <a:pt x="2" y="33"/>
                    <a:pt x="2" y="33"/>
                  </a:cubicBezTo>
                  <a:cubicBezTo>
                    <a:pt x="4" y="28"/>
                    <a:pt x="5" y="24"/>
                    <a:pt x="6" y="19"/>
                  </a:cubicBezTo>
                  <a:cubicBezTo>
                    <a:pt x="6" y="21"/>
                    <a:pt x="6" y="22"/>
                    <a:pt x="6" y="24"/>
                  </a:cubicBezTo>
                  <a:cubicBezTo>
                    <a:pt x="6" y="29"/>
                    <a:pt x="7" y="34"/>
                    <a:pt x="9" y="39"/>
                  </a:cubicBezTo>
                  <a:cubicBezTo>
                    <a:pt x="9" y="40"/>
                    <a:pt x="10" y="40"/>
                    <a:pt x="10" y="39"/>
                  </a:cubicBezTo>
                  <a:cubicBezTo>
                    <a:pt x="11" y="36"/>
                    <a:pt x="11" y="32"/>
                    <a:pt x="12" y="29"/>
                  </a:cubicBezTo>
                  <a:cubicBezTo>
                    <a:pt x="12" y="28"/>
                    <a:pt x="12" y="28"/>
                    <a:pt x="12" y="28"/>
                  </a:cubicBezTo>
                  <a:cubicBezTo>
                    <a:pt x="13" y="27"/>
                    <a:pt x="13" y="27"/>
                    <a:pt x="13" y="27"/>
                  </a:cubicBezTo>
                  <a:cubicBezTo>
                    <a:pt x="13" y="28"/>
                    <a:pt x="13" y="29"/>
                    <a:pt x="13" y="31"/>
                  </a:cubicBezTo>
                  <a:cubicBezTo>
                    <a:pt x="13" y="33"/>
                    <a:pt x="15" y="33"/>
                    <a:pt x="16" y="31"/>
                  </a:cubicBezTo>
                  <a:cubicBezTo>
                    <a:pt x="16" y="30"/>
                    <a:pt x="16" y="30"/>
                    <a:pt x="16" y="30"/>
                  </a:cubicBezTo>
                  <a:cubicBezTo>
                    <a:pt x="17" y="31"/>
                    <a:pt x="19" y="31"/>
                    <a:pt x="19" y="30"/>
                  </a:cubicBezTo>
                  <a:cubicBezTo>
                    <a:pt x="20" y="29"/>
                    <a:pt x="20" y="28"/>
                    <a:pt x="20" y="28"/>
                  </a:cubicBezTo>
                  <a:cubicBezTo>
                    <a:pt x="25" y="36"/>
                    <a:pt x="37" y="44"/>
                    <a:pt x="44" y="48"/>
                  </a:cubicBezTo>
                  <a:cubicBezTo>
                    <a:pt x="57" y="55"/>
                    <a:pt x="71" y="61"/>
                    <a:pt x="84" y="69"/>
                  </a:cubicBezTo>
                  <a:cubicBezTo>
                    <a:pt x="111" y="85"/>
                    <a:pt x="136" y="105"/>
                    <a:pt x="158" y="126"/>
                  </a:cubicBezTo>
                  <a:cubicBezTo>
                    <a:pt x="160" y="127"/>
                    <a:pt x="162" y="126"/>
                    <a:pt x="161" y="124"/>
                  </a:cubicBezTo>
                  <a:close/>
                  <a:moveTo>
                    <a:pt x="148" y="112"/>
                  </a:moveTo>
                  <a:cubicBezTo>
                    <a:pt x="124" y="90"/>
                    <a:pt x="96" y="68"/>
                    <a:pt x="65" y="54"/>
                  </a:cubicBezTo>
                  <a:cubicBezTo>
                    <a:pt x="56" y="50"/>
                    <a:pt x="46" y="45"/>
                    <a:pt x="37" y="40"/>
                  </a:cubicBezTo>
                  <a:cubicBezTo>
                    <a:pt x="33" y="37"/>
                    <a:pt x="29" y="34"/>
                    <a:pt x="25" y="30"/>
                  </a:cubicBezTo>
                  <a:cubicBezTo>
                    <a:pt x="24" y="29"/>
                    <a:pt x="23" y="28"/>
                    <a:pt x="23" y="27"/>
                  </a:cubicBezTo>
                  <a:cubicBezTo>
                    <a:pt x="23" y="27"/>
                    <a:pt x="24" y="27"/>
                    <a:pt x="24" y="26"/>
                  </a:cubicBezTo>
                  <a:cubicBezTo>
                    <a:pt x="25" y="23"/>
                    <a:pt x="28" y="18"/>
                    <a:pt x="28" y="14"/>
                  </a:cubicBezTo>
                  <a:cubicBezTo>
                    <a:pt x="28" y="14"/>
                    <a:pt x="29" y="14"/>
                    <a:pt x="30" y="13"/>
                  </a:cubicBezTo>
                  <a:cubicBezTo>
                    <a:pt x="57" y="23"/>
                    <a:pt x="83" y="38"/>
                    <a:pt x="106" y="56"/>
                  </a:cubicBezTo>
                  <a:cubicBezTo>
                    <a:pt x="119" y="67"/>
                    <a:pt x="132" y="79"/>
                    <a:pt x="142" y="93"/>
                  </a:cubicBezTo>
                  <a:cubicBezTo>
                    <a:pt x="146" y="98"/>
                    <a:pt x="149" y="104"/>
                    <a:pt x="152" y="109"/>
                  </a:cubicBezTo>
                  <a:cubicBezTo>
                    <a:pt x="155" y="114"/>
                    <a:pt x="156" y="118"/>
                    <a:pt x="157" y="122"/>
                  </a:cubicBezTo>
                  <a:cubicBezTo>
                    <a:pt x="156" y="118"/>
                    <a:pt x="152" y="115"/>
                    <a:pt x="148" y="112"/>
                  </a:cubicBezTo>
                  <a:close/>
                </a:path>
              </a:pathLst>
            </a:custGeom>
            <a:solidFill>
              <a:srgbClr val="331A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7" name="Freeform 1548"/>
            <p:cNvSpPr/>
            <p:nvPr/>
          </p:nvSpPr>
          <p:spPr bwMode="auto">
            <a:xfrm>
              <a:off x="4011505" y="4524594"/>
              <a:ext cx="24935" cy="43633"/>
            </a:xfrm>
            <a:custGeom>
              <a:avLst/>
              <a:gdLst>
                <a:gd name="T0" fmla="*/ 9 w 13"/>
                <a:gd name="T1" fmla="*/ 2 h 25"/>
                <a:gd name="T2" fmla="*/ 8 w 13"/>
                <a:gd name="T3" fmla="*/ 13 h 25"/>
                <a:gd name="T4" fmla="*/ 7 w 13"/>
                <a:gd name="T5" fmla="*/ 19 h 25"/>
                <a:gd name="T6" fmla="*/ 4 w 13"/>
                <a:gd name="T7" fmla="*/ 12 h 25"/>
                <a:gd name="T8" fmla="*/ 4 w 13"/>
                <a:gd name="T9" fmla="*/ 7 h 25"/>
                <a:gd name="T10" fmla="*/ 4 w 13"/>
                <a:gd name="T11" fmla="*/ 7 h 25"/>
                <a:gd name="T12" fmla="*/ 4 w 13"/>
                <a:gd name="T13" fmla="*/ 7 h 25"/>
                <a:gd name="T14" fmla="*/ 4 w 13"/>
                <a:gd name="T15" fmla="*/ 7 h 25"/>
                <a:gd name="T16" fmla="*/ 1 w 13"/>
                <a:gd name="T17" fmla="*/ 7 h 25"/>
                <a:gd name="T18" fmla="*/ 2 w 13"/>
                <a:gd name="T19" fmla="*/ 24 h 25"/>
                <a:gd name="T20" fmla="*/ 3 w 13"/>
                <a:gd name="T21" fmla="*/ 24 h 25"/>
                <a:gd name="T22" fmla="*/ 4 w 13"/>
                <a:gd name="T23" fmla="*/ 18 h 25"/>
                <a:gd name="T24" fmla="*/ 6 w 13"/>
                <a:gd name="T25" fmla="*/ 24 h 25"/>
                <a:gd name="T26" fmla="*/ 9 w 13"/>
                <a:gd name="T27" fmla="*/ 24 h 25"/>
                <a:gd name="T28" fmla="*/ 12 w 13"/>
                <a:gd name="T29" fmla="*/ 13 h 25"/>
                <a:gd name="T30" fmla="*/ 12 w 13"/>
                <a:gd name="T31" fmla="*/ 15 h 25"/>
                <a:gd name="T32" fmla="*/ 13 w 13"/>
                <a:gd name="T33" fmla="*/ 15 h 25"/>
                <a:gd name="T34" fmla="*/ 13 w 13"/>
                <a:gd name="T35" fmla="*/ 2 h 25"/>
                <a:gd name="T36" fmla="*/ 9 w 13"/>
                <a:gd name="T37"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25">
                  <a:moveTo>
                    <a:pt x="9" y="2"/>
                  </a:moveTo>
                  <a:cubicBezTo>
                    <a:pt x="9" y="6"/>
                    <a:pt x="9" y="10"/>
                    <a:pt x="8" y="13"/>
                  </a:cubicBezTo>
                  <a:cubicBezTo>
                    <a:pt x="8" y="15"/>
                    <a:pt x="7" y="17"/>
                    <a:pt x="7" y="19"/>
                  </a:cubicBezTo>
                  <a:cubicBezTo>
                    <a:pt x="6" y="17"/>
                    <a:pt x="5" y="14"/>
                    <a:pt x="4" y="12"/>
                  </a:cubicBezTo>
                  <a:cubicBezTo>
                    <a:pt x="4" y="10"/>
                    <a:pt x="4" y="9"/>
                    <a:pt x="4" y="7"/>
                  </a:cubicBezTo>
                  <a:cubicBezTo>
                    <a:pt x="4" y="7"/>
                    <a:pt x="4" y="7"/>
                    <a:pt x="4" y="7"/>
                  </a:cubicBezTo>
                  <a:cubicBezTo>
                    <a:pt x="4" y="7"/>
                    <a:pt x="4" y="7"/>
                    <a:pt x="4" y="7"/>
                  </a:cubicBezTo>
                  <a:cubicBezTo>
                    <a:pt x="4" y="7"/>
                    <a:pt x="4" y="7"/>
                    <a:pt x="4" y="7"/>
                  </a:cubicBezTo>
                  <a:cubicBezTo>
                    <a:pt x="4" y="5"/>
                    <a:pt x="2" y="5"/>
                    <a:pt x="1" y="7"/>
                  </a:cubicBezTo>
                  <a:cubicBezTo>
                    <a:pt x="0" y="12"/>
                    <a:pt x="1" y="18"/>
                    <a:pt x="2" y="24"/>
                  </a:cubicBezTo>
                  <a:cubicBezTo>
                    <a:pt x="2" y="24"/>
                    <a:pt x="3" y="24"/>
                    <a:pt x="3" y="24"/>
                  </a:cubicBezTo>
                  <a:cubicBezTo>
                    <a:pt x="4" y="22"/>
                    <a:pt x="4" y="20"/>
                    <a:pt x="4" y="18"/>
                  </a:cubicBezTo>
                  <a:cubicBezTo>
                    <a:pt x="5" y="20"/>
                    <a:pt x="6" y="22"/>
                    <a:pt x="6" y="24"/>
                  </a:cubicBezTo>
                  <a:cubicBezTo>
                    <a:pt x="6" y="25"/>
                    <a:pt x="8" y="25"/>
                    <a:pt x="9" y="24"/>
                  </a:cubicBezTo>
                  <a:cubicBezTo>
                    <a:pt x="10" y="21"/>
                    <a:pt x="11" y="17"/>
                    <a:pt x="12" y="13"/>
                  </a:cubicBezTo>
                  <a:cubicBezTo>
                    <a:pt x="12" y="14"/>
                    <a:pt x="12" y="14"/>
                    <a:pt x="12" y="15"/>
                  </a:cubicBezTo>
                  <a:cubicBezTo>
                    <a:pt x="12" y="16"/>
                    <a:pt x="13" y="16"/>
                    <a:pt x="13" y="15"/>
                  </a:cubicBezTo>
                  <a:cubicBezTo>
                    <a:pt x="13" y="11"/>
                    <a:pt x="13" y="6"/>
                    <a:pt x="13" y="2"/>
                  </a:cubicBezTo>
                  <a:cubicBezTo>
                    <a:pt x="12" y="0"/>
                    <a:pt x="9" y="0"/>
                    <a:pt x="9" y="2"/>
                  </a:cubicBezTo>
                  <a:close/>
                </a:path>
              </a:pathLst>
            </a:custGeom>
            <a:solidFill>
              <a:srgbClr val="331A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8" name="Freeform 1549"/>
            <p:cNvSpPr/>
            <p:nvPr/>
          </p:nvSpPr>
          <p:spPr bwMode="auto">
            <a:xfrm>
              <a:off x="4030207" y="4736524"/>
              <a:ext cx="215067" cy="249330"/>
            </a:xfrm>
            <a:custGeom>
              <a:avLst/>
              <a:gdLst>
                <a:gd name="T0" fmla="*/ 51 w 120"/>
                <a:gd name="T1" fmla="*/ 0 h 140"/>
                <a:gd name="T2" fmla="*/ 0 w 120"/>
                <a:gd name="T3" fmla="*/ 22 h 140"/>
                <a:gd name="T4" fmla="*/ 26 w 120"/>
                <a:gd name="T5" fmla="*/ 16 h 140"/>
                <a:gd name="T6" fmla="*/ 81 w 120"/>
                <a:gd name="T7" fmla="*/ 70 h 140"/>
                <a:gd name="T8" fmla="*/ 26 w 120"/>
                <a:gd name="T9" fmla="*/ 124 h 140"/>
                <a:gd name="T10" fmla="*/ 0 w 120"/>
                <a:gd name="T11" fmla="*/ 118 h 140"/>
                <a:gd name="T12" fmla="*/ 51 w 120"/>
                <a:gd name="T13" fmla="*/ 140 h 140"/>
                <a:gd name="T14" fmla="*/ 120 w 120"/>
                <a:gd name="T15" fmla="*/ 70 h 140"/>
                <a:gd name="T16" fmla="*/ 51 w 120"/>
                <a:gd name="T1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40">
                  <a:moveTo>
                    <a:pt x="51" y="0"/>
                  </a:moveTo>
                  <a:cubicBezTo>
                    <a:pt x="31" y="0"/>
                    <a:pt x="13" y="9"/>
                    <a:pt x="0" y="22"/>
                  </a:cubicBezTo>
                  <a:cubicBezTo>
                    <a:pt x="8" y="18"/>
                    <a:pt x="17" y="16"/>
                    <a:pt x="26" y="16"/>
                  </a:cubicBezTo>
                  <a:cubicBezTo>
                    <a:pt x="56" y="16"/>
                    <a:pt x="81" y="40"/>
                    <a:pt x="81" y="70"/>
                  </a:cubicBezTo>
                  <a:cubicBezTo>
                    <a:pt x="81" y="100"/>
                    <a:pt x="56" y="124"/>
                    <a:pt x="26" y="124"/>
                  </a:cubicBezTo>
                  <a:cubicBezTo>
                    <a:pt x="17" y="124"/>
                    <a:pt x="8" y="122"/>
                    <a:pt x="0" y="118"/>
                  </a:cubicBezTo>
                  <a:cubicBezTo>
                    <a:pt x="13" y="131"/>
                    <a:pt x="31" y="140"/>
                    <a:pt x="51" y="140"/>
                  </a:cubicBezTo>
                  <a:cubicBezTo>
                    <a:pt x="89" y="140"/>
                    <a:pt x="120" y="108"/>
                    <a:pt x="120" y="70"/>
                  </a:cubicBezTo>
                  <a:cubicBezTo>
                    <a:pt x="120" y="32"/>
                    <a:pt x="89" y="0"/>
                    <a:pt x="51" y="0"/>
                  </a:cubicBezTo>
                  <a:close/>
                </a:path>
              </a:pathLst>
            </a:custGeom>
            <a:solidFill>
              <a:srgbClr val="FFFFF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59" name="Freeform 1550"/>
            <p:cNvSpPr/>
            <p:nvPr/>
          </p:nvSpPr>
          <p:spPr bwMode="auto">
            <a:xfrm>
              <a:off x="3999038" y="4764575"/>
              <a:ext cx="177664" cy="193231"/>
            </a:xfrm>
            <a:custGeom>
              <a:avLst/>
              <a:gdLst>
                <a:gd name="T0" fmla="*/ 100 w 100"/>
                <a:gd name="T1" fmla="*/ 54 h 108"/>
                <a:gd name="T2" fmla="*/ 45 w 100"/>
                <a:gd name="T3" fmla="*/ 0 h 108"/>
                <a:gd name="T4" fmla="*/ 19 w 100"/>
                <a:gd name="T5" fmla="*/ 6 h 108"/>
                <a:gd name="T6" fmla="*/ 12 w 100"/>
                <a:gd name="T7" fmla="*/ 15 h 108"/>
                <a:gd name="T8" fmla="*/ 23 w 100"/>
                <a:gd name="T9" fmla="*/ 12 h 108"/>
                <a:gd name="T10" fmla="*/ 45 w 100"/>
                <a:gd name="T11" fmla="*/ 30 h 108"/>
                <a:gd name="T12" fmla="*/ 45 w 100"/>
                <a:gd name="T13" fmla="*/ 29 h 108"/>
                <a:gd name="T14" fmla="*/ 70 w 100"/>
                <a:gd name="T15" fmla="*/ 54 h 108"/>
                <a:gd name="T16" fmla="*/ 45 w 100"/>
                <a:gd name="T17" fmla="*/ 78 h 108"/>
                <a:gd name="T18" fmla="*/ 21 w 100"/>
                <a:gd name="T19" fmla="*/ 55 h 108"/>
                <a:gd name="T20" fmla="*/ 2 w 100"/>
                <a:gd name="T21" fmla="*/ 38 h 108"/>
                <a:gd name="T22" fmla="*/ 0 w 100"/>
                <a:gd name="T23" fmla="*/ 54 h 108"/>
                <a:gd name="T24" fmla="*/ 19 w 100"/>
                <a:gd name="T25" fmla="*/ 102 h 108"/>
                <a:gd name="T26" fmla="*/ 45 w 100"/>
                <a:gd name="T27" fmla="*/ 108 h 108"/>
                <a:gd name="T28" fmla="*/ 100 w 100"/>
                <a:gd name="T29"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08">
                  <a:moveTo>
                    <a:pt x="100" y="54"/>
                  </a:moveTo>
                  <a:cubicBezTo>
                    <a:pt x="100" y="24"/>
                    <a:pt x="75" y="0"/>
                    <a:pt x="45" y="0"/>
                  </a:cubicBezTo>
                  <a:cubicBezTo>
                    <a:pt x="36" y="0"/>
                    <a:pt x="27" y="2"/>
                    <a:pt x="19" y="6"/>
                  </a:cubicBezTo>
                  <a:cubicBezTo>
                    <a:pt x="17" y="9"/>
                    <a:pt x="14" y="12"/>
                    <a:pt x="12" y="15"/>
                  </a:cubicBezTo>
                  <a:cubicBezTo>
                    <a:pt x="15" y="13"/>
                    <a:pt x="19" y="12"/>
                    <a:pt x="23" y="12"/>
                  </a:cubicBezTo>
                  <a:cubicBezTo>
                    <a:pt x="34" y="12"/>
                    <a:pt x="43" y="19"/>
                    <a:pt x="45" y="30"/>
                  </a:cubicBezTo>
                  <a:cubicBezTo>
                    <a:pt x="45" y="29"/>
                    <a:pt x="45" y="29"/>
                    <a:pt x="45" y="29"/>
                  </a:cubicBezTo>
                  <a:cubicBezTo>
                    <a:pt x="59" y="29"/>
                    <a:pt x="70" y="40"/>
                    <a:pt x="70" y="54"/>
                  </a:cubicBezTo>
                  <a:cubicBezTo>
                    <a:pt x="70" y="67"/>
                    <a:pt x="59" y="78"/>
                    <a:pt x="45" y="78"/>
                  </a:cubicBezTo>
                  <a:cubicBezTo>
                    <a:pt x="32" y="78"/>
                    <a:pt x="22" y="68"/>
                    <a:pt x="21" y="55"/>
                  </a:cubicBezTo>
                  <a:cubicBezTo>
                    <a:pt x="12" y="54"/>
                    <a:pt x="4" y="47"/>
                    <a:pt x="2" y="38"/>
                  </a:cubicBezTo>
                  <a:cubicBezTo>
                    <a:pt x="1" y="43"/>
                    <a:pt x="0" y="49"/>
                    <a:pt x="0" y="54"/>
                  </a:cubicBezTo>
                  <a:cubicBezTo>
                    <a:pt x="0" y="72"/>
                    <a:pt x="7" y="89"/>
                    <a:pt x="19" y="102"/>
                  </a:cubicBezTo>
                  <a:cubicBezTo>
                    <a:pt x="27" y="106"/>
                    <a:pt x="36" y="108"/>
                    <a:pt x="45" y="108"/>
                  </a:cubicBezTo>
                  <a:cubicBezTo>
                    <a:pt x="75" y="108"/>
                    <a:pt x="100" y="84"/>
                    <a:pt x="100" y="54"/>
                  </a:cubicBezTo>
                  <a:close/>
                </a:path>
              </a:pathLst>
            </a:custGeom>
            <a:solidFill>
              <a:srgbClr val="459FAB"/>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0" name="Freeform 1551"/>
            <p:cNvSpPr>
              <a:spLocks noEditPoints="1"/>
            </p:cNvSpPr>
            <p:nvPr/>
          </p:nvSpPr>
          <p:spPr bwMode="auto">
            <a:xfrm>
              <a:off x="4036441" y="4817556"/>
              <a:ext cx="87274" cy="87265"/>
            </a:xfrm>
            <a:custGeom>
              <a:avLst/>
              <a:gdLst>
                <a:gd name="T0" fmla="*/ 2 w 49"/>
                <a:gd name="T1" fmla="*/ 27 h 49"/>
                <a:gd name="T2" fmla="*/ 0 w 49"/>
                <a:gd name="T3" fmla="*/ 26 h 49"/>
                <a:gd name="T4" fmla="*/ 24 w 49"/>
                <a:gd name="T5" fmla="*/ 49 h 49"/>
                <a:gd name="T6" fmla="*/ 49 w 49"/>
                <a:gd name="T7" fmla="*/ 25 h 49"/>
                <a:gd name="T8" fmla="*/ 24 w 49"/>
                <a:gd name="T9" fmla="*/ 0 h 49"/>
                <a:gd name="T10" fmla="*/ 24 w 49"/>
                <a:gd name="T11" fmla="*/ 1 h 49"/>
                <a:gd name="T12" fmla="*/ 24 w 49"/>
                <a:gd name="T13" fmla="*/ 5 h 49"/>
                <a:gd name="T14" fmla="*/ 2 w 49"/>
                <a:gd name="T15" fmla="*/ 27 h 49"/>
                <a:gd name="T16" fmla="*/ 17 w 49"/>
                <a:gd name="T17" fmla="*/ 35 h 49"/>
                <a:gd name="T18" fmla="*/ 12 w 49"/>
                <a:gd name="T19" fmla="*/ 30 h 49"/>
                <a:gd name="T20" fmla="*/ 17 w 49"/>
                <a:gd name="T21" fmla="*/ 25 h 49"/>
                <a:gd name="T22" fmla="*/ 22 w 49"/>
                <a:gd name="T23" fmla="*/ 30 h 49"/>
                <a:gd name="T24" fmla="*/ 17 w 49"/>
                <a:gd name="T25"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49">
                  <a:moveTo>
                    <a:pt x="2" y="27"/>
                  </a:moveTo>
                  <a:cubicBezTo>
                    <a:pt x="2" y="27"/>
                    <a:pt x="1" y="27"/>
                    <a:pt x="0" y="26"/>
                  </a:cubicBezTo>
                  <a:cubicBezTo>
                    <a:pt x="1" y="39"/>
                    <a:pt x="11" y="49"/>
                    <a:pt x="24" y="49"/>
                  </a:cubicBezTo>
                  <a:cubicBezTo>
                    <a:pt x="38" y="49"/>
                    <a:pt x="49" y="38"/>
                    <a:pt x="49" y="25"/>
                  </a:cubicBezTo>
                  <a:cubicBezTo>
                    <a:pt x="49" y="11"/>
                    <a:pt x="38" y="0"/>
                    <a:pt x="24" y="0"/>
                  </a:cubicBezTo>
                  <a:cubicBezTo>
                    <a:pt x="24" y="1"/>
                    <a:pt x="24" y="1"/>
                    <a:pt x="24" y="1"/>
                  </a:cubicBezTo>
                  <a:cubicBezTo>
                    <a:pt x="24" y="2"/>
                    <a:pt x="24" y="3"/>
                    <a:pt x="24" y="5"/>
                  </a:cubicBezTo>
                  <a:cubicBezTo>
                    <a:pt x="24" y="17"/>
                    <a:pt x="14" y="27"/>
                    <a:pt x="2" y="27"/>
                  </a:cubicBezTo>
                  <a:close/>
                  <a:moveTo>
                    <a:pt x="17" y="35"/>
                  </a:moveTo>
                  <a:cubicBezTo>
                    <a:pt x="14" y="35"/>
                    <a:pt x="12" y="33"/>
                    <a:pt x="12" y="30"/>
                  </a:cubicBezTo>
                  <a:cubicBezTo>
                    <a:pt x="12" y="27"/>
                    <a:pt x="14" y="25"/>
                    <a:pt x="17" y="25"/>
                  </a:cubicBezTo>
                  <a:cubicBezTo>
                    <a:pt x="20" y="25"/>
                    <a:pt x="22" y="27"/>
                    <a:pt x="22" y="30"/>
                  </a:cubicBezTo>
                  <a:cubicBezTo>
                    <a:pt x="22" y="33"/>
                    <a:pt x="20" y="35"/>
                    <a:pt x="17" y="35"/>
                  </a:cubicBezTo>
                  <a:close/>
                </a:path>
              </a:pathLst>
            </a:custGeom>
            <a:solidFill>
              <a:srgbClr val="0000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1" name="Freeform 1552"/>
            <p:cNvSpPr/>
            <p:nvPr/>
          </p:nvSpPr>
          <p:spPr bwMode="auto">
            <a:xfrm>
              <a:off x="4002154" y="4786390"/>
              <a:ext cx="74806" cy="77917"/>
            </a:xfrm>
            <a:custGeom>
              <a:avLst/>
              <a:gdLst>
                <a:gd name="T0" fmla="*/ 43 w 43"/>
                <a:gd name="T1" fmla="*/ 18 h 44"/>
                <a:gd name="T2" fmla="*/ 21 w 43"/>
                <a:gd name="T3" fmla="*/ 0 h 44"/>
                <a:gd name="T4" fmla="*/ 10 w 43"/>
                <a:gd name="T5" fmla="*/ 3 h 44"/>
                <a:gd name="T6" fmla="*/ 0 w 43"/>
                <a:gd name="T7" fmla="*/ 26 h 44"/>
                <a:gd name="T8" fmla="*/ 19 w 43"/>
                <a:gd name="T9" fmla="*/ 43 h 44"/>
                <a:gd name="T10" fmla="*/ 21 w 43"/>
                <a:gd name="T11" fmla="*/ 44 h 44"/>
                <a:gd name="T12" fmla="*/ 43 w 43"/>
                <a:gd name="T13" fmla="*/ 22 h 44"/>
                <a:gd name="T14" fmla="*/ 43 w 43"/>
                <a:gd name="T15" fmla="*/ 1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44">
                  <a:moveTo>
                    <a:pt x="43" y="18"/>
                  </a:moveTo>
                  <a:cubicBezTo>
                    <a:pt x="41" y="7"/>
                    <a:pt x="32" y="0"/>
                    <a:pt x="21" y="0"/>
                  </a:cubicBezTo>
                  <a:cubicBezTo>
                    <a:pt x="17" y="0"/>
                    <a:pt x="13" y="1"/>
                    <a:pt x="10" y="3"/>
                  </a:cubicBezTo>
                  <a:cubicBezTo>
                    <a:pt x="5" y="10"/>
                    <a:pt x="2" y="18"/>
                    <a:pt x="0" y="26"/>
                  </a:cubicBezTo>
                  <a:cubicBezTo>
                    <a:pt x="2" y="35"/>
                    <a:pt x="10" y="42"/>
                    <a:pt x="19" y="43"/>
                  </a:cubicBezTo>
                  <a:cubicBezTo>
                    <a:pt x="20" y="44"/>
                    <a:pt x="21" y="44"/>
                    <a:pt x="21" y="44"/>
                  </a:cubicBezTo>
                  <a:cubicBezTo>
                    <a:pt x="33" y="44"/>
                    <a:pt x="43" y="34"/>
                    <a:pt x="43" y="22"/>
                  </a:cubicBezTo>
                  <a:cubicBezTo>
                    <a:pt x="43" y="20"/>
                    <a:pt x="43" y="19"/>
                    <a:pt x="43" y="18"/>
                  </a:cubicBezTo>
                  <a:close/>
                </a:path>
              </a:pathLst>
            </a:custGeom>
            <a:solidFill>
              <a:srgbClr val="FFFFF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2" name="Oval 1553"/>
            <p:cNvSpPr>
              <a:spLocks noChangeArrowheads="1"/>
            </p:cNvSpPr>
            <p:nvPr/>
          </p:nvSpPr>
          <p:spPr bwMode="auto">
            <a:xfrm>
              <a:off x="4058258" y="4861189"/>
              <a:ext cx="15586" cy="18700"/>
            </a:xfrm>
            <a:prstGeom prst="ellipse">
              <a:avLst/>
            </a:prstGeom>
            <a:solidFill>
              <a:srgbClr val="FFFFF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3" name="Freeform 1554"/>
            <p:cNvSpPr>
              <a:spLocks noEditPoints="1"/>
            </p:cNvSpPr>
            <p:nvPr/>
          </p:nvSpPr>
          <p:spPr bwMode="auto">
            <a:xfrm>
              <a:off x="3992804" y="4733408"/>
              <a:ext cx="255588" cy="258679"/>
            </a:xfrm>
            <a:custGeom>
              <a:avLst/>
              <a:gdLst>
                <a:gd name="T0" fmla="*/ 73 w 145"/>
                <a:gd name="T1" fmla="*/ 146 h 146"/>
                <a:gd name="T2" fmla="*/ 0 w 145"/>
                <a:gd name="T3" fmla="*/ 73 h 146"/>
                <a:gd name="T4" fmla="*/ 73 w 145"/>
                <a:gd name="T5" fmla="*/ 0 h 146"/>
                <a:gd name="T6" fmla="*/ 145 w 145"/>
                <a:gd name="T7" fmla="*/ 73 h 146"/>
                <a:gd name="T8" fmla="*/ 73 w 145"/>
                <a:gd name="T9" fmla="*/ 146 h 146"/>
                <a:gd name="T10" fmla="*/ 73 w 145"/>
                <a:gd name="T11" fmla="*/ 4 h 146"/>
                <a:gd name="T12" fmla="*/ 3 w 145"/>
                <a:gd name="T13" fmla="*/ 73 h 146"/>
                <a:gd name="T14" fmla="*/ 73 w 145"/>
                <a:gd name="T15" fmla="*/ 142 h 146"/>
                <a:gd name="T16" fmla="*/ 142 w 145"/>
                <a:gd name="T17" fmla="*/ 73 h 146"/>
                <a:gd name="T18" fmla="*/ 73 w 145"/>
                <a:gd name="T19" fmla="*/ 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6">
                  <a:moveTo>
                    <a:pt x="73" y="146"/>
                  </a:moveTo>
                  <a:cubicBezTo>
                    <a:pt x="33" y="146"/>
                    <a:pt x="0" y="113"/>
                    <a:pt x="0" y="73"/>
                  </a:cubicBezTo>
                  <a:cubicBezTo>
                    <a:pt x="0" y="33"/>
                    <a:pt x="33" y="0"/>
                    <a:pt x="73" y="0"/>
                  </a:cubicBezTo>
                  <a:cubicBezTo>
                    <a:pt x="113" y="0"/>
                    <a:pt x="145" y="33"/>
                    <a:pt x="145" y="73"/>
                  </a:cubicBezTo>
                  <a:cubicBezTo>
                    <a:pt x="145" y="113"/>
                    <a:pt x="113" y="146"/>
                    <a:pt x="73" y="146"/>
                  </a:cubicBezTo>
                  <a:close/>
                  <a:moveTo>
                    <a:pt x="73" y="4"/>
                  </a:moveTo>
                  <a:cubicBezTo>
                    <a:pt x="34" y="4"/>
                    <a:pt x="3" y="35"/>
                    <a:pt x="3" y="73"/>
                  </a:cubicBezTo>
                  <a:cubicBezTo>
                    <a:pt x="3" y="111"/>
                    <a:pt x="34" y="142"/>
                    <a:pt x="73" y="142"/>
                  </a:cubicBezTo>
                  <a:cubicBezTo>
                    <a:pt x="111" y="142"/>
                    <a:pt x="142" y="111"/>
                    <a:pt x="142" y="73"/>
                  </a:cubicBezTo>
                  <a:cubicBezTo>
                    <a:pt x="142" y="35"/>
                    <a:pt x="111" y="4"/>
                    <a:pt x="73" y="4"/>
                  </a:cubicBezTo>
                  <a:close/>
                </a:path>
              </a:pathLst>
            </a:custGeom>
            <a:solidFill>
              <a:srgbClr val="5C514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4" name="Freeform 1555"/>
            <p:cNvSpPr/>
            <p:nvPr/>
          </p:nvSpPr>
          <p:spPr bwMode="auto">
            <a:xfrm>
              <a:off x="3525265" y="4739642"/>
              <a:ext cx="205717" cy="243097"/>
            </a:xfrm>
            <a:custGeom>
              <a:avLst/>
              <a:gdLst>
                <a:gd name="T0" fmla="*/ 43 w 117"/>
                <a:gd name="T1" fmla="*/ 69 h 138"/>
                <a:gd name="T2" fmla="*/ 97 w 117"/>
                <a:gd name="T3" fmla="*/ 15 h 138"/>
                <a:gd name="T4" fmla="*/ 117 w 117"/>
                <a:gd name="T5" fmla="*/ 19 h 138"/>
                <a:gd name="T6" fmla="*/ 70 w 117"/>
                <a:gd name="T7" fmla="*/ 0 h 138"/>
                <a:gd name="T8" fmla="*/ 0 w 117"/>
                <a:gd name="T9" fmla="*/ 69 h 138"/>
                <a:gd name="T10" fmla="*/ 70 w 117"/>
                <a:gd name="T11" fmla="*/ 138 h 138"/>
                <a:gd name="T12" fmla="*/ 117 w 117"/>
                <a:gd name="T13" fmla="*/ 119 h 138"/>
                <a:gd name="T14" fmla="*/ 97 w 117"/>
                <a:gd name="T15" fmla="*/ 123 h 138"/>
                <a:gd name="T16" fmla="*/ 43 w 117"/>
                <a:gd name="T17" fmla="*/ 6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138">
                  <a:moveTo>
                    <a:pt x="43" y="69"/>
                  </a:moveTo>
                  <a:cubicBezTo>
                    <a:pt x="43" y="39"/>
                    <a:pt x="67" y="15"/>
                    <a:pt x="97" y="15"/>
                  </a:cubicBezTo>
                  <a:cubicBezTo>
                    <a:pt x="104" y="15"/>
                    <a:pt x="111" y="16"/>
                    <a:pt x="117" y="19"/>
                  </a:cubicBezTo>
                  <a:cubicBezTo>
                    <a:pt x="105" y="7"/>
                    <a:pt x="88" y="0"/>
                    <a:pt x="70" y="0"/>
                  </a:cubicBezTo>
                  <a:cubicBezTo>
                    <a:pt x="31" y="0"/>
                    <a:pt x="0" y="31"/>
                    <a:pt x="0" y="69"/>
                  </a:cubicBezTo>
                  <a:cubicBezTo>
                    <a:pt x="0" y="107"/>
                    <a:pt x="31" y="138"/>
                    <a:pt x="70" y="138"/>
                  </a:cubicBezTo>
                  <a:cubicBezTo>
                    <a:pt x="88" y="138"/>
                    <a:pt x="105" y="131"/>
                    <a:pt x="117" y="119"/>
                  </a:cubicBezTo>
                  <a:cubicBezTo>
                    <a:pt x="111" y="122"/>
                    <a:pt x="104" y="123"/>
                    <a:pt x="97" y="123"/>
                  </a:cubicBezTo>
                  <a:cubicBezTo>
                    <a:pt x="67" y="123"/>
                    <a:pt x="43" y="99"/>
                    <a:pt x="43" y="69"/>
                  </a:cubicBezTo>
                  <a:close/>
                </a:path>
              </a:pathLst>
            </a:custGeom>
            <a:solidFill>
              <a:srgbClr val="FFFFF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5" name="Freeform 1556"/>
            <p:cNvSpPr>
              <a:spLocks noEditPoints="1"/>
            </p:cNvSpPr>
            <p:nvPr/>
          </p:nvSpPr>
          <p:spPr bwMode="auto">
            <a:xfrm>
              <a:off x="3600071" y="4764575"/>
              <a:ext cx="171430" cy="193231"/>
            </a:xfrm>
            <a:custGeom>
              <a:avLst/>
              <a:gdLst>
                <a:gd name="T0" fmla="*/ 96 w 96"/>
                <a:gd name="T1" fmla="*/ 54 h 108"/>
                <a:gd name="T2" fmla="*/ 74 w 96"/>
                <a:gd name="T3" fmla="*/ 4 h 108"/>
                <a:gd name="T4" fmla="*/ 54 w 96"/>
                <a:gd name="T5" fmla="*/ 0 h 108"/>
                <a:gd name="T6" fmla="*/ 0 w 96"/>
                <a:gd name="T7" fmla="*/ 54 h 108"/>
                <a:gd name="T8" fmla="*/ 54 w 96"/>
                <a:gd name="T9" fmla="*/ 108 h 108"/>
                <a:gd name="T10" fmla="*/ 74 w 96"/>
                <a:gd name="T11" fmla="*/ 104 h 108"/>
                <a:gd name="T12" fmla="*/ 96 w 96"/>
                <a:gd name="T13" fmla="*/ 54 h 108"/>
                <a:gd name="T14" fmla="*/ 54 w 96"/>
                <a:gd name="T15" fmla="*/ 78 h 108"/>
                <a:gd name="T16" fmla="*/ 30 w 96"/>
                <a:gd name="T17" fmla="*/ 55 h 108"/>
                <a:gd name="T18" fmla="*/ 10 w 96"/>
                <a:gd name="T19" fmla="*/ 34 h 108"/>
                <a:gd name="T20" fmla="*/ 32 w 96"/>
                <a:gd name="T21" fmla="*/ 12 h 108"/>
                <a:gd name="T22" fmla="*/ 54 w 96"/>
                <a:gd name="T23" fmla="*/ 30 h 108"/>
                <a:gd name="T24" fmla="*/ 54 w 96"/>
                <a:gd name="T25" fmla="*/ 29 h 108"/>
                <a:gd name="T26" fmla="*/ 79 w 96"/>
                <a:gd name="T27" fmla="*/ 54 h 108"/>
                <a:gd name="T28" fmla="*/ 54 w 96"/>
                <a:gd name="T29" fmla="*/ 7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08">
                  <a:moveTo>
                    <a:pt x="96" y="54"/>
                  </a:moveTo>
                  <a:cubicBezTo>
                    <a:pt x="96" y="34"/>
                    <a:pt x="88" y="16"/>
                    <a:pt x="74" y="4"/>
                  </a:cubicBezTo>
                  <a:cubicBezTo>
                    <a:pt x="68" y="1"/>
                    <a:pt x="61" y="0"/>
                    <a:pt x="54" y="0"/>
                  </a:cubicBezTo>
                  <a:cubicBezTo>
                    <a:pt x="24" y="0"/>
                    <a:pt x="0" y="24"/>
                    <a:pt x="0" y="54"/>
                  </a:cubicBezTo>
                  <a:cubicBezTo>
                    <a:pt x="0" y="84"/>
                    <a:pt x="24" y="108"/>
                    <a:pt x="54" y="108"/>
                  </a:cubicBezTo>
                  <a:cubicBezTo>
                    <a:pt x="61" y="108"/>
                    <a:pt x="68" y="107"/>
                    <a:pt x="74" y="104"/>
                  </a:cubicBezTo>
                  <a:cubicBezTo>
                    <a:pt x="88" y="92"/>
                    <a:pt x="96" y="74"/>
                    <a:pt x="96" y="54"/>
                  </a:cubicBezTo>
                  <a:close/>
                  <a:moveTo>
                    <a:pt x="54" y="78"/>
                  </a:moveTo>
                  <a:cubicBezTo>
                    <a:pt x="41" y="78"/>
                    <a:pt x="31" y="68"/>
                    <a:pt x="30" y="55"/>
                  </a:cubicBezTo>
                  <a:cubicBezTo>
                    <a:pt x="19" y="54"/>
                    <a:pt x="10" y="45"/>
                    <a:pt x="10" y="34"/>
                  </a:cubicBezTo>
                  <a:cubicBezTo>
                    <a:pt x="10" y="22"/>
                    <a:pt x="20" y="12"/>
                    <a:pt x="32" y="12"/>
                  </a:cubicBezTo>
                  <a:cubicBezTo>
                    <a:pt x="43" y="12"/>
                    <a:pt x="52" y="19"/>
                    <a:pt x="54" y="30"/>
                  </a:cubicBezTo>
                  <a:cubicBezTo>
                    <a:pt x="54" y="29"/>
                    <a:pt x="54" y="29"/>
                    <a:pt x="54" y="29"/>
                  </a:cubicBezTo>
                  <a:cubicBezTo>
                    <a:pt x="68" y="29"/>
                    <a:pt x="79" y="40"/>
                    <a:pt x="79" y="54"/>
                  </a:cubicBezTo>
                  <a:cubicBezTo>
                    <a:pt x="79" y="67"/>
                    <a:pt x="68" y="78"/>
                    <a:pt x="54" y="78"/>
                  </a:cubicBezTo>
                  <a:close/>
                </a:path>
              </a:pathLst>
            </a:custGeom>
            <a:solidFill>
              <a:srgbClr val="459FAB"/>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6" name="Freeform 1557"/>
            <p:cNvSpPr>
              <a:spLocks noEditPoints="1"/>
            </p:cNvSpPr>
            <p:nvPr/>
          </p:nvSpPr>
          <p:spPr bwMode="auto">
            <a:xfrm>
              <a:off x="3653058" y="4817556"/>
              <a:ext cx="87274" cy="87265"/>
            </a:xfrm>
            <a:custGeom>
              <a:avLst/>
              <a:gdLst>
                <a:gd name="T0" fmla="*/ 24 w 49"/>
                <a:gd name="T1" fmla="*/ 0 h 49"/>
                <a:gd name="T2" fmla="*/ 24 w 49"/>
                <a:gd name="T3" fmla="*/ 1 h 49"/>
                <a:gd name="T4" fmla="*/ 24 w 49"/>
                <a:gd name="T5" fmla="*/ 5 h 49"/>
                <a:gd name="T6" fmla="*/ 2 w 49"/>
                <a:gd name="T7" fmla="*/ 27 h 49"/>
                <a:gd name="T8" fmla="*/ 0 w 49"/>
                <a:gd name="T9" fmla="*/ 26 h 49"/>
                <a:gd name="T10" fmla="*/ 24 w 49"/>
                <a:gd name="T11" fmla="*/ 49 h 49"/>
                <a:gd name="T12" fmla="*/ 49 w 49"/>
                <a:gd name="T13" fmla="*/ 25 h 49"/>
                <a:gd name="T14" fmla="*/ 24 w 49"/>
                <a:gd name="T15" fmla="*/ 0 h 49"/>
                <a:gd name="T16" fmla="*/ 17 w 49"/>
                <a:gd name="T17" fmla="*/ 35 h 49"/>
                <a:gd name="T18" fmla="*/ 12 w 49"/>
                <a:gd name="T19" fmla="*/ 30 h 49"/>
                <a:gd name="T20" fmla="*/ 17 w 49"/>
                <a:gd name="T21" fmla="*/ 25 h 49"/>
                <a:gd name="T22" fmla="*/ 22 w 49"/>
                <a:gd name="T23" fmla="*/ 30 h 49"/>
                <a:gd name="T24" fmla="*/ 17 w 49"/>
                <a:gd name="T25"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49">
                  <a:moveTo>
                    <a:pt x="24" y="0"/>
                  </a:moveTo>
                  <a:cubicBezTo>
                    <a:pt x="24" y="1"/>
                    <a:pt x="24" y="1"/>
                    <a:pt x="24" y="1"/>
                  </a:cubicBezTo>
                  <a:cubicBezTo>
                    <a:pt x="24" y="2"/>
                    <a:pt x="24" y="3"/>
                    <a:pt x="24" y="5"/>
                  </a:cubicBezTo>
                  <a:cubicBezTo>
                    <a:pt x="24" y="17"/>
                    <a:pt x="14" y="27"/>
                    <a:pt x="2" y="27"/>
                  </a:cubicBezTo>
                  <a:cubicBezTo>
                    <a:pt x="1" y="27"/>
                    <a:pt x="1" y="27"/>
                    <a:pt x="0" y="26"/>
                  </a:cubicBezTo>
                  <a:cubicBezTo>
                    <a:pt x="1" y="39"/>
                    <a:pt x="11" y="49"/>
                    <a:pt x="24" y="49"/>
                  </a:cubicBezTo>
                  <a:cubicBezTo>
                    <a:pt x="38" y="49"/>
                    <a:pt x="49" y="38"/>
                    <a:pt x="49" y="25"/>
                  </a:cubicBezTo>
                  <a:cubicBezTo>
                    <a:pt x="49" y="11"/>
                    <a:pt x="38" y="0"/>
                    <a:pt x="24" y="0"/>
                  </a:cubicBezTo>
                  <a:close/>
                  <a:moveTo>
                    <a:pt x="17" y="35"/>
                  </a:moveTo>
                  <a:cubicBezTo>
                    <a:pt x="14" y="35"/>
                    <a:pt x="12" y="33"/>
                    <a:pt x="12" y="30"/>
                  </a:cubicBezTo>
                  <a:cubicBezTo>
                    <a:pt x="12" y="27"/>
                    <a:pt x="14" y="25"/>
                    <a:pt x="17" y="25"/>
                  </a:cubicBezTo>
                  <a:cubicBezTo>
                    <a:pt x="20" y="25"/>
                    <a:pt x="22" y="27"/>
                    <a:pt x="22" y="30"/>
                  </a:cubicBezTo>
                  <a:cubicBezTo>
                    <a:pt x="22" y="33"/>
                    <a:pt x="20" y="35"/>
                    <a:pt x="17" y="35"/>
                  </a:cubicBezTo>
                  <a:close/>
                </a:path>
              </a:pathLst>
            </a:custGeom>
            <a:solidFill>
              <a:srgbClr val="0000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7" name="Freeform 1558"/>
            <p:cNvSpPr/>
            <p:nvPr/>
          </p:nvSpPr>
          <p:spPr bwMode="auto">
            <a:xfrm>
              <a:off x="3618773" y="4786390"/>
              <a:ext cx="77922" cy="77917"/>
            </a:xfrm>
            <a:custGeom>
              <a:avLst/>
              <a:gdLst>
                <a:gd name="T0" fmla="*/ 44 w 44"/>
                <a:gd name="T1" fmla="*/ 18 h 44"/>
                <a:gd name="T2" fmla="*/ 22 w 44"/>
                <a:gd name="T3" fmla="*/ 0 h 44"/>
                <a:gd name="T4" fmla="*/ 0 w 44"/>
                <a:gd name="T5" fmla="*/ 22 h 44"/>
                <a:gd name="T6" fmla="*/ 20 w 44"/>
                <a:gd name="T7" fmla="*/ 43 h 44"/>
                <a:gd name="T8" fmla="*/ 22 w 44"/>
                <a:gd name="T9" fmla="*/ 44 h 44"/>
                <a:gd name="T10" fmla="*/ 44 w 44"/>
                <a:gd name="T11" fmla="*/ 22 h 44"/>
                <a:gd name="T12" fmla="*/ 44 w 44"/>
                <a:gd name="T13" fmla="*/ 18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44" y="18"/>
                  </a:moveTo>
                  <a:cubicBezTo>
                    <a:pt x="42" y="7"/>
                    <a:pt x="33" y="0"/>
                    <a:pt x="22" y="0"/>
                  </a:cubicBezTo>
                  <a:cubicBezTo>
                    <a:pt x="10" y="0"/>
                    <a:pt x="0" y="10"/>
                    <a:pt x="0" y="22"/>
                  </a:cubicBezTo>
                  <a:cubicBezTo>
                    <a:pt x="0" y="33"/>
                    <a:pt x="9" y="42"/>
                    <a:pt x="20" y="43"/>
                  </a:cubicBezTo>
                  <a:cubicBezTo>
                    <a:pt x="21" y="44"/>
                    <a:pt x="21" y="44"/>
                    <a:pt x="22" y="44"/>
                  </a:cubicBezTo>
                  <a:cubicBezTo>
                    <a:pt x="34" y="44"/>
                    <a:pt x="44" y="34"/>
                    <a:pt x="44" y="22"/>
                  </a:cubicBezTo>
                  <a:cubicBezTo>
                    <a:pt x="44" y="20"/>
                    <a:pt x="44" y="19"/>
                    <a:pt x="44" y="18"/>
                  </a:cubicBezTo>
                  <a:close/>
                </a:path>
              </a:pathLst>
            </a:custGeom>
            <a:solidFill>
              <a:srgbClr val="FFFFF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8" name="Oval 1559"/>
            <p:cNvSpPr>
              <a:spLocks noChangeArrowheads="1"/>
            </p:cNvSpPr>
            <p:nvPr/>
          </p:nvSpPr>
          <p:spPr bwMode="auto">
            <a:xfrm>
              <a:off x="3674877" y="4861189"/>
              <a:ext cx="18702" cy="18700"/>
            </a:xfrm>
            <a:prstGeom prst="ellipse">
              <a:avLst/>
            </a:prstGeom>
            <a:solidFill>
              <a:srgbClr val="FFFFF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69" name="Freeform 1560"/>
            <p:cNvSpPr>
              <a:spLocks noEditPoints="1"/>
            </p:cNvSpPr>
            <p:nvPr/>
          </p:nvSpPr>
          <p:spPr bwMode="auto">
            <a:xfrm>
              <a:off x="3519031" y="4733408"/>
              <a:ext cx="258704" cy="258679"/>
            </a:xfrm>
            <a:custGeom>
              <a:avLst/>
              <a:gdLst>
                <a:gd name="T0" fmla="*/ 73 w 145"/>
                <a:gd name="T1" fmla="*/ 146 h 146"/>
                <a:gd name="T2" fmla="*/ 0 w 145"/>
                <a:gd name="T3" fmla="*/ 73 h 146"/>
                <a:gd name="T4" fmla="*/ 73 w 145"/>
                <a:gd name="T5" fmla="*/ 0 h 146"/>
                <a:gd name="T6" fmla="*/ 145 w 145"/>
                <a:gd name="T7" fmla="*/ 73 h 146"/>
                <a:gd name="T8" fmla="*/ 73 w 145"/>
                <a:gd name="T9" fmla="*/ 146 h 146"/>
                <a:gd name="T10" fmla="*/ 73 w 145"/>
                <a:gd name="T11" fmla="*/ 4 h 146"/>
                <a:gd name="T12" fmla="*/ 3 w 145"/>
                <a:gd name="T13" fmla="*/ 73 h 146"/>
                <a:gd name="T14" fmla="*/ 73 w 145"/>
                <a:gd name="T15" fmla="*/ 142 h 146"/>
                <a:gd name="T16" fmla="*/ 142 w 145"/>
                <a:gd name="T17" fmla="*/ 73 h 146"/>
                <a:gd name="T18" fmla="*/ 73 w 145"/>
                <a:gd name="T19" fmla="*/ 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6">
                  <a:moveTo>
                    <a:pt x="73" y="146"/>
                  </a:moveTo>
                  <a:cubicBezTo>
                    <a:pt x="32" y="146"/>
                    <a:pt x="0" y="113"/>
                    <a:pt x="0" y="73"/>
                  </a:cubicBezTo>
                  <a:cubicBezTo>
                    <a:pt x="0" y="33"/>
                    <a:pt x="32" y="0"/>
                    <a:pt x="73" y="0"/>
                  </a:cubicBezTo>
                  <a:cubicBezTo>
                    <a:pt x="113" y="0"/>
                    <a:pt x="145" y="33"/>
                    <a:pt x="145" y="73"/>
                  </a:cubicBezTo>
                  <a:cubicBezTo>
                    <a:pt x="145" y="113"/>
                    <a:pt x="113" y="146"/>
                    <a:pt x="73" y="146"/>
                  </a:cubicBezTo>
                  <a:close/>
                  <a:moveTo>
                    <a:pt x="73" y="4"/>
                  </a:moveTo>
                  <a:cubicBezTo>
                    <a:pt x="34" y="4"/>
                    <a:pt x="3" y="35"/>
                    <a:pt x="3" y="73"/>
                  </a:cubicBezTo>
                  <a:cubicBezTo>
                    <a:pt x="3" y="111"/>
                    <a:pt x="34" y="142"/>
                    <a:pt x="73" y="142"/>
                  </a:cubicBezTo>
                  <a:cubicBezTo>
                    <a:pt x="111" y="142"/>
                    <a:pt x="142" y="111"/>
                    <a:pt x="142" y="73"/>
                  </a:cubicBezTo>
                  <a:cubicBezTo>
                    <a:pt x="142" y="35"/>
                    <a:pt x="111" y="4"/>
                    <a:pt x="73" y="4"/>
                  </a:cubicBezTo>
                  <a:close/>
                </a:path>
              </a:pathLst>
            </a:custGeom>
            <a:solidFill>
              <a:srgbClr val="5C5142"/>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0" name="Freeform 1561"/>
            <p:cNvSpPr/>
            <p:nvPr/>
          </p:nvSpPr>
          <p:spPr bwMode="auto">
            <a:xfrm>
              <a:off x="4201637" y="5038837"/>
              <a:ext cx="24935" cy="24933"/>
            </a:xfrm>
            <a:custGeom>
              <a:avLst/>
              <a:gdLst>
                <a:gd name="T0" fmla="*/ 9 w 15"/>
                <a:gd name="T1" fmla="*/ 0 h 13"/>
                <a:gd name="T2" fmla="*/ 2 w 15"/>
                <a:gd name="T3" fmla="*/ 3 h 13"/>
                <a:gd name="T4" fmla="*/ 4 w 15"/>
                <a:gd name="T5" fmla="*/ 11 h 13"/>
                <a:gd name="T6" fmla="*/ 12 w 15"/>
                <a:gd name="T7" fmla="*/ 11 h 13"/>
                <a:gd name="T8" fmla="*/ 12 w 15"/>
                <a:gd name="T9" fmla="*/ 3 h 13"/>
                <a:gd name="T10" fmla="*/ 12 w 15"/>
                <a:gd name="T11" fmla="*/ 3 h 13"/>
                <a:gd name="T12" fmla="*/ 13 w 15"/>
                <a:gd name="T13" fmla="*/ 6 h 13"/>
                <a:gd name="T14" fmla="*/ 13 w 15"/>
                <a:gd name="T15" fmla="*/ 6 h 13"/>
                <a:gd name="T16" fmla="*/ 12 w 15"/>
                <a:gd name="T17" fmla="*/ 10 h 13"/>
                <a:gd name="T18" fmla="*/ 12 w 15"/>
                <a:gd name="T19" fmla="*/ 10 h 13"/>
                <a:gd name="T20" fmla="*/ 9 w 15"/>
                <a:gd name="T21" fmla="*/ 12 h 13"/>
                <a:gd name="T22" fmla="*/ 8 w 15"/>
                <a:gd name="T23" fmla="*/ 12 h 13"/>
                <a:gd name="T24" fmla="*/ 9 w 15"/>
                <a:gd name="T25" fmla="*/ 12 h 13"/>
                <a:gd name="T26" fmla="*/ 15 w 15"/>
                <a:gd name="T27" fmla="*/ 6 h 13"/>
                <a:gd name="T28" fmla="*/ 9 w 15"/>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13">
                  <a:moveTo>
                    <a:pt x="9" y="0"/>
                  </a:moveTo>
                  <a:cubicBezTo>
                    <a:pt x="6" y="0"/>
                    <a:pt x="3" y="1"/>
                    <a:pt x="2" y="3"/>
                  </a:cubicBezTo>
                  <a:cubicBezTo>
                    <a:pt x="0" y="6"/>
                    <a:pt x="1" y="9"/>
                    <a:pt x="4" y="11"/>
                  </a:cubicBezTo>
                  <a:cubicBezTo>
                    <a:pt x="6" y="13"/>
                    <a:pt x="10" y="13"/>
                    <a:pt x="12" y="11"/>
                  </a:cubicBezTo>
                  <a:cubicBezTo>
                    <a:pt x="14" y="9"/>
                    <a:pt x="14" y="5"/>
                    <a:pt x="12" y="3"/>
                  </a:cubicBezTo>
                  <a:cubicBezTo>
                    <a:pt x="11" y="2"/>
                    <a:pt x="12" y="2"/>
                    <a:pt x="12" y="3"/>
                  </a:cubicBezTo>
                  <a:cubicBezTo>
                    <a:pt x="13" y="4"/>
                    <a:pt x="13" y="5"/>
                    <a:pt x="13" y="6"/>
                  </a:cubicBezTo>
                  <a:cubicBezTo>
                    <a:pt x="13" y="6"/>
                    <a:pt x="13" y="6"/>
                    <a:pt x="13" y="6"/>
                  </a:cubicBezTo>
                  <a:cubicBezTo>
                    <a:pt x="13" y="8"/>
                    <a:pt x="12" y="9"/>
                    <a:pt x="12" y="10"/>
                  </a:cubicBezTo>
                  <a:cubicBezTo>
                    <a:pt x="12" y="10"/>
                    <a:pt x="12" y="10"/>
                    <a:pt x="12" y="10"/>
                  </a:cubicBezTo>
                  <a:cubicBezTo>
                    <a:pt x="11" y="11"/>
                    <a:pt x="10" y="11"/>
                    <a:pt x="9" y="12"/>
                  </a:cubicBezTo>
                  <a:cubicBezTo>
                    <a:pt x="8" y="12"/>
                    <a:pt x="7" y="12"/>
                    <a:pt x="8" y="12"/>
                  </a:cubicBezTo>
                  <a:cubicBezTo>
                    <a:pt x="9" y="12"/>
                    <a:pt x="9" y="12"/>
                    <a:pt x="9" y="12"/>
                  </a:cubicBezTo>
                  <a:cubicBezTo>
                    <a:pt x="12" y="12"/>
                    <a:pt x="15" y="9"/>
                    <a:pt x="15" y="6"/>
                  </a:cubicBezTo>
                  <a:cubicBezTo>
                    <a:pt x="15" y="3"/>
                    <a:pt x="12" y="0"/>
                    <a:pt x="9" y="0"/>
                  </a:cubicBezTo>
                  <a:close/>
                </a:path>
              </a:pathLst>
            </a:custGeom>
            <a:solidFill>
              <a:srgbClr val="A87C4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1" name="Freeform 1562"/>
            <p:cNvSpPr/>
            <p:nvPr/>
          </p:nvSpPr>
          <p:spPr bwMode="auto">
            <a:xfrm>
              <a:off x="4186053" y="5101170"/>
              <a:ext cx="21817" cy="21815"/>
            </a:xfrm>
            <a:custGeom>
              <a:avLst/>
              <a:gdLst>
                <a:gd name="T0" fmla="*/ 7 w 13"/>
                <a:gd name="T1" fmla="*/ 0 h 13"/>
                <a:gd name="T2" fmla="*/ 0 w 13"/>
                <a:gd name="T3" fmla="*/ 7 h 13"/>
                <a:gd name="T4" fmla="*/ 6 w 13"/>
                <a:gd name="T5" fmla="*/ 13 h 13"/>
                <a:gd name="T6" fmla="*/ 12 w 13"/>
                <a:gd name="T7" fmla="*/ 7 h 13"/>
                <a:gd name="T8" fmla="*/ 12 w 13"/>
                <a:gd name="T9" fmla="*/ 8 h 13"/>
                <a:gd name="T10" fmla="*/ 10 w 13"/>
                <a:gd name="T11" fmla="*/ 10 h 13"/>
                <a:gd name="T12" fmla="*/ 10 w 13"/>
                <a:gd name="T13" fmla="*/ 10 h 13"/>
                <a:gd name="T14" fmla="*/ 8 w 13"/>
                <a:gd name="T15" fmla="*/ 12 h 13"/>
                <a:gd name="T16" fmla="*/ 7 w 13"/>
                <a:gd name="T17" fmla="*/ 12 h 13"/>
                <a:gd name="T18" fmla="*/ 13 w 13"/>
                <a:gd name="T19" fmla="*/ 6 h 13"/>
                <a:gd name="T20" fmla="*/ 7 w 13"/>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3">
                  <a:moveTo>
                    <a:pt x="7" y="0"/>
                  </a:moveTo>
                  <a:cubicBezTo>
                    <a:pt x="3" y="0"/>
                    <a:pt x="0" y="3"/>
                    <a:pt x="0" y="7"/>
                  </a:cubicBezTo>
                  <a:cubicBezTo>
                    <a:pt x="0" y="10"/>
                    <a:pt x="3" y="13"/>
                    <a:pt x="6" y="13"/>
                  </a:cubicBezTo>
                  <a:cubicBezTo>
                    <a:pt x="9" y="13"/>
                    <a:pt x="12" y="10"/>
                    <a:pt x="12" y="7"/>
                  </a:cubicBezTo>
                  <a:cubicBezTo>
                    <a:pt x="12" y="6"/>
                    <a:pt x="12" y="6"/>
                    <a:pt x="12" y="8"/>
                  </a:cubicBezTo>
                  <a:cubicBezTo>
                    <a:pt x="11" y="9"/>
                    <a:pt x="11" y="10"/>
                    <a:pt x="10" y="10"/>
                  </a:cubicBezTo>
                  <a:cubicBezTo>
                    <a:pt x="10" y="10"/>
                    <a:pt x="10" y="10"/>
                    <a:pt x="10" y="10"/>
                  </a:cubicBezTo>
                  <a:cubicBezTo>
                    <a:pt x="9" y="11"/>
                    <a:pt x="9" y="11"/>
                    <a:pt x="8" y="12"/>
                  </a:cubicBezTo>
                  <a:cubicBezTo>
                    <a:pt x="6" y="12"/>
                    <a:pt x="6" y="12"/>
                    <a:pt x="7" y="12"/>
                  </a:cubicBezTo>
                  <a:cubicBezTo>
                    <a:pt x="10" y="12"/>
                    <a:pt x="13" y="9"/>
                    <a:pt x="13" y="6"/>
                  </a:cubicBezTo>
                  <a:cubicBezTo>
                    <a:pt x="13" y="3"/>
                    <a:pt x="10" y="0"/>
                    <a:pt x="7" y="0"/>
                  </a:cubicBezTo>
                  <a:close/>
                </a:path>
              </a:pathLst>
            </a:custGeom>
            <a:solidFill>
              <a:srgbClr val="A87C4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2" name="Freeform 1563"/>
            <p:cNvSpPr/>
            <p:nvPr/>
          </p:nvSpPr>
          <p:spPr bwMode="auto">
            <a:xfrm>
              <a:off x="4089427" y="5088703"/>
              <a:ext cx="37403" cy="37399"/>
            </a:xfrm>
            <a:custGeom>
              <a:avLst/>
              <a:gdLst>
                <a:gd name="T0" fmla="*/ 15 w 20"/>
                <a:gd name="T1" fmla="*/ 6 h 20"/>
                <a:gd name="T2" fmla="*/ 14 w 20"/>
                <a:gd name="T3" fmla="*/ 6 h 20"/>
                <a:gd name="T4" fmla="*/ 6 w 20"/>
                <a:gd name="T5" fmla="*/ 14 h 20"/>
                <a:gd name="T6" fmla="*/ 6 w 20"/>
                <a:gd name="T7" fmla="*/ 15 h 20"/>
                <a:gd name="T8" fmla="*/ 15 w 20"/>
                <a:gd name="T9" fmla="*/ 6 h 20"/>
                <a:gd name="T10" fmla="*/ 14 w 20"/>
                <a:gd name="T11" fmla="*/ 6 h 20"/>
                <a:gd name="T12" fmla="*/ 6 w 20"/>
                <a:gd name="T13" fmla="*/ 14 h 20"/>
                <a:gd name="T14" fmla="*/ 6 w 20"/>
                <a:gd name="T15" fmla="*/ 15 h 20"/>
                <a:gd name="T16" fmla="*/ 15 w 20"/>
                <a:gd name="T17"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5" y="6"/>
                  </a:moveTo>
                  <a:cubicBezTo>
                    <a:pt x="14" y="6"/>
                    <a:pt x="14" y="6"/>
                    <a:pt x="14" y="6"/>
                  </a:cubicBezTo>
                  <a:cubicBezTo>
                    <a:pt x="9" y="0"/>
                    <a:pt x="0" y="9"/>
                    <a:pt x="6" y="14"/>
                  </a:cubicBezTo>
                  <a:cubicBezTo>
                    <a:pt x="6" y="15"/>
                    <a:pt x="6" y="15"/>
                    <a:pt x="6" y="15"/>
                  </a:cubicBezTo>
                  <a:cubicBezTo>
                    <a:pt x="12" y="20"/>
                    <a:pt x="20" y="12"/>
                    <a:pt x="15" y="6"/>
                  </a:cubicBezTo>
                  <a:cubicBezTo>
                    <a:pt x="14" y="6"/>
                    <a:pt x="14" y="6"/>
                    <a:pt x="14" y="6"/>
                  </a:cubicBezTo>
                  <a:cubicBezTo>
                    <a:pt x="9" y="0"/>
                    <a:pt x="0" y="9"/>
                    <a:pt x="6" y="14"/>
                  </a:cubicBezTo>
                  <a:cubicBezTo>
                    <a:pt x="6" y="15"/>
                    <a:pt x="6" y="15"/>
                    <a:pt x="6" y="15"/>
                  </a:cubicBezTo>
                  <a:cubicBezTo>
                    <a:pt x="12" y="20"/>
                    <a:pt x="20" y="12"/>
                    <a:pt x="15" y="6"/>
                  </a:cubicBezTo>
                  <a:close/>
                </a:path>
              </a:pathLst>
            </a:custGeom>
            <a:solidFill>
              <a:srgbClr val="A87C4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3" name="Freeform 1564"/>
            <p:cNvSpPr/>
            <p:nvPr/>
          </p:nvSpPr>
          <p:spPr bwMode="auto">
            <a:xfrm>
              <a:off x="3528381" y="5038837"/>
              <a:ext cx="28053" cy="24933"/>
            </a:xfrm>
            <a:custGeom>
              <a:avLst/>
              <a:gdLst>
                <a:gd name="T0" fmla="*/ 3 w 15"/>
                <a:gd name="T1" fmla="*/ 3 h 15"/>
                <a:gd name="T2" fmla="*/ 0 w 15"/>
                <a:gd name="T3" fmla="*/ 8 h 15"/>
                <a:gd name="T4" fmla="*/ 4 w 15"/>
                <a:gd name="T5" fmla="*/ 14 h 15"/>
                <a:gd name="T6" fmla="*/ 8 w 15"/>
                <a:gd name="T7" fmla="*/ 15 h 15"/>
                <a:gd name="T8" fmla="*/ 14 w 15"/>
                <a:gd name="T9" fmla="*/ 8 h 15"/>
                <a:gd name="T10" fmla="*/ 8 w 15"/>
                <a:gd name="T11" fmla="*/ 2 h 15"/>
                <a:gd name="T12" fmla="*/ 7 w 15"/>
                <a:gd name="T13" fmla="*/ 2 h 15"/>
                <a:gd name="T14" fmla="*/ 10 w 15"/>
                <a:gd name="T15" fmla="*/ 3 h 15"/>
                <a:gd name="T16" fmla="*/ 10 w 15"/>
                <a:gd name="T17" fmla="*/ 3 h 15"/>
                <a:gd name="T18" fmla="*/ 13 w 15"/>
                <a:gd name="T19" fmla="*/ 8 h 15"/>
                <a:gd name="T20" fmla="*/ 13 w 15"/>
                <a:gd name="T21" fmla="*/ 8 h 15"/>
                <a:gd name="T22" fmla="*/ 13 w 15"/>
                <a:gd name="T23" fmla="*/ 11 h 15"/>
                <a:gd name="T24" fmla="*/ 12 w 15"/>
                <a:gd name="T25" fmla="*/ 12 h 15"/>
                <a:gd name="T26" fmla="*/ 12 w 15"/>
                <a:gd name="T27" fmla="*/ 3 h 15"/>
                <a:gd name="T28" fmla="*/ 3 w 15"/>
                <a:gd name="T2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15">
                  <a:moveTo>
                    <a:pt x="3" y="3"/>
                  </a:moveTo>
                  <a:cubicBezTo>
                    <a:pt x="1" y="4"/>
                    <a:pt x="0" y="6"/>
                    <a:pt x="0" y="8"/>
                  </a:cubicBezTo>
                  <a:cubicBezTo>
                    <a:pt x="0" y="10"/>
                    <a:pt x="2" y="13"/>
                    <a:pt x="4" y="14"/>
                  </a:cubicBezTo>
                  <a:cubicBezTo>
                    <a:pt x="5" y="14"/>
                    <a:pt x="6" y="15"/>
                    <a:pt x="8" y="15"/>
                  </a:cubicBezTo>
                  <a:cubicBezTo>
                    <a:pt x="11" y="15"/>
                    <a:pt x="14" y="12"/>
                    <a:pt x="14" y="8"/>
                  </a:cubicBezTo>
                  <a:cubicBezTo>
                    <a:pt x="14" y="5"/>
                    <a:pt x="11" y="2"/>
                    <a:pt x="8" y="2"/>
                  </a:cubicBezTo>
                  <a:cubicBezTo>
                    <a:pt x="7" y="2"/>
                    <a:pt x="7" y="2"/>
                    <a:pt x="7" y="2"/>
                  </a:cubicBezTo>
                  <a:cubicBezTo>
                    <a:pt x="8" y="2"/>
                    <a:pt x="9" y="2"/>
                    <a:pt x="10" y="3"/>
                  </a:cubicBezTo>
                  <a:cubicBezTo>
                    <a:pt x="10" y="3"/>
                    <a:pt x="10" y="3"/>
                    <a:pt x="10" y="3"/>
                  </a:cubicBezTo>
                  <a:cubicBezTo>
                    <a:pt x="11" y="4"/>
                    <a:pt x="12" y="6"/>
                    <a:pt x="13" y="8"/>
                  </a:cubicBezTo>
                  <a:cubicBezTo>
                    <a:pt x="13" y="8"/>
                    <a:pt x="13" y="8"/>
                    <a:pt x="13" y="8"/>
                  </a:cubicBezTo>
                  <a:cubicBezTo>
                    <a:pt x="13" y="9"/>
                    <a:pt x="13" y="10"/>
                    <a:pt x="13" y="11"/>
                  </a:cubicBezTo>
                  <a:cubicBezTo>
                    <a:pt x="12" y="12"/>
                    <a:pt x="12" y="13"/>
                    <a:pt x="12" y="12"/>
                  </a:cubicBezTo>
                  <a:cubicBezTo>
                    <a:pt x="15" y="10"/>
                    <a:pt x="15" y="5"/>
                    <a:pt x="12" y="3"/>
                  </a:cubicBezTo>
                  <a:cubicBezTo>
                    <a:pt x="10" y="0"/>
                    <a:pt x="5" y="0"/>
                    <a:pt x="3" y="3"/>
                  </a:cubicBezTo>
                  <a:close/>
                </a:path>
              </a:pathLst>
            </a:custGeom>
            <a:solidFill>
              <a:srgbClr val="A87C4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4" name="Freeform 1565"/>
            <p:cNvSpPr/>
            <p:nvPr/>
          </p:nvSpPr>
          <p:spPr bwMode="auto">
            <a:xfrm>
              <a:off x="3565784" y="5119870"/>
              <a:ext cx="28053" cy="24933"/>
            </a:xfrm>
            <a:custGeom>
              <a:avLst/>
              <a:gdLst>
                <a:gd name="T0" fmla="*/ 9 w 17"/>
                <a:gd name="T1" fmla="*/ 13 h 13"/>
                <a:gd name="T2" fmla="*/ 9 w 17"/>
                <a:gd name="T3" fmla="*/ 0 h 13"/>
                <a:gd name="T4" fmla="*/ 9 w 17"/>
                <a:gd name="T5" fmla="*/ 13 h 13"/>
              </a:gdLst>
              <a:ahLst/>
              <a:cxnLst>
                <a:cxn ang="0">
                  <a:pos x="T0" y="T1"/>
                </a:cxn>
                <a:cxn ang="0">
                  <a:pos x="T2" y="T3"/>
                </a:cxn>
                <a:cxn ang="0">
                  <a:pos x="T4" y="T5"/>
                </a:cxn>
              </a:cxnLst>
              <a:rect l="0" t="0" r="r" b="b"/>
              <a:pathLst>
                <a:path w="17" h="13">
                  <a:moveTo>
                    <a:pt x="9" y="13"/>
                  </a:moveTo>
                  <a:cubicBezTo>
                    <a:pt x="17" y="13"/>
                    <a:pt x="17" y="0"/>
                    <a:pt x="9" y="0"/>
                  </a:cubicBezTo>
                  <a:cubicBezTo>
                    <a:pt x="0" y="0"/>
                    <a:pt x="0" y="13"/>
                    <a:pt x="9" y="13"/>
                  </a:cubicBezTo>
                  <a:close/>
                </a:path>
              </a:pathLst>
            </a:custGeom>
            <a:solidFill>
              <a:srgbClr val="A87C4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5" name="Freeform 1566"/>
            <p:cNvSpPr/>
            <p:nvPr/>
          </p:nvSpPr>
          <p:spPr bwMode="auto">
            <a:xfrm>
              <a:off x="3643708" y="5098052"/>
              <a:ext cx="24935" cy="24933"/>
            </a:xfrm>
            <a:custGeom>
              <a:avLst/>
              <a:gdLst>
                <a:gd name="T0" fmla="*/ 7 w 14"/>
                <a:gd name="T1" fmla="*/ 0 h 14"/>
                <a:gd name="T2" fmla="*/ 3 w 14"/>
                <a:gd name="T3" fmla="*/ 1 h 14"/>
                <a:gd name="T4" fmla="*/ 0 w 14"/>
                <a:gd name="T5" fmla="*/ 7 h 14"/>
                <a:gd name="T6" fmla="*/ 2 w 14"/>
                <a:gd name="T7" fmla="*/ 12 h 14"/>
                <a:gd name="T8" fmla="*/ 11 w 14"/>
                <a:gd name="T9" fmla="*/ 12 h 14"/>
                <a:gd name="T10" fmla="*/ 11 w 14"/>
                <a:gd name="T11" fmla="*/ 3 h 14"/>
                <a:gd name="T12" fmla="*/ 12 w 14"/>
                <a:gd name="T13" fmla="*/ 3 h 14"/>
                <a:gd name="T14" fmla="*/ 13 w 14"/>
                <a:gd name="T15" fmla="*/ 7 h 14"/>
                <a:gd name="T16" fmla="*/ 13 w 14"/>
                <a:gd name="T17" fmla="*/ 7 h 14"/>
                <a:gd name="T18" fmla="*/ 10 w 14"/>
                <a:gd name="T19" fmla="*/ 12 h 14"/>
                <a:gd name="T20" fmla="*/ 10 w 14"/>
                <a:gd name="T21" fmla="*/ 12 h 14"/>
                <a:gd name="T22" fmla="*/ 6 w 14"/>
                <a:gd name="T23" fmla="*/ 13 h 14"/>
                <a:gd name="T24" fmla="*/ 7 w 14"/>
                <a:gd name="T25" fmla="*/ 13 h 14"/>
                <a:gd name="T26" fmla="*/ 13 w 14"/>
                <a:gd name="T27" fmla="*/ 6 h 14"/>
                <a:gd name="T28" fmla="*/ 7 w 14"/>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4">
                  <a:moveTo>
                    <a:pt x="7" y="0"/>
                  </a:moveTo>
                  <a:cubicBezTo>
                    <a:pt x="5" y="0"/>
                    <a:pt x="4" y="0"/>
                    <a:pt x="3" y="1"/>
                  </a:cubicBezTo>
                  <a:cubicBezTo>
                    <a:pt x="1" y="2"/>
                    <a:pt x="0" y="4"/>
                    <a:pt x="0" y="7"/>
                  </a:cubicBezTo>
                  <a:cubicBezTo>
                    <a:pt x="0" y="9"/>
                    <a:pt x="1" y="10"/>
                    <a:pt x="2" y="12"/>
                  </a:cubicBezTo>
                  <a:cubicBezTo>
                    <a:pt x="5" y="14"/>
                    <a:pt x="9" y="14"/>
                    <a:pt x="11" y="12"/>
                  </a:cubicBezTo>
                  <a:cubicBezTo>
                    <a:pt x="14" y="9"/>
                    <a:pt x="14" y="5"/>
                    <a:pt x="11" y="3"/>
                  </a:cubicBezTo>
                  <a:cubicBezTo>
                    <a:pt x="11" y="2"/>
                    <a:pt x="11" y="2"/>
                    <a:pt x="12" y="3"/>
                  </a:cubicBezTo>
                  <a:cubicBezTo>
                    <a:pt x="12" y="4"/>
                    <a:pt x="12" y="6"/>
                    <a:pt x="13" y="7"/>
                  </a:cubicBezTo>
                  <a:cubicBezTo>
                    <a:pt x="13" y="7"/>
                    <a:pt x="13" y="7"/>
                    <a:pt x="13" y="7"/>
                  </a:cubicBezTo>
                  <a:cubicBezTo>
                    <a:pt x="12" y="8"/>
                    <a:pt x="11" y="10"/>
                    <a:pt x="10" y="12"/>
                  </a:cubicBezTo>
                  <a:cubicBezTo>
                    <a:pt x="10" y="12"/>
                    <a:pt x="10" y="12"/>
                    <a:pt x="10" y="12"/>
                  </a:cubicBezTo>
                  <a:cubicBezTo>
                    <a:pt x="9" y="12"/>
                    <a:pt x="7" y="13"/>
                    <a:pt x="6" y="13"/>
                  </a:cubicBezTo>
                  <a:cubicBezTo>
                    <a:pt x="7" y="13"/>
                    <a:pt x="7" y="13"/>
                    <a:pt x="7" y="13"/>
                  </a:cubicBezTo>
                  <a:cubicBezTo>
                    <a:pt x="10" y="13"/>
                    <a:pt x="13" y="10"/>
                    <a:pt x="13" y="6"/>
                  </a:cubicBezTo>
                  <a:cubicBezTo>
                    <a:pt x="13" y="3"/>
                    <a:pt x="10" y="0"/>
                    <a:pt x="7" y="0"/>
                  </a:cubicBezTo>
                  <a:close/>
                </a:path>
              </a:pathLst>
            </a:custGeom>
            <a:solidFill>
              <a:srgbClr val="A87C4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6" name="Freeform 1567"/>
            <p:cNvSpPr/>
            <p:nvPr/>
          </p:nvSpPr>
          <p:spPr bwMode="auto">
            <a:xfrm>
              <a:off x="3241624" y="3985419"/>
              <a:ext cx="816634" cy="875770"/>
            </a:xfrm>
            <a:custGeom>
              <a:avLst/>
              <a:gdLst>
                <a:gd name="T0" fmla="*/ 458 w 460"/>
                <a:gd name="T1" fmla="*/ 5 h 494"/>
                <a:gd name="T2" fmla="*/ 405 w 460"/>
                <a:gd name="T3" fmla="*/ 8 h 494"/>
                <a:gd name="T4" fmla="*/ 310 w 460"/>
                <a:gd name="T5" fmla="*/ 40 h 494"/>
                <a:gd name="T6" fmla="*/ 100 w 460"/>
                <a:gd name="T7" fmla="*/ 143 h 494"/>
                <a:gd name="T8" fmla="*/ 29 w 460"/>
                <a:gd name="T9" fmla="*/ 238 h 494"/>
                <a:gd name="T10" fmla="*/ 22 w 460"/>
                <a:gd name="T11" fmla="*/ 358 h 494"/>
                <a:gd name="T12" fmla="*/ 24 w 460"/>
                <a:gd name="T13" fmla="*/ 420 h 494"/>
                <a:gd name="T14" fmla="*/ 30 w 460"/>
                <a:gd name="T15" fmla="*/ 487 h 494"/>
                <a:gd name="T16" fmla="*/ 31 w 460"/>
                <a:gd name="T17" fmla="*/ 494 h 494"/>
                <a:gd name="T18" fmla="*/ 128 w 460"/>
                <a:gd name="T19" fmla="*/ 134 h 494"/>
                <a:gd name="T20" fmla="*/ 460 w 460"/>
                <a:gd name="T21" fmla="*/ 5 h 494"/>
                <a:gd name="T22" fmla="*/ 458 w 460"/>
                <a:gd name="T23" fmla="*/ 5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0" h="494">
                  <a:moveTo>
                    <a:pt x="458" y="5"/>
                  </a:moveTo>
                  <a:cubicBezTo>
                    <a:pt x="440" y="0"/>
                    <a:pt x="422" y="4"/>
                    <a:pt x="405" y="8"/>
                  </a:cubicBezTo>
                  <a:cubicBezTo>
                    <a:pt x="373" y="17"/>
                    <a:pt x="341" y="29"/>
                    <a:pt x="310" y="40"/>
                  </a:cubicBezTo>
                  <a:cubicBezTo>
                    <a:pt x="238" y="68"/>
                    <a:pt x="159" y="91"/>
                    <a:pt x="100" y="143"/>
                  </a:cubicBezTo>
                  <a:cubicBezTo>
                    <a:pt x="70" y="170"/>
                    <a:pt x="43" y="199"/>
                    <a:pt x="29" y="238"/>
                  </a:cubicBezTo>
                  <a:cubicBezTo>
                    <a:pt x="17" y="272"/>
                    <a:pt x="22" y="322"/>
                    <a:pt x="22" y="358"/>
                  </a:cubicBezTo>
                  <a:cubicBezTo>
                    <a:pt x="23" y="379"/>
                    <a:pt x="24" y="399"/>
                    <a:pt x="24" y="420"/>
                  </a:cubicBezTo>
                  <a:cubicBezTo>
                    <a:pt x="25" y="442"/>
                    <a:pt x="25" y="465"/>
                    <a:pt x="30" y="487"/>
                  </a:cubicBezTo>
                  <a:cubicBezTo>
                    <a:pt x="30" y="489"/>
                    <a:pt x="31" y="491"/>
                    <a:pt x="31" y="494"/>
                  </a:cubicBezTo>
                  <a:cubicBezTo>
                    <a:pt x="26" y="361"/>
                    <a:pt x="0" y="207"/>
                    <a:pt x="128" y="134"/>
                  </a:cubicBezTo>
                  <a:cubicBezTo>
                    <a:pt x="231" y="76"/>
                    <a:pt x="342" y="30"/>
                    <a:pt x="460" y="5"/>
                  </a:cubicBezTo>
                  <a:cubicBezTo>
                    <a:pt x="459" y="5"/>
                    <a:pt x="459" y="5"/>
                    <a:pt x="458" y="5"/>
                  </a:cubicBezTo>
                  <a:close/>
                </a:path>
              </a:pathLst>
            </a:custGeom>
            <a:solidFill>
              <a:srgbClr val="B27D38"/>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7" name="Freeform 1568"/>
            <p:cNvSpPr/>
            <p:nvPr/>
          </p:nvSpPr>
          <p:spPr bwMode="auto">
            <a:xfrm>
              <a:off x="3413056" y="4518361"/>
              <a:ext cx="56105" cy="171415"/>
            </a:xfrm>
            <a:custGeom>
              <a:avLst/>
              <a:gdLst>
                <a:gd name="T0" fmla="*/ 27 w 31"/>
                <a:gd name="T1" fmla="*/ 6 h 97"/>
                <a:gd name="T2" fmla="*/ 18 w 31"/>
                <a:gd name="T3" fmla="*/ 24 h 97"/>
                <a:gd name="T4" fmla="*/ 21 w 31"/>
                <a:gd name="T5" fmla="*/ 22 h 97"/>
                <a:gd name="T6" fmla="*/ 18 w 31"/>
                <a:gd name="T7" fmla="*/ 24 h 97"/>
                <a:gd name="T8" fmla="*/ 0 w 31"/>
                <a:gd name="T9" fmla="*/ 97 h 97"/>
                <a:gd name="T10" fmla="*/ 9 w 31"/>
                <a:gd name="T11" fmla="*/ 76 h 97"/>
                <a:gd name="T12" fmla="*/ 22 w 31"/>
                <a:gd name="T13" fmla="*/ 41 h 97"/>
                <a:gd name="T14" fmla="*/ 11 w 31"/>
                <a:gd name="T15" fmla="*/ 55 h 97"/>
                <a:gd name="T16" fmla="*/ 22 w 31"/>
                <a:gd name="T17" fmla="*/ 41 h 97"/>
                <a:gd name="T18" fmla="*/ 31 w 31"/>
                <a:gd name="T19" fmla="*/ 0 h 97"/>
                <a:gd name="T20" fmla="*/ 27 w 31"/>
                <a:gd name="T21" fmla="*/ 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97">
                  <a:moveTo>
                    <a:pt x="27" y="6"/>
                  </a:moveTo>
                  <a:cubicBezTo>
                    <a:pt x="23" y="12"/>
                    <a:pt x="21" y="18"/>
                    <a:pt x="18" y="24"/>
                  </a:cubicBezTo>
                  <a:cubicBezTo>
                    <a:pt x="19" y="23"/>
                    <a:pt x="20" y="23"/>
                    <a:pt x="21" y="22"/>
                  </a:cubicBezTo>
                  <a:cubicBezTo>
                    <a:pt x="20" y="23"/>
                    <a:pt x="19" y="23"/>
                    <a:pt x="18" y="24"/>
                  </a:cubicBezTo>
                  <a:cubicBezTo>
                    <a:pt x="9" y="47"/>
                    <a:pt x="4" y="71"/>
                    <a:pt x="0" y="97"/>
                  </a:cubicBezTo>
                  <a:cubicBezTo>
                    <a:pt x="3" y="90"/>
                    <a:pt x="6" y="83"/>
                    <a:pt x="9" y="76"/>
                  </a:cubicBezTo>
                  <a:cubicBezTo>
                    <a:pt x="13" y="64"/>
                    <a:pt x="18" y="53"/>
                    <a:pt x="22" y="41"/>
                  </a:cubicBezTo>
                  <a:cubicBezTo>
                    <a:pt x="18" y="45"/>
                    <a:pt x="15" y="50"/>
                    <a:pt x="11" y="55"/>
                  </a:cubicBezTo>
                  <a:cubicBezTo>
                    <a:pt x="15" y="50"/>
                    <a:pt x="18" y="45"/>
                    <a:pt x="22" y="41"/>
                  </a:cubicBezTo>
                  <a:cubicBezTo>
                    <a:pt x="26" y="28"/>
                    <a:pt x="30" y="14"/>
                    <a:pt x="31" y="0"/>
                  </a:cubicBezTo>
                  <a:cubicBezTo>
                    <a:pt x="29" y="2"/>
                    <a:pt x="28" y="4"/>
                    <a:pt x="27" y="6"/>
                  </a:cubicBezTo>
                  <a:close/>
                </a:path>
              </a:pathLst>
            </a:custGeom>
            <a:solidFill>
              <a:srgbClr val="B27D38"/>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8" name="Freeform 1569"/>
            <p:cNvSpPr/>
            <p:nvPr/>
          </p:nvSpPr>
          <p:spPr bwMode="auto">
            <a:xfrm>
              <a:off x="3690461" y="4300197"/>
              <a:ext cx="158964" cy="158949"/>
            </a:xfrm>
            <a:custGeom>
              <a:avLst/>
              <a:gdLst>
                <a:gd name="T0" fmla="*/ 52 w 90"/>
                <a:gd name="T1" fmla="*/ 44 h 90"/>
                <a:gd name="T2" fmla="*/ 0 w 90"/>
                <a:gd name="T3" fmla="*/ 90 h 90"/>
                <a:gd name="T4" fmla="*/ 18 w 90"/>
                <a:gd name="T5" fmla="*/ 85 h 90"/>
                <a:gd name="T6" fmla="*/ 55 w 90"/>
                <a:gd name="T7" fmla="*/ 53 h 90"/>
                <a:gd name="T8" fmla="*/ 44 w 90"/>
                <a:gd name="T9" fmla="*/ 56 h 90"/>
                <a:gd name="T10" fmla="*/ 55 w 90"/>
                <a:gd name="T11" fmla="*/ 53 h 90"/>
                <a:gd name="T12" fmla="*/ 90 w 90"/>
                <a:gd name="T13" fmla="*/ 0 h 90"/>
                <a:gd name="T14" fmla="*/ 86 w 90"/>
                <a:gd name="T15" fmla="*/ 3 h 90"/>
                <a:gd name="T16" fmla="*/ 52 w 90"/>
                <a:gd name="T17" fmla="*/ 4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52" y="44"/>
                  </a:moveTo>
                  <a:cubicBezTo>
                    <a:pt x="36" y="60"/>
                    <a:pt x="19" y="77"/>
                    <a:pt x="0" y="90"/>
                  </a:cubicBezTo>
                  <a:cubicBezTo>
                    <a:pt x="6" y="89"/>
                    <a:pt x="12" y="87"/>
                    <a:pt x="18" y="85"/>
                  </a:cubicBezTo>
                  <a:cubicBezTo>
                    <a:pt x="30" y="74"/>
                    <a:pt x="43" y="64"/>
                    <a:pt x="55" y="53"/>
                  </a:cubicBezTo>
                  <a:cubicBezTo>
                    <a:pt x="51" y="54"/>
                    <a:pt x="48" y="55"/>
                    <a:pt x="44" y="56"/>
                  </a:cubicBezTo>
                  <a:cubicBezTo>
                    <a:pt x="48" y="55"/>
                    <a:pt x="51" y="54"/>
                    <a:pt x="55" y="53"/>
                  </a:cubicBezTo>
                  <a:cubicBezTo>
                    <a:pt x="70" y="38"/>
                    <a:pt x="83" y="21"/>
                    <a:pt x="90" y="0"/>
                  </a:cubicBezTo>
                  <a:cubicBezTo>
                    <a:pt x="89" y="1"/>
                    <a:pt x="87" y="2"/>
                    <a:pt x="86" y="3"/>
                  </a:cubicBezTo>
                  <a:cubicBezTo>
                    <a:pt x="77" y="18"/>
                    <a:pt x="64" y="32"/>
                    <a:pt x="52" y="44"/>
                  </a:cubicBezTo>
                  <a:close/>
                </a:path>
              </a:pathLst>
            </a:custGeom>
            <a:solidFill>
              <a:srgbClr val="B27D38"/>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79" name="Freeform 1570"/>
            <p:cNvSpPr/>
            <p:nvPr/>
          </p:nvSpPr>
          <p:spPr bwMode="auto">
            <a:xfrm>
              <a:off x="3843191" y="4278382"/>
              <a:ext cx="12468" cy="24933"/>
            </a:xfrm>
            <a:custGeom>
              <a:avLst/>
              <a:gdLst>
                <a:gd name="T0" fmla="*/ 0 w 7"/>
                <a:gd name="T1" fmla="*/ 14 h 14"/>
                <a:gd name="T2" fmla="*/ 4 w 7"/>
                <a:gd name="T3" fmla="*/ 11 h 14"/>
                <a:gd name="T4" fmla="*/ 7 w 7"/>
                <a:gd name="T5" fmla="*/ 0 h 14"/>
                <a:gd name="T6" fmla="*/ 0 w 7"/>
                <a:gd name="T7" fmla="*/ 14 h 14"/>
              </a:gdLst>
              <a:ahLst/>
              <a:cxnLst>
                <a:cxn ang="0">
                  <a:pos x="T0" y="T1"/>
                </a:cxn>
                <a:cxn ang="0">
                  <a:pos x="T2" y="T3"/>
                </a:cxn>
                <a:cxn ang="0">
                  <a:pos x="T4" y="T5"/>
                </a:cxn>
                <a:cxn ang="0">
                  <a:pos x="T6" y="T7"/>
                </a:cxn>
              </a:cxnLst>
              <a:rect l="0" t="0" r="r" b="b"/>
              <a:pathLst>
                <a:path w="7" h="14">
                  <a:moveTo>
                    <a:pt x="0" y="14"/>
                  </a:moveTo>
                  <a:cubicBezTo>
                    <a:pt x="1" y="13"/>
                    <a:pt x="3" y="12"/>
                    <a:pt x="4" y="11"/>
                  </a:cubicBezTo>
                  <a:cubicBezTo>
                    <a:pt x="5" y="7"/>
                    <a:pt x="6" y="4"/>
                    <a:pt x="7" y="0"/>
                  </a:cubicBezTo>
                  <a:cubicBezTo>
                    <a:pt x="5" y="5"/>
                    <a:pt x="3" y="9"/>
                    <a:pt x="0" y="14"/>
                  </a:cubicBezTo>
                  <a:close/>
                </a:path>
              </a:pathLst>
            </a:custGeom>
            <a:solidFill>
              <a:srgbClr val="694715"/>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0" name="Freeform 1571"/>
            <p:cNvSpPr/>
            <p:nvPr/>
          </p:nvSpPr>
          <p:spPr bwMode="auto">
            <a:xfrm>
              <a:off x="3855659" y="4346947"/>
              <a:ext cx="40519" cy="77915"/>
            </a:xfrm>
            <a:custGeom>
              <a:avLst/>
              <a:gdLst>
                <a:gd name="T0" fmla="*/ 10 w 22"/>
                <a:gd name="T1" fmla="*/ 37 h 44"/>
                <a:gd name="T2" fmla="*/ 18 w 22"/>
                <a:gd name="T3" fmla="*/ 18 h 44"/>
                <a:gd name="T4" fmla="*/ 16 w 22"/>
                <a:gd name="T5" fmla="*/ 19 h 44"/>
                <a:gd name="T6" fmla="*/ 18 w 22"/>
                <a:gd name="T7" fmla="*/ 18 h 44"/>
                <a:gd name="T8" fmla="*/ 22 w 22"/>
                <a:gd name="T9" fmla="*/ 0 h 44"/>
                <a:gd name="T10" fmla="*/ 0 w 22"/>
                <a:gd name="T11" fmla="*/ 44 h 44"/>
                <a:gd name="T12" fmla="*/ 10 w 22"/>
                <a:gd name="T13" fmla="*/ 37 h 44"/>
              </a:gdLst>
              <a:ahLst/>
              <a:cxnLst>
                <a:cxn ang="0">
                  <a:pos x="T0" y="T1"/>
                </a:cxn>
                <a:cxn ang="0">
                  <a:pos x="T2" y="T3"/>
                </a:cxn>
                <a:cxn ang="0">
                  <a:pos x="T4" y="T5"/>
                </a:cxn>
                <a:cxn ang="0">
                  <a:pos x="T6" y="T7"/>
                </a:cxn>
                <a:cxn ang="0">
                  <a:pos x="T8" y="T9"/>
                </a:cxn>
                <a:cxn ang="0">
                  <a:pos x="T10" y="T11"/>
                </a:cxn>
                <a:cxn ang="0">
                  <a:pos x="T12" y="T13"/>
                </a:cxn>
              </a:cxnLst>
              <a:rect l="0" t="0" r="r" b="b"/>
              <a:pathLst>
                <a:path w="22" h="44">
                  <a:moveTo>
                    <a:pt x="10" y="37"/>
                  </a:moveTo>
                  <a:cubicBezTo>
                    <a:pt x="13" y="31"/>
                    <a:pt x="16" y="24"/>
                    <a:pt x="18" y="18"/>
                  </a:cubicBezTo>
                  <a:cubicBezTo>
                    <a:pt x="18" y="18"/>
                    <a:pt x="17" y="18"/>
                    <a:pt x="16" y="19"/>
                  </a:cubicBezTo>
                  <a:cubicBezTo>
                    <a:pt x="17" y="18"/>
                    <a:pt x="18" y="18"/>
                    <a:pt x="18" y="18"/>
                  </a:cubicBezTo>
                  <a:cubicBezTo>
                    <a:pt x="20" y="12"/>
                    <a:pt x="22" y="6"/>
                    <a:pt x="22" y="0"/>
                  </a:cubicBezTo>
                  <a:cubicBezTo>
                    <a:pt x="16" y="15"/>
                    <a:pt x="10" y="32"/>
                    <a:pt x="0" y="44"/>
                  </a:cubicBezTo>
                  <a:cubicBezTo>
                    <a:pt x="3" y="42"/>
                    <a:pt x="7" y="40"/>
                    <a:pt x="10" y="37"/>
                  </a:cubicBezTo>
                  <a:close/>
                </a:path>
              </a:pathLst>
            </a:custGeom>
            <a:solidFill>
              <a:srgbClr val="B27D38"/>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1" name="Freeform 1572"/>
            <p:cNvSpPr/>
            <p:nvPr/>
          </p:nvSpPr>
          <p:spPr bwMode="auto">
            <a:xfrm>
              <a:off x="4117481" y="4025934"/>
              <a:ext cx="342862" cy="377112"/>
            </a:xfrm>
            <a:custGeom>
              <a:avLst/>
              <a:gdLst>
                <a:gd name="T0" fmla="*/ 30 w 192"/>
                <a:gd name="T1" fmla="*/ 14 h 211"/>
                <a:gd name="T2" fmla="*/ 192 w 192"/>
                <a:gd name="T3" fmla="*/ 211 h 211"/>
                <a:gd name="T4" fmla="*/ 185 w 192"/>
                <a:gd name="T5" fmla="*/ 183 h 211"/>
                <a:gd name="T6" fmla="*/ 127 w 192"/>
                <a:gd name="T7" fmla="*/ 93 h 211"/>
                <a:gd name="T8" fmla="*/ 66 w 192"/>
                <a:gd name="T9" fmla="*/ 29 h 211"/>
                <a:gd name="T10" fmla="*/ 29 w 192"/>
                <a:gd name="T11" fmla="*/ 4 h 211"/>
                <a:gd name="T12" fmla="*/ 0 w 192"/>
                <a:gd name="T13" fmla="*/ 6 h 211"/>
                <a:gd name="T14" fmla="*/ 30 w 192"/>
                <a:gd name="T15" fmla="*/ 14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211">
                  <a:moveTo>
                    <a:pt x="30" y="14"/>
                  </a:moveTo>
                  <a:cubicBezTo>
                    <a:pt x="99" y="69"/>
                    <a:pt x="166" y="129"/>
                    <a:pt x="192" y="211"/>
                  </a:cubicBezTo>
                  <a:cubicBezTo>
                    <a:pt x="190" y="202"/>
                    <a:pt x="188" y="192"/>
                    <a:pt x="185" y="183"/>
                  </a:cubicBezTo>
                  <a:cubicBezTo>
                    <a:pt x="173" y="149"/>
                    <a:pt x="151" y="119"/>
                    <a:pt x="127" y="93"/>
                  </a:cubicBezTo>
                  <a:cubicBezTo>
                    <a:pt x="107" y="71"/>
                    <a:pt x="87" y="49"/>
                    <a:pt x="66" y="29"/>
                  </a:cubicBezTo>
                  <a:cubicBezTo>
                    <a:pt x="56" y="19"/>
                    <a:pt x="44" y="8"/>
                    <a:pt x="29" y="4"/>
                  </a:cubicBezTo>
                  <a:cubicBezTo>
                    <a:pt x="18" y="0"/>
                    <a:pt x="9" y="2"/>
                    <a:pt x="0" y="6"/>
                  </a:cubicBezTo>
                  <a:cubicBezTo>
                    <a:pt x="12" y="4"/>
                    <a:pt x="25" y="9"/>
                    <a:pt x="30" y="14"/>
                  </a:cubicBezTo>
                  <a:close/>
                </a:path>
              </a:pathLst>
            </a:custGeom>
            <a:solidFill>
              <a:srgbClr val="B27D38"/>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2" name="Freeform 1573"/>
            <p:cNvSpPr/>
            <p:nvPr/>
          </p:nvSpPr>
          <p:spPr bwMode="auto">
            <a:xfrm>
              <a:off x="4058258" y="4156832"/>
              <a:ext cx="402084" cy="800973"/>
            </a:xfrm>
            <a:custGeom>
              <a:avLst/>
              <a:gdLst>
                <a:gd name="T0" fmla="*/ 183 w 227"/>
                <a:gd name="T1" fmla="*/ 346 h 450"/>
                <a:gd name="T2" fmla="*/ 78 w 227"/>
                <a:gd name="T3" fmla="*/ 133 h 450"/>
                <a:gd name="T4" fmla="*/ 9 w 227"/>
                <a:gd name="T5" fmla="*/ 0 h 450"/>
                <a:gd name="T6" fmla="*/ 0 w 227"/>
                <a:gd name="T7" fmla="*/ 29 h 450"/>
                <a:gd name="T8" fmla="*/ 16 w 227"/>
                <a:gd name="T9" fmla="*/ 69 h 450"/>
                <a:gd name="T10" fmla="*/ 51 w 227"/>
                <a:gd name="T11" fmla="*/ 123 h 450"/>
                <a:gd name="T12" fmla="*/ 148 w 227"/>
                <a:gd name="T13" fmla="*/ 231 h 450"/>
                <a:gd name="T14" fmla="*/ 161 w 227"/>
                <a:gd name="T15" fmla="*/ 286 h 450"/>
                <a:gd name="T16" fmla="*/ 168 w 227"/>
                <a:gd name="T17" fmla="*/ 321 h 450"/>
                <a:gd name="T18" fmla="*/ 165 w 227"/>
                <a:gd name="T19" fmla="*/ 360 h 450"/>
                <a:gd name="T20" fmla="*/ 156 w 227"/>
                <a:gd name="T21" fmla="*/ 450 h 450"/>
                <a:gd name="T22" fmla="*/ 190 w 227"/>
                <a:gd name="T23" fmla="*/ 391 h 450"/>
                <a:gd name="T24" fmla="*/ 201 w 227"/>
                <a:gd name="T25" fmla="*/ 339 h 450"/>
                <a:gd name="T26" fmla="*/ 225 w 227"/>
                <a:gd name="T27" fmla="*/ 188 h 450"/>
                <a:gd name="T28" fmla="*/ 227 w 227"/>
                <a:gd name="T29" fmla="*/ 150 h 450"/>
                <a:gd name="T30" fmla="*/ 183 w 227"/>
                <a:gd name="T31" fmla="*/ 346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7" h="450">
                  <a:moveTo>
                    <a:pt x="183" y="346"/>
                  </a:moveTo>
                  <a:cubicBezTo>
                    <a:pt x="180" y="237"/>
                    <a:pt x="157" y="204"/>
                    <a:pt x="78" y="133"/>
                  </a:cubicBezTo>
                  <a:cubicBezTo>
                    <a:pt x="56" y="114"/>
                    <a:pt x="12" y="31"/>
                    <a:pt x="9" y="0"/>
                  </a:cubicBezTo>
                  <a:cubicBezTo>
                    <a:pt x="6" y="10"/>
                    <a:pt x="3" y="19"/>
                    <a:pt x="0" y="29"/>
                  </a:cubicBezTo>
                  <a:cubicBezTo>
                    <a:pt x="0" y="43"/>
                    <a:pt x="12" y="61"/>
                    <a:pt x="16" y="69"/>
                  </a:cubicBezTo>
                  <a:cubicBezTo>
                    <a:pt x="27" y="88"/>
                    <a:pt x="38" y="106"/>
                    <a:pt x="51" y="123"/>
                  </a:cubicBezTo>
                  <a:cubicBezTo>
                    <a:pt x="80" y="163"/>
                    <a:pt x="131" y="183"/>
                    <a:pt x="148" y="231"/>
                  </a:cubicBezTo>
                  <a:cubicBezTo>
                    <a:pt x="154" y="249"/>
                    <a:pt x="158" y="267"/>
                    <a:pt x="161" y="286"/>
                  </a:cubicBezTo>
                  <a:cubicBezTo>
                    <a:pt x="163" y="296"/>
                    <a:pt x="169" y="310"/>
                    <a:pt x="168" y="321"/>
                  </a:cubicBezTo>
                  <a:cubicBezTo>
                    <a:pt x="167" y="334"/>
                    <a:pt x="166" y="347"/>
                    <a:pt x="165" y="360"/>
                  </a:cubicBezTo>
                  <a:cubicBezTo>
                    <a:pt x="162" y="390"/>
                    <a:pt x="160" y="420"/>
                    <a:pt x="156" y="450"/>
                  </a:cubicBezTo>
                  <a:cubicBezTo>
                    <a:pt x="168" y="430"/>
                    <a:pt x="185" y="415"/>
                    <a:pt x="190" y="391"/>
                  </a:cubicBezTo>
                  <a:cubicBezTo>
                    <a:pt x="194" y="373"/>
                    <a:pt x="198" y="356"/>
                    <a:pt x="201" y="339"/>
                  </a:cubicBezTo>
                  <a:cubicBezTo>
                    <a:pt x="211" y="289"/>
                    <a:pt x="221" y="239"/>
                    <a:pt x="225" y="188"/>
                  </a:cubicBezTo>
                  <a:cubicBezTo>
                    <a:pt x="227" y="175"/>
                    <a:pt x="227" y="163"/>
                    <a:pt x="227" y="150"/>
                  </a:cubicBezTo>
                  <a:cubicBezTo>
                    <a:pt x="210" y="214"/>
                    <a:pt x="211" y="283"/>
                    <a:pt x="183" y="346"/>
                  </a:cubicBezTo>
                  <a:close/>
                </a:path>
              </a:pathLst>
            </a:custGeom>
            <a:solidFill>
              <a:srgbClr val="4127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3" name="Freeform 1574"/>
            <p:cNvSpPr/>
            <p:nvPr/>
          </p:nvSpPr>
          <p:spPr bwMode="auto">
            <a:xfrm>
              <a:off x="4042675" y="4200465"/>
              <a:ext cx="12468" cy="21817"/>
            </a:xfrm>
            <a:custGeom>
              <a:avLst/>
              <a:gdLst>
                <a:gd name="T0" fmla="*/ 5 w 6"/>
                <a:gd name="T1" fmla="*/ 1 h 13"/>
                <a:gd name="T2" fmla="*/ 6 w 6"/>
                <a:gd name="T3" fmla="*/ 0 h 13"/>
                <a:gd name="T4" fmla="*/ 0 w 6"/>
                <a:gd name="T5" fmla="*/ 13 h 13"/>
                <a:gd name="T6" fmla="*/ 5 w 6"/>
                <a:gd name="T7" fmla="*/ 1 h 13"/>
              </a:gdLst>
              <a:ahLst/>
              <a:cxnLst>
                <a:cxn ang="0">
                  <a:pos x="T0" y="T1"/>
                </a:cxn>
                <a:cxn ang="0">
                  <a:pos x="T2" y="T3"/>
                </a:cxn>
                <a:cxn ang="0">
                  <a:pos x="T4" y="T5"/>
                </a:cxn>
                <a:cxn ang="0">
                  <a:pos x="T6" y="T7"/>
                </a:cxn>
              </a:cxnLst>
              <a:rect l="0" t="0" r="r" b="b"/>
              <a:pathLst>
                <a:path w="6" h="13">
                  <a:moveTo>
                    <a:pt x="5" y="1"/>
                  </a:moveTo>
                  <a:cubicBezTo>
                    <a:pt x="5" y="1"/>
                    <a:pt x="5" y="0"/>
                    <a:pt x="6" y="0"/>
                  </a:cubicBezTo>
                  <a:cubicBezTo>
                    <a:pt x="4" y="4"/>
                    <a:pt x="2" y="9"/>
                    <a:pt x="0" y="13"/>
                  </a:cubicBezTo>
                  <a:cubicBezTo>
                    <a:pt x="2" y="9"/>
                    <a:pt x="4" y="5"/>
                    <a:pt x="5" y="1"/>
                  </a:cubicBezTo>
                  <a:close/>
                </a:path>
              </a:pathLst>
            </a:custGeom>
            <a:solidFill>
              <a:srgbClr val="694715"/>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4" name="Freeform 1575"/>
            <p:cNvSpPr/>
            <p:nvPr/>
          </p:nvSpPr>
          <p:spPr bwMode="auto">
            <a:xfrm>
              <a:off x="3874361" y="4228516"/>
              <a:ext cx="168314" cy="183880"/>
            </a:xfrm>
            <a:custGeom>
              <a:avLst/>
              <a:gdLst>
                <a:gd name="T0" fmla="*/ 8 w 95"/>
                <a:gd name="T1" fmla="*/ 84 h 103"/>
                <a:gd name="T2" fmla="*/ 0 w 95"/>
                <a:gd name="T3" fmla="*/ 103 h 103"/>
                <a:gd name="T4" fmla="*/ 63 w 95"/>
                <a:gd name="T5" fmla="*/ 50 h 103"/>
                <a:gd name="T6" fmla="*/ 95 w 95"/>
                <a:gd name="T7" fmla="*/ 0 h 103"/>
                <a:gd name="T8" fmla="*/ 8 w 95"/>
                <a:gd name="T9" fmla="*/ 84 h 103"/>
              </a:gdLst>
              <a:ahLst/>
              <a:cxnLst>
                <a:cxn ang="0">
                  <a:pos x="T0" y="T1"/>
                </a:cxn>
                <a:cxn ang="0">
                  <a:pos x="T2" y="T3"/>
                </a:cxn>
                <a:cxn ang="0">
                  <a:pos x="T4" y="T5"/>
                </a:cxn>
                <a:cxn ang="0">
                  <a:pos x="T6" y="T7"/>
                </a:cxn>
                <a:cxn ang="0">
                  <a:pos x="T8" y="T9"/>
                </a:cxn>
              </a:cxnLst>
              <a:rect l="0" t="0" r="r" b="b"/>
              <a:pathLst>
                <a:path w="95" h="103">
                  <a:moveTo>
                    <a:pt x="8" y="84"/>
                  </a:moveTo>
                  <a:cubicBezTo>
                    <a:pt x="6" y="90"/>
                    <a:pt x="3" y="97"/>
                    <a:pt x="0" y="103"/>
                  </a:cubicBezTo>
                  <a:cubicBezTo>
                    <a:pt x="23" y="87"/>
                    <a:pt x="44" y="72"/>
                    <a:pt x="63" y="50"/>
                  </a:cubicBezTo>
                  <a:cubicBezTo>
                    <a:pt x="75" y="34"/>
                    <a:pt x="86" y="17"/>
                    <a:pt x="95" y="0"/>
                  </a:cubicBezTo>
                  <a:cubicBezTo>
                    <a:pt x="76" y="36"/>
                    <a:pt x="42" y="61"/>
                    <a:pt x="8" y="84"/>
                  </a:cubicBezTo>
                  <a:close/>
                </a:path>
              </a:pathLst>
            </a:custGeom>
            <a:solidFill>
              <a:srgbClr val="4127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5" name="Freeform 1576"/>
            <p:cNvSpPr/>
            <p:nvPr/>
          </p:nvSpPr>
          <p:spPr bwMode="auto">
            <a:xfrm>
              <a:off x="3721630" y="4340714"/>
              <a:ext cx="174548" cy="109081"/>
            </a:xfrm>
            <a:custGeom>
              <a:avLst/>
              <a:gdLst>
                <a:gd name="T0" fmla="*/ 37 w 99"/>
                <a:gd name="T1" fmla="*/ 30 h 62"/>
                <a:gd name="T2" fmla="*/ 0 w 99"/>
                <a:gd name="T3" fmla="*/ 62 h 62"/>
                <a:gd name="T4" fmla="*/ 98 w 99"/>
                <a:gd name="T5" fmla="*/ 2 h 62"/>
                <a:gd name="T6" fmla="*/ 99 w 99"/>
                <a:gd name="T7" fmla="*/ 1 h 62"/>
                <a:gd name="T8" fmla="*/ 99 w 99"/>
                <a:gd name="T9" fmla="*/ 0 h 62"/>
                <a:gd name="T10" fmla="*/ 37 w 99"/>
                <a:gd name="T11" fmla="*/ 30 h 62"/>
              </a:gdLst>
              <a:ahLst/>
              <a:cxnLst>
                <a:cxn ang="0">
                  <a:pos x="T0" y="T1"/>
                </a:cxn>
                <a:cxn ang="0">
                  <a:pos x="T2" y="T3"/>
                </a:cxn>
                <a:cxn ang="0">
                  <a:pos x="T4" y="T5"/>
                </a:cxn>
                <a:cxn ang="0">
                  <a:pos x="T6" y="T7"/>
                </a:cxn>
                <a:cxn ang="0">
                  <a:pos x="T8" y="T9"/>
                </a:cxn>
                <a:cxn ang="0">
                  <a:pos x="T10" y="T11"/>
                </a:cxn>
              </a:cxnLst>
              <a:rect l="0" t="0" r="r" b="b"/>
              <a:pathLst>
                <a:path w="99" h="62">
                  <a:moveTo>
                    <a:pt x="37" y="30"/>
                  </a:moveTo>
                  <a:cubicBezTo>
                    <a:pt x="25" y="41"/>
                    <a:pt x="12" y="51"/>
                    <a:pt x="0" y="62"/>
                  </a:cubicBezTo>
                  <a:cubicBezTo>
                    <a:pt x="37" y="48"/>
                    <a:pt x="69" y="31"/>
                    <a:pt x="98" y="2"/>
                  </a:cubicBezTo>
                  <a:cubicBezTo>
                    <a:pt x="98" y="2"/>
                    <a:pt x="99" y="1"/>
                    <a:pt x="99" y="1"/>
                  </a:cubicBezTo>
                  <a:cubicBezTo>
                    <a:pt x="99" y="0"/>
                    <a:pt x="99" y="0"/>
                    <a:pt x="99" y="0"/>
                  </a:cubicBezTo>
                  <a:cubicBezTo>
                    <a:pt x="79" y="11"/>
                    <a:pt x="59" y="23"/>
                    <a:pt x="37" y="30"/>
                  </a:cubicBezTo>
                  <a:close/>
                </a:path>
              </a:pathLst>
            </a:custGeom>
            <a:solidFill>
              <a:srgbClr val="4127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6" name="Freeform 1577"/>
            <p:cNvSpPr/>
            <p:nvPr/>
          </p:nvSpPr>
          <p:spPr bwMode="auto">
            <a:xfrm>
              <a:off x="3428639" y="4318897"/>
              <a:ext cx="389617" cy="333480"/>
            </a:xfrm>
            <a:custGeom>
              <a:avLst/>
              <a:gdLst>
                <a:gd name="T0" fmla="*/ 13 w 219"/>
                <a:gd name="T1" fmla="*/ 152 h 187"/>
                <a:gd name="T2" fmla="*/ 0 w 219"/>
                <a:gd name="T3" fmla="*/ 187 h 187"/>
                <a:gd name="T4" fmla="*/ 29 w 219"/>
                <a:gd name="T5" fmla="*/ 147 h 187"/>
                <a:gd name="T6" fmla="*/ 93 w 219"/>
                <a:gd name="T7" fmla="*/ 89 h 187"/>
                <a:gd name="T8" fmla="*/ 168 w 219"/>
                <a:gd name="T9" fmla="*/ 42 h 187"/>
                <a:gd name="T10" fmla="*/ 219 w 219"/>
                <a:gd name="T11" fmla="*/ 0 h 187"/>
                <a:gd name="T12" fmla="*/ 13 w 219"/>
                <a:gd name="T13" fmla="*/ 152 h 187"/>
              </a:gdLst>
              <a:ahLst/>
              <a:cxnLst>
                <a:cxn ang="0">
                  <a:pos x="T0" y="T1"/>
                </a:cxn>
                <a:cxn ang="0">
                  <a:pos x="T2" y="T3"/>
                </a:cxn>
                <a:cxn ang="0">
                  <a:pos x="T4" y="T5"/>
                </a:cxn>
                <a:cxn ang="0">
                  <a:pos x="T6" y="T7"/>
                </a:cxn>
                <a:cxn ang="0">
                  <a:pos x="T8" y="T9"/>
                </a:cxn>
                <a:cxn ang="0">
                  <a:pos x="T10" y="T11"/>
                </a:cxn>
                <a:cxn ang="0">
                  <a:pos x="T12" y="T13"/>
                </a:cxn>
              </a:cxnLst>
              <a:rect l="0" t="0" r="r" b="b"/>
              <a:pathLst>
                <a:path w="219" h="187">
                  <a:moveTo>
                    <a:pt x="13" y="152"/>
                  </a:moveTo>
                  <a:cubicBezTo>
                    <a:pt x="9" y="164"/>
                    <a:pt x="4" y="175"/>
                    <a:pt x="0" y="187"/>
                  </a:cubicBezTo>
                  <a:cubicBezTo>
                    <a:pt x="8" y="172"/>
                    <a:pt x="19" y="158"/>
                    <a:pt x="29" y="147"/>
                  </a:cubicBezTo>
                  <a:cubicBezTo>
                    <a:pt x="48" y="124"/>
                    <a:pt x="69" y="105"/>
                    <a:pt x="93" y="89"/>
                  </a:cubicBezTo>
                  <a:cubicBezTo>
                    <a:pt x="117" y="72"/>
                    <a:pt x="143" y="58"/>
                    <a:pt x="168" y="42"/>
                  </a:cubicBezTo>
                  <a:cubicBezTo>
                    <a:pt x="187" y="30"/>
                    <a:pt x="203" y="15"/>
                    <a:pt x="219" y="0"/>
                  </a:cubicBezTo>
                  <a:cubicBezTo>
                    <a:pt x="148" y="47"/>
                    <a:pt x="68" y="84"/>
                    <a:pt x="13" y="152"/>
                  </a:cubicBezTo>
                  <a:close/>
                </a:path>
              </a:pathLst>
            </a:custGeom>
            <a:solidFill>
              <a:srgbClr val="4127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7" name="Freeform 1578"/>
            <p:cNvSpPr/>
            <p:nvPr/>
          </p:nvSpPr>
          <p:spPr bwMode="auto">
            <a:xfrm>
              <a:off x="3335132" y="4574460"/>
              <a:ext cx="90392" cy="405161"/>
            </a:xfrm>
            <a:custGeom>
              <a:avLst/>
              <a:gdLst>
                <a:gd name="T0" fmla="*/ 3 w 52"/>
                <a:gd name="T1" fmla="*/ 198 h 228"/>
                <a:gd name="T2" fmla="*/ 32 w 52"/>
                <a:gd name="T3" fmla="*/ 228 h 228"/>
                <a:gd name="T4" fmla="*/ 29 w 52"/>
                <a:gd name="T5" fmla="*/ 163 h 228"/>
                <a:gd name="T6" fmla="*/ 25 w 52"/>
                <a:gd name="T7" fmla="*/ 87 h 228"/>
                <a:gd name="T8" fmla="*/ 26 w 52"/>
                <a:gd name="T9" fmla="*/ 50 h 228"/>
                <a:gd name="T10" fmla="*/ 52 w 52"/>
                <a:gd name="T11" fmla="*/ 0 h 228"/>
                <a:gd name="T12" fmla="*/ 3 w 52"/>
                <a:gd name="T13" fmla="*/ 198 h 228"/>
              </a:gdLst>
              <a:ahLst/>
              <a:cxnLst>
                <a:cxn ang="0">
                  <a:pos x="T0" y="T1"/>
                </a:cxn>
                <a:cxn ang="0">
                  <a:pos x="T2" y="T3"/>
                </a:cxn>
                <a:cxn ang="0">
                  <a:pos x="T4" y="T5"/>
                </a:cxn>
                <a:cxn ang="0">
                  <a:pos x="T6" y="T7"/>
                </a:cxn>
                <a:cxn ang="0">
                  <a:pos x="T8" y="T9"/>
                </a:cxn>
                <a:cxn ang="0">
                  <a:pos x="T10" y="T11"/>
                </a:cxn>
                <a:cxn ang="0">
                  <a:pos x="T12" y="T13"/>
                </a:cxn>
              </a:cxnLst>
              <a:rect l="0" t="0" r="r" b="b"/>
              <a:pathLst>
                <a:path w="52" h="228">
                  <a:moveTo>
                    <a:pt x="3" y="198"/>
                  </a:moveTo>
                  <a:cubicBezTo>
                    <a:pt x="12" y="208"/>
                    <a:pt x="23" y="217"/>
                    <a:pt x="32" y="228"/>
                  </a:cubicBezTo>
                  <a:cubicBezTo>
                    <a:pt x="29" y="206"/>
                    <a:pt x="30" y="184"/>
                    <a:pt x="29" y="163"/>
                  </a:cubicBezTo>
                  <a:cubicBezTo>
                    <a:pt x="27" y="137"/>
                    <a:pt x="25" y="112"/>
                    <a:pt x="25" y="87"/>
                  </a:cubicBezTo>
                  <a:cubicBezTo>
                    <a:pt x="24" y="76"/>
                    <a:pt x="22" y="60"/>
                    <a:pt x="26" y="50"/>
                  </a:cubicBezTo>
                  <a:cubicBezTo>
                    <a:pt x="34" y="33"/>
                    <a:pt x="42" y="16"/>
                    <a:pt x="52" y="0"/>
                  </a:cubicBezTo>
                  <a:cubicBezTo>
                    <a:pt x="0" y="48"/>
                    <a:pt x="2" y="129"/>
                    <a:pt x="3" y="198"/>
                  </a:cubicBezTo>
                  <a:close/>
                </a:path>
              </a:pathLst>
            </a:custGeom>
            <a:solidFill>
              <a:srgbClr val="4127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8" name="Freeform 1579"/>
            <p:cNvSpPr/>
            <p:nvPr/>
          </p:nvSpPr>
          <p:spPr bwMode="auto">
            <a:xfrm>
              <a:off x="3241624" y="3991652"/>
              <a:ext cx="1218718" cy="966153"/>
            </a:xfrm>
            <a:custGeom>
              <a:avLst/>
              <a:gdLst>
                <a:gd name="T0" fmla="*/ 686 w 687"/>
                <a:gd name="T1" fmla="*/ 230 h 544"/>
                <a:gd name="T2" fmla="*/ 524 w 687"/>
                <a:gd name="T3" fmla="*/ 33 h 544"/>
                <a:gd name="T4" fmla="*/ 494 w 687"/>
                <a:gd name="T5" fmla="*/ 25 h 544"/>
                <a:gd name="T6" fmla="*/ 478 w 687"/>
                <a:gd name="T7" fmla="*/ 37 h 544"/>
                <a:gd name="T8" fmla="*/ 476 w 687"/>
                <a:gd name="T9" fmla="*/ 51 h 544"/>
                <a:gd name="T10" fmla="*/ 473 w 687"/>
                <a:gd name="T11" fmla="*/ 50 h 544"/>
                <a:gd name="T12" fmla="*/ 460 w 687"/>
                <a:gd name="T13" fmla="*/ 0 h 544"/>
                <a:gd name="T14" fmla="*/ 128 w 687"/>
                <a:gd name="T15" fmla="*/ 129 h 544"/>
                <a:gd name="T16" fmla="*/ 31 w 687"/>
                <a:gd name="T17" fmla="*/ 489 h 544"/>
                <a:gd name="T18" fmla="*/ 73 w 687"/>
                <a:gd name="T19" fmla="*/ 544 h 544"/>
                <a:gd name="T20" fmla="*/ 104 w 687"/>
                <a:gd name="T21" fmla="*/ 328 h 544"/>
                <a:gd name="T22" fmla="*/ 117 w 687"/>
                <a:gd name="T23" fmla="*/ 307 h 544"/>
                <a:gd name="T24" fmla="*/ 128 w 687"/>
                <a:gd name="T25" fmla="*/ 292 h 544"/>
                <a:gd name="T26" fmla="*/ 128 w 687"/>
                <a:gd name="T27" fmla="*/ 291 h 544"/>
                <a:gd name="T28" fmla="*/ 128 w 687"/>
                <a:gd name="T29" fmla="*/ 292 h 544"/>
                <a:gd name="T30" fmla="*/ 128 w 687"/>
                <a:gd name="T31" fmla="*/ 292 h 544"/>
                <a:gd name="T32" fmla="*/ 129 w 687"/>
                <a:gd name="T33" fmla="*/ 292 h 544"/>
                <a:gd name="T34" fmla="*/ 129 w 687"/>
                <a:gd name="T35" fmla="*/ 292 h 544"/>
                <a:gd name="T36" fmla="*/ 129 w 687"/>
                <a:gd name="T37" fmla="*/ 292 h 544"/>
                <a:gd name="T38" fmla="*/ 128 w 687"/>
                <a:gd name="T39" fmla="*/ 295 h 544"/>
                <a:gd name="T40" fmla="*/ 119 w 687"/>
                <a:gd name="T41" fmla="*/ 336 h 544"/>
                <a:gd name="T42" fmla="*/ 325 w 687"/>
                <a:gd name="T43" fmla="*/ 184 h 544"/>
                <a:gd name="T44" fmla="*/ 337 w 687"/>
                <a:gd name="T45" fmla="*/ 171 h 544"/>
                <a:gd name="T46" fmla="*/ 346 w 687"/>
                <a:gd name="T47" fmla="*/ 159 h 544"/>
                <a:gd name="T48" fmla="*/ 346 w 687"/>
                <a:gd name="T49" fmla="*/ 159 h 544"/>
                <a:gd name="T50" fmla="*/ 345 w 687"/>
                <a:gd name="T51" fmla="*/ 161 h 544"/>
                <a:gd name="T52" fmla="*/ 342 w 687"/>
                <a:gd name="T53" fmla="*/ 172 h 544"/>
                <a:gd name="T54" fmla="*/ 342 w 687"/>
                <a:gd name="T55" fmla="*/ 172 h 544"/>
                <a:gd name="T56" fmla="*/ 342 w 687"/>
                <a:gd name="T57" fmla="*/ 172 h 544"/>
                <a:gd name="T58" fmla="*/ 307 w 687"/>
                <a:gd name="T59" fmla="*/ 225 h 544"/>
                <a:gd name="T60" fmla="*/ 369 w 687"/>
                <a:gd name="T61" fmla="*/ 195 h 544"/>
                <a:gd name="T62" fmla="*/ 369 w 687"/>
                <a:gd name="T63" fmla="*/ 192 h 544"/>
                <a:gd name="T64" fmla="*/ 369 w 687"/>
                <a:gd name="T65" fmla="*/ 195 h 544"/>
                <a:gd name="T66" fmla="*/ 369 w 687"/>
                <a:gd name="T67" fmla="*/ 195 h 544"/>
                <a:gd name="T68" fmla="*/ 369 w 687"/>
                <a:gd name="T69" fmla="*/ 195 h 544"/>
                <a:gd name="T70" fmla="*/ 369 w 687"/>
                <a:gd name="T71" fmla="*/ 196 h 544"/>
                <a:gd name="T72" fmla="*/ 370 w 687"/>
                <a:gd name="T73" fmla="*/ 193 h 544"/>
                <a:gd name="T74" fmla="*/ 371 w 687"/>
                <a:gd name="T75" fmla="*/ 193 h 544"/>
                <a:gd name="T76" fmla="*/ 368 w 687"/>
                <a:gd name="T77" fmla="*/ 199 h 544"/>
                <a:gd name="T78" fmla="*/ 364 w 687"/>
                <a:gd name="T79" fmla="*/ 217 h 544"/>
                <a:gd name="T80" fmla="*/ 451 w 687"/>
                <a:gd name="T81" fmla="*/ 133 h 544"/>
                <a:gd name="T82" fmla="*/ 452 w 687"/>
                <a:gd name="T83" fmla="*/ 130 h 544"/>
                <a:gd name="T84" fmla="*/ 458 w 687"/>
                <a:gd name="T85" fmla="*/ 117 h 544"/>
                <a:gd name="T86" fmla="*/ 461 w 687"/>
                <a:gd name="T87" fmla="*/ 111 h 544"/>
                <a:gd name="T88" fmla="*/ 469 w 687"/>
                <a:gd name="T89" fmla="*/ 91 h 544"/>
                <a:gd name="T90" fmla="*/ 468 w 687"/>
                <a:gd name="T91" fmla="*/ 86 h 544"/>
                <a:gd name="T92" fmla="*/ 469 w 687"/>
                <a:gd name="T93" fmla="*/ 91 h 544"/>
                <a:gd name="T94" fmla="*/ 469 w 687"/>
                <a:gd name="T95" fmla="*/ 91 h 544"/>
                <a:gd name="T96" fmla="*/ 469 w 687"/>
                <a:gd name="T97" fmla="*/ 91 h 544"/>
                <a:gd name="T98" fmla="*/ 469 w 687"/>
                <a:gd name="T99" fmla="*/ 93 h 544"/>
                <a:gd name="T100" fmla="*/ 538 w 687"/>
                <a:gd name="T101" fmla="*/ 226 h 544"/>
                <a:gd name="T102" fmla="*/ 643 w 687"/>
                <a:gd name="T103" fmla="*/ 439 h 544"/>
                <a:gd name="T104" fmla="*/ 687 w 687"/>
                <a:gd name="T105" fmla="*/ 243 h 544"/>
                <a:gd name="T106" fmla="*/ 686 w 687"/>
                <a:gd name="T107" fmla="*/ 23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7" h="544">
                  <a:moveTo>
                    <a:pt x="686" y="230"/>
                  </a:moveTo>
                  <a:cubicBezTo>
                    <a:pt x="660" y="148"/>
                    <a:pt x="593" y="88"/>
                    <a:pt x="524" y="33"/>
                  </a:cubicBezTo>
                  <a:cubicBezTo>
                    <a:pt x="519" y="28"/>
                    <a:pt x="506" y="23"/>
                    <a:pt x="494" y="25"/>
                  </a:cubicBezTo>
                  <a:cubicBezTo>
                    <a:pt x="488" y="28"/>
                    <a:pt x="483" y="32"/>
                    <a:pt x="478" y="37"/>
                  </a:cubicBezTo>
                  <a:cubicBezTo>
                    <a:pt x="478" y="41"/>
                    <a:pt x="477" y="46"/>
                    <a:pt x="476" y="51"/>
                  </a:cubicBezTo>
                  <a:cubicBezTo>
                    <a:pt x="476" y="53"/>
                    <a:pt x="473" y="52"/>
                    <a:pt x="473" y="50"/>
                  </a:cubicBezTo>
                  <a:cubicBezTo>
                    <a:pt x="475" y="34"/>
                    <a:pt x="478" y="8"/>
                    <a:pt x="460" y="0"/>
                  </a:cubicBezTo>
                  <a:cubicBezTo>
                    <a:pt x="337" y="27"/>
                    <a:pt x="231" y="71"/>
                    <a:pt x="128" y="129"/>
                  </a:cubicBezTo>
                  <a:cubicBezTo>
                    <a:pt x="0" y="202"/>
                    <a:pt x="26" y="356"/>
                    <a:pt x="31" y="489"/>
                  </a:cubicBezTo>
                  <a:cubicBezTo>
                    <a:pt x="36" y="504"/>
                    <a:pt x="49" y="527"/>
                    <a:pt x="73" y="544"/>
                  </a:cubicBezTo>
                  <a:cubicBezTo>
                    <a:pt x="72" y="474"/>
                    <a:pt x="52" y="376"/>
                    <a:pt x="104" y="328"/>
                  </a:cubicBezTo>
                  <a:cubicBezTo>
                    <a:pt x="108" y="321"/>
                    <a:pt x="113" y="314"/>
                    <a:pt x="117" y="307"/>
                  </a:cubicBezTo>
                  <a:cubicBezTo>
                    <a:pt x="120" y="302"/>
                    <a:pt x="124" y="297"/>
                    <a:pt x="128" y="292"/>
                  </a:cubicBezTo>
                  <a:cubicBezTo>
                    <a:pt x="128" y="292"/>
                    <a:pt x="128" y="291"/>
                    <a:pt x="128" y="291"/>
                  </a:cubicBezTo>
                  <a:cubicBezTo>
                    <a:pt x="128" y="291"/>
                    <a:pt x="128" y="292"/>
                    <a:pt x="128" y="292"/>
                  </a:cubicBezTo>
                  <a:cubicBezTo>
                    <a:pt x="128" y="292"/>
                    <a:pt x="128" y="292"/>
                    <a:pt x="128" y="292"/>
                  </a:cubicBezTo>
                  <a:cubicBezTo>
                    <a:pt x="129" y="292"/>
                    <a:pt x="129" y="292"/>
                    <a:pt x="129" y="292"/>
                  </a:cubicBezTo>
                  <a:cubicBezTo>
                    <a:pt x="129" y="292"/>
                    <a:pt x="129" y="292"/>
                    <a:pt x="129" y="292"/>
                  </a:cubicBezTo>
                  <a:cubicBezTo>
                    <a:pt x="129" y="292"/>
                    <a:pt x="129" y="292"/>
                    <a:pt x="129" y="292"/>
                  </a:cubicBezTo>
                  <a:cubicBezTo>
                    <a:pt x="129" y="293"/>
                    <a:pt x="128" y="294"/>
                    <a:pt x="128" y="295"/>
                  </a:cubicBezTo>
                  <a:cubicBezTo>
                    <a:pt x="127" y="309"/>
                    <a:pt x="123" y="323"/>
                    <a:pt x="119" y="336"/>
                  </a:cubicBezTo>
                  <a:cubicBezTo>
                    <a:pt x="174" y="268"/>
                    <a:pt x="254" y="231"/>
                    <a:pt x="325" y="184"/>
                  </a:cubicBezTo>
                  <a:cubicBezTo>
                    <a:pt x="329" y="180"/>
                    <a:pt x="333" y="175"/>
                    <a:pt x="337" y="171"/>
                  </a:cubicBezTo>
                  <a:cubicBezTo>
                    <a:pt x="340" y="167"/>
                    <a:pt x="343" y="163"/>
                    <a:pt x="346" y="159"/>
                  </a:cubicBezTo>
                  <a:cubicBezTo>
                    <a:pt x="346" y="158"/>
                    <a:pt x="346" y="159"/>
                    <a:pt x="346" y="159"/>
                  </a:cubicBezTo>
                  <a:cubicBezTo>
                    <a:pt x="346" y="160"/>
                    <a:pt x="346" y="160"/>
                    <a:pt x="345" y="161"/>
                  </a:cubicBezTo>
                  <a:cubicBezTo>
                    <a:pt x="344" y="165"/>
                    <a:pt x="343" y="168"/>
                    <a:pt x="342" y="172"/>
                  </a:cubicBezTo>
                  <a:cubicBezTo>
                    <a:pt x="342" y="172"/>
                    <a:pt x="342" y="172"/>
                    <a:pt x="342" y="172"/>
                  </a:cubicBezTo>
                  <a:cubicBezTo>
                    <a:pt x="342" y="172"/>
                    <a:pt x="342" y="172"/>
                    <a:pt x="342" y="172"/>
                  </a:cubicBezTo>
                  <a:cubicBezTo>
                    <a:pt x="335" y="193"/>
                    <a:pt x="322" y="210"/>
                    <a:pt x="307" y="225"/>
                  </a:cubicBezTo>
                  <a:cubicBezTo>
                    <a:pt x="329" y="218"/>
                    <a:pt x="349" y="206"/>
                    <a:pt x="369" y="195"/>
                  </a:cubicBezTo>
                  <a:cubicBezTo>
                    <a:pt x="369" y="194"/>
                    <a:pt x="369" y="193"/>
                    <a:pt x="369" y="192"/>
                  </a:cubicBezTo>
                  <a:cubicBezTo>
                    <a:pt x="369" y="193"/>
                    <a:pt x="369" y="194"/>
                    <a:pt x="369" y="195"/>
                  </a:cubicBezTo>
                  <a:cubicBezTo>
                    <a:pt x="369" y="195"/>
                    <a:pt x="369" y="195"/>
                    <a:pt x="369" y="195"/>
                  </a:cubicBezTo>
                  <a:cubicBezTo>
                    <a:pt x="369" y="195"/>
                    <a:pt x="369" y="195"/>
                    <a:pt x="369" y="195"/>
                  </a:cubicBezTo>
                  <a:cubicBezTo>
                    <a:pt x="369" y="196"/>
                    <a:pt x="369" y="196"/>
                    <a:pt x="369" y="196"/>
                  </a:cubicBezTo>
                  <a:cubicBezTo>
                    <a:pt x="369" y="195"/>
                    <a:pt x="370" y="194"/>
                    <a:pt x="370" y="193"/>
                  </a:cubicBezTo>
                  <a:cubicBezTo>
                    <a:pt x="371" y="193"/>
                    <a:pt x="371" y="193"/>
                    <a:pt x="371" y="193"/>
                  </a:cubicBezTo>
                  <a:cubicBezTo>
                    <a:pt x="370" y="195"/>
                    <a:pt x="369" y="197"/>
                    <a:pt x="368" y="199"/>
                  </a:cubicBezTo>
                  <a:cubicBezTo>
                    <a:pt x="368" y="205"/>
                    <a:pt x="366" y="211"/>
                    <a:pt x="364" y="217"/>
                  </a:cubicBezTo>
                  <a:cubicBezTo>
                    <a:pt x="398" y="194"/>
                    <a:pt x="432" y="169"/>
                    <a:pt x="451" y="133"/>
                  </a:cubicBezTo>
                  <a:cubicBezTo>
                    <a:pt x="451" y="132"/>
                    <a:pt x="451" y="131"/>
                    <a:pt x="452" y="130"/>
                  </a:cubicBezTo>
                  <a:cubicBezTo>
                    <a:pt x="454" y="126"/>
                    <a:pt x="456" y="121"/>
                    <a:pt x="458" y="117"/>
                  </a:cubicBezTo>
                  <a:cubicBezTo>
                    <a:pt x="458" y="115"/>
                    <a:pt x="459" y="113"/>
                    <a:pt x="461" y="111"/>
                  </a:cubicBezTo>
                  <a:cubicBezTo>
                    <a:pt x="463" y="104"/>
                    <a:pt x="466" y="98"/>
                    <a:pt x="469" y="91"/>
                  </a:cubicBezTo>
                  <a:cubicBezTo>
                    <a:pt x="468" y="90"/>
                    <a:pt x="468" y="88"/>
                    <a:pt x="468" y="86"/>
                  </a:cubicBezTo>
                  <a:cubicBezTo>
                    <a:pt x="468" y="88"/>
                    <a:pt x="468" y="90"/>
                    <a:pt x="469" y="91"/>
                  </a:cubicBezTo>
                  <a:cubicBezTo>
                    <a:pt x="469" y="91"/>
                    <a:pt x="469" y="91"/>
                    <a:pt x="469" y="91"/>
                  </a:cubicBezTo>
                  <a:cubicBezTo>
                    <a:pt x="469" y="91"/>
                    <a:pt x="469" y="91"/>
                    <a:pt x="469" y="91"/>
                  </a:cubicBezTo>
                  <a:cubicBezTo>
                    <a:pt x="469" y="92"/>
                    <a:pt x="469" y="93"/>
                    <a:pt x="469" y="93"/>
                  </a:cubicBezTo>
                  <a:cubicBezTo>
                    <a:pt x="472" y="124"/>
                    <a:pt x="516" y="207"/>
                    <a:pt x="538" y="226"/>
                  </a:cubicBezTo>
                  <a:cubicBezTo>
                    <a:pt x="614" y="302"/>
                    <a:pt x="640" y="330"/>
                    <a:pt x="643" y="439"/>
                  </a:cubicBezTo>
                  <a:cubicBezTo>
                    <a:pt x="671" y="376"/>
                    <a:pt x="670" y="307"/>
                    <a:pt x="687" y="243"/>
                  </a:cubicBezTo>
                  <a:cubicBezTo>
                    <a:pt x="687" y="239"/>
                    <a:pt x="686" y="234"/>
                    <a:pt x="686" y="230"/>
                  </a:cubicBezTo>
                  <a:close/>
                </a:path>
              </a:pathLst>
            </a:custGeom>
            <a:solidFill>
              <a:srgbClr val="694715"/>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89" name="Freeform 1580"/>
            <p:cNvSpPr>
              <a:spLocks noEditPoints="1"/>
            </p:cNvSpPr>
            <p:nvPr/>
          </p:nvSpPr>
          <p:spPr bwMode="auto">
            <a:xfrm>
              <a:off x="3269677" y="3969835"/>
              <a:ext cx="1206249" cy="1022252"/>
            </a:xfrm>
            <a:custGeom>
              <a:avLst/>
              <a:gdLst>
                <a:gd name="T0" fmla="*/ 462 w 679"/>
                <a:gd name="T1" fmla="*/ 47 h 576"/>
                <a:gd name="T2" fmla="*/ 339 w 679"/>
                <a:gd name="T3" fmla="*/ 29 h 576"/>
                <a:gd name="T4" fmla="*/ 22 w 679"/>
                <a:gd name="T5" fmla="*/ 215 h 576"/>
                <a:gd name="T6" fmla="*/ 4 w 679"/>
                <a:gd name="T7" fmla="*/ 398 h 576"/>
                <a:gd name="T8" fmla="*/ 50 w 679"/>
                <a:gd name="T9" fmla="*/ 558 h 576"/>
                <a:gd name="T10" fmla="*/ 71 w 679"/>
                <a:gd name="T11" fmla="*/ 572 h 576"/>
                <a:gd name="T12" fmla="*/ 68 w 679"/>
                <a:gd name="T13" fmla="*/ 508 h 576"/>
                <a:gd name="T14" fmla="*/ 65 w 679"/>
                <a:gd name="T15" fmla="*/ 393 h 576"/>
                <a:gd name="T16" fmla="*/ 92 w 679"/>
                <a:gd name="T17" fmla="*/ 340 h 576"/>
                <a:gd name="T18" fmla="*/ 78 w 679"/>
                <a:gd name="T19" fmla="*/ 419 h 576"/>
                <a:gd name="T20" fmla="*/ 202 w 679"/>
                <a:gd name="T21" fmla="*/ 277 h 576"/>
                <a:gd name="T22" fmla="*/ 287 w 679"/>
                <a:gd name="T23" fmla="*/ 228 h 576"/>
                <a:gd name="T24" fmla="*/ 234 w 679"/>
                <a:gd name="T25" fmla="*/ 276 h 576"/>
                <a:gd name="T26" fmla="*/ 232 w 679"/>
                <a:gd name="T27" fmla="*/ 278 h 576"/>
                <a:gd name="T28" fmla="*/ 325 w 679"/>
                <a:gd name="T29" fmla="*/ 260 h 576"/>
                <a:gd name="T30" fmla="*/ 326 w 679"/>
                <a:gd name="T31" fmla="*/ 261 h 576"/>
                <a:gd name="T32" fmla="*/ 445 w 679"/>
                <a:gd name="T33" fmla="*/ 150 h 576"/>
                <a:gd name="T34" fmla="*/ 503 w 679"/>
                <a:gd name="T35" fmla="*/ 246 h 576"/>
                <a:gd name="T36" fmla="*/ 606 w 679"/>
                <a:gd name="T37" fmla="*/ 415 h 576"/>
                <a:gd name="T38" fmla="*/ 597 w 679"/>
                <a:gd name="T39" fmla="*/ 562 h 576"/>
                <a:gd name="T40" fmla="*/ 600 w 679"/>
                <a:gd name="T41" fmla="*/ 564 h 576"/>
                <a:gd name="T42" fmla="*/ 652 w 679"/>
                <a:gd name="T43" fmla="*/ 436 h 576"/>
                <a:gd name="T44" fmla="*/ 587 w 679"/>
                <a:gd name="T45" fmla="*/ 100 h 576"/>
                <a:gd name="T46" fmla="*/ 645 w 679"/>
                <a:gd name="T47" fmla="*/ 445 h 576"/>
                <a:gd name="T48" fmla="*/ 600 w 679"/>
                <a:gd name="T49" fmla="*/ 556 h 576"/>
                <a:gd name="T50" fmla="*/ 612 w 679"/>
                <a:gd name="T51" fmla="*/ 427 h 576"/>
                <a:gd name="T52" fmla="*/ 592 w 679"/>
                <a:gd name="T53" fmla="*/ 337 h 576"/>
                <a:gd name="T54" fmla="*/ 460 w 679"/>
                <a:gd name="T55" fmla="*/ 175 h 576"/>
                <a:gd name="T56" fmla="*/ 453 w 679"/>
                <a:gd name="T57" fmla="*/ 104 h 576"/>
                <a:gd name="T58" fmla="*/ 445 w 679"/>
                <a:gd name="T59" fmla="*/ 124 h 576"/>
                <a:gd name="T60" fmla="*/ 403 w 679"/>
                <a:gd name="T61" fmla="*/ 196 h 576"/>
                <a:gd name="T62" fmla="*/ 355 w 679"/>
                <a:gd name="T63" fmla="*/ 206 h 576"/>
                <a:gd name="T64" fmla="*/ 352 w 679"/>
                <a:gd name="T65" fmla="*/ 210 h 576"/>
                <a:gd name="T66" fmla="*/ 288 w 679"/>
                <a:gd name="T67" fmla="*/ 229 h 576"/>
                <a:gd name="T68" fmla="*/ 330 w 679"/>
                <a:gd name="T69" fmla="*/ 172 h 576"/>
                <a:gd name="T70" fmla="*/ 258 w 679"/>
                <a:gd name="T71" fmla="*/ 239 h 576"/>
                <a:gd name="T72" fmla="*/ 119 w 679"/>
                <a:gd name="T73" fmla="*/ 344 h 576"/>
                <a:gd name="T74" fmla="*/ 108 w 679"/>
                <a:gd name="T75" fmla="*/ 314 h 576"/>
                <a:gd name="T76" fmla="*/ 113 w 679"/>
                <a:gd name="T77" fmla="*/ 305 h 576"/>
                <a:gd name="T78" fmla="*/ 112 w 679"/>
                <a:gd name="T79" fmla="*/ 305 h 576"/>
                <a:gd name="T80" fmla="*/ 62 w 679"/>
                <a:gd name="T81" fmla="*/ 391 h 576"/>
                <a:gd name="T82" fmla="*/ 65 w 679"/>
                <a:gd name="T83" fmla="*/ 504 h 576"/>
                <a:gd name="T84" fmla="*/ 14 w 679"/>
                <a:gd name="T85" fmla="*/ 495 h 576"/>
                <a:gd name="T86" fmla="*/ 6 w 679"/>
                <a:gd name="T87" fmla="*/ 366 h 576"/>
                <a:gd name="T88" fmla="*/ 89 w 679"/>
                <a:gd name="T89" fmla="*/ 150 h 576"/>
                <a:gd name="T90" fmla="*/ 389 w 679"/>
                <a:gd name="T91" fmla="*/ 16 h 576"/>
                <a:gd name="T92" fmla="*/ 457 w 679"/>
                <a:gd name="T93" fmla="*/ 63 h 576"/>
                <a:gd name="T94" fmla="*/ 462 w 679"/>
                <a:gd name="T95" fmla="*/ 50 h 576"/>
                <a:gd name="T96" fmla="*/ 544 w 679"/>
                <a:gd name="T97" fmla="*/ 61 h 576"/>
                <a:gd name="T98" fmla="*/ 663 w 679"/>
                <a:gd name="T99" fmla="*/ 21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9" h="576">
                  <a:moveTo>
                    <a:pt x="587" y="100"/>
                  </a:moveTo>
                  <a:cubicBezTo>
                    <a:pt x="556" y="70"/>
                    <a:pt x="506" y="0"/>
                    <a:pt x="462" y="47"/>
                  </a:cubicBezTo>
                  <a:cubicBezTo>
                    <a:pt x="463" y="28"/>
                    <a:pt x="458" y="11"/>
                    <a:pt x="436" y="7"/>
                  </a:cubicBezTo>
                  <a:cubicBezTo>
                    <a:pt x="404" y="1"/>
                    <a:pt x="368" y="19"/>
                    <a:pt x="339" y="29"/>
                  </a:cubicBezTo>
                  <a:cubicBezTo>
                    <a:pt x="258" y="56"/>
                    <a:pt x="171" y="76"/>
                    <a:pt x="104" y="129"/>
                  </a:cubicBezTo>
                  <a:cubicBezTo>
                    <a:pt x="73" y="153"/>
                    <a:pt x="43" y="180"/>
                    <a:pt x="22" y="215"/>
                  </a:cubicBezTo>
                  <a:cubicBezTo>
                    <a:pt x="3" y="247"/>
                    <a:pt x="4" y="299"/>
                    <a:pt x="1" y="336"/>
                  </a:cubicBezTo>
                  <a:cubicBezTo>
                    <a:pt x="0" y="357"/>
                    <a:pt x="3" y="378"/>
                    <a:pt x="4" y="398"/>
                  </a:cubicBezTo>
                  <a:cubicBezTo>
                    <a:pt x="5" y="424"/>
                    <a:pt x="4" y="450"/>
                    <a:pt x="6" y="476"/>
                  </a:cubicBezTo>
                  <a:cubicBezTo>
                    <a:pt x="10" y="511"/>
                    <a:pt x="24" y="535"/>
                    <a:pt x="50" y="558"/>
                  </a:cubicBezTo>
                  <a:cubicBezTo>
                    <a:pt x="56" y="563"/>
                    <a:pt x="63" y="568"/>
                    <a:pt x="69" y="574"/>
                  </a:cubicBezTo>
                  <a:cubicBezTo>
                    <a:pt x="70" y="576"/>
                    <a:pt x="72" y="573"/>
                    <a:pt x="71" y="572"/>
                  </a:cubicBezTo>
                  <a:cubicBezTo>
                    <a:pt x="71" y="572"/>
                    <a:pt x="71" y="572"/>
                    <a:pt x="71" y="572"/>
                  </a:cubicBezTo>
                  <a:cubicBezTo>
                    <a:pt x="73" y="551"/>
                    <a:pt x="70" y="529"/>
                    <a:pt x="68" y="508"/>
                  </a:cubicBezTo>
                  <a:cubicBezTo>
                    <a:pt x="67" y="484"/>
                    <a:pt x="65" y="459"/>
                    <a:pt x="64" y="435"/>
                  </a:cubicBezTo>
                  <a:cubicBezTo>
                    <a:pt x="64" y="422"/>
                    <a:pt x="61" y="406"/>
                    <a:pt x="65" y="393"/>
                  </a:cubicBezTo>
                  <a:cubicBezTo>
                    <a:pt x="69" y="378"/>
                    <a:pt x="80" y="361"/>
                    <a:pt x="87" y="348"/>
                  </a:cubicBezTo>
                  <a:cubicBezTo>
                    <a:pt x="89" y="345"/>
                    <a:pt x="91" y="342"/>
                    <a:pt x="92" y="340"/>
                  </a:cubicBezTo>
                  <a:cubicBezTo>
                    <a:pt x="83" y="363"/>
                    <a:pt x="80" y="389"/>
                    <a:pt x="79" y="412"/>
                  </a:cubicBezTo>
                  <a:cubicBezTo>
                    <a:pt x="78" y="415"/>
                    <a:pt x="78" y="417"/>
                    <a:pt x="78" y="419"/>
                  </a:cubicBezTo>
                  <a:cubicBezTo>
                    <a:pt x="78" y="420"/>
                    <a:pt x="79" y="421"/>
                    <a:pt x="79" y="420"/>
                  </a:cubicBezTo>
                  <a:cubicBezTo>
                    <a:pt x="104" y="358"/>
                    <a:pt x="147" y="313"/>
                    <a:pt x="202" y="277"/>
                  </a:cubicBezTo>
                  <a:cubicBezTo>
                    <a:pt x="233" y="257"/>
                    <a:pt x="270" y="240"/>
                    <a:pt x="299" y="214"/>
                  </a:cubicBezTo>
                  <a:cubicBezTo>
                    <a:pt x="295" y="219"/>
                    <a:pt x="291" y="223"/>
                    <a:pt x="287" y="228"/>
                  </a:cubicBezTo>
                  <a:cubicBezTo>
                    <a:pt x="270" y="244"/>
                    <a:pt x="251" y="258"/>
                    <a:pt x="234" y="275"/>
                  </a:cubicBezTo>
                  <a:cubicBezTo>
                    <a:pt x="234" y="276"/>
                    <a:pt x="234" y="276"/>
                    <a:pt x="234" y="276"/>
                  </a:cubicBezTo>
                  <a:cubicBezTo>
                    <a:pt x="234" y="276"/>
                    <a:pt x="233" y="276"/>
                    <a:pt x="232" y="277"/>
                  </a:cubicBezTo>
                  <a:cubicBezTo>
                    <a:pt x="232" y="277"/>
                    <a:pt x="232" y="278"/>
                    <a:pt x="232" y="278"/>
                  </a:cubicBezTo>
                  <a:cubicBezTo>
                    <a:pt x="277" y="269"/>
                    <a:pt x="321" y="248"/>
                    <a:pt x="351" y="212"/>
                  </a:cubicBezTo>
                  <a:cubicBezTo>
                    <a:pt x="342" y="228"/>
                    <a:pt x="335" y="245"/>
                    <a:pt x="325" y="260"/>
                  </a:cubicBezTo>
                  <a:cubicBezTo>
                    <a:pt x="325" y="260"/>
                    <a:pt x="325" y="260"/>
                    <a:pt x="325" y="260"/>
                  </a:cubicBezTo>
                  <a:cubicBezTo>
                    <a:pt x="324" y="260"/>
                    <a:pt x="325" y="261"/>
                    <a:pt x="326" y="261"/>
                  </a:cubicBezTo>
                  <a:cubicBezTo>
                    <a:pt x="375" y="239"/>
                    <a:pt x="419" y="191"/>
                    <a:pt x="442" y="139"/>
                  </a:cubicBezTo>
                  <a:cubicBezTo>
                    <a:pt x="443" y="143"/>
                    <a:pt x="444" y="147"/>
                    <a:pt x="445" y="150"/>
                  </a:cubicBezTo>
                  <a:cubicBezTo>
                    <a:pt x="452" y="170"/>
                    <a:pt x="463" y="188"/>
                    <a:pt x="475" y="206"/>
                  </a:cubicBezTo>
                  <a:cubicBezTo>
                    <a:pt x="484" y="220"/>
                    <a:pt x="493" y="233"/>
                    <a:pt x="503" y="246"/>
                  </a:cubicBezTo>
                  <a:cubicBezTo>
                    <a:pt x="522" y="268"/>
                    <a:pt x="549" y="283"/>
                    <a:pt x="569" y="305"/>
                  </a:cubicBezTo>
                  <a:cubicBezTo>
                    <a:pt x="595" y="335"/>
                    <a:pt x="598" y="377"/>
                    <a:pt x="606" y="415"/>
                  </a:cubicBezTo>
                  <a:cubicBezTo>
                    <a:pt x="609" y="430"/>
                    <a:pt x="606" y="444"/>
                    <a:pt x="605" y="460"/>
                  </a:cubicBezTo>
                  <a:cubicBezTo>
                    <a:pt x="602" y="493"/>
                    <a:pt x="596" y="528"/>
                    <a:pt x="597" y="562"/>
                  </a:cubicBezTo>
                  <a:cubicBezTo>
                    <a:pt x="597" y="563"/>
                    <a:pt x="597" y="563"/>
                    <a:pt x="597" y="563"/>
                  </a:cubicBezTo>
                  <a:cubicBezTo>
                    <a:pt x="596" y="565"/>
                    <a:pt x="599" y="566"/>
                    <a:pt x="600" y="564"/>
                  </a:cubicBezTo>
                  <a:cubicBezTo>
                    <a:pt x="616" y="542"/>
                    <a:pt x="633" y="525"/>
                    <a:pt x="639" y="498"/>
                  </a:cubicBezTo>
                  <a:cubicBezTo>
                    <a:pt x="644" y="477"/>
                    <a:pt x="648" y="457"/>
                    <a:pt x="652" y="436"/>
                  </a:cubicBezTo>
                  <a:cubicBezTo>
                    <a:pt x="662" y="383"/>
                    <a:pt x="673" y="328"/>
                    <a:pt x="676" y="274"/>
                  </a:cubicBezTo>
                  <a:cubicBezTo>
                    <a:pt x="679" y="203"/>
                    <a:pt x="634" y="147"/>
                    <a:pt x="587" y="100"/>
                  </a:cubicBezTo>
                  <a:close/>
                  <a:moveTo>
                    <a:pt x="669" y="294"/>
                  </a:moveTo>
                  <a:cubicBezTo>
                    <a:pt x="665" y="345"/>
                    <a:pt x="655" y="395"/>
                    <a:pt x="645" y="445"/>
                  </a:cubicBezTo>
                  <a:cubicBezTo>
                    <a:pt x="642" y="462"/>
                    <a:pt x="638" y="479"/>
                    <a:pt x="634" y="497"/>
                  </a:cubicBezTo>
                  <a:cubicBezTo>
                    <a:pt x="629" y="521"/>
                    <a:pt x="612" y="536"/>
                    <a:pt x="600" y="556"/>
                  </a:cubicBezTo>
                  <a:cubicBezTo>
                    <a:pt x="604" y="526"/>
                    <a:pt x="606" y="496"/>
                    <a:pt x="609" y="466"/>
                  </a:cubicBezTo>
                  <a:cubicBezTo>
                    <a:pt x="610" y="453"/>
                    <a:pt x="611" y="440"/>
                    <a:pt x="612" y="427"/>
                  </a:cubicBezTo>
                  <a:cubicBezTo>
                    <a:pt x="613" y="416"/>
                    <a:pt x="607" y="402"/>
                    <a:pt x="605" y="392"/>
                  </a:cubicBezTo>
                  <a:cubicBezTo>
                    <a:pt x="602" y="373"/>
                    <a:pt x="598" y="355"/>
                    <a:pt x="592" y="337"/>
                  </a:cubicBezTo>
                  <a:cubicBezTo>
                    <a:pt x="575" y="289"/>
                    <a:pt x="524" y="269"/>
                    <a:pt x="495" y="229"/>
                  </a:cubicBezTo>
                  <a:cubicBezTo>
                    <a:pt x="482" y="212"/>
                    <a:pt x="471" y="194"/>
                    <a:pt x="460" y="175"/>
                  </a:cubicBezTo>
                  <a:cubicBezTo>
                    <a:pt x="456" y="167"/>
                    <a:pt x="444" y="149"/>
                    <a:pt x="444" y="135"/>
                  </a:cubicBezTo>
                  <a:cubicBezTo>
                    <a:pt x="448" y="125"/>
                    <a:pt x="451" y="114"/>
                    <a:pt x="453" y="104"/>
                  </a:cubicBezTo>
                  <a:cubicBezTo>
                    <a:pt x="453" y="104"/>
                    <a:pt x="453" y="104"/>
                    <a:pt x="453" y="104"/>
                  </a:cubicBezTo>
                  <a:cubicBezTo>
                    <a:pt x="450" y="111"/>
                    <a:pt x="447" y="117"/>
                    <a:pt x="445" y="124"/>
                  </a:cubicBezTo>
                  <a:cubicBezTo>
                    <a:pt x="443" y="126"/>
                    <a:pt x="442" y="129"/>
                    <a:pt x="441" y="131"/>
                  </a:cubicBezTo>
                  <a:cubicBezTo>
                    <a:pt x="431" y="154"/>
                    <a:pt x="419" y="176"/>
                    <a:pt x="403" y="196"/>
                  </a:cubicBezTo>
                  <a:cubicBezTo>
                    <a:pt x="382" y="221"/>
                    <a:pt x="356" y="238"/>
                    <a:pt x="330" y="256"/>
                  </a:cubicBezTo>
                  <a:cubicBezTo>
                    <a:pt x="342" y="242"/>
                    <a:pt x="348" y="222"/>
                    <a:pt x="355" y="206"/>
                  </a:cubicBezTo>
                  <a:cubicBezTo>
                    <a:pt x="355" y="206"/>
                    <a:pt x="355" y="206"/>
                    <a:pt x="354" y="206"/>
                  </a:cubicBezTo>
                  <a:cubicBezTo>
                    <a:pt x="354" y="207"/>
                    <a:pt x="353" y="209"/>
                    <a:pt x="352" y="210"/>
                  </a:cubicBezTo>
                  <a:cubicBezTo>
                    <a:pt x="319" y="244"/>
                    <a:pt x="280" y="262"/>
                    <a:pt x="236" y="275"/>
                  </a:cubicBezTo>
                  <a:cubicBezTo>
                    <a:pt x="255" y="262"/>
                    <a:pt x="272" y="245"/>
                    <a:pt x="288" y="229"/>
                  </a:cubicBezTo>
                  <a:cubicBezTo>
                    <a:pt x="305" y="213"/>
                    <a:pt x="321" y="194"/>
                    <a:pt x="330" y="172"/>
                  </a:cubicBezTo>
                  <a:cubicBezTo>
                    <a:pt x="330" y="172"/>
                    <a:pt x="330" y="171"/>
                    <a:pt x="330" y="172"/>
                  </a:cubicBezTo>
                  <a:cubicBezTo>
                    <a:pt x="327" y="176"/>
                    <a:pt x="324" y="180"/>
                    <a:pt x="321" y="184"/>
                  </a:cubicBezTo>
                  <a:cubicBezTo>
                    <a:pt x="302" y="205"/>
                    <a:pt x="283" y="223"/>
                    <a:pt x="258" y="239"/>
                  </a:cubicBezTo>
                  <a:cubicBezTo>
                    <a:pt x="233" y="255"/>
                    <a:pt x="207" y="269"/>
                    <a:pt x="183" y="286"/>
                  </a:cubicBezTo>
                  <a:cubicBezTo>
                    <a:pt x="159" y="302"/>
                    <a:pt x="138" y="321"/>
                    <a:pt x="119" y="344"/>
                  </a:cubicBezTo>
                  <a:cubicBezTo>
                    <a:pt x="105" y="361"/>
                    <a:pt x="89" y="382"/>
                    <a:pt x="81" y="405"/>
                  </a:cubicBezTo>
                  <a:cubicBezTo>
                    <a:pt x="86" y="373"/>
                    <a:pt x="92" y="343"/>
                    <a:pt x="108" y="314"/>
                  </a:cubicBezTo>
                  <a:cubicBezTo>
                    <a:pt x="110" y="311"/>
                    <a:pt x="111" y="308"/>
                    <a:pt x="113" y="305"/>
                  </a:cubicBezTo>
                  <a:cubicBezTo>
                    <a:pt x="113" y="305"/>
                    <a:pt x="113" y="305"/>
                    <a:pt x="113" y="305"/>
                  </a:cubicBezTo>
                  <a:cubicBezTo>
                    <a:pt x="113" y="305"/>
                    <a:pt x="113" y="305"/>
                    <a:pt x="113" y="305"/>
                  </a:cubicBezTo>
                  <a:cubicBezTo>
                    <a:pt x="112" y="305"/>
                    <a:pt x="112" y="305"/>
                    <a:pt x="112" y="305"/>
                  </a:cubicBezTo>
                  <a:cubicBezTo>
                    <a:pt x="108" y="309"/>
                    <a:pt x="105" y="314"/>
                    <a:pt x="101" y="320"/>
                  </a:cubicBezTo>
                  <a:cubicBezTo>
                    <a:pt x="86" y="342"/>
                    <a:pt x="74" y="367"/>
                    <a:pt x="62" y="391"/>
                  </a:cubicBezTo>
                  <a:cubicBezTo>
                    <a:pt x="58" y="401"/>
                    <a:pt x="60" y="417"/>
                    <a:pt x="61" y="428"/>
                  </a:cubicBezTo>
                  <a:cubicBezTo>
                    <a:pt x="61" y="453"/>
                    <a:pt x="63" y="478"/>
                    <a:pt x="65" y="504"/>
                  </a:cubicBezTo>
                  <a:cubicBezTo>
                    <a:pt x="66" y="525"/>
                    <a:pt x="65" y="547"/>
                    <a:pt x="68" y="569"/>
                  </a:cubicBezTo>
                  <a:cubicBezTo>
                    <a:pt x="47" y="545"/>
                    <a:pt x="21" y="529"/>
                    <a:pt x="14" y="495"/>
                  </a:cubicBezTo>
                  <a:cubicBezTo>
                    <a:pt x="9" y="473"/>
                    <a:pt x="9" y="450"/>
                    <a:pt x="8" y="428"/>
                  </a:cubicBezTo>
                  <a:cubicBezTo>
                    <a:pt x="8" y="407"/>
                    <a:pt x="7" y="387"/>
                    <a:pt x="6" y="366"/>
                  </a:cubicBezTo>
                  <a:cubicBezTo>
                    <a:pt x="6" y="330"/>
                    <a:pt x="6" y="278"/>
                    <a:pt x="18" y="245"/>
                  </a:cubicBezTo>
                  <a:cubicBezTo>
                    <a:pt x="32" y="206"/>
                    <a:pt x="59" y="176"/>
                    <a:pt x="89" y="150"/>
                  </a:cubicBezTo>
                  <a:cubicBezTo>
                    <a:pt x="147" y="97"/>
                    <a:pt x="222" y="76"/>
                    <a:pt x="294" y="48"/>
                  </a:cubicBezTo>
                  <a:cubicBezTo>
                    <a:pt x="325" y="37"/>
                    <a:pt x="357" y="25"/>
                    <a:pt x="389" y="16"/>
                  </a:cubicBezTo>
                  <a:cubicBezTo>
                    <a:pt x="406" y="12"/>
                    <a:pt x="424" y="8"/>
                    <a:pt x="442" y="13"/>
                  </a:cubicBezTo>
                  <a:cubicBezTo>
                    <a:pt x="463" y="18"/>
                    <a:pt x="460" y="47"/>
                    <a:pt x="457" y="63"/>
                  </a:cubicBezTo>
                  <a:cubicBezTo>
                    <a:pt x="457" y="65"/>
                    <a:pt x="460" y="66"/>
                    <a:pt x="460" y="64"/>
                  </a:cubicBezTo>
                  <a:cubicBezTo>
                    <a:pt x="461" y="59"/>
                    <a:pt x="462" y="54"/>
                    <a:pt x="462" y="50"/>
                  </a:cubicBezTo>
                  <a:cubicBezTo>
                    <a:pt x="475" y="38"/>
                    <a:pt x="489" y="30"/>
                    <a:pt x="507" y="36"/>
                  </a:cubicBezTo>
                  <a:cubicBezTo>
                    <a:pt x="522" y="40"/>
                    <a:pt x="534" y="51"/>
                    <a:pt x="544" y="61"/>
                  </a:cubicBezTo>
                  <a:cubicBezTo>
                    <a:pt x="565" y="81"/>
                    <a:pt x="585" y="103"/>
                    <a:pt x="605" y="125"/>
                  </a:cubicBezTo>
                  <a:cubicBezTo>
                    <a:pt x="629" y="151"/>
                    <a:pt x="651" y="181"/>
                    <a:pt x="663" y="215"/>
                  </a:cubicBezTo>
                  <a:cubicBezTo>
                    <a:pt x="672" y="241"/>
                    <a:pt x="672" y="267"/>
                    <a:pt x="669" y="294"/>
                  </a:cubicBezTo>
                  <a:close/>
                </a:path>
              </a:pathLst>
            </a:custGeom>
            <a:solidFill>
              <a:srgbClr val="331A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1000"/>
                                        <p:tgtEl>
                                          <p:spTgt spid="262"/>
                                        </p:tgtEl>
                                      </p:cBhvr>
                                    </p:animEffect>
                                    <p:anim calcmode="lin" valueType="num">
                                      <p:cBhvr>
                                        <p:cTn id="8" dur="1000" fill="hold"/>
                                        <p:tgtEl>
                                          <p:spTgt spid="262"/>
                                        </p:tgtEl>
                                        <p:attrNameLst>
                                          <p:attrName>ppt_x</p:attrName>
                                        </p:attrNameLst>
                                      </p:cBhvr>
                                      <p:tavLst>
                                        <p:tav tm="0">
                                          <p:val>
                                            <p:strVal val="#ppt_x"/>
                                          </p:val>
                                        </p:tav>
                                        <p:tav tm="100000">
                                          <p:val>
                                            <p:strVal val="#ppt_x"/>
                                          </p:val>
                                        </p:tav>
                                      </p:tavLst>
                                    </p:anim>
                                    <p:anim calcmode="lin" valueType="num">
                                      <p:cBhvr>
                                        <p:cTn id="9" dur="1000" fill="hold"/>
                                        <p:tgtEl>
                                          <p:spTgt spid="2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任意多边形 3"/>
          <p:cNvSpPr>
            <a:spLocks noChangeArrowheads="1"/>
          </p:cNvSpPr>
          <p:nvPr/>
        </p:nvSpPr>
        <p:spPr bwMode="auto">
          <a:xfrm>
            <a:off x="3984823" y="1266081"/>
            <a:ext cx="11113" cy="9525"/>
          </a:xfrm>
          <a:custGeom>
            <a:avLst/>
            <a:gdLst>
              <a:gd name="T0" fmla="*/ 0 w 10160"/>
              <a:gd name="T1" fmla="*/ 0 h 10160"/>
              <a:gd name="T2" fmla="*/ 10160 w 10160"/>
              <a:gd name="T3" fmla="*/ 10160 h 10160"/>
              <a:gd name="T4" fmla="*/ 0 w 10160"/>
              <a:gd name="T5" fmla="*/ 10160 h 10160"/>
              <a:gd name="T6" fmla="*/ 0 w 10160"/>
              <a:gd name="T7" fmla="*/ 0 h 10160"/>
            </a:gdLst>
            <a:ahLst/>
            <a:cxnLst>
              <a:cxn ang="0">
                <a:pos x="T0" y="T1"/>
              </a:cxn>
              <a:cxn ang="0">
                <a:pos x="T2" y="T3"/>
              </a:cxn>
              <a:cxn ang="0">
                <a:pos x="T4" y="T5"/>
              </a:cxn>
              <a:cxn ang="0">
                <a:pos x="T6" y="T7"/>
              </a:cxn>
            </a:cxnLst>
            <a:rect l="0" t="0" r="r" b="b"/>
            <a:pathLst>
              <a:path w="10160" h="10160">
                <a:moveTo>
                  <a:pt x="0" y="0"/>
                </a:moveTo>
                <a:lnTo>
                  <a:pt x="10160" y="10160"/>
                </a:lnTo>
                <a:lnTo>
                  <a:pt x="0" y="10160"/>
                </a:lnTo>
                <a:lnTo>
                  <a:pt x="0" y="0"/>
                </a:lnTo>
                <a:close/>
              </a:path>
            </a:pathLst>
          </a:custGeom>
          <a:solidFill>
            <a:schemeClr val="accent1"/>
          </a:solidFill>
          <a:ln w="12700">
            <a:solidFill>
              <a:srgbClr val="41719C"/>
            </a:solidFill>
            <a:round/>
            <a:headEnd/>
            <a:tailEnd/>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11" name="直角三角形 4"/>
          <p:cNvSpPr>
            <a:spLocks noChangeArrowheads="1"/>
          </p:cNvSpPr>
          <p:nvPr/>
        </p:nvSpPr>
        <p:spPr bwMode="auto">
          <a:xfrm>
            <a:off x="3862586" y="1266081"/>
            <a:ext cx="698500" cy="592138"/>
          </a:xfrm>
          <a:prstGeom prst="rtTriangle">
            <a:avLst/>
          </a:prstGeom>
          <a:solidFill>
            <a:srgbClr val="02B3C5"/>
          </a:solidFill>
          <a:ln w="28575">
            <a:solidFill>
              <a:schemeClr val="bg1"/>
            </a:solidFill>
            <a:miter lim="800000"/>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FFFFFF"/>
              </a:solidFill>
            </a:endParaRPr>
          </a:p>
        </p:txBody>
      </p:sp>
      <p:sp>
        <p:nvSpPr>
          <p:cNvPr id="112" name="文本框 5"/>
          <p:cNvSpPr txBox="1">
            <a:spLocks noChangeArrowheads="1"/>
          </p:cNvSpPr>
          <p:nvPr/>
        </p:nvSpPr>
        <p:spPr bwMode="auto">
          <a:xfrm>
            <a:off x="3862586" y="1404194"/>
            <a:ext cx="1619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rPr>
              <a:t>1</a:t>
            </a:r>
            <a:endParaRPr lang="zh-CN" altLang="en-US" sz="3200" b="1">
              <a:solidFill>
                <a:schemeClr val="bg1"/>
              </a:solidFill>
            </a:endParaRPr>
          </a:p>
        </p:txBody>
      </p:sp>
      <p:sp>
        <p:nvSpPr>
          <p:cNvPr id="113" name="任意多边形 6"/>
          <p:cNvSpPr>
            <a:spLocks noChangeArrowheads="1"/>
          </p:cNvSpPr>
          <p:nvPr/>
        </p:nvSpPr>
        <p:spPr bwMode="auto">
          <a:xfrm>
            <a:off x="3995936" y="1275606"/>
            <a:ext cx="3419475" cy="582613"/>
          </a:xfrm>
          <a:custGeom>
            <a:avLst/>
            <a:gdLst>
              <a:gd name="T0" fmla="*/ 0 w 3027680"/>
              <a:gd name="T1" fmla="*/ 0 h 609600"/>
              <a:gd name="T2" fmla="*/ 3027680 w 3027680"/>
              <a:gd name="T3" fmla="*/ 0 h 609600"/>
              <a:gd name="T4" fmla="*/ 3027680 w 3027680"/>
              <a:gd name="T5" fmla="*/ 609600 h 609600"/>
              <a:gd name="T6" fmla="*/ 609600 w 3027680"/>
              <a:gd name="T7" fmla="*/ 609600 h 609600"/>
              <a:gd name="T8" fmla="*/ 0 w 3027680"/>
              <a:gd name="T9" fmla="*/ 0 h 609600"/>
            </a:gdLst>
            <a:ahLst/>
            <a:cxnLst>
              <a:cxn ang="0">
                <a:pos x="T0" y="T1"/>
              </a:cxn>
              <a:cxn ang="0">
                <a:pos x="T2" y="T3"/>
              </a:cxn>
              <a:cxn ang="0">
                <a:pos x="T4" y="T5"/>
              </a:cxn>
              <a:cxn ang="0">
                <a:pos x="T6" y="T7"/>
              </a:cxn>
              <a:cxn ang="0">
                <a:pos x="T8" y="T9"/>
              </a:cxn>
            </a:cxnLst>
            <a:rect l="0" t="0" r="r" b="b"/>
            <a:pathLst>
              <a:path w="3027680" h="609600">
                <a:moveTo>
                  <a:pt x="0" y="0"/>
                </a:moveTo>
                <a:lnTo>
                  <a:pt x="3027680" y="0"/>
                </a:lnTo>
                <a:lnTo>
                  <a:pt x="3027680" y="609600"/>
                </a:lnTo>
                <a:lnTo>
                  <a:pt x="609600" y="609600"/>
                </a:lnTo>
                <a:lnTo>
                  <a:pt x="0" y="0"/>
                </a:lnTo>
                <a:close/>
              </a:path>
            </a:pathLst>
          </a:custGeom>
          <a:solidFill>
            <a:srgbClr val="02B3C5"/>
          </a:solidFill>
          <a:ln w="28575">
            <a:solidFill>
              <a:schemeClr val="bg1"/>
            </a:solidFill>
            <a:round/>
            <a:headEnd/>
            <a:tailEnd/>
          </a:ln>
          <a:effectLst>
            <a:outerShdw dist="63500" dir="8100000" algn="ctr" rotWithShape="0">
              <a:srgbClr val="000000">
                <a:alpha val="25000"/>
              </a:srgbClr>
            </a:outerShdw>
          </a:effec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14" name="文本框 7"/>
          <p:cNvSpPr txBox="1">
            <a:spLocks noChangeArrowheads="1"/>
          </p:cNvSpPr>
          <p:nvPr/>
        </p:nvSpPr>
        <p:spPr bwMode="auto">
          <a:xfrm>
            <a:off x="4940498" y="1327994"/>
            <a:ext cx="2374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单击添加标题</a:t>
            </a:r>
          </a:p>
        </p:txBody>
      </p:sp>
      <p:sp>
        <p:nvSpPr>
          <p:cNvPr id="115" name="任意多边形 8"/>
          <p:cNvSpPr>
            <a:spLocks noChangeArrowheads="1"/>
          </p:cNvSpPr>
          <p:nvPr/>
        </p:nvSpPr>
        <p:spPr bwMode="auto">
          <a:xfrm>
            <a:off x="3984823" y="2061419"/>
            <a:ext cx="11113" cy="9525"/>
          </a:xfrm>
          <a:custGeom>
            <a:avLst/>
            <a:gdLst>
              <a:gd name="T0" fmla="*/ 0 w 10160"/>
              <a:gd name="T1" fmla="*/ 0 h 10160"/>
              <a:gd name="T2" fmla="*/ 10160 w 10160"/>
              <a:gd name="T3" fmla="*/ 10160 h 10160"/>
              <a:gd name="T4" fmla="*/ 0 w 10160"/>
              <a:gd name="T5" fmla="*/ 10160 h 10160"/>
              <a:gd name="T6" fmla="*/ 0 w 10160"/>
              <a:gd name="T7" fmla="*/ 0 h 10160"/>
            </a:gdLst>
            <a:ahLst/>
            <a:cxnLst>
              <a:cxn ang="0">
                <a:pos x="T0" y="T1"/>
              </a:cxn>
              <a:cxn ang="0">
                <a:pos x="T2" y="T3"/>
              </a:cxn>
              <a:cxn ang="0">
                <a:pos x="T4" y="T5"/>
              </a:cxn>
              <a:cxn ang="0">
                <a:pos x="T6" y="T7"/>
              </a:cxn>
            </a:cxnLst>
            <a:rect l="0" t="0" r="r" b="b"/>
            <a:pathLst>
              <a:path w="10160" h="10160">
                <a:moveTo>
                  <a:pt x="0" y="0"/>
                </a:moveTo>
                <a:lnTo>
                  <a:pt x="10160" y="10160"/>
                </a:lnTo>
                <a:lnTo>
                  <a:pt x="0" y="10160"/>
                </a:lnTo>
                <a:lnTo>
                  <a:pt x="0" y="0"/>
                </a:lnTo>
                <a:close/>
              </a:path>
            </a:pathLst>
          </a:custGeom>
          <a:solidFill>
            <a:schemeClr val="accent1"/>
          </a:solidFill>
          <a:ln w="12700">
            <a:solidFill>
              <a:srgbClr val="41719C"/>
            </a:solidFill>
            <a:round/>
            <a:headEnd/>
            <a:tailEnd/>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16" name="直角三角形 9"/>
          <p:cNvSpPr>
            <a:spLocks noChangeArrowheads="1"/>
          </p:cNvSpPr>
          <p:nvPr/>
        </p:nvSpPr>
        <p:spPr bwMode="auto">
          <a:xfrm>
            <a:off x="3862586" y="2061419"/>
            <a:ext cx="698500" cy="579437"/>
          </a:xfrm>
          <a:prstGeom prst="rtTriangle">
            <a:avLst/>
          </a:prstGeom>
          <a:solidFill>
            <a:srgbClr val="FFBF53"/>
          </a:solidFill>
          <a:ln w="28575">
            <a:solidFill>
              <a:schemeClr val="bg1"/>
            </a:solidFill>
            <a:miter lim="800000"/>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FFFFFF"/>
              </a:solidFill>
            </a:endParaRPr>
          </a:p>
        </p:txBody>
      </p:sp>
      <p:sp>
        <p:nvSpPr>
          <p:cNvPr id="117" name="文本框 10"/>
          <p:cNvSpPr txBox="1">
            <a:spLocks noChangeArrowheads="1"/>
          </p:cNvSpPr>
          <p:nvPr/>
        </p:nvSpPr>
        <p:spPr bwMode="auto">
          <a:xfrm>
            <a:off x="3862586" y="2197944"/>
            <a:ext cx="161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rPr>
              <a:t>2</a:t>
            </a:r>
            <a:endParaRPr lang="zh-CN" altLang="en-US" sz="3200" b="1">
              <a:solidFill>
                <a:schemeClr val="bg1"/>
              </a:solidFill>
            </a:endParaRPr>
          </a:p>
        </p:txBody>
      </p:sp>
      <p:sp>
        <p:nvSpPr>
          <p:cNvPr id="118" name="任意多边形 11"/>
          <p:cNvSpPr>
            <a:spLocks noChangeArrowheads="1"/>
          </p:cNvSpPr>
          <p:nvPr/>
        </p:nvSpPr>
        <p:spPr bwMode="auto">
          <a:xfrm>
            <a:off x="3995936" y="2070944"/>
            <a:ext cx="3419475" cy="569912"/>
          </a:xfrm>
          <a:custGeom>
            <a:avLst/>
            <a:gdLst>
              <a:gd name="T0" fmla="*/ 0 w 3027680"/>
              <a:gd name="T1" fmla="*/ 0 h 609600"/>
              <a:gd name="T2" fmla="*/ 3027680 w 3027680"/>
              <a:gd name="T3" fmla="*/ 0 h 609600"/>
              <a:gd name="T4" fmla="*/ 3027680 w 3027680"/>
              <a:gd name="T5" fmla="*/ 609600 h 609600"/>
              <a:gd name="T6" fmla="*/ 609600 w 3027680"/>
              <a:gd name="T7" fmla="*/ 609600 h 609600"/>
              <a:gd name="T8" fmla="*/ 0 w 3027680"/>
              <a:gd name="T9" fmla="*/ 0 h 609600"/>
            </a:gdLst>
            <a:ahLst/>
            <a:cxnLst>
              <a:cxn ang="0">
                <a:pos x="T0" y="T1"/>
              </a:cxn>
              <a:cxn ang="0">
                <a:pos x="T2" y="T3"/>
              </a:cxn>
              <a:cxn ang="0">
                <a:pos x="T4" y="T5"/>
              </a:cxn>
              <a:cxn ang="0">
                <a:pos x="T6" y="T7"/>
              </a:cxn>
              <a:cxn ang="0">
                <a:pos x="T8" y="T9"/>
              </a:cxn>
            </a:cxnLst>
            <a:rect l="0" t="0" r="r" b="b"/>
            <a:pathLst>
              <a:path w="3027680" h="609600">
                <a:moveTo>
                  <a:pt x="0" y="0"/>
                </a:moveTo>
                <a:lnTo>
                  <a:pt x="3027680" y="0"/>
                </a:lnTo>
                <a:lnTo>
                  <a:pt x="3027680" y="609600"/>
                </a:lnTo>
                <a:lnTo>
                  <a:pt x="609600" y="609600"/>
                </a:lnTo>
                <a:lnTo>
                  <a:pt x="0" y="0"/>
                </a:lnTo>
                <a:close/>
              </a:path>
            </a:pathLst>
          </a:custGeom>
          <a:solidFill>
            <a:srgbClr val="FFBF53"/>
          </a:solidFill>
          <a:ln w="28575">
            <a:solidFill>
              <a:schemeClr val="bg1"/>
            </a:solidFill>
            <a:round/>
            <a:headEnd/>
            <a:tailEnd/>
          </a:ln>
          <a:effectLst>
            <a:outerShdw dist="63500" dir="8100000" algn="ctr" rotWithShape="0">
              <a:srgbClr val="000000">
                <a:alpha val="25000"/>
              </a:srgbClr>
            </a:outerShdw>
          </a:effec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19" name="文本框 12"/>
          <p:cNvSpPr txBox="1">
            <a:spLocks noChangeArrowheads="1"/>
          </p:cNvSpPr>
          <p:nvPr/>
        </p:nvSpPr>
        <p:spPr bwMode="auto">
          <a:xfrm>
            <a:off x="4940498" y="2131269"/>
            <a:ext cx="2374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单击添加标题</a:t>
            </a:r>
          </a:p>
        </p:txBody>
      </p:sp>
      <p:sp>
        <p:nvSpPr>
          <p:cNvPr id="120" name="任意多边形 13"/>
          <p:cNvSpPr>
            <a:spLocks noChangeArrowheads="1"/>
          </p:cNvSpPr>
          <p:nvPr/>
        </p:nvSpPr>
        <p:spPr bwMode="auto">
          <a:xfrm>
            <a:off x="3984823" y="2788494"/>
            <a:ext cx="11113" cy="9525"/>
          </a:xfrm>
          <a:custGeom>
            <a:avLst/>
            <a:gdLst>
              <a:gd name="T0" fmla="*/ 0 w 10160"/>
              <a:gd name="T1" fmla="*/ 0 h 10160"/>
              <a:gd name="T2" fmla="*/ 10160 w 10160"/>
              <a:gd name="T3" fmla="*/ 10160 h 10160"/>
              <a:gd name="T4" fmla="*/ 0 w 10160"/>
              <a:gd name="T5" fmla="*/ 10160 h 10160"/>
              <a:gd name="T6" fmla="*/ 0 w 10160"/>
              <a:gd name="T7" fmla="*/ 0 h 10160"/>
            </a:gdLst>
            <a:ahLst/>
            <a:cxnLst>
              <a:cxn ang="0">
                <a:pos x="T0" y="T1"/>
              </a:cxn>
              <a:cxn ang="0">
                <a:pos x="T2" y="T3"/>
              </a:cxn>
              <a:cxn ang="0">
                <a:pos x="T4" y="T5"/>
              </a:cxn>
              <a:cxn ang="0">
                <a:pos x="T6" y="T7"/>
              </a:cxn>
            </a:cxnLst>
            <a:rect l="0" t="0" r="r" b="b"/>
            <a:pathLst>
              <a:path w="10160" h="10160">
                <a:moveTo>
                  <a:pt x="0" y="0"/>
                </a:moveTo>
                <a:lnTo>
                  <a:pt x="10160" y="10160"/>
                </a:lnTo>
                <a:lnTo>
                  <a:pt x="0" y="10160"/>
                </a:lnTo>
                <a:lnTo>
                  <a:pt x="0" y="0"/>
                </a:lnTo>
                <a:close/>
              </a:path>
            </a:pathLst>
          </a:custGeom>
          <a:solidFill>
            <a:schemeClr val="accent1"/>
          </a:solidFill>
          <a:ln w="12700">
            <a:solidFill>
              <a:srgbClr val="41719C"/>
            </a:solidFill>
            <a:round/>
            <a:headEnd/>
            <a:tailEnd/>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1" name="直角三角形 14"/>
          <p:cNvSpPr>
            <a:spLocks noChangeArrowheads="1"/>
          </p:cNvSpPr>
          <p:nvPr/>
        </p:nvSpPr>
        <p:spPr bwMode="auto">
          <a:xfrm>
            <a:off x="3862586" y="2788494"/>
            <a:ext cx="698500" cy="592137"/>
          </a:xfrm>
          <a:prstGeom prst="rtTriangle">
            <a:avLst/>
          </a:prstGeom>
          <a:solidFill>
            <a:srgbClr val="F07474"/>
          </a:solidFill>
          <a:ln w="28575">
            <a:solidFill>
              <a:schemeClr val="bg1"/>
            </a:solidFill>
            <a:miter lim="800000"/>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FFFFFF"/>
              </a:solidFill>
            </a:endParaRPr>
          </a:p>
        </p:txBody>
      </p:sp>
      <p:sp>
        <p:nvSpPr>
          <p:cNvPr id="122" name="文本框 15"/>
          <p:cNvSpPr txBox="1">
            <a:spLocks noChangeArrowheads="1"/>
          </p:cNvSpPr>
          <p:nvPr/>
        </p:nvSpPr>
        <p:spPr bwMode="auto">
          <a:xfrm>
            <a:off x="3862586" y="2926606"/>
            <a:ext cx="1619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rPr>
              <a:t>3</a:t>
            </a:r>
            <a:endParaRPr lang="zh-CN" altLang="en-US" sz="3200" b="1">
              <a:solidFill>
                <a:schemeClr val="bg1"/>
              </a:solidFill>
            </a:endParaRPr>
          </a:p>
        </p:txBody>
      </p:sp>
      <p:sp>
        <p:nvSpPr>
          <p:cNvPr id="123" name="任意多边形 16"/>
          <p:cNvSpPr>
            <a:spLocks noChangeArrowheads="1"/>
          </p:cNvSpPr>
          <p:nvPr/>
        </p:nvSpPr>
        <p:spPr bwMode="auto">
          <a:xfrm>
            <a:off x="3995936" y="2798019"/>
            <a:ext cx="3419475" cy="582612"/>
          </a:xfrm>
          <a:custGeom>
            <a:avLst/>
            <a:gdLst>
              <a:gd name="T0" fmla="*/ 0 w 3027680"/>
              <a:gd name="T1" fmla="*/ 0 h 609600"/>
              <a:gd name="T2" fmla="*/ 3027680 w 3027680"/>
              <a:gd name="T3" fmla="*/ 0 h 609600"/>
              <a:gd name="T4" fmla="*/ 3027680 w 3027680"/>
              <a:gd name="T5" fmla="*/ 609600 h 609600"/>
              <a:gd name="T6" fmla="*/ 609600 w 3027680"/>
              <a:gd name="T7" fmla="*/ 609600 h 609600"/>
              <a:gd name="T8" fmla="*/ 0 w 3027680"/>
              <a:gd name="T9" fmla="*/ 0 h 609600"/>
            </a:gdLst>
            <a:ahLst/>
            <a:cxnLst>
              <a:cxn ang="0">
                <a:pos x="T0" y="T1"/>
              </a:cxn>
              <a:cxn ang="0">
                <a:pos x="T2" y="T3"/>
              </a:cxn>
              <a:cxn ang="0">
                <a:pos x="T4" y="T5"/>
              </a:cxn>
              <a:cxn ang="0">
                <a:pos x="T6" y="T7"/>
              </a:cxn>
              <a:cxn ang="0">
                <a:pos x="T8" y="T9"/>
              </a:cxn>
            </a:cxnLst>
            <a:rect l="0" t="0" r="r" b="b"/>
            <a:pathLst>
              <a:path w="3027680" h="609600">
                <a:moveTo>
                  <a:pt x="0" y="0"/>
                </a:moveTo>
                <a:lnTo>
                  <a:pt x="3027680" y="0"/>
                </a:lnTo>
                <a:lnTo>
                  <a:pt x="3027680" y="609600"/>
                </a:lnTo>
                <a:lnTo>
                  <a:pt x="609600" y="609600"/>
                </a:lnTo>
                <a:lnTo>
                  <a:pt x="0" y="0"/>
                </a:lnTo>
                <a:close/>
              </a:path>
            </a:pathLst>
          </a:custGeom>
          <a:solidFill>
            <a:srgbClr val="F07474"/>
          </a:solidFill>
          <a:ln w="28575">
            <a:solidFill>
              <a:schemeClr val="bg1"/>
            </a:solidFill>
            <a:round/>
            <a:headEnd/>
            <a:tailEnd/>
          </a:ln>
          <a:effectLst>
            <a:outerShdw dist="63500" dir="8100000" algn="ctr" rotWithShape="0">
              <a:srgbClr val="000000">
                <a:alpha val="25000"/>
              </a:srgbClr>
            </a:outerShdw>
          </a:effec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4" name="文本框 17"/>
          <p:cNvSpPr txBox="1">
            <a:spLocks noChangeArrowheads="1"/>
          </p:cNvSpPr>
          <p:nvPr/>
        </p:nvSpPr>
        <p:spPr bwMode="auto">
          <a:xfrm>
            <a:off x="4940498" y="2850406"/>
            <a:ext cx="2374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单击添加标题</a:t>
            </a:r>
          </a:p>
        </p:txBody>
      </p:sp>
      <p:sp>
        <p:nvSpPr>
          <p:cNvPr id="125" name="任意多边形 18"/>
          <p:cNvSpPr>
            <a:spLocks noChangeArrowheads="1"/>
          </p:cNvSpPr>
          <p:nvPr/>
        </p:nvSpPr>
        <p:spPr bwMode="auto">
          <a:xfrm>
            <a:off x="3984823" y="3583831"/>
            <a:ext cx="11113" cy="9525"/>
          </a:xfrm>
          <a:custGeom>
            <a:avLst/>
            <a:gdLst>
              <a:gd name="T0" fmla="*/ 0 w 10160"/>
              <a:gd name="T1" fmla="*/ 0 h 10160"/>
              <a:gd name="T2" fmla="*/ 10160 w 10160"/>
              <a:gd name="T3" fmla="*/ 10160 h 10160"/>
              <a:gd name="T4" fmla="*/ 0 w 10160"/>
              <a:gd name="T5" fmla="*/ 10160 h 10160"/>
              <a:gd name="T6" fmla="*/ 0 w 10160"/>
              <a:gd name="T7" fmla="*/ 0 h 10160"/>
            </a:gdLst>
            <a:ahLst/>
            <a:cxnLst>
              <a:cxn ang="0">
                <a:pos x="T0" y="T1"/>
              </a:cxn>
              <a:cxn ang="0">
                <a:pos x="T2" y="T3"/>
              </a:cxn>
              <a:cxn ang="0">
                <a:pos x="T4" y="T5"/>
              </a:cxn>
              <a:cxn ang="0">
                <a:pos x="T6" y="T7"/>
              </a:cxn>
            </a:cxnLst>
            <a:rect l="0" t="0" r="r" b="b"/>
            <a:pathLst>
              <a:path w="10160" h="10160">
                <a:moveTo>
                  <a:pt x="0" y="0"/>
                </a:moveTo>
                <a:lnTo>
                  <a:pt x="10160" y="10160"/>
                </a:lnTo>
                <a:lnTo>
                  <a:pt x="0" y="10160"/>
                </a:lnTo>
                <a:lnTo>
                  <a:pt x="0" y="0"/>
                </a:lnTo>
                <a:close/>
              </a:path>
            </a:pathLst>
          </a:custGeom>
          <a:solidFill>
            <a:schemeClr val="accent1"/>
          </a:solidFill>
          <a:ln w="12700">
            <a:solidFill>
              <a:srgbClr val="41719C"/>
            </a:solidFill>
            <a:round/>
            <a:headEnd/>
            <a:tailEnd/>
          </a:ln>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6" name="直角三角形 19"/>
          <p:cNvSpPr>
            <a:spLocks noChangeArrowheads="1"/>
          </p:cNvSpPr>
          <p:nvPr/>
        </p:nvSpPr>
        <p:spPr bwMode="auto">
          <a:xfrm>
            <a:off x="3862586" y="3583831"/>
            <a:ext cx="698500" cy="579438"/>
          </a:xfrm>
          <a:prstGeom prst="rtTriangle">
            <a:avLst/>
          </a:prstGeom>
          <a:solidFill>
            <a:srgbClr val="6A3C7C"/>
          </a:solidFill>
          <a:ln w="28575">
            <a:solidFill>
              <a:schemeClr val="bg1"/>
            </a:solidFill>
            <a:miter lim="800000"/>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3100">
              <a:solidFill>
                <a:srgbClr val="FFFFFF"/>
              </a:solidFill>
            </a:endParaRPr>
          </a:p>
        </p:txBody>
      </p:sp>
      <p:sp>
        <p:nvSpPr>
          <p:cNvPr id="127" name="文本框 20"/>
          <p:cNvSpPr txBox="1">
            <a:spLocks noChangeArrowheads="1"/>
          </p:cNvSpPr>
          <p:nvPr/>
        </p:nvSpPr>
        <p:spPr bwMode="auto">
          <a:xfrm>
            <a:off x="3862586" y="3720356"/>
            <a:ext cx="161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a:solidFill>
                  <a:schemeClr val="bg1"/>
                </a:solidFill>
              </a:rPr>
              <a:t>4</a:t>
            </a:r>
            <a:endParaRPr lang="zh-CN" altLang="en-US" sz="3200" b="1">
              <a:solidFill>
                <a:schemeClr val="bg1"/>
              </a:solidFill>
            </a:endParaRPr>
          </a:p>
        </p:txBody>
      </p:sp>
      <p:sp>
        <p:nvSpPr>
          <p:cNvPr id="128" name="任意多边形 21"/>
          <p:cNvSpPr>
            <a:spLocks noChangeArrowheads="1"/>
          </p:cNvSpPr>
          <p:nvPr/>
        </p:nvSpPr>
        <p:spPr bwMode="auto">
          <a:xfrm>
            <a:off x="3995936" y="3593356"/>
            <a:ext cx="3419475" cy="569913"/>
          </a:xfrm>
          <a:custGeom>
            <a:avLst/>
            <a:gdLst>
              <a:gd name="T0" fmla="*/ 0 w 3027680"/>
              <a:gd name="T1" fmla="*/ 0 h 609600"/>
              <a:gd name="T2" fmla="*/ 3027680 w 3027680"/>
              <a:gd name="T3" fmla="*/ 0 h 609600"/>
              <a:gd name="T4" fmla="*/ 3027680 w 3027680"/>
              <a:gd name="T5" fmla="*/ 609600 h 609600"/>
              <a:gd name="T6" fmla="*/ 609600 w 3027680"/>
              <a:gd name="T7" fmla="*/ 609600 h 609600"/>
              <a:gd name="T8" fmla="*/ 0 w 3027680"/>
              <a:gd name="T9" fmla="*/ 0 h 609600"/>
            </a:gdLst>
            <a:ahLst/>
            <a:cxnLst>
              <a:cxn ang="0">
                <a:pos x="T0" y="T1"/>
              </a:cxn>
              <a:cxn ang="0">
                <a:pos x="T2" y="T3"/>
              </a:cxn>
              <a:cxn ang="0">
                <a:pos x="T4" y="T5"/>
              </a:cxn>
              <a:cxn ang="0">
                <a:pos x="T6" y="T7"/>
              </a:cxn>
              <a:cxn ang="0">
                <a:pos x="T8" y="T9"/>
              </a:cxn>
            </a:cxnLst>
            <a:rect l="0" t="0" r="r" b="b"/>
            <a:pathLst>
              <a:path w="3027680" h="609600">
                <a:moveTo>
                  <a:pt x="0" y="0"/>
                </a:moveTo>
                <a:lnTo>
                  <a:pt x="3027680" y="0"/>
                </a:lnTo>
                <a:lnTo>
                  <a:pt x="3027680" y="609600"/>
                </a:lnTo>
                <a:lnTo>
                  <a:pt x="609600" y="609600"/>
                </a:lnTo>
                <a:lnTo>
                  <a:pt x="0" y="0"/>
                </a:lnTo>
                <a:close/>
              </a:path>
            </a:pathLst>
          </a:custGeom>
          <a:solidFill>
            <a:srgbClr val="6A3C7C"/>
          </a:solidFill>
          <a:ln w="28575">
            <a:solidFill>
              <a:schemeClr val="bg1"/>
            </a:solidFill>
            <a:round/>
            <a:headEnd/>
            <a:tailEnd/>
          </a:ln>
          <a:effectLst>
            <a:outerShdw dist="63500" dir="8100000" algn="ctr" rotWithShape="0">
              <a:srgbClr val="000000">
                <a:alpha val="25000"/>
              </a:srgbClr>
            </a:outerShdw>
          </a:effec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9" name="文本框 22"/>
          <p:cNvSpPr txBox="1">
            <a:spLocks noChangeArrowheads="1"/>
          </p:cNvSpPr>
          <p:nvPr/>
        </p:nvSpPr>
        <p:spPr bwMode="auto">
          <a:xfrm>
            <a:off x="4940498" y="3653681"/>
            <a:ext cx="2374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单击添加标题</a:t>
            </a:r>
          </a:p>
        </p:txBody>
      </p:sp>
      <p:sp>
        <p:nvSpPr>
          <p:cNvPr id="130" name="文本框 23"/>
          <p:cNvSpPr txBox="1">
            <a:spLocks noChangeArrowheads="1"/>
          </p:cNvSpPr>
          <p:nvPr/>
        </p:nvSpPr>
        <p:spPr bwMode="auto">
          <a:xfrm>
            <a:off x="3753048" y="400894"/>
            <a:ext cx="2628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7C60AA"/>
                </a:solidFill>
                <a:latin typeface="微软雅黑" panose="020B0503020204020204" pitchFamily="34" charset="-122"/>
                <a:ea typeface="微软雅黑" panose="020B0503020204020204" pitchFamily="34" charset="-122"/>
              </a:rPr>
              <a:t>Contents</a:t>
            </a:r>
            <a:endParaRPr lang="zh-CN" altLang="en-US" sz="3600" b="1">
              <a:solidFill>
                <a:srgbClr val="7C60AA"/>
              </a:solidFill>
              <a:latin typeface="微软雅黑" panose="020B0503020204020204" pitchFamily="34" charset="-122"/>
              <a:ea typeface="微软雅黑" panose="020B0503020204020204" pitchFamily="34" charset="-122"/>
            </a:endParaRPr>
          </a:p>
        </p:txBody>
      </p:sp>
      <p:pic>
        <p:nvPicPr>
          <p:cNvPr id="131" name="图片 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288" y="-20637"/>
            <a:ext cx="3201120" cy="491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wipe(down)">
                                      <p:cBhvr>
                                        <p:cTn id="7" dur="500"/>
                                        <p:tgtEl>
                                          <p:spTgt spid="1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0"/>
                                        </p:tgtEl>
                                        <p:attrNameLst>
                                          <p:attrName>style.visibility</p:attrName>
                                        </p:attrNameLst>
                                      </p:cBhvr>
                                      <p:to>
                                        <p:strVal val="visible"/>
                                      </p:to>
                                    </p:set>
                                    <p:animEffect transition="in" filter="fade">
                                      <p:cBhvr>
                                        <p:cTn id="12" dur="1000"/>
                                        <p:tgtEl>
                                          <p:spTgt spid="110"/>
                                        </p:tgtEl>
                                      </p:cBhvr>
                                    </p:animEffect>
                                    <p:anim calcmode="lin" valueType="num">
                                      <p:cBhvr>
                                        <p:cTn id="13" dur="1000" fill="hold"/>
                                        <p:tgtEl>
                                          <p:spTgt spid="110"/>
                                        </p:tgtEl>
                                        <p:attrNameLst>
                                          <p:attrName>ppt_x</p:attrName>
                                        </p:attrNameLst>
                                      </p:cBhvr>
                                      <p:tavLst>
                                        <p:tav tm="0">
                                          <p:val>
                                            <p:strVal val="#ppt_x"/>
                                          </p:val>
                                        </p:tav>
                                        <p:tav tm="100000">
                                          <p:val>
                                            <p:strVal val="#ppt_x"/>
                                          </p:val>
                                        </p:tav>
                                      </p:tavLst>
                                    </p:anim>
                                    <p:anim calcmode="lin" valueType="num">
                                      <p:cBhvr>
                                        <p:cTn id="14" dur="1000" fill="hold"/>
                                        <p:tgtEl>
                                          <p:spTgt spid="1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fade">
                                      <p:cBhvr>
                                        <p:cTn id="17" dur="1000"/>
                                        <p:tgtEl>
                                          <p:spTgt spid="111"/>
                                        </p:tgtEl>
                                      </p:cBhvr>
                                    </p:animEffect>
                                    <p:anim calcmode="lin" valueType="num">
                                      <p:cBhvr>
                                        <p:cTn id="18" dur="1000" fill="hold"/>
                                        <p:tgtEl>
                                          <p:spTgt spid="111"/>
                                        </p:tgtEl>
                                        <p:attrNameLst>
                                          <p:attrName>ppt_x</p:attrName>
                                        </p:attrNameLst>
                                      </p:cBhvr>
                                      <p:tavLst>
                                        <p:tav tm="0">
                                          <p:val>
                                            <p:strVal val="#ppt_x"/>
                                          </p:val>
                                        </p:tav>
                                        <p:tav tm="100000">
                                          <p:val>
                                            <p:strVal val="#ppt_x"/>
                                          </p:val>
                                        </p:tav>
                                      </p:tavLst>
                                    </p:anim>
                                    <p:anim calcmode="lin" valueType="num">
                                      <p:cBhvr>
                                        <p:cTn id="19" dur="1000" fill="hold"/>
                                        <p:tgtEl>
                                          <p:spTgt spid="1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1000"/>
                                        <p:tgtEl>
                                          <p:spTgt spid="112"/>
                                        </p:tgtEl>
                                      </p:cBhvr>
                                    </p:animEffect>
                                    <p:anim calcmode="lin" valueType="num">
                                      <p:cBhvr>
                                        <p:cTn id="23" dur="1000" fill="hold"/>
                                        <p:tgtEl>
                                          <p:spTgt spid="112"/>
                                        </p:tgtEl>
                                        <p:attrNameLst>
                                          <p:attrName>ppt_x</p:attrName>
                                        </p:attrNameLst>
                                      </p:cBhvr>
                                      <p:tavLst>
                                        <p:tav tm="0">
                                          <p:val>
                                            <p:strVal val="#ppt_x"/>
                                          </p:val>
                                        </p:tav>
                                        <p:tav tm="100000">
                                          <p:val>
                                            <p:strVal val="#ppt_x"/>
                                          </p:val>
                                        </p:tav>
                                      </p:tavLst>
                                    </p:anim>
                                    <p:anim calcmode="lin" valueType="num">
                                      <p:cBhvr>
                                        <p:cTn id="24" dur="1000" fill="hold"/>
                                        <p:tgtEl>
                                          <p:spTgt spid="1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1000"/>
                                        <p:tgtEl>
                                          <p:spTgt spid="113"/>
                                        </p:tgtEl>
                                      </p:cBhvr>
                                    </p:animEffect>
                                    <p:anim calcmode="lin" valueType="num">
                                      <p:cBhvr>
                                        <p:cTn id="28" dur="1000" fill="hold"/>
                                        <p:tgtEl>
                                          <p:spTgt spid="113"/>
                                        </p:tgtEl>
                                        <p:attrNameLst>
                                          <p:attrName>ppt_x</p:attrName>
                                        </p:attrNameLst>
                                      </p:cBhvr>
                                      <p:tavLst>
                                        <p:tav tm="0">
                                          <p:val>
                                            <p:strVal val="#ppt_x"/>
                                          </p:val>
                                        </p:tav>
                                        <p:tav tm="100000">
                                          <p:val>
                                            <p:strVal val="#ppt_x"/>
                                          </p:val>
                                        </p:tav>
                                      </p:tavLst>
                                    </p:anim>
                                    <p:anim calcmode="lin" valueType="num">
                                      <p:cBhvr>
                                        <p:cTn id="29" dur="1000" fill="hold"/>
                                        <p:tgtEl>
                                          <p:spTgt spid="1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4"/>
                                        </p:tgtEl>
                                        <p:attrNameLst>
                                          <p:attrName>style.visibility</p:attrName>
                                        </p:attrNameLst>
                                      </p:cBhvr>
                                      <p:to>
                                        <p:strVal val="visible"/>
                                      </p:to>
                                    </p:set>
                                    <p:animEffect transition="in" filter="fade">
                                      <p:cBhvr>
                                        <p:cTn id="32" dur="1000"/>
                                        <p:tgtEl>
                                          <p:spTgt spid="114"/>
                                        </p:tgtEl>
                                      </p:cBhvr>
                                    </p:animEffect>
                                    <p:anim calcmode="lin" valueType="num">
                                      <p:cBhvr>
                                        <p:cTn id="33" dur="1000" fill="hold"/>
                                        <p:tgtEl>
                                          <p:spTgt spid="114"/>
                                        </p:tgtEl>
                                        <p:attrNameLst>
                                          <p:attrName>ppt_x</p:attrName>
                                        </p:attrNameLst>
                                      </p:cBhvr>
                                      <p:tavLst>
                                        <p:tav tm="0">
                                          <p:val>
                                            <p:strVal val="#ppt_x"/>
                                          </p:val>
                                        </p:tav>
                                        <p:tav tm="100000">
                                          <p:val>
                                            <p:strVal val="#ppt_x"/>
                                          </p:val>
                                        </p:tav>
                                      </p:tavLst>
                                    </p:anim>
                                    <p:anim calcmode="lin" valueType="num">
                                      <p:cBhvr>
                                        <p:cTn id="34" dur="1000" fill="hold"/>
                                        <p:tgtEl>
                                          <p:spTgt spid="1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1000"/>
                                        <p:tgtEl>
                                          <p:spTgt spid="115"/>
                                        </p:tgtEl>
                                      </p:cBhvr>
                                    </p:animEffect>
                                    <p:anim calcmode="lin" valueType="num">
                                      <p:cBhvr>
                                        <p:cTn id="38" dur="1000" fill="hold"/>
                                        <p:tgtEl>
                                          <p:spTgt spid="115"/>
                                        </p:tgtEl>
                                        <p:attrNameLst>
                                          <p:attrName>ppt_x</p:attrName>
                                        </p:attrNameLst>
                                      </p:cBhvr>
                                      <p:tavLst>
                                        <p:tav tm="0">
                                          <p:val>
                                            <p:strVal val="#ppt_x"/>
                                          </p:val>
                                        </p:tav>
                                        <p:tav tm="100000">
                                          <p:val>
                                            <p:strVal val="#ppt_x"/>
                                          </p:val>
                                        </p:tav>
                                      </p:tavLst>
                                    </p:anim>
                                    <p:anim calcmode="lin" valueType="num">
                                      <p:cBhvr>
                                        <p:cTn id="39" dur="1000" fill="hold"/>
                                        <p:tgtEl>
                                          <p:spTgt spid="1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6"/>
                                        </p:tgtEl>
                                        <p:attrNameLst>
                                          <p:attrName>style.visibility</p:attrName>
                                        </p:attrNameLst>
                                      </p:cBhvr>
                                      <p:to>
                                        <p:strVal val="visible"/>
                                      </p:to>
                                    </p:set>
                                    <p:animEffect transition="in" filter="fade">
                                      <p:cBhvr>
                                        <p:cTn id="42" dur="1000"/>
                                        <p:tgtEl>
                                          <p:spTgt spid="116"/>
                                        </p:tgtEl>
                                      </p:cBhvr>
                                    </p:animEffect>
                                    <p:anim calcmode="lin" valueType="num">
                                      <p:cBhvr>
                                        <p:cTn id="43" dur="1000" fill="hold"/>
                                        <p:tgtEl>
                                          <p:spTgt spid="116"/>
                                        </p:tgtEl>
                                        <p:attrNameLst>
                                          <p:attrName>ppt_x</p:attrName>
                                        </p:attrNameLst>
                                      </p:cBhvr>
                                      <p:tavLst>
                                        <p:tav tm="0">
                                          <p:val>
                                            <p:strVal val="#ppt_x"/>
                                          </p:val>
                                        </p:tav>
                                        <p:tav tm="100000">
                                          <p:val>
                                            <p:strVal val="#ppt_x"/>
                                          </p:val>
                                        </p:tav>
                                      </p:tavLst>
                                    </p:anim>
                                    <p:anim calcmode="lin" valueType="num">
                                      <p:cBhvr>
                                        <p:cTn id="44" dur="1000" fill="hold"/>
                                        <p:tgtEl>
                                          <p:spTgt spid="1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1000"/>
                                        <p:tgtEl>
                                          <p:spTgt spid="117"/>
                                        </p:tgtEl>
                                      </p:cBhvr>
                                    </p:animEffect>
                                    <p:anim calcmode="lin" valueType="num">
                                      <p:cBhvr>
                                        <p:cTn id="48" dur="1000" fill="hold"/>
                                        <p:tgtEl>
                                          <p:spTgt spid="117"/>
                                        </p:tgtEl>
                                        <p:attrNameLst>
                                          <p:attrName>ppt_x</p:attrName>
                                        </p:attrNameLst>
                                      </p:cBhvr>
                                      <p:tavLst>
                                        <p:tav tm="0">
                                          <p:val>
                                            <p:strVal val="#ppt_x"/>
                                          </p:val>
                                        </p:tav>
                                        <p:tav tm="100000">
                                          <p:val>
                                            <p:strVal val="#ppt_x"/>
                                          </p:val>
                                        </p:tav>
                                      </p:tavLst>
                                    </p:anim>
                                    <p:anim calcmode="lin" valueType="num">
                                      <p:cBhvr>
                                        <p:cTn id="49" dur="1000" fill="hold"/>
                                        <p:tgtEl>
                                          <p:spTgt spid="11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18"/>
                                        </p:tgtEl>
                                        <p:attrNameLst>
                                          <p:attrName>style.visibility</p:attrName>
                                        </p:attrNameLst>
                                      </p:cBhvr>
                                      <p:to>
                                        <p:strVal val="visible"/>
                                      </p:to>
                                    </p:set>
                                    <p:animEffect transition="in" filter="fade">
                                      <p:cBhvr>
                                        <p:cTn id="52" dur="1000"/>
                                        <p:tgtEl>
                                          <p:spTgt spid="118"/>
                                        </p:tgtEl>
                                      </p:cBhvr>
                                    </p:animEffect>
                                    <p:anim calcmode="lin" valueType="num">
                                      <p:cBhvr>
                                        <p:cTn id="53" dur="1000" fill="hold"/>
                                        <p:tgtEl>
                                          <p:spTgt spid="118"/>
                                        </p:tgtEl>
                                        <p:attrNameLst>
                                          <p:attrName>ppt_x</p:attrName>
                                        </p:attrNameLst>
                                      </p:cBhvr>
                                      <p:tavLst>
                                        <p:tav tm="0">
                                          <p:val>
                                            <p:strVal val="#ppt_x"/>
                                          </p:val>
                                        </p:tav>
                                        <p:tav tm="100000">
                                          <p:val>
                                            <p:strVal val="#ppt_x"/>
                                          </p:val>
                                        </p:tav>
                                      </p:tavLst>
                                    </p:anim>
                                    <p:anim calcmode="lin" valueType="num">
                                      <p:cBhvr>
                                        <p:cTn id="54" dur="1000" fill="hold"/>
                                        <p:tgtEl>
                                          <p:spTgt spid="11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9"/>
                                        </p:tgtEl>
                                        <p:attrNameLst>
                                          <p:attrName>style.visibility</p:attrName>
                                        </p:attrNameLst>
                                      </p:cBhvr>
                                      <p:to>
                                        <p:strVal val="visible"/>
                                      </p:to>
                                    </p:set>
                                    <p:animEffect transition="in" filter="fade">
                                      <p:cBhvr>
                                        <p:cTn id="57" dur="1000"/>
                                        <p:tgtEl>
                                          <p:spTgt spid="119"/>
                                        </p:tgtEl>
                                      </p:cBhvr>
                                    </p:animEffect>
                                    <p:anim calcmode="lin" valueType="num">
                                      <p:cBhvr>
                                        <p:cTn id="58" dur="1000" fill="hold"/>
                                        <p:tgtEl>
                                          <p:spTgt spid="119"/>
                                        </p:tgtEl>
                                        <p:attrNameLst>
                                          <p:attrName>ppt_x</p:attrName>
                                        </p:attrNameLst>
                                      </p:cBhvr>
                                      <p:tavLst>
                                        <p:tav tm="0">
                                          <p:val>
                                            <p:strVal val="#ppt_x"/>
                                          </p:val>
                                        </p:tav>
                                        <p:tav tm="100000">
                                          <p:val>
                                            <p:strVal val="#ppt_x"/>
                                          </p:val>
                                        </p:tav>
                                      </p:tavLst>
                                    </p:anim>
                                    <p:anim calcmode="lin" valueType="num">
                                      <p:cBhvr>
                                        <p:cTn id="59" dur="1000" fill="hold"/>
                                        <p:tgtEl>
                                          <p:spTgt spid="11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20"/>
                                        </p:tgtEl>
                                        <p:attrNameLst>
                                          <p:attrName>style.visibility</p:attrName>
                                        </p:attrNameLst>
                                      </p:cBhvr>
                                      <p:to>
                                        <p:strVal val="visible"/>
                                      </p:to>
                                    </p:set>
                                    <p:animEffect transition="in" filter="fade">
                                      <p:cBhvr>
                                        <p:cTn id="62" dur="1000"/>
                                        <p:tgtEl>
                                          <p:spTgt spid="120"/>
                                        </p:tgtEl>
                                      </p:cBhvr>
                                    </p:animEffect>
                                    <p:anim calcmode="lin" valueType="num">
                                      <p:cBhvr>
                                        <p:cTn id="63" dur="1000" fill="hold"/>
                                        <p:tgtEl>
                                          <p:spTgt spid="120"/>
                                        </p:tgtEl>
                                        <p:attrNameLst>
                                          <p:attrName>ppt_x</p:attrName>
                                        </p:attrNameLst>
                                      </p:cBhvr>
                                      <p:tavLst>
                                        <p:tav tm="0">
                                          <p:val>
                                            <p:strVal val="#ppt_x"/>
                                          </p:val>
                                        </p:tav>
                                        <p:tav tm="100000">
                                          <p:val>
                                            <p:strVal val="#ppt_x"/>
                                          </p:val>
                                        </p:tav>
                                      </p:tavLst>
                                    </p:anim>
                                    <p:anim calcmode="lin" valueType="num">
                                      <p:cBhvr>
                                        <p:cTn id="64" dur="1000" fill="hold"/>
                                        <p:tgtEl>
                                          <p:spTgt spid="1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21"/>
                                        </p:tgtEl>
                                        <p:attrNameLst>
                                          <p:attrName>style.visibility</p:attrName>
                                        </p:attrNameLst>
                                      </p:cBhvr>
                                      <p:to>
                                        <p:strVal val="visible"/>
                                      </p:to>
                                    </p:set>
                                    <p:animEffect transition="in" filter="fade">
                                      <p:cBhvr>
                                        <p:cTn id="67" dur="1000"/>
                                        <p:tgtEl>
                                          <p:spTgt spid="121"/>
                                        </p:tgtEl>
                                      </p:cBhvr>
                                    </p:animEffect>
                                    <p:anim calcmode="lin" valueType="num">
                                      <p:cBhvr>
                                        <p:cTn id="68" dur="1000" fill="hold"/>
                                        <p:tgtEl>
                                          <p:spTgt spid="121"/>
                                        </p:tgtEl>
                                        <p:attrNameLst>
                                          <p:attrName>ppt_x</p:attrName>
                                        </p:attrNameLst>
                                      </p:cBhvr>
                                      <p:tavLst>
                                        <p:tav tm="0">
                                          <p:val>
                                            <p:strVal val="#ppt_x"/>
                                          </p:val>
                                        </p:tav>
                                        <p:tav tm="100000">
                                          <p:val>
                                            <p:strVal val="#ppt_x"/>
                                          </p:val>
                                        </p:tav>
                                      </p:tavLst>
                                    </p:anim>
                                    <p:anim calcmode="lin" valueType="num">
                                      <p:cBhvr>
                                        <p:cTn id="69" dur="1000" fill="hold"/>
                                        <p:tgtEl>
                                          <p:spTgt spid="12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1000"/>
                                        <p:tgtEl>
                                          <p:spTgt spid="122"/>
                                        </p:tgtEl>
                                      </p:cBhvr>
                                    </p:animEffect>
                                    <p:anim calcmode="lin" valueType="num">
                                      <p:cBhvr>
                                        <p:cTn id="73" dur="1000" fill="hold"/>
                                        <p:tgtEl>
                                          <p:spTgt spid="122"/>
                                        </p:tgtEl>
                                        <p:attrNameLst>
                                          <p:attrName>ppt_x</p:attrName>
                                        </p:attrNameLst>
                                      </p:cBhvr>
                                      <p:tavLst>
                                        <p:tav tm="0">
                                          <p:val>
                                            <p:strVal val="#ppt_x"/>
                                          </p:val>
                                        </p:tav>
                                        <p:tav tm="100000">
                                          <p:val>
                                            <p:strVal val="#ppt_x"/>
                                          </p:val>
                                        </p:tav>
                                      </p:tavLst>
                                    </p:anim>
                                    <p:anim calcmode="lin" valueType="num">
                                      <p:cBhvr>
                                        <p:cTn id="74" dur="1000" fill="hold"/>
                                        <p:tgtEl>
                                          <p:spTgt spid="122"/>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23"/>
                                        </p:tgtEl>
                                        <p:attrNameLst>
                                          <p:attrName>style.visibility</p:attrName>
                                        </p:attrNameLst>
                                      </p:cBhvr>
                                      <p:to>
                                        <p:strVal val="visible"/>
                                      </p:to>
                                    </p:set>
                                    <p:animEffect transition="in" filter="fade">
                                      <p:cBhvr>
                                        <p:cTn id="77" dur="1000"/>
                                        <p:tgtEl>
                                          <p:spTgt spid="123"/>
                                        </p:tgtEl>
                                      </p:cBhvr>
                                    </p:animEffect>
                                    <p:anim calcmode="lin" valueType="num">
                                      <p:cBhvr>
                                        <p:cTn id="78" dur="1000" fill="hold"/>
                                        <p:tgtEl>
                                          <p:spTgt spid="123"/>
                                        </p:tgtEl>
                                        <p:attrNameLst>
                                          <p:attrName>ppt_x</p:attrName>
                                        </p:attrNameLst>
                                      </p:cBhvr>
                                      <p:tavLst>
                                        <p:tav tm="0">
                                          <p:val>
                                            <p:strVal val="#ppt_x"/>
                                          </p:val>
                                        </p:tav>
                                        <p:tav tm="100000">
                                          <p:val>
                                            <p:strVal val="#ppt_x"/>
                                          </p:val>
                                        </p:tav>
                                      </p:tavLst>
                                    </p:anim>
                                    <p:anim calcmode="lin" valueType="num">
                                      <p:cBhvr>
                                        <p:cTn id="79" dur="1000" fill="hold"/>
                                        <p:tgtEl>
                                          <p:spTgt spid="12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4"/>
                                        </p:tgtEl>
                                        <p:attrNameLst>
                                          <p:attrName>style.visibility</p:attrName>
                                        </p:attrNameLst>
                                      </p:cBhvr>
                                      <p:to>
                                        <p:strVal val="visible"/>
                                      </p:to>
                                    </p:set>
                                    <p:animEffect transition="in" filter="fade">
                                      <p:cBhvr>
                                        <p:cTn id="82" dur="1000"/>
                                        <p:tgtEl>
                                          <p:spTgt spid="124"/>
                                        </p:tgtEl>
                                      </p:cBhvr>
                                    </p:animEffect>
                                    <p:anim calcmode="lin" valueType="num">
                                      <p:cBhvr>
                                        <p:cTn id="83" dur="1000" fill="hold"/>
                                        <p:tgtEl>
                                          <p:spTgt spid="124"/>
                                        </p:tgtEl>
                                        <p:attrNameLst>
                                          <p:attrName>ppt_x</p:attrName>
                                        </p:attrNameLst>
                                      </p:cBhvr>
                                      <p:tavLst>
                                        <p:tav tm="0">
                                          <p:val>
                                            <p:strVal val="#ppt_x"/>
                                          </p:val>
                                        </p:tav>
                                        <p:tav tm="100000">
                                          <p:val>
                                            <p:strVal val="#ppt_x"/>
                                          </p:val>
                                        </p:tav>
                                      </p:tavLst>
                                    </p:anim>
                                    <p:anim calcmode="lin" valueType="num">
                                      <p:cBhvr>
                                        <p:cTn id="84" dur="1000" fill="hold"/>
                                        <p:tgtEl>
                                          <p:spTgt spid="12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fade">
                                      <p:cBhvr>
                                        <p:cTn id="87" dur="1000"/>
                                        <p:tgtEl>
                                          <p:spTgt spid="125"/>
                                        </p:tgtEl>
                                      </p:cBhvr>
                                    </p:animEffect>
                                    <p:anim calcmode="lin" valueType="num">
                                      <p:cBhvr>
                                        <p:cTn id="88" dur="1000" fill="hold"/>
                                        <p:tgtEl>
                                          <p:spTgt spid="125"/>
                                        </p:tgtEl>
                                        <p:attrNameLst>
                                          <p:attrName>ppt_x</p:attrName>
                                        </p:attrNameLst>
                                      </p:cBhvr>
                                      <p:tavLst>
                                        <p:tav tm="0">
                                          <p:val>
                                            <p:strVal val="#ppt_x"/>
                                          </p:val>
                                        </p:tav>
                                        <p:tav tm="100000">
                                          <p:val>
                                            <p:strVal val="#ppt_x"/>
                                          </p:val>
                                        </p:tav>
                                      </p:tavLst>
                                    </p:anim>
                                    <p:anim calcmode="lin" valueType="num">
                                      <p:cBhvr>
                                        <p:cTn id="89" dur="1000" fill="hold"/>
                                        <p:tgtEl>
                                          <p:spTgt spid="12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26"/>
                                        </p:tgtEl>
                                        <p:attrNameLst>
                                          <p:attrName>style.visibility</p:attrName>
                                        </p:attrNameLst>
                                      </p:cBhvr>
                                      <p:to>
                                        <p:strVal val="visible"/>
                                      </p:to>
                                    </p:set>
                                    <p:animEffect transition="in" filter="fade">
                                      <p:cBhvr>
                                        <p:cTn id="92" dur="1000"/>
                                        <p:tgtEl>
                                          <p:spTgt spid="126"/>
                                        </p:tgtEl>
                                      </p:cBhvr>
                                    </p:animEffect>
                                    <p:anim calcmode="lin" valueType="num">
                                      <p:cBhvr>
                                        <p:cTn id="93" dur="1000" fill="hold"/>
                                        <p:tgtEl>
                                          <p:spTgt spid="126"/>
                                        </p:tgtEl>
                                        <p:attrNameLst>
                                          <p:attrName>ppt_x</p:attrName>
                                        </p:attrNameLst>
                                      </p:cBhvr>
                                      <p:tavLst>
                                        <p:tav tm="0">
                                          <p:val>
                                            <p:strVal val="#ppt_x"/>
                                          </p:val>
                                        </p:tav>
                                        <p:tav tm="100000">
                                          <p:val>
                                            <p:strVal val="#ppt_x"/>
                                          </p:val>
                                        </p:tav>
                                      </p:tavLst>
                                    </p:anim>
                                    <p:anim calcmode="lin" valueType="num">
                                      <p:cBhvr>
                                        <p:cTn id="94" dur="1000" fill="hold"/>
                                        <p:tgtEl>
                                          <p:spTgt spid="12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27"/>
                                        </p:tgtEl>
                                        <p:attrNameLst>
                                          <p:attrName>style.visibility</p:attrName>
                                        </p:attrNameLst>
                                      </p:cBhvr>
                                      <p:to>
                                        <p:strVal val="visible"/>
                                      </p:to>
                                    </p:set>
                                    <p:animEffect transition="in" filter="fade">
                                      <p:cBhvr>
                                        <p:cTn id="97" dur="1000"/>
                                        <p:tgtEl>
                                          <p:spTgt spid="127"/>
                                        </p:tgtEl>
                                      </p:cBhvr>
                                    </p:animEffect>
                                    <p:anim calcmode="lin" valueType="num">
                                      <p:cBhvr>
                                        <p:cTn id="98" dur="1000" fill="hold"/>
                                        <p:tgtEl>
                                          <p:spTgt spid="127"/>
                                        </p:tgtEl>
                                        <p:attrNameLst>
                                          <p:attrName>ppt_x</p:attrName>
                                        </p:attrNameLst>
                                      </p:cBhvr>
                                      <p:tavLst>
                                        <p:tav tm="0">
                                          <p:val>
                                            <p:strVal val="#ppt_x"/>
                                          </p:val>
                                        </p:tav>
                                        <p:tav tm="100000">
                                          <p:val>
                                            <p:strVal val="#ppt_x"/>
                                          </p:val>
                                        </p:tav>
                                      </p:tavLst>
                                    </p:anim>
                                    <p:anim calcmode="lin" valueType="num">
                                      <p:cBhvr>
                                        <p:cTn id="99" dur="1000" fill="hold"/>
                                        <p:tgtEl>
                                          <p:spTgt spid="127"/>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28"/>
                                        </p:tgtEl>
                                        <p:attrNameLst>
                                          <p:attrName>style.visibility</p:attrName>
                                        </p:attrNameLst>
                                      </p:cBhvr>
                                      <p:to>
                                        <p:strVal val="visible"/>
                                      </p:to>
                                    </p:set>
                                    <p:animEffect transition="in" filter="fade">
                                      <p:cBhvr>
                                        <p:cTn id="102" dur="1000"/>
                                        <p:tgtEl>
                                          <p:spTgt spid="128"/>
                                        </p:tgtEl>
                                      </p:cBhvr>
                                    </p:animEffect>
                                    <p:anim calcmode="lin" valueType="num">
                                      <p:cBhvr>
                                        <p:cTn id="103" dur="1000" fill="hold"/>
                                        <p:tgtEl>
                                          <p:spTgt spid="128"/>
                                        </p:tgtEl>
                                        <p:attrNameLst>
                                          <p:attrName>ppt_x</p:attrName>
                                        </p:attrNameLst>
                                      </p:cBhvr>
                                      <p:tavLst>
                                        <p:tav tm="0">
                                          <p:val>
                                            <p:strVal val="#ppt_x"/>
                                          </p:val>
                                        </p:tav>
                                        <p:tav tm="100000">
                                          <p:val>
                                            <p:strVal val="#ppt_x"/>
                                          </p:val>
                                        </p:tav>
                                      </p:tavLst>
                                    </p:anim>
                                    <p:anim calcmode="lin" valueType="num">
                                      <p:cBhvr>
                                        <p:cTn id="104" dur="1000" fill="hold"/>
                                        <p:tgtEl>
                                          <p:spTgt spid="12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29"/>
                                        </p:tgtEl>
                                        <p:attrNameLst>
                                          <p:attrName>style.visibility</p:attrName>
                                        </p:attrNameLst>
                                      </p:cBhvr>
                                      <p:to>
                                        <p:strVal val="visible"/>
                                      </p:to>
                                    </p:set>
                                    <p:animEffect transition="in" filter="fade">
                                      <p:cBhvr>
                                        <p:cTn id="107" dur="1000"/>
                                        <p:tgtEl>
                                          <p:spTgt spid="129"/>
                                        </p:tgtEl>
                                      </p:cBhvr>
                                    </p:animEffect>
                                    <p:anim calcmode="lin" valueType="num">
                                      <p:cBhvr>
                                        <p:cTn id="108" dur="1000" fill="hold"/>
                                        <p:tgtEl>
                                          <p:spTgt spid="129"/>
                                        </p:tgtEl>
                                        <p:attrNameLst>
                                          <p:attrName>ppt_x</p:attrName>
                                        </p:attrNameLst>
                                      </p:cBhvr>
                                      <p:tavLst>
                                        <p:tav tm="0">
                                          <p:val>
                                            <p:strVal val="#ppt_x"/>
                                          </p:val>
                                        </p:tav>
                                        <p:tav tm="100000">
                                          <p:val>
                                            <p:strVal val="#ppt_x"/>
                                          </p:val>
                                        </p:tav>
                                      </p:tavLst>
                                    </p:anim>
                                    <p:anim calcmode="lin" valueType="num">
                                      <p:cBhvr>
                                        <p:cTn id="109" dur="1000" fill="hold"/>
                                        <p:tgtEl>
                                          <p:spTgt spid="1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p:bldP spid="114" grpId="0"/>
      <p:bldP spid="116" grpId="0" animBg="1"/>
      <p:bldP spid="117" grpId="0"/>
      <p:bldP spid="119" grpId="0"/>
      <p:bldP spid="121" grpId="0" animBg="1"/>
      <p:bldP spid="122" grpId="0"/>
      <p:bldP spid="124" grpId="0"/>
      <p:bldP spid="126" grpId="0" animBg="1"/>
      <p:bldP spid="127" grpId="0"/>
      <p:bldP spid="129" grpId="0"/>
      <p:bldP spid="1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9"/>
          <p:cNvSpPr>
            <a:spLocks noChangeArrowheads="1"/>
          </p:cNvSpPr>
          <p:nvPr/>
        </p:nvSpPr>
        <p:spPr bwMode="auto">
          <a:xfrm>
            <a:off x="2771800" y="2508314"/>
            <a:ext cx="4090988"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zh-CN" altLang="en-US"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a:t>
            </a:r>
            <a:r>
              <a:rPr lang="zh-CN" altLang="en-US" sz="1400" dirty="0" smtClean="0">
                <a:solidFill>
                  <a:srgbClr val="7C60AA"/>
                </a:solidFill>
                <a:latin typeface="微软雅黑" panose="020B0503020204020204" pitchFamily="34" charset="-122"/>
                <a:ea typeface="微软雅黑" panose="020B0503020204020204" pitchFamily="34" charset="-122"/>
                <a:sym typeface="Arial" panose="020B0604020202020204" pitchFamily="34" charset="0"/>
              </a:rPr>
              <a:t>手册</a:t>
            </a:r>
            <a:endParaRPr lang="en-US" altLang="zh-CN"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3734653" y="2061611"/>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000" b="1" dirty="0">
                <a:solidFill>
                  <a:srgbClr val="7C60AA"/>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000" b="1" dirty="0">
              <a:solidFill>
                <a:srgbClr val="7C60AA"/>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8" y="2655494"/>
            <a:ext cx="4117739" cy="251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7"/>
          <p:cNvSpPr txBox="1">
            <a:spLocks noChangeArrowheads="1"/>
          </p:cNvSpPr>
          <p:nvPr/>
        </p:nvSpPr>
        <p:spPr bwMode="auto">
          <a:xfrm>
            <a:off x="4180979" y="250996"/>
            <a:ext cx="15494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8000">
                <a:solidFill>
                  <a:srgbClr val="7C60AA"/>
                </a:solidFill>
                <a:latin typeface="华康海报体W12(P)" pitchFamily="2" charset="-122"/>
                <a:ea typeface="华康海报体W12(P)" pitchFamily="2" charset="-122"/>
              </a:rPr>
              <a:t>1</a:t>
            </a:r>
            <a:endParaRPr lang="zh-CN" altLang="en-US" sz="8000">
              <a:solidFill>
                <a:srgbClr val="7C60AA"/>
              </a:solidFill>
              <a:latin typeface="华康海报体W12(P)" pitchFamily="2" charset="-122"/>
              <a:ea typeface="华康海报体W12(P)" pitchFamily="2" charset="-122"/>
            </a:endParaRPr>
          </a:p>
        </p:txBody>
      </p:sp>
      <p:sp>
        <p:nvSpPr>
          <p:cNvPr id="30" name="文本框 8"/>
          <p:cNvSpPr txBox="1">
            <a:spLocks noChangeArrowheads="1"/>
          </p:cNvSpPr>
          <p:nvPr/>
        </p:nvSpPr>
        <p:spPr bwMode="auto">
          <a:xfrm>
            <a:off x="3707904" y="1573383"/>
            <a:ext cx="248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rgbClr val="7C60AA"/>
                </a:solidFill>
                <a:latin typeface="华康海报体W12(P)" pitchFamily="2" charset="-122"/>
                <a:ea typeface="华康海报体W12(P)" pitchFamily="2" charset="-122"/>
              </a:rPr>
              <a:t>PART ONE</a:t>
            </a:r>
            <a:endParaRPr lang="zh-CN" altLang="en-US" sz="2800" dirty="0">
              <a:solidFill>
                <a:srgbClr val="7C60AA"/>
              </a:solidFill>
              <a:latin typeface="华康海报体W12(P)" pitchFamily="2" charset="-122"/>
              <a:ea typeface="华康海报体W12(P)" pitchFamily="2" charset="-122"/>
            </a:endParaRPr>
          </a:p>
        </p:txBody>
      </p:sp>
      <p:pic>
        <p:nvPicPr>
          <p:cNvPr id="3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V="1">
            <a:off x="5052216" y="-91358"/>
            <a:ext cx="4117739" cy="231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9838"/>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2" name="图片 1"/>
          <p:cNvPicPr>
            <a:picLocks noChangeAspect="1"/>
          </p:cNvPicPr>
          <p:nvPr/>
        </p:nvPicPr>
        <p:blipFill rotWithShape="1">
          <a:blip r:embed="rId6">
            <a:extLst>
              <a:ext uri="{28A0092B-C50C-407E-A947-70E740481C1C}">
                <a14:useLocalDpi xmlns:a14="http://schemas.microsoft.com/office/drawing/2010/main" val="0"/>
              </a:ext>
            </a:extLst>
          </a:blip>
          <a:srcRect l="16150" t="859" r="14572" b="-859"/>
          <a:stretch>
            <a:fillRect/>
          </a:stretch>
        </p:blipFill>
        <p:spPr>
          <a:xfrm>
            <a:off x="5292080" y="1059582"/>
            <a:ext cx="3583459" cy="4313016"/>
          </a:xfrm>
          <a:prstGeom prst="rect">
            <a:avLst/>
          </a:prstGeom>
        </p:spPr>
      </p:pic>
      <p:sp>
        <p:nvSpPr>
          <p:cNvPr id="3" name="矩形 2"/>
          <p:cNvSpPr/>
          <p:nvPr/>
        </p:nvSpPr>
        <p:spPr>
          <a:xfrm>
            <a:off x="6575406" y="2180434"/>
            <a:ext cx="1200381" cy="646331"/>
          </a:xfrm>
          <a:prstGeom prst="rect">
            <a:avLst/>
          </a:prstGeom>
        </p:spPr>
        <p:txBody>
          <a:bodyPr wrap="square">
            <a:spAutoFit/>
          </a:bodyPr>
          <a:lstStyle/>
          <a:p>
            <a:r>
              <a:rPr lang="zh-CN" altLang="en-US" sz="1800" dirty="0" smtClean="0">
                <a:solidFill>
                  <a:srgbClr val="00B0F0"/>
                </a:solidFill>
                <a:latin typeface="微软雅黑" panose="020B0503020204020204" pitchFamily="34" charset="-122"/>
                <a:ea typeface="微软雅黑" panose="020B0503020204020204" pitchFamily="34" charset="-122"/>
              </a:rPr>
              <a:t>点击此处添加文本</a:t>
            </a:r>
            <a:endParaRPr lang="zh-CN" altLang="en-US" sz="18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543923" y="1857767"/>
            <a:ext cx="1316164" cy="1204214"/>
            <a:chOff x="498683" y="1326405"/>
            <a:chExt cx="1316164" cy="1204214"/>
          </a:xfrm>
        </p:grpSpPr>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683" y="1326405"/>
              <a:ext cx="1316164" cy="1204214"/>
            </a:xfrm>
            <a:prstGeom prst="rect">
              <a:avLst/>
            </a:prstGeom>
          </p:spPr>
        </p:pic>
        <p:sp>
          <p:nvSpPr>
            <p:cNvPr id="6" name="文本框 5"/>
            <p:cNvSpPr txBox="1"/>
            <p:nvPr/>
          </p:nvSpPr>
          <p:spPr>
            <a:xfrm>
              <a:off x="1162054" y="1326405"/>
              <a:ext cx="486030" cy="707886"/>
            </a:xfrm>
            <a:prstGeom prst="rect">
              <a:avLst/>
            </a:prstGeom>
            <a:noFill/>
          </p:spPr>
          <p:txBody>
            <a:bodyPr wrap="none" rtlCol="0">
              <a:spAutoFit/>
            </a:bodyPr>
            <a:lstStyle/>
            <a:p>
              <a:r>
                <a:rPr lang="en-US" altLang="zh-CN" sz="4000" dirty="0" smtClean="0">
                  <a:solidFill>
                    <a:srgbClr val="FF6600"/>
                  </a:solidFill>
                  <a:latin typeface="微软雅黑" panose="020B0503020204020204" pitchFamily="34" charset="-122"/>
                  <a:ea typeface="微软雅黑" panose="020B0503020204020204" pitchFamily="34" charset="-122"/>
                </a:rPr>
                <a:t>1</a:t>
              </a:r>
              <a:endParaRPr lang="zh-CN" altLang="en-US" sz="4000" dirty="0">
                <a:solidFill>
                  <a:srgbClr val="FF6600"/>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2319987" y="2826765"/>
            <a:ext cx="1178858" cy="1194487"/>
            <a:chOff x="2274747" y="2295403"/>
            <a:chExt cx="1178858" cy="1194487"/>
          </a:xfrm>
        </p:grpSpPr>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74747" y="2295403"/>
              <a:ext cx="1178858" cy="1194487"/>
            </a:xfrm>
            <a:prstGeom prst="rect">
              <a:avLst/>
            </a:prstGeom>
          </p:spPr>
        </p:pic>
        <p:sp>
          <p:nvSpPr>
            <p:cNvPr id="9" name="文本框 8"/>
            <p:cNvSpPr txBox="1"/>
            <p:nvPr/>
          </p:nvSpPr>
          <p:spPr>
            <a:xfrm>
              <a:off x="2872762" y="2538703"/>
              <a:ext cx="486030" cy="707886"/>
            </a:xfrm>
            <a:prstGeom prst="rect">
              <a:avLst/>
            </a:prstGeom>
            <a:noFill/>
          </p:spPr>
          <p:txBody>
            <a:bodyPr wrap="none" rtlCol="0">
              <a:spAutoFit/>
            </a:bodyPr>
            <a:lstStyle/>
            <a:p>
              <a:r>
                <a:rPr lang="en-US" altLang="zh-CN" sz="4000" dirty="0" smtClean="0">
                  <a:solidFill>
                    <a:schemeClr val="accent6">
                      <a:lumMod val="75000"/>
                    </a:schemeClr>
                  </a:solidFill>
                  <a:latin typeface="微软雅黑" panose="020B0503020204020204" pitchFamily="34" charset="-122"/>
                  <a:ea typeface="微软雅黑" panose="020B0503020204020204" pitchFamily="34" charset="-122"/>
                </a:rPr>
                <a:t>2</a:t>
              </a:r>
              <a:endParaRPr lang="zh-CN" altLang="en-US" sz="4000" dirty="0">
                <a:solidFill>
                  <a:schemeClr val="accent6">
                    <a:lumMod val="7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172180" y="2014173"/>
            <a:ext cx="1149633" cy="1047808"/>
            <a:chOff x="4126940" y="1482811"/>
            <a:chExt cx="1149633" cy="1047808"/>
          </a:xfrm>
        </p:grpSpPr>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126940" y="1482811"/>
              <a:ext cx="1149633" cy="1047808"/>
            </a:xfrm>
            <a:prstGeom prst="rect">
              <a:avLst/>
            </a:prstGeom>
          </p:spPr>
        </p:pic>
        <p:sp>
          <p:nvSpPr>
            <p:cNvPr id="12" name="文本框 11"/>
            <p:cNvSpPr txBox="1"/>
            <p:nvPr/>
          </p:nvSpPr>
          <p:spPr>
            <a:xfrm>
              <a:off x="4275621" y="1822733"/>
              <a:ext cx="486030" cy="707886"/>
            </a:xfrm>
            <a:prstGeom prst="rect">
              <a:avLst/>
            </a:prstGeom>
            <a:noFill/>
          </p:spPr>
          <p:txBody>
            <a:bodyPr wrap="none" rtlCol="0">
              <a:spAutoFit/>
            </a:bodyPr>
            <a:lstStyle/>
            <a:p>
              <a:r>
                <a:rPr lang="en-US" altLang="zh-CN" sz="4000" dirty="0" smtClean="0">
                  <a:solidFill>
                    <a:srgbClr val="212C7A"/>
                  </a:solidFill>
                  <a:latin typeface="微软雅黑" panose="020B0503020204020204" pitchFamily="34" charset="-122"/>
                  <a:ea typeface="微软雅黑" panose="020B0503020204020204" pitchFamily="34" charset="-122"/>
                </a:rPr>
                <a:t>3</a:t>
              </a:r>
              <a:endParaRPr lang="zh-CN" altLang="en-US" sz="4000" dirty="0">
                <a:solidFill>
                  <a:srgbClr val="212C7A"/>
                </a:solidFill>
                <a:latin typeface="微软雅黑" panose="020B0503020204020204" pitchFamily="34" charset="-122"/>
                <a:ea typeface="微软雅黑" panose="020B0503020204020204" pitchFamily="34" charset="-122"/>
              </a:endParaRPr>
            </a:p>
          </p:txBody>
        </p:sp>
      </p:grpSp>
      <p:sp>
        <p:nvSpPr>
          <p:cNvPr id="13" name="文本框 12"/>
          <p:cNvSpPr txBox="1"/>
          <p:nvPr/>
        </p:nvSpPr>
        <p:spPr>
          <a:xfrm>
            <a:off x="543923" y="1185980"/>
            <a:ext cx="1834942" cy="523220"/>
          </a:xfrm>
          <a:prstGeom prst="rect">
            <a:avLst/>
          </a:prstGeom>
          <a:noFill/>
        </p:spPr>
        <p:txBody>
          <a:bodyPr wrap="square" rtlCol="0">
            <a:spAutoFit/>
          </a:bodyPr>
          <a:lstStyle/>
          <a:p>
            <a:r>
              <a:rPr lang="zh-CN" altLang="en-US" sz="1400" dirty="0" smtClean="0">
                <a:solidFill>
                  <a:srgbClr val="FF6600"/>
                </a:solidFill>
                <a:latin typeface="微软雅黑" panose="020B0503020204020204" pitchFamily="34" charset="-122"/>
                <a:ea typeface="微软雅黑" panose="020B0503020204020204" pitchFamily="34" charset="-122"/>
              </a:rPr>
              <a:t>点击此处添加文本点击此处添加文本</a:t>
            </a:r>
            <a:endParaRPr lang="zh-CN" altLang="en-US" sz="1400" dirty="0">
              <a:solidFill>
                <a:srgbClr val="FF66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000531" y="4241124"/>
            <a:ext cx="1834942" cy="523220"/>
          </a:xfrm>
          <a:prstGeom prst="rect">
            <a:avLst/>
          </a:prstGeom>
          <a:noFill/>
        </p:spPr>
        <p:txBody>
          <a:bodyPr wrap="square" rtlCol="0">
            <a:spAutoFit/>
          </a:bodyPr>
          <a:lstStyle/>
          <a:p>
            <a:r>
              <a:rPr lang="zh-CN" altLang="en-US" sz="1400" dirty="0" smtClean="0">
                <a:solidFill>
                  <a:srgbClr val="77B525"/>
                </a:solidFill>
                <a:latin typeface="微软雅黑" panose="020B0503020204020204" pitchFamily="34" charset="-122"/>
                <a:ea typeface="微软雅黑" panose="020B0503020204020204" pitchFamily="34" charset="-122"/>
              </a:rPr>
              <a:t>点击此处添加文本点击此处添加文本</a:t>
            </a:r>
            <a:endParaRPr lang="zh-CN" altLang="en-US" sz="1400" dirty="0">
              <a:solidFill>
                <a:srgbClr val="77B525"/>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803965" y="1381017"/>
            <a:ext cx="1834942" cy="523220"/>
          </a:xfrm>
          <a:prstGeom prst="rect">
            <a:avLst/>
          </a:prstGeom>
          <a:noFill/>
        </p:spPr>
        <p:txBody>
          <a:bodyPr wrap="square" rtlCol="0">
            <a:spAutoFit/>
          </a:bodyPr>
          <a:lstStyle/>
          <a:p>
            <a:r>
              <a:rPr lang="zh-CN" altLang="en-US" sz="1400" dirty="0" smtClean="0">
                <a:solidFill>
                  <a:srgbClr val="00B0F0"/>
                </a:solidFill>
                <a:latin typeface="微软雅黑" panose="020B0503020204020204" pitchFamily="34" charset="-122"/>
                <a:ea typeface="微软雅黑" panose="020B0503020204020204" pitchFamily="34" charset="-122"/>
              </a:rPr>
              <a:t>点击此处添加文本点击此处添加文本</a:t>
            </a:r>
            <a:endParaRPr lang="zh-CN" altLang="en-US" sz="1400" dirty="0">
              <a:solidFill>
                <a:srgbClr val="00B0F0"/>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20" name="文本框 19"/>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103354265"/>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500"/>
                            </p:stCondLst>
                            <p:childTnLst>
                              <p:par>
                                <p:cTn id="16" presetID="23" presetClass="entr" presetSubtype="3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strVal val="(6*min(max(#ppt_w*#ppt_h,.3),1)-7.4)/-.7*#ppt_w"/>
                                          </p:val>
                                        </p:tav>
                                        <p:tav tm="100000">
                                          <p:val>
                                            <p:strVal val="#ppt_w"/>
                                          </p:val>
                                        </p:tav>
                                      </p:tavLst>
                                    </p:anim>
                                    <p:anim calcmode="lin" valueType="num">
                                      <p:cBhvr>
                                        <p:cTn id="19" dur="500" fill="hold"/>
                                        <p:tgtEl>
                                          <p:spTgt spid="4"/>
                                        </p:tgtEl>
                                        <p:attrNameLst>
                                          <p:attrName>ppt_h</p:attrName>
                                        </p:attrNameLst>
                                      </p:cBhvr>
                                      <p:tavLst>
                                        <p:tav tm="0">
                                          <p:val>
                                            <p:strVal val="(6*min(max(#ppt_w*#ppt_h,.3),1)-7.4)/-.7*#ppt_h"/>
                                          </p:val>
                                        </p:tav>
                                        <p:tav tm="100000">
                                          <p:val>
                                            <p:strVal val="#ppt_h"/>
                                          </p:val>
                                        </p:tav>
                                      </p:tavLst>
                                    </p:anim>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strVal val="1+(6*min(max(#ppt_w*#ppt_h,.3),1)-7.4)/-.7*#ppt_h/2"/>
                                          </p:val>
                                        </p:tav>
                                        <p:tav tm="100000">
                                          <p:val>
                                            <p:strVal val="#ppt_y"/>
                                          </p:val>
                                        </p:tav>
                                      </p:tavLst>
                                    </p:anim>
                                  </p:childTnLst>
                                </p:cTn>
                              </p:par>
                              <p:par>
                                <p:cTn id="22" presetID="23" presetClass="entr" presetSubtype="36" fill="hold" nodeType="withEffect">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strVal val="(6*min(max(#ppt_w*#ppt_h,.3),1)-7.4)/-.7*#ppt_w"/>
                                          </p:val>
                                        </p:tav>
                                        <p:tav tm="100000">
                                          <p:val>
                                            <p:strVal val="#ppt_w"/>
                                          </p:val>
                                        </p:tav>
                                      </p:tavLst>
                                    </p:anim>
                                    <p:anim calcmode="lin" valueType="num">
                                      <p:cBhvr>
                                        <p:cTn id="25" dur="500" fill="hold"/>
                                        <p:tgtEl>
                                          <p:spTgt spid="7"/>
                                        </p:tgtEl>
                                        <p:attrNameLst>
                                          <p:attrName>ppt_h</p:attrName>
                                        </p:attrNameLst>
                                      </p:cBhvr>
                                      <p:tavLst>
                                        <p:tav tm="0">
                                          <p:val>
                                            <p:strVal val="(6*min(max(#ppt_w*#ppt_h,.3),1)-7.4)/-.7*#ppt_h"/>
                                          </p:val>
                                        </p:tav>
                                        <p:tav tm="100000">
                                          <p:val>
                                            <p:strVal val="#ppt_h"/>
                                          </p:val>
                                        </p:tav>
                                      </p:tavLst>
                                    </p:anim>
                                    <p:anim calcmode="lin" valueType="num">
                                      <p:cBhvr>
                                        <p:cTn id="26" dur="500" fill="hold"/>
                                        <p:tgtEl>
                                          <p:spTgt spid="7"/>
                                        </p:tgtEl>
                                        <p:attrNameLst>
                                          <p:attrName>ppt_x</p:attrName>
                                        </p:attrNameLst>
                                      </p:cBhvr>
                                      <p:tavLst>
                                        <p:tav tm="0">
                                          <p:val>
                                            <p:fltVal val="0.5"/>
                                          </p:val>
                                        </p:tav>
                                        <p:tav tm="100000">
                                          <p:val>
                                            <p:strVal val="#ppt_x"/>
                                          </p:val>
                                        </p:tav>
                                      </p:tavLst>
                                    </p:anim>
                                    <p:anim calcmode="lin" valueType="num">
                                      <p:cBhvr>
                                        <p:cTn id="27" dur="500" fill="hold"/>
                                        <p:tgtEl>
                                          <p:spTgt spid="7"/>
                                        </p:tgtEl>
                                        <p:attrNameLst>
                                          <p:attrName>ppt_y</p:attrName>
                                        </p:attrNameLst>
                                      </p:cBhvr>
                                      <p:tavLst>
                                        <p:tav tm="0">
                                          <p:val>
                                            <p:strVal val="1+(6*min(max(#ppt_w*#ppt_h,.3),1)-7.4)/-.7*#ppt_h/2"/>
                                          </p:val>
                                        </p:tav>
                                        <p:tav tm="100000">
                                          <p:val>
                                            <p:strVal val="#ppt_y"/>
                                          </p:val>
                                        </p:tav>
                                      </p:tavLst>
                                    </p:anim>
                                  </p:childTnLst>
                                </p:cTn>
                              </p:par>
                              <p:par>
                                <p:cTn id="28" presetID="23" presetClass="entr" presetSubtype="36"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strVal val="(6*min(max(#ppt_w*#ppt_h,.3),1)-7.4)/-.7*#ppt_w"/>
                                          </p:val>
                                        </p:tav>
                                        <p:tav tm="100000">
                                          <p:val>
                                            <p:strVal val="#ppt_w"/>
                                          </p:val>
                                        </p:tav>
                                      </p:tavLst>
                                    </p:anim>
                                    <p:anim calcmode="lin" valueType="num">
                                      <p:cBhvr>
                                        <p:cTn id="31" dur="500" fill="hold"/>
                                        <p:tgtEl>
                                          <p:spTgt spid="10"/>
                                        </p:tgtEl>
                                        <p:attrNameLst>
                                          <p:attrName>ppt_h</p:attrName>
                                        </p:attrNameLst>
                                      </p:cBhvr>
                                      <p:tavLst>
                                        <p:tav tm="0">
                                          <p:val>
                                            <p:strVal val="(6*min(max(#ppt_w*#ppt_h,.3),1)-7.4)/-.7*#ppt_h"/>
                                          </p:val>
                                        </p:tav>
                                        <p:tav tm="100000">
                                          <p:val>
                                            <p:strVal val="#ppt_h"/>
                                          </p:val>
                                        </p:tav>
                                      </p:tavLst>
                                    </p:anim>
                                    <p:anim calcmode="lin" valueType="num">
                                      <p:cBhvr>
                                        <p:cTn id="32" dur="500" fill="hold"/>
                                        <p:tgtEl>
                                          <p:spTgt spid="10"/>
                                        </p:tgtEl>
                                        <p:attrNameLst>
                                          <p:attrName>ppt_x</p:attrName>
                                        </p:attrNameLst>
                                      </p:cBhvr>
                                      <p:tavLst>
                                        <p:tav tm="0">
                                          <p:val>
                                            <p:fltVal val="0.5"/>
                                          </p:val>
                                        </p:tav>
                                        <p:tav tm="100000">
                                          <p:val>
                                            <p:strVal val="#ppt_x"/>
                                          </p:val>
                                        </p:tav>
                                      </p:tavLst>
                                    </p:anim>
                                    <p:anim calcmode="lin" valueType="num">
                                      <p:cBhvr>
                                        <p:cTn id="33"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par>
                          <p:cTn id="44" fill="hold">
                            <p:stCondLst>
                              <p:cond delay="3000"/>
                            </p:stCondLst>
                            <p:childTnLst>
                              <p:par>
                                <p:cTn id="45" presetID="42"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sp>
        <p:nvSpPr>
          <p:cNvPr id="56" name="Freeform 5"/>
          <p:cNvSpPr/>
          <p:nvPr/>
        </p:nvSpPr>
        <p:spPr bwMode="auto">
          <a:xfrm>
            <a:off x="3850704" y="1259019"/>
            <a:ext cx="1033463" cy="1482725"/>
          </a:xfrm>
          <a:custGeom>
            <a:avLst/>
            <a:gdLst/>
            <a:ahLst/>
            <a:cxnLst>
              <a:cxn ang="0">
                <a:pos x="224" y="205"/>
              </a:cxn>
              <a:cxn ang="0">
                <a:pos x="207" y="229"/>
              </a:cxn>
              <a:cxn ang="0">
                <a:pos x="201" y="220"/>
              </a:cxn>
              <a:cxn ang="0">
                <a:pos x="179" y="211"/>
              </a:cxn>
              <a:cxn ang="0">
                <a:pos x="156" y="220"/>
              </a:cxn>
              <a:cxn ang="0">
                <a:pos x="147" y="243"/>
              </a:cxn>
              <a:cxn ang="0">
                <a:pos x="156" y="265"/>
              </a:cxn>
              <a:cxn ang="0">
                <a:pos x="175" y="275"/>
              </a:cxn>
              <a:cxn ang="0">
                <a:pos x="141" y="322"/>
              </a:cxn>
              <a:cxn ang="0">
                <a:pos x="122" y="283"/>
              </a:cxn>
              <a:cxn ang="0">
                <a:pos x="102" y="322"/>
              </a:cxn>
              <a:cxn ang="0">
                <a:pos x="63" y="269"/>
              </a:cxn>
              <a:cxn ang="0">
                <a:pos x="54" y="283"/>
              </a:cxn>
              <a:cxn ang="0">
                <a:pos x="32" y="293"/>
              </a:cxn>
              <a:cxn ang="0">
                <a:pos x="9" y="283"/>
              </a:cxn>
              <a:cxn ang="0">
                <a:pos x="0" y="261"/>
              </a:cxn>
              <a:cxn ang="0">
                <a:pos x="9" y="238"/>
              </a:cxn>
              <a:cxn ang="0">
                <a:pos x="32" y="229"/>
              </a:cxn>
              <a:cxn ang="0">
                <a:pos x="33" y="229"/>
              </a:cxn>
              <a:cxn ang="0">
                <a:pos x="15" y="205"/>
              </a:cxn>
              <a:cxn ang="0">
                <a:pos x="122" y="0"/>
              </a:cxn>
              <a:cxn ang="0">
                <a:pos x="224" y="205"/>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rgbClr val="6BD2D5"/>
          </a:solidFill>
          <a:ln w="19050">
            <a:solidFill>
              <a:sysClr val="window" lastClr="FFFFFF"/>
            </a:solidFill>
            <a:round/>
          </a:ln>
        </p:spPr>
        <p:txBody>
          <a:bodyPr lIns="91262" tIns="45631" rIns="91262" bIns="45631"/>
          <a:lstStyle/>
          <a:p>
            <a:pPr defTabSz="912495" fontAlgn="auto">
              <a:spcBef>
                <a:spcPts val="0"/>
              </a:spcBef>
              <a:spcAft>
                <a:spcPts val="0"/>
              </a:spcAft>
              <a:buFontTx/>
              <a:buNone/>
              <a:defRPr/>
            </a:pPr>
            <a:endParaRPr lang="en-US" sz="2395" kern="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
          <p:cNvSpPr/>
          <p:nvPr/>
        </p:nvSpPr>
        <p:spPr bwMode="auto">
          <a:xfrm>
            <a:off x="2869629" y="2203581"/>
            <a:ext cx="1450975" cy="1063625"/>
          </a:xfrm>
          <a:custGeom>
            <a:avLst/>
            <a:gdLst/>
            <a:ahLst/>
            <a:cxnLst>
              <a:cxn ang="0">
                <a:pos x="315" y="117"/>
              </a:cxn>
              <a:cxn ang="0">
                <a:pos x="272" y="124"/>
              </a:cxn>
              <a:cxn ang="0">
                <a:pos x="303" y="156"/>
              </a:cxn>
              <a:cxn ang="0">
                <a:pos x="245" y="176"/>
              </a:cxn>
              <a:cxn ang="0">
                <a:pos x="245" y="176"/>
              </a:cxn>
              <a:cxn ang="0">
                <a:pos x="255" y="199"/>
              </a:cxn>
              <a:cxn ang="0">
                <a:pos x="245" y="221"/>
              </a:cxn>
              <a:cxn ang="0">
                <a:pos x="223" y="231"/>
              </a:cxn>
              <a:cxn ang="0">
                <a:pos x="200" y="221"/>
              </a:cxn>
              <a:cxn ang="0">
                <a:pos x="191" y="199"/>
              </a:cxn>
              <a:cxn ang="0">
                <a:pos x="191" y="195"/>
              </a:cxn>
              <a:cxn ang="0">
                <a:pos x="166" y="204"/>
              </a:cxn>
              <a:cxn ang="0">
                <a:pos x="0" y="36"/>
              </a:cxn>
              <a:cxn ang="0">
                <a:pos x="228" y="0"/>
              </a:cxn>
              <a:cxn ang="0">
                <a:pos x="246" y="24"/>
              </a:cxn>
              <a:cxn ang="0">
                <a:pos x="245" y="24"/>
              </a:cxn>
              <a:cxn ang="0">
                <a:pos x="222" y="33"/>
              </a:cxn>
              <a:cxn ang="0">
                <a:pos x="213" y="56"/>
              </a:cxn>
              <a:cxn ang="0">
                <a:pos x="222" y="78"/>
              </a:cxn>
              <a:cxn ang="0">
                <a:pos x="245" y="88"/>
              </a:cxn>
              <a:cxn ang="0">
                <a:pos x="267" y="78"/>
              </a:cxn>
              <a:cxn ang="0">
                <a:pos x="276" y="64"/>
              </a:cxn>
              <a:cxn ang="0">
                <a:pos x="315" y="117"/>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rgbClr val="FCCB00"/>
          </a:solidFill>
          <a:ln w="19050">
            <a:solidFill>
              <a:sysClr val="window" lastClr="FFFFFF"/>
            </a:solidFill>
            <a:round/>
          </a:ln>
        </p:spPr>
        <p:txBody>
          <a:bodyPr lIns="91262" tIns="45631" rIns="91262" bIns="45631"/>
          <a:lstStyle/>
          <a:p>
            <a:pPr defTabSz="912495" fontAlgn="auto">
              <a:spcBef>
                <a:spcPts val="0"/>
              </a:spcBef>
              <a:spcAft>
                <a:spcPts val="0"/>
              </a:spcAft>
              <a:buFontTx/>
              <a:buNone/>
              <a:defRPr/>
            </a:pPr>
            <a:endParaRPr lang="en-US" sz="2395" kern="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7"/>
          <p:cNvSpPr/>
          <p:nvPr/>
        </p:nvSpPr>
        <p:spPr bwMode="auto">
          <a:xfrm>
            <a:off x="3395092" y="2921131"/>
            <a:ext cx="1235075" cy="1354138"/>
          </a:xfrm>
          <a:custGeom>
            <a:avLst/>
            <a:gdLst/>
            <a:ahLst/>
            <a:cxnLst>
              <a:cxn ang="0">
                <a:pos x="189" y="0"/>
              </a:cxn>
              <a:cxn ang="0">
                <a:pos x="179" y="46"/>
              </a:cxn>
              <a:cxn ang="0">
                <a:pos x="221" y="24"/>
              </a:cxn>
              <a:cxn ang="0">
                <a:pos x="219" y="89"/>
              </a:cxn>
              <a:cxn ang="0">
                <a:pos x="236" y="84"/>
              </a:cxn>
              <a:cxn ang="0">
                <a:pos x="258" y="93"/>
              </a:cxn>
              <a:cxn ang="0">
                <a:pos x="268" y="116"/>
              </a:cxn>
              <a:cxn ang="0">
                <a:pos x="258" y="138"/>
              </a:cxn>
              <a:cxn ang="0">
                <a:pos x="236" y="148"/>
              </a:cxn>
              <a:cxn ang="0">
                <a:pos x="218" y="142"/>
              </a:cxn>
              <a:cxn ang="0">
                <a:pos x="218" y="176"/>
              </a:cxn>
              <a:cxn ang="0">
                <a:pos x="0" y="294"/>
              </a:cxn>
              <a:cxn ang="0">
                <a:pos x="52" y="48"/>
              </a:cxn>
              <a:cxn ang="0">
                <a:pos x="77" y="39"/>
              </a:cxn>
              <a:cxn ang="0">
                <a:pos x="77" y="43"/>
              </a:cxn>
              <a:cxn ang="0">
                <a:pos x="86" y="65"/>
              </a:cxn>
              <a:cxn ang="0">
                <a:pos x="109" y="75"/>
              </a:cxn>
              <a:cxn ang="0">
                <a:pos x="131" y="65"/>
              </a:cxn>
              <a:cxn ang="0">
                <a:pos x="141" y="43"/>
              </a:cxn>
              <a:cxn ang="0">
                <a:pos x="131" y="20"/>
              </a:cxn>
              <a:cxn ang="0">
                <a:pos x="131" y="20"/>
              </a:cxn>
              <a:cxn ang="0">
                <a:pos x="189" y="0"/>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rgbClr val="EC6063"/>
          </a:solidFill>
          <a:ln w="19050">
            <a:solidFill>
              <a:sysClr val="window" lastClr="FFFFFF"/>
            </a:solidFill>
            <a:round/>
          </a:ln>
        </p:spPr>
        <p:txBody>
          <a:bodyPr lIns="91262" tIns="45631" rIns="91262" bIns="45631"/>
          <a:lstStyle/>
          <a:p>
            <a:pPr defTabSz="912495" fontAlgn="auto">
              <a:spcBef>
                <a:spcPts val="0"/>
              </a:spcBef>
              <a:spcAft>
                <a:spcPts val="0"/>
              </a:spcAft>
              <a:buFontTx/>
              <a:buNone/>
              <a:defRPr/>
            </a:pPr>
            <a:endParaRPr lang="en-US" sz="2395" kern="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8"/>
          <p:cNvSpPr/>
          <p:nvPr/>
        </p:nvSpPr>
        <p:spPr bwMode="auto">
          <a:xfrm>
            <a:off x="4398392" y="2862394"/>
            <a:ext cx="1019175" cy="1403350"/>
          </a:xfrm>
          <a:custGeom>
            <a:avLst/>
            <a:gdLst/>
            <a:ahLst/>
            <a:cxnLst>
              <a:cxn ang="0">
                <a:pos x="3" y="37"/>
              </a:cxn>
              <a:cxn ang="0">
                <a:pos x="44" y="59"/>
              </a:cxn>
              <a:cxn ang="0">
                <a:pos x="35" y="12"/>
              </a:cxn>
              <a:cxn ang="0">
                <a:pos x="94" y="32"/>
              </a:cxn>
              <a:cxn ang="0">
                <a:pos x="94" y="32"/>
              </a:cxn>
              <a:cxn ang="0">
                <a:pos x="103" y="9"/>
              </a:cxn>
              <a:cxn ang="0">
                <a:pos x="126" y="0"/>
              </a:cxn>
              <a:cxn ang="0">
                <a:pos x="148" y="9"/>
              </a:cxn>
              <a:cxn ang="0">
                <a:pos x="158" y="32"/>
              </a:cxn>
              <a:cxn ang="0">
                <a:pos x="151" y="51"/>
              </a:cxn>
              <a:cxn ang="0">
                <a:pos x="173" y="59"/>
              </a:cxn>
              <a:cxn ang="0">
                <a:pos x="174" y="59"/>
              </a:cxn>
              <a:cxn ang="0">
                <a:pos x="221" y="304"/>
              </a:cxn>
              <a:cxn ang="0">
                <a:pos x="220" y="305"/>
              </a:cxn>
              <a:cxn ang="0">
                <a:pos x="0" y="189"/>
              </a:cxn>
              <a:cxn ang="0">
                <a:pos x="0" y="155"/>
              </a:cxn>
              <a:cxn ang="0">
                <a:pos x="18" y="161"/>
              </a:cxn>
              <a:cxn ang="0">
                <a:pos x="40" y="151"/>
              </a:cxn>
              <a:cxn ang="0">
                <a:pos x="50" y="129"/>
              </a:cxn>
              <a:cxn ang="0">
                <a:pos x="40" y="106"/>
              </a:cxn>
              <a:cxn ang="0">
                <a:pos x="18" y="97"/>
              </a:cxn>
              <a:cxn ang="0">
                <a:pos x="1" y="102"/>
              </a:cxn>
              <a:cxn ang="0">
                <a:pos x="3" y="37"/>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rgbClr val="3ABFA8"/>
          </a:solidFill>
          <a:ln w="19050">
            <a:solidFill>
              <a:sysClr val="window" lastClr="FFFFFF"/>
            </a:solidFill>
            <a:round/>
          </a:ln>
        </p:spPr>
        <p:txBody>
          <a:bodyPr lIns="91262" tIns="45631" rIns="91262" bIns="45631"/>
          <a:lstStyle/>
          <a:p>
            <a:pPr defTabSz="912495" fontAlgn="auto">
              <a:spcBef>
                <a:spcPts val="0"/>
              </a:spcBef>
              <a:spcAft>
                <a:spcPts val="0"/>
              </a:spcAft>
              <a:buFontTx/>
              <a:buNone/>
              <a:defRPr/>
            </a:pPr>
            <a:endParaRPr lang="en-US" sz="2395" kern="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9"/>
          <p:cNvSpPr/>
          <p:nvPr/>
        </p:nvSpPr>
        <p:spPr bwMode="auto">
          <a:xfrm>
            <a:off x="4499992" y="2203581"/>
            <a:ext cx="1465262" cy="930275"/>
          </a:xfrm>
          <a:custGeom>
            <a:avLst/>
            <a:gdLst/>
            <a:ahLst/>
            <a:cxnLst>
              <a:cxn ang="0">
                <a:pos x="13" y="155"/>
              </a:cxn>
              <a:cxn ang="0">
                <a:pos x="45" y="124"/>
              </a:cxn>
              <a:cxn ang="0">
                <a:pos x="0" y="117"/>
              </a:cxn>
              <a:cxn ang="0">
                <a:pos x="34" y="70"/>
              </a:cxn>
              <a:cxn ang="0">
                <a:pos x="15" y="60"/>
              </a:cxn>
              <a:cxn ang="0">
                <a:pos x="6" y="38"/>
              </a:cxn>
              <a:cxn ang="0">
                <a:pos x="15" y="15"/>
              </a:cxn>
              <a:cxn ang="0">
                <a:pos x="38" y="6"/>
              </a:cxn>
              <a:cxn ang="0">
                <a:pos x="60" y="15"/>
              </a:cxn>
              <a:cxn ang="0">
                <a:pos x="66" y="24"/>
              </a:cxn>
              <a:cxn ang="0">
                <a:pos x="83" y="0"/>
              </a:cxn>
              <a:cxn ang="0">
                <a:pos x="318" y="36"/>
              </a:cxn>
              <a:cxn ang="0">
                <a:pos x="151" y="202"/>
              </a:cxn>
              <a:cxn ang="0">
                <a:pos x="129" y="194"/>
              </a:cxn>
              <a:cxn ang="0">
                <a:pos x="136" y="175"/>
              </a:cxn>
              <a:cxn ang="0">
                <a:pos x="126" y="152"/>
              </a:cxn>
              <a:cxn ang="0">
                <a:pos x="104" y="143"/>
              </a:cxn>
              <a:cxn ang="0">
                <a:pos x="81" y="152"/>
              </a:cxn>
              <a:cxn ang="0">
                <a:pos x="72" y="175"/>
              </a:cxn>
              <a:cxn ang="0">
                <a:pos x="72" y="175"/>
              </a:cxn>
              <a:cxn ang="0">
                <a:pos x="13" y="155"/>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rgbClr val="EC6063"/>
          </a:solidFill>
          <a:ln w="19050">
            <a:solidFill>
              <a:sysClr val="window" lastClr="FFFFFF"/>
            </a:solidFill>
            <a:round/>
          </a:ln>
        </p:spPr>
        <p:txBody>
          <a:bodyPr lIns="91262" tIns="45631" rIns="91262" bIns="45631"/>
          <a:lstStyle/>
          <a:p>
            <a:pPr defTabSz="912495" fontAlgn="auto">
              <a:spcBef>
                <a:spcPts val="0"/>
              </a:spcBef>
              <a:spcAft>
                <a:spcPts val="0"/>
              </a:spcAft>
              <a:buFontTx/>
              <a:buNone/>
              <a:defRPr/>
            </a:pPr>
            <a:endParaRPr lang="en-US" sz="2395" kern="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06"/>
          <p:cNvSpPr>
            <a:spLocks noEditPoints="1"/>
          </p:cNvSpPr>
          <p:nvPr/>
        </p:nvSpPr>
        <p:spPr bwMode="auto">
          <a:xfrm>
            <a:off x="4233292" y="1830519"/>
            <a:ext cx="319087" cy="319087"/>
          </a:xfrm>
          <a:custGeom>
            <a:avLst/>
            <a:gdLst/>
            <a:ahLst/>
            <a:cxnLst>
              <a:cxn ang="0">
                <a:pos x="249" y="215"/>
              </a:cxn>
              <a:cxn ang="0">
                <a:pos x="256" y="232"/>
              </a:cxn>
              <a:cxn ang="0">
                <a:pos x="232" y="256"/>
              </a:cxn>
              <a:cxn ang="0">
                <a:pos x="215" y="249"/>
              </a:cxn>
              <a:cxn ang="0">
                <a:pos x="145" y="179"/>
              </a:cxn>
              <a:cxn ang="0">
                <a:pos x="96" y="192"/>
              </a:cxn>
              <a:cxn ang="0">
                <a:pos x="0" y="96"/>
              </a:cxn>
              <a:cxn ang="0">
                <a:pos x="96" y="0"/>
              </a:cxn>
              <a:cxn ang="0">
                <a:pos x="192" y="96"/>
              </a:cxn>
              <a:cxn ang="0">
                <a:pos x="179" y="145"/>
              </a:cxn>
              <a:cxn ang="0">
                <a:pos x="249" y="215"/>
              </a:cxn>
              <a:cxn ang="0">
                <a:pos x="96" y="24"/>
              </a:cxn>
              <a:cxn ang="0">
                <a:pos x="24" y="96"/>
              </a:cxn>
              <a:cxn ang="0">
                <a:pos x="96" y="168"/>
              </a:cxn>
              <a:cxn ang="0">
                <a:pos x="168" y="96"/>
              </a:cxn>
              <a:cxn ang="0">
                <a:pos x="96" y="24"/>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ysClr val="window" lastClr="FFFFFF"/>
          </a:solidFill>
          <a:ln w="9525">
            <a:noFill/>
            <a:round/>
          </a:ln>
        </p:spPr>
        <p:txBody>
          <a:bodyPr lIns="91262" tIns="45631" rIns="91262" bIns="45631"/>
          <a:lstStyle/>
          <a:p>
            <a:pPr defTabSz="912495" fontAlgn="auto">
              <a:spcBef>
                <a:spcPts val="0"/>
              </a:spcBef>
              <a:spcAft>
                <a:spcPts val="0"/>
              </a:spcAft>
              <a:buFontTx/>
              <a:buNone/>
              <a:defRPr/>
            </a:pPr>
            <a:endParaRPr lang="en-US" sz="2395"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70"/>
          <p:cNvSpPr>
            <a:spLocks noEditPoints="1"/>
          </p:cNvSpPr>
          <p:nvPr/>
        </p:nvSpPr>
        <p:spPr bwMode="auto">
          <a:xfrm>
            <a:off x="5154042" y="2449644"/>
            <a:ext cx="314325" cy="263525"/>
          </a:xfrm>
          <a:custGeom>
            <a:avLst/>
            <a:gdLst/>
            <a:ahLst/>
            <a:cxnLst>
              <a:cxn ang="0">
                <a:pos x="244" y="216"/>
              </a:cxn>
              <a:cxn ang="0">
                <a:pos x="12" y="216"/>
              </a:cxn>
              <a:cxn ang="0">
                <a:pos x="0" y="204"/>
              </a:cxn>
              <a:cxn ang="0">
                <a:pos x="0" y="12"/>
              </a:cxn>
              <a:cxn ang="0">
                <a:pos x="12" y="0"/>
              </a:cxn>
              <a:cxn ang="0">
                <a:pos x="24" y="12"/>
              </a:cxn>
              <a:cxn ang="0">
                <a:pos x="24" y="164"/>
              </a:cxn>
              <a:cxn ang="0">
                <a:pos x="24" y="192"/>
              </a:cxn>
              <a:cxn ang="0">
                <a:pos x="244" y="192"/>
              </a:cxn>
              <a:cxn ang="0">
                <a:pos x="256" y="204"/>
              </a:cxn>
              <a:cxn ang="0">
                <a:pos x="244" y="216"/>
              </a:cxn>
              <a:cxn ang="0">
                <a:pos x="216" y="180"/>
              </a:cxn>
              <a:cxn ang="0">
                <a:pos x="192" y="180"/>
              </a:cxn>
              <a:cxn ang="0">
                <a:pos x="180" y="168"/>
              </a:cxn>
              <a:cxn ang="0">
                <a:pos x="180" y="84"/>
              </a:cxn>
              <a:cxn ang="0">
                <a:pos x="192" y="72"/>
              </a:cxn>
              <a:cxn ang="0">
                <a:pos x="216" y="72"/>
              </a:cxn>
              <a:cxn ang="0">
                <a:pos x="228" y="84"/>
              </a:cxn>
              <a:cxn ang="0">
                <a:pos x="228" y="168"/>
              </a:cxn>
              <a:cxn ang="0">
                <a:pos x="216" y="180"/>
              </a:cxn>
              <a:cxn ang="0">
                <a:pos x="148" y="180"/>
              </a:cxn>
              <a:cxn ang="0">
                <a:pos x="124" y="180"/>
              </a:cxn>
              <a:cxn ang="0">
                <a:pos x="112" y="168"/>
              </a:cxn>
              <a:cxn ang="0">
                <a:pos x="112" y="36"/>
              </a:cxn>
              <a:cxn ang="0">
                <a:pos x="124" y="24"/>
              </a:cxn>
              <a:cxn ang="0">
                <a:pos x="148" y="24"/>
              </a:cxn>
              <a:cxn ang="0">
                <a:pos x="160" y="36"/>
              </a:cxn>
              <a:cxn ang="0">
                <a:pos x="160" y="168"/>
              </a:cxn>
              <a:cxn ang="0">
                <a:pos x="148" y="180"/>
              </a:cxn>
              <a:cxn ang="0">
                <a:pos x="80" y="180"/>
              </a:cxn>
              <a:cxn ang="0">
                <a:pos x="56" y="180"/>
              </a:cxn>
              <a:cxn ang="0">
                <a:pos x="44" y="168"/>
              </a:cxn>
              <a:cxn ang="0">
                <a:pos x="44" y="144"/>
              </a:cxn>
              <a:cxn ang="0">
                <a:pos x="56" y="132"/>
              </a:cxn>
              <a:cxn ang="0">
                <a:pos x="80" y="132"/>
              </a:cxn>
              <a:cxn ang="0">
                <a:pos x="92" y="144"/>
              </a:cxn>
              <a:cxn ang="0">
                <a:pos x="92" y="168"/>
              </a:cxn>
              <a:cxn ang="0">
                <a:pos x="80" y="180"/>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ysClr val="window" lastClr="FFFFFF"/>
          </a:solidFill>
          <a:ln w="9525">
            <a:noFill/>
            <a:round/>
          </a:ln>
        </p:spPr>
        <p:txBody>
          <a:bodyPr lIns="91262" tIns="45631" rIns="91262" bIns="45631"/>
          <a:lstStyle/>
          <a:p>
            <a:pPr defTabSz="912495" fontAlgn="auto">
              <a:spcBef>
                <a:spcPts val="0"/>
              </a:spcBef>
              <a:spcAft>
                <a:spcPts val="0"/>
              </a:spcAft>
              <a:buFontTx/>
              <a:buNone/>
              <a:defRPr/>
            </a:pPr>
            <a:endParaRPr lang="en-US" sz="2395"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5"/>
          <p:cNvSpPr>
            <a:spLocks noEditPoints="1"/>
          </p:cNvSpPr>
          <p:nvPr/>
        </p:nvSpPr>
        <p:spPr bwMode="auto">
          <a:xfrm>
            <a:off x="3768154" y="3446594"/>
            <a:ext cx="328613" cy="319087"/>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ysClr val="window" lastClr="FFFFFF"/>
          </a:solidFill>
          <a:ln w="9525">
            <a:noFill/>
            <a:round/>
          </a:ln>
        </p:spPr>
        <p:txBody>
          <a:bodyPr lIns="91262" tIns="45631" rIns="91262" bIns="45631"/>
          <a:lstStyle/>
          <a:p>
            <a:pPr defTabSz="912495" fontAlgn="auto">
              <a:spcBef>
                <a:spcPts val="0"/>
              </a:spcBef>
              <a:spcAft>
                <a:spcPts val="0"/>
              </a:spcAft>
              <a:buFontTx/>
              <a:buNone/>
              <a:defRPr/>
            </a:pPr>
            <a:endParaRPr lang="en-US" sz="2395"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45"/>
          <p:cNvSpPr>
            <a:spLocks noEditPoints="1"/>
          </p:cNvSpPr>
          <p:nvPr/>
        </p:nvSpPr>
        <p:spPr bwMode="auto">
          <a:xfrm>
            <a:off x="4765104" y="3381506"/>
            <a:ext cx="368300" cy="400050"/>
          </a:xfrm>
          <a:custGeom>
            <a:avLst/>
            <a:gdLst/>
            <a:ahLst/>
            <a:cxnLst>
              <a:cxn ang="0">
                <a:pos x="783" y="812"/>
              </a:cxn>
              <a:cxn ang="0">
                <a:pos x="684" y="703"/>
              </a:cxn>
              <a:cxn ang="0">
                <a:pos x="698" y="592"/>
              </a:cxn>
              <a:cxn ang="0">
                <a:pos x="674" y="483"/>
              </a:cxn>
              <a:cxn ang="0">
                <a:pos x="617" y="387"/>
              </a:cxn>
              <a:cxn ang="0">
                <a:pos x="532" y="315"/>
              </a:cxn>
              <a:cxn ang="0">
                <a:pos x="428" y="275"/>
              </a:cxn>
              <a:cxn ang="0">
                <a:pos x="316" y="270"/>
              </a:cxn>
              <a:cxn ang="0">
                <a:pos x="209" y="303"/>
              </a:cxn>
              <a:cxn ang="0">
                <a:pos x="119" y="367"/>
              </a:cxn>
              <a:cxn ang="0">
                <a:pos x="54" y="458"/>
              </a:cxn>
              <a:cxn ang="0">
                <a:pos x="22" y="565"/>
              </a:cxn>
              <a:cxn ang="0">
                <a:pos x="27" y="677"/>
              </a:cxn>
              <a:cxn ang="0">
                <a:pos x="68" y="781"/>
              </a:cxn>
              <a:cxn ang="0">
                <a:pos x="140" y="866"/>
              </a:cxn>
              <a:cxn ang="0">
                <a:pos x="236" y="923"/>
              </a:cxn>
              <a:cxn ang="0">
                <a:pos x="345" y="945"/>
              </a:cxn>
              <a:cxn ang="0">
                <a:pos x="456" y="931"/>
              </a:cxn>
              <a:cxn ang="0">
                <a:pos x="556" y="882"/>
              </a:cxn>
              <a:cxn ang="0">
                <a:pos x="605" y="817"/>
              </a:cxn>
              <a:cxn ang="0">
                <a:pos x="769" y="943"/>
              </a:cxn>
              <a:cxn ang="0">
                <a:pos x="843" y="818"/>
              </a:cxn>
              <a:cxn ang="0">
                <a:pos x="456" y="618"/>
              </a:cxn>
              <a:cxn ang="0">
                <a:pos x="317" y="545"/>
              </a:cxn>
              <a:cxn ang="0">
                <a:pos x="381" y="630"/>
              </a:cxn>
              <a:cxn ang="0">
                <a:pos x="276" y="614"/>
              </a:cxn>
              <a:cxn ang="0">
                <a:pos x="407" y="700"/>
              </a:cxn>
              <a:cxn ang="0">
                <a:pos x="408" y="804"/>
              </a:cxn>
              <a:cxn ang="0">
                <a:pos x="307" y="409"/>
              </a:cxn>
              <a:cxn ang="0">
                <a:pos x="550" y="674"/>
              </a:cxn>
              <a:cxn ang="0">
                <a:pos x="576" y="689"/>
              </a:cxn>
              <a:cxn ang="0">
                <a:pos x="299" y="379"/>
              </a:cxn>
              <a:cxn ang="0">
                <a:pos x="415" y="833"/>
              </a:cxn>
              <a:cxn ang="0">
                <a:pos x="544" y="781"/>
              </a:cxn>
              <a:cxn ang="0">
                <a:pos x="109" y="670"/>
              </a:cxn>
              <a:cxn ang="0">
                <a:pos x="605" y="543"/>
              </a:cxn>
              <a:cxn ang="0">
                <a:pos x="839" y="900"/>
              </a:cxn>
              <a:cxn ang="0">
                <a:pos x="773" y="900"/>
              </a:cxn>
              <a:cxn ang="0">
                <a:pos x="807" y="842"/>
              </a:cxn>
              <a:cxn ang="0">
                <a:pos x="839" y="900"/>
              </a:cxn>
              <a:cxn ang="0">
                <a:pos x="543" y="226"/>
              </a:cxn>
              <a:cxn ang="0">
                <a:pos x="570" y="293"/>
              </a:cxn>
              <a:cxn ang="0">
                <a:pos x="620" y="312"/>
              </a:cxn>
              <a:cxn ang="0">
                <a:pos x="687" y="340"/>
              </a:cxn>
              <a:cxn ang="0">
                <a:pos x="736" y="318"/>
              </a:cxn>
              <a:cxn ang="0">
                <a:pos x="802" y="290"/>
              </a:cxn>
              <a:cxn ang="0">
                <a:pos x="821" y="240"/>
              </a:cxn>
              <a:cxn ang="0">
                <a:pos x="849" y="173"/>
              </a:cxn>
              <a:cxn ang="0">
                <a:pos x="827" y="124"/>
              </a:cxn>
              <a:cxn ang="0">
                <a:pos x="800" y="58"/>
              </a:cxn>
              <a:cxn ang="0">
                <a:pos x="749" y="39"/>
              </a:cxn>
              <a:cxn ang="0">
                <a:pos x="683" y="11"/>
              </a:cxn>
              <a:cxn ang="0">
                <a:pos x="634" y="33"/>
              </a:cxn>
              <a:cxn ang="0">
                <a:pos x="567" y="60"/>
              </a:cxn>
              <a:cxn ang="0">
                <a:pos x="548" y="111"/>
              </a:cxn>
              <a:cxn ang="0">
                <a:pos x="521" y="177"/>
              </a:cxn>
              <a:cxn ang="0">
                <a:pos x="685" y="93"/>
              </a:cxn>
              <a:cxn ang="0">
                <a:pos x="685" y="258"/>
              </a:cxn>
              <a:cxn ang="0">
                <a:pos x="685" y="93"/>
              </a:cxn>
              <a:cxn ang="0">
                <a:pos x="685" y="93"/>
              </a:cxn>
            </a:cxnLst>
            <a:rect l="0" t="0" r="r" b="b"/>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ysClr val="window" lastClr="FFFFFF"/>
          </a:solidFill>
          <a:ln w="9525">
            <a:noFill/>
            <a:round/>
          </a:ln>
        </p:spPr>
        <p:txBody>
          <a:bodyPr lIns="91262" tIns="45631" rIns="91262" bIns="45631"/>
          <a:lstStyle/>
          <a:p>
            <a:pPr defTabSz="912495" fontAlgn="auto">
              <a:spcBef>
                <a:spcPts val="0"/>
              </a:spcBef>
              <a:spcAft>
                <a:spcPts val="0"/>
              </a:spcAft>
              <a:buFontTx/>
              <a:buNone/>
              <a:defRPr/>
            </a:pPr>
            <a:endParaRPr lang="en-US" sz="2395"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77"/>
          <p:cNvSpPr>
            <a:spLocks noEditPoints="1"/>
          </p:cNvSpPr>
          <p:nvPr/>
        </p:nvSpPr>
        <p:spPr bwMode="auto">
          <a:xfrm>
            <a:off x="3501454" y="2467106"/>
            <a:ext cx="328613" cy="347663"/>
          </a:xfrm>
          <a:custGeom>
            <a:avLst/>
            <a:gdLst/>
            <a:ahLst/>
            <a:cxnLst>
              <a:cxn ang="0">
                <a:pos x="350" y="180"/>
              </a:cxn>
              <a:cxn ang="0">
                <a:pos x="10" y="180"/>
              </a:cxn>
              <a:cxn ang="0">
                <a:pos x="5" y="171"/>
              </a:cxn>
              <a:cxn ang="0">
                <a:pos x="170" y="8"/>
              </a:cxn>
              <a:cxn ang="0">
                <a:pos x="189" y="9"/>
              </a:cxn>
              <a:cxn ang="0">
                <a:pos x="250" y="69"/>
              </a:cxn>
              <a:cxn ang="0">
                <a:pos x="250" y="45"/>
              </a:cxn>
              <a:cxn ang="0">
                <a:pos x="281" y="45"/>
              </a:cxn>
              <a:cxn ang="0">
                <a:pos x="281" y="100"/>
              </a:cxn>
              <a:cxn ang="0">
                <a:pos x="353" y="171"/>
              </a:cxn>
              <a:cxn ang="0">
                <a:pos x="350" y="180"/>
              </a:cxn>
              <a:cxn ang="0">
                <a:pos x="314" y="367"/>
              </a:cxn>
              <a:cxn ang="0">
                <a:pos x="300" y="380"/>
              </a:cxn>
              <a:cxn ang="0">
                <a:pos x="194" y="380"/>
              </a:cxn>
              <a:cxn ang="0">
                <a:pos x="194" y="302"/>
              </a:cxn>
              <a:cxn ang="0">
                <a:pos x="146" y="302"/>
              </a:cxn>
              <a:cxn ang="0">
                <a:pos x="146" y="380"/>
              </a:cxn>
              <a:cxn ang="0">
                <a:pos x="58" y="380"/>
              </a:cxn>
              <a:cxn ang="0">
                <a:pos x="44" y="366"/>
              </a:cxn>
              <a:cxn ang="0">
                <a:pos x="44" y="188"/>
              </a:cxn>
              <a:cxn ang="0">
                <a:pos x="314" y="188"/>
              </a:cxn>
              <a:cxn ang="0">
                <a:pos x="314" y="367"/>
              </a:cxn>
              <a:cxn ang="0">
                <a:pos x="273" y="242"/>
              </a:cxn>
              <a:cxn ang="0">
                <a:pos x="225" y="242"/>
              </a:cxn>
              <a:cxn ang="0">
                <a:pos x="225" y="282"/>
              </a:cxn>
              <a:cxn ang="0">
                <a:pos x="273" y="282"/>
              </a:cxn>
              <a:cxn ang="0">
                <a:pos x="273" y="242"/>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ysClr val="window" lastClr="FFFFFF"/>
          </a:solidFill>
          <a:ln w="9525">
            <a:noFill/>
            <a:round/>
          </a:ln>
        </p:spPr>
        <p:txBody>
          <a:bodyPr lIns="91262" tIns="45631" rIns="91262" bIns="45631"/>
          <a:lstStyle/>
          <a:p>
            <a:pPr defTabSz="912495" fontAlgn="auto">
              <a:spcBef>
                <a:spcPts val="0"/>
              </a:spcBef>
              <a:spcAft>
                <a:spcPts val="0"/>
              </a:spcAft>
              <a:buFontTx/>
              <a:buNone/>
              <a:defRPr/>
            </a:pPr>
            <a:endParaRPr lang="en-US" sz="2395"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13"/>
          <p:cNvSpPr txBox="1">
            <a:spLocks noChangeArrowheads="1"/>
          </p:cNvSpPr>
          <p:nvPr/>
        </p:nvSpPr>
        <p:spPr bwMode="auto">
          <a:xfrm>
            <a:off x="1372617" y="3848231"/>
            <a:ext cx="1751012"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13"/>
          <p:cNvSpPr txBox="1">
            <a:spLocks noChangeArrowheads="1"/>
          </p:cNvSpPr>
          <p:nvPr/>
        </p:nvSpPr>
        <p:spPr bwMode="auto">
          <a:xfrm>
            <a:off x="840804" y="2467106"/>
            <a:ext cx="175101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13"/>
          <p:cNvSpPr txBox="1">
            <a:spLocks noChangeArrowheads="1"/>
          </p:cNvSpPr>
          <p:nvPr/>
        </p:nvSpPr>
        <p:spPr bwMode="auto">
          <a:xfrm>
            <a:off x="6143054" y="2348044"/>
            <a:ext cx="17510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13"/>
          <p:cNvSpPr txBox="1">
            <a:spLocks noChangeArrowheads="1"/>
          </p:cNvSpPr>
          <p:nvPr/>
        </p:nvSpPr>
        <p:spPr bwMode="auto">
          <a:xfrm>
            <a:off x="5552504" y="3811719"/>
            <a:ext cx="1751013"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3"/>
          <p:cNvSpPr txBox="1"/>
          <p:nvPr/>
        </p:nvSpPr>
        <p:spPr>
          <a:xfrm>
            <a:off x="1658367" y="3597406"/>
            <a:ext cx="1465262" cy="184150"/>
          </a:xfrm>
          <a:prstGeom prst="rect">
            <a:avLst/>
          </a:prstGeom>
          <a:noFill/>
        </p:spPr>
        <p:txBody>
          <a:bodyPr lIns="0" tIns="0" rIns="0" bIns="0">
            <a:spAutoFit/>
          </a:bodyPr>
          <a:lstStyle/>
          <a:p>
            <a:pPr algn="r" defTabSz="912495" fontAlgn="auto">
              <a:spcBef>
                <a:spcPct val="20000"/>
              </a:spcBef>
              <a:spcAft>
                <a:spcPts val="0"/>
              </a:spcAft>
              <a:buFontTx/>
              <a:buNone/>
              <a:defRPr/>
            </a:pPr>
            <a:r>
              <a:rPr lang="zh-CN" alt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Box 13"/>
          <p:cNvSpPr txBox="1"/>
          <p:nvPr/>
        </p:nvSpPr>
        <p:spPr>
          <a:xfrm>
            <a:off x="1126554" y="2203581"/>
            <a:ext cx="1465263" cy="184150"/>
          </a:xfrm>
          <a:prstGeom prst="rect">
            <a:avLst/>
          </a:prstGeom>
          <a:noFill/>
        </p:spPr>
        <p:txBody>
          <a:bodyPr lIns="0" tIns="0" rIns="0" bIns="0">
            <a:spAutoFit/>
          </a:bodyPr>
          <a:lstStyle/>
          <a:p>
            <a:pPr algn="r" defTabSz="912495" fontAlgn="auto">
              <a:spcBef>
                <a:spcPct val="20000"/>
              </a:spcBef>
              <a:spcAft>
                <a:spcPts val="0"/>
              </a:spcAft>
              <a:buFontTx/>
              <a:buNone/>
              <a:defRPr/>
            </a:pPr>
            <a:r>
              <a:rPr lang="zh-CN" alt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13"/>
          <p:cNvSpPr txBox="1"/>
          <p:nvPr/>
        </p:nvSpPr>
        <p:spPr>
          <a:xfrm>
            <a:off x="5552504" y="3579944"/>
            <a:ext cx="1465263" cy="185737"/>
          </a:xfrm>
          <a:prstGeom prst="rect">
            <a:avLst/>
          </a:prstGeom>
          <a:noFill/>
        </p:spPr>
        <p:txBody>
          <a:bodyPr lIns="0" tIns="0" rIns="0" bIns="0">
            <a:spAutoFit/>
          </a:bodyPr>
          <a:lstStyle/>
          <a:p>
            <a:pPr defTabSz="912495" fontAlgn="auto">
              <a:spcBef>
                <a:spcPct val="20000"/>
              </a:spcBef>
              <a:spcAft>
                <a:spcPts val="0"/>
              </a:spcAft>
              <a:buFontTx/>
              <a:buNone/>
              <a:defRPr/>
            </a:pPr>
            <a:r>
              <a:rPr lang="zh-CN" alt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13"/>
          <p:cNvSpPr txBox="1"/>
          <p:nvPr/>
        </p:nvSpPr>
        <p:spPr>
          <a:xfrm>
            <a:off x="6143054" y="2109919"/>
            <a:ext cx="1465263" cy="185737"/>
          </a:xfrm>
          <a:prstGeom prst="rect">
            <a:avLst/>
          </a:prstGeom>
          <a:noFill/>
        </p:spPr>
        <p:txBody>
          <a:bodyPr lIns="0" tIns="0" rIns="0" bIns="0">
            <a:spAutoFit/>
          </a:bodyPr>
          <a:lstStyle/>
          <a:p>
            <a:pPr defTabSz="912495" fontAlgn="auto">
              <a:spcBef>
                <a:spcPct val="20000"/>
              </a:spcBef>
              <a:spcAft>
                <a:spcPts val="0"/>
              </a:spcAft>
              <a:buFontTx/>
              <a:buNone/>
              <a:defRPr/>
            </a:pPr>
            <a:r>
              <a:rPr lang="zh-CN" alt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2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6" name="图片 7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77" name="文本框 76"/>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222403373"/>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544" y="1738884"/>
            <a:ext cx="4122318" cy="2484882"/>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43350" y="3023616"/>
            <a:ext cx="1317496" cy="2085629"/>
          </a:xfrm>
          <a:prstGeom prst="rect">
            <a:avLst/>
          </a:prstGeom>
        </p:spPr>
      </p:pic>
      <p:sp>
        <p:nvSpPr>
          <p:cNvPr id="4" name="文本框 3"/>
          <p:cNvSpPr txBox="1"/>
          <p:nvPr/>
        </p:nvSpPr>
        <p:spPr>
          <a:xfrm>
            <a:off x="1252725" y="2284738"/>
            <a:ext cx="2967427"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点击此处添加文本点击此处添加文本点击此处添加</a:t>
            </a: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文</a:t>
            </a:r>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本</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1841154" y="2807958"/>
            <a:ext cx="2341084" cy="954107"/>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点击此处添加文本点击此处添加文本点击此处添加文本点击此处添加文本点击此处添加文本点击此处添加文本</a:t>
            </a:r>
          </a:p>
        </p:txBody>
      </p:sp>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t="23775" b="11325"/>
          <a:stretch>
            <a:fillRect/>
          </a:stretch>
        </p:blipFill>
        <p:spPr>
          <a:xfrm rot="20485441">
            <a:off x="4851741" y="963945"/>
            <a:ext cx="2380504" cy="203344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7" name="图片 6"/>
          <p:cNvPicPr>
            <a:picLocks noChangeAspect="1"/>
          </p:cNvPicPr>
          <p:nvPr/>
        </p:nvPicPr>
        <p:blipFill rotWithShape="1">
          <a:blip r:embed="rId9" cstate="print">
            <a:extLst>
              <a:ext uri="{28A0092B-C50C-407E-A947-70E740481C1C}">
                <a14:useLocalDpi xmlns:a14="http://schemas.microsoft.com/office/drawing/2010/main" val="0"/>
              </a:ext>
            </a:extLst>
          </a:blip>
          <a:srcRect l="6493" r="12918" b="5328"/>
          <a:stretch>
            <a:fillRect/>
          </a:stretch>
        </p:blipFill>
        <p:spPr>
          <a:xfrm rot="1158593">
            <a:off x="6179416" y="2619735"/>
            <a:ext cx="2315328" cy="1699958"/>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11" name="图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12" name="文本框 11"/>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115366485"/>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000"/>
                            </p:stCondLst>
                            <p:childTnLst>
                              <p:par>
                                <p:cTn id="25" presetID="25"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nodeType="withEffect">
                                  <p:stCondLst>
                                    <p:cond delay="25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childTnLst>
                          </p:cTn>
                        </p:par>
                        <p:par>
                          <p:cTn id="45" fill="hold">
                            <p:stCondLst>
                              <p:cond delay="3250"/>
                            </p:stCondLst>
                            <p:childTnLst>
                              <p:par>
                                <p:cTn id="46" presetID="42"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ChangeArrowheads="1"/>
          </p:cNvSpPr>
          <p:nvPr/>
        </p:nvSpPr>
        <p:spPr bwMode="auto">
          <a:xfrm>
            <a:off x="3328337" y="1713593"/>
            <a:ext cx="2619375" cy="3044825"/>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rgbClr val="7F7F7F"/>
          </a:solidFill>
          <a:ln>
            <a:noFill/>
          </a:ln>
          <a:extLst>
            <a:ext uri="{91240B29-F687-4F45-9708-019B960494DF}">
              <a14:hiddenLine xmlns:a14="http://schemas.microsoft.com/office/drawing/2010/main" w="0">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6" name="橢圓 3"/>
          <p:cNvSpPr>
            <a:spLocks noChangeArrowheads="1"/>
          </p:cNvSpPr>
          <p:nvPr/>
        </p:nvSpPr>
        <p:spPr bwMode="auto">
          <a:xfrm>
            <a:off x="2672699" y="3050268"/>
            <a:ext cx="711200" cy="712788"/>
          </a:xfrm>
          <a:prstGeom prst="ellipse">
            <a:avLst/>
          </a:prstGeom>
          <a:solidFill>
            <a:srgbClr val="FFBF17"/>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marL="233363" indent="-233363">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95000"/>
              </a:lnSpc>
              <a:spcBef>
                <a:spcPct val="50000"/>
              </a:spcBef>
              <a:spcAft>
                <a:spcPct val="35000"/>
              </a:spcAft>
              <a:buClr>
                <a:srgbClr val="678BA8"/>
              </a:buClr>
              <a:buFont typeface="Arial" panose="020B0604020202020204" pitchFamily="34" charset="0"/>
              <a:buChar char="•"/>
            </a:pPr>
            <a:endParaRPr lang="zh-CN" altLang="zh-CN" sz="32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橢圓 4"/>
          <p:cNvSpPr>
            <a:spLocks noChangeArrowheads="1"/>
          </p:cNvSpPr>
          <p:nvPr/>
        </p:nvSpPr>
        <p:spPr bwMode="auto">
          <a:xfrm>
            <a:off x="2867962" y="2088243"/>
            <a:ext cx="712787" cy="711200"/>
          </a:xfrm>
          <a:prstGeom prst="ellipse">
            <a:avLst/>
          </a:prstGeom>
          <a:solidFill>
            <a:srgbClr val="F2F2F2"/>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marL="233363" indent="-233363">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95000"/>
              </a:lnSpc>
              <a:spcBef>
                <a:spcPct val="50000"/>
              </a:spcBef>
              <a:spcAft>
                <a:spcPct val="35000"/>
              </a:spcAft>
              <a:buClr>
                <a:srgbClr val="678BA8"/>
              </a:buClr>
              <a:buFont typeface="Arial" panose="020B0604020202020204" pitchFamily="34" charset="0"/>
              <a:buChar char="•"/>
            </a:pPr>
            <a:endParaRPr lang="zh-CN" altLang="zh-CN" sz="32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橢圓 5"/>
          <p:cNvSpPr>
            <a:spLocks noChangeArrowheads="1"/>
          </p:cNvSpPr>
          <p:nvPr/>
        </p:nvSpPr>
        <p:spPr bwMode="auto">
          <a:xfrm>
            <a:off x="3488674" y="1558018"/>
            <a:ext cx="714375" cy="711200"/>
          </a:xfrm>
          <a:prstGeom prst="ellipse">
            <a:avLst/>
          </a:prstGeom>
          <a:solidFill>
            <a:srgbClr val="B3D53D"/>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marL="233363" indent="-233363">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95000"/>
              </a:lnSpc>
              <a:spcBef>
                <a:spcPct val="50000"/>
              </a:spcBef>
              <a:spcAft>
                <a:spcPct val="35000"/>
              </a:spcAft>
              <a:buClr>
                <a:srgbClr val="678BA8"/>
              </a:buClr>
              <a:buFont typeface="Arial" panose="020B0604020202020204" pitchFamily="34" charset="0"/>
              <a:buChar char="•"/>
            </a:pPr>
            <a:endParaRPr lang="zh-CN" altLang="zh-CN" sz="32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橢圓 6"/>
          <p:cNvSpPr>
            <a:spLocks noChangeArrowheads="1"/>
          </p:cNvSpPr>
          <p:nvPr/>
        </p:nvSpPr>
        <p:spPr bwMode="auto">
          <a:xfrm>
            <a:off x="4280837" y="1123043"/>
            <a:ext cx="712787" cy="712788"/>
          </a:xfrm>
          <a:prstGeom prst="ellipse">
            <a:avLst/>
          </a:prstGeom>
          <a:solidFill>
            <a:srgbClr val="F2F2F2"/>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marL="233363" indent="-233363">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95000"/>
              </a:lnSpc>
              <a:spcBef>
                <a:spcPct val="50000"/>
              </a:spcBef>
              <a:spcAft>
                <a:spcPct val="35000"/>
              </a:spcAft>
              <a:buClr>
                <a:srgbClr val="678BA8"/>
              </a:buClr>
              <a:buFont typeface="Arial" panose="020B0604020202020204" pitchFamily="34" charset="0"/>
              <a:buChar char="•"/>
            </a:pPr>
            <a:endParaRPr lang="zh-CN" altLang="zh-CN" sz="32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橢圓 7"/>
          <p:cNvSpPr>
            <a:spLocks noChangeArrowheads="1"/>
          </p:cNvSpPr>
          <p:nvPr/>
        </p:nvSpPr>
        <p:spPr bwMode="auto">
          <a:xfrm>
            <a:off x="4993624" y="1710418"/>
            <a:ext cx="714375" cy="712788"/>
          </a:xfrm>
          <a:prstGeom prst="ellipse">
            <a:avLst/>
          </a:prstGeom>
          <a:solidFill>
            <a:srgbClr val="75625B"/>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marL="233363" indent="-233363">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95000"/>
              </a:lnSpc>
              <a:spcBef>
                <a:spcPct val="50000"/>
              </a:spcBef>
              <a:spcAft>
                <a:spcPct val="35000"/>
              </a:spcAft>
              <a:buClr>
                <a:srgbClr val="678BA8"/>
              </a:buClr>
              <a:buFont typeface="Arial" panose="020B0604020202020204" pitchFamily="34" charset="0"/>
              <a:buChar char="•"/>
            </a:pPr>
            <a:endParaRPr lang="zh-CN" altLang="zh-CN" sz="32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橢圓 8"/>
          <p:cNvSpPr>
            <a:spLocks noChangeArrowheads="1"/>
          </p:cNvSpPr>
          <p:nvPr/>
        </p:nvSpPr>
        <p:spPr bwMode="auto">
          <a:xfrm>
            <a:off x="5590524" y="2329543"/>
            <a:ext cx="714375" cy="711200"/>
          </a:xfrm>
          <a:prstGeom prst="ellipse">
            <a:avLst/>
          </a:prstGeom>
          <a:solidFill>
            <a:srgbClr val="F2F2F2"/>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marL="233363" indent="-233363">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95000"/>
              </a:lnSpc>
              <a:spcBef>
                <a:spcPct val="50000"/>
              </a:spcBef>
              <a:spcAft>
                <a:spcPct val="35000"/>
              </a:spcAft>
              <a:buClr>
                <a:srgbClr val="678BA8"/>
              </a:buClr>
              <a:buFont typeface="Arial" panose="020B0604020202020204" pitchFamily="34" charset="0"/>
              <a:buChar char="•"/>
            </a:pPr>
            <a:endParaRPr lang="zh-CN" altLang="zh-CN" sz="32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橢圓 9"/>
          <p:cNvSpPr>
            <a:spLocks noChangeArrowheads="1"/>
          </p:cNvSpPr>
          <p:nvPr/>
        </p:nvSpPr>
        <p:spPr bwMode="auto">
          <a:xfrm>
            <a:off x="5706412" y="3237593"/>
            <a:ext cx="711200" cy="711200"/>
          </a:xfrm>
          <a:prstGeom prst="ellipse">
            <a:avLst/>
          </a:prstGeom>
          <a:solidFill>
            <a:srgbClr val="0895BE"/>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marL="233363" indent="-233363">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95000"/>
              </a:lnSpc>
              <a:spcBef>
                <a:spcPct val="50000"/>
              </a:spcBef>
              <a:spcAft>
                <a:spcPct val="35000"/>
              </a:spcAft>
              <a:buClr>
                <a:srgbClr val="678BA8"/>
              </a:buClr>
              <a:buFont typeface="Arial" panose="020B0604020202020204" pitchFamily="34" charset="0"/>
              <a:buChar char="•"/>
            </a:pPr>
            <a:endParaRPr lang="zh-CN" altLang="zh-CN" sz="32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26"/>
          <p:cNvSpPr>
            <a:spLocks noChangeArrowheads="1"/>
          </p:cNvSpPr>
          <p:nvPr/>
        </p:nvSpPr>
        <p:spPr bwMode="auto">
          <a:xfrm>
            <a:off x="6462062" y="3472543"/>
            <a:ext cx="126206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endParaRPr lang="en-US" altLang="zh-CN" sz="1400">
              <a:solidFill>
                <a:srgbClr val="7F7F7F"/>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endParaRPr lang="zh-CN" altLang="en-US">
              <a:latin typeface="微软雅黑" panose="020B0503020204020204" pitchFamily="34" charset="-122"/>
              <a:ea typeface="微软雅黑" panose="020B0503020204020204" pitchFamily="34" charset="-122"/>
            </a:endParaRPr>
          </a:p>
        </p:txBody>
      </p:sp>
      <p:sp>
        <p:nvSpPr>
          <p:cNvPr id="17" name="文本框 27"/>
          <p:cNvSpPr>
            <a:spLocks noChangeArrowheads="1"/>
          </p:cNvSpPr>
          <p:nvPr/>
        </p:nvSpPr>
        <p:spPr bwMode="auto">
          <a:xfrm>
            <a:off x="1340787" y="3472543"/>
            <a:ext cx="126206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endParaRPr lang="en-US" altLang="zh-CN" sz="1400">
              <a:solidFill>
                <a:srgbClr val="7F7F7F"/>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p>
        </p:txBody>
      </p:sp>
      <p:sp>
        <p:nvSpPr>
          <p:cNvPr id="18" name="文本框 18"/>
          <p:cNvSpPr>
            <a:spLocks noChangeArrowheads="1"/>
          </p:cNvSpPr>
          <p:nvPr/>
        </p:nvSpPr>
        <p:spPr bwMode="auto">
          <a:xfrm>
            <a:off x="5782612" y="1377043"/>
            <a:ext cx="126206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endParaRPr lang="en-US" altLang="zh-CN" sz="1400">
              <a:solidFill>
                <a:srgbClr val="7F7F7F"/>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endParaRPr lang="zh-CN" altLang="en-US">
              <a:latin typeface="微软雅黑" panose="020B0503020204020204" pitchFamily="34" charset="-122"/>
              <a:ea typeface="微软雅黑" panose="020B0503020204020204" pitchFamily="34" charset="-122"/>
            </a:endParaRPr>
          </a:p>
        </p:txBody>
      </p:sp>
      <p:sp>
        <p:nvSpPr>
          <p:cNvPr id="19" name="文本框 19"/>
          <p:cNvSpPr>
            <a:spLocks noChangeArrowheads="1"/>
          </p:cNvSpPr>
          <p:nvPr/>
        </p:nvSpPr>
        <p:spPr bwMode="auto">
          <a:xfrm>
            <a:off x="2129774" y="1377043"/>
            <a:ext cx="12636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endParaRPr lang="en-US" altLang="zh-CN" sz="1400">
              <a:solidFill>
                <a:srgbClr val="7F7F7F"/>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20000"/>
              </a:lnSpc>
            </a:pPr>
            <a:r>
              <a:rPr lang="zh-CN" altLang="en-US" sz="1400">
                <a:solidFill>
                  <a:srgbClr val="7F7F7F"/>
                </a:solidFill>
                <a:latin typeface="微软雅黑" panose="020B0503020204020204" pitchFamily="34" charset="-122"/>
                <a:ea typeface="微软雅黑" panose="020B0503020204020204" pitchFamily="34" charset="-122"/>
                <a:sym typeface="宋体" panose="02010600030101010101" pitchFamily="2" charset="-122"/>
              </a:rPr>
              <a:t>此处输入文本</a:t>
            </a:r>
            <a:endParaRPr lang="zh-CN" altLang="en-US">
              <a:latin typeface="微软雅黑" panose="020B0503020204020204" pitchFamily="34" charset="-122"/>
              <a:ea typeface="微软雅黑" panose="020B0503020204020204" pitchFamily="34" charset="-122"/>
            </a:endParaRPr>
          </a:p>
        </p:txBody>
      </p:sp>
      <p:sp>
        <p:nvSpPr>
          <p:cNvPr id="20" name="KSO_Shape"/>
          <p:cNvSpPr>
            <a:spLocks noChangeArrowheads="1"/>
          </p:cNvSpPr>
          <p:nvPr/>
        </p:nvSpPr>
        <p:spPr bwMode="auto">
          <a:xfrm>
            <a:off x="2798112" y="3215368"/>
            <a:ext cx="458787" cy="385763"/>
          </a:xfrm>
          <a:custGeom>
            <a:avLst/>
            <a:gdLst>
              <a:gd name="T0" fmla="*/ 1369416 w 2300288"/>
              <a:gd name="T1" fmla="*/ 1170306 h 1936750"/>
              <a:gd name="T2" fmla="*/ 1466841 w 2300288"/>
              <a:gd name="T3" fmla="*/ 1267143 h 1936750"/>
              <a:gd name="T4" fmla="*/ 1469388 w 2300288"/>
              <a:gd name="T5" fmla="*/ 1285876 h 1936750"/>
              <a:gd name="T6" fmla="*/ 1390111 w 2300288"/>
              <a:gd name="T7" fmla="*/ 1372236 h 1936750"/>
              <a:gd name="T8" fmla="*/ 1428317 w 2300288"/>
              <a:gd name="T9" fmla="*/ 1506538 h 1936750"/>
              <a:gd name="T10" fmla="*/ 1454106 w 2300288"/>
              <a:gd name="T11" fmla="*/ 1707516 h 1936750"/>
              <a:gd name="T12" fmla="*/ 1263075 w 2300288"/>
              <a:gd name="T13" fmla="*/ 1644651 h 1936750"/>
              <a:gd name="T14" fmla="*/ 1293322 w 2300288"/>
              <a:gd name="T15" fmla="*/ 1460501 h 1936750"/>
              <a:gd name="T16" fmla="*/ 1248111 w 2300288"/>
              <a:gd name="T17" fmla="*/ 1298893 h 1936750"/>
              <a:gd name="T18" fmla="*/ 1241425 w 2300288"/>
              <a:gd name="T19" fmla="*/ 1280478 h 1936750"/>
              <a:gd name="T20" fmla="*/ 1248111 w 2300288"/>
              <a:gd name="T21" fmla="*/ 1262381 h 1936750"/>
              <a:gd name="T22" fmla="*/ 1347766 w 2300288"/>
              <a:gd name="T23" fmla="*/ 1168083 h 1936750"/>
              <a:gd name="T24" fmla="*/ 1709819 w 2300288"/>
              <a:gd name="T25" fmla="*/ 1042326 h 1936750"/>
              <a:gd name="T26" fmla="*/ 1921994 w 2300288"/>
              <a:gd name="T27" fmla="*/ 1116242 h 1936750"/>
              <a:gd name="T28" fmla="*/ 2129722 w 2300288"/>
              <a:gd name="T29" fmla="*/ 1187937 h 1936750"/>
              <a:gd name="T30" fmla="*/ 2184037 w 2300288"/>
              <a:gd name="T31" fmla="*/ 1219026 h 1936750"/>
              <a:gd name="T32" fmla="*/ 2217387 w 2300288"/>
              <a:gd name="T33" fmla="*/ 1257729 h 1936750"/>
              <a:gd name="T34" fmla="*/ 2258679 w 2300288"/>
              <a:gd name="T35" fmla="*/ 1346555 h 1936750"/>
              <a:gd name="T36" fmla="*/ 2286948 w 2300288"/>
              <a:gd name="T37" fmla="*/ 1464567 h 1936750"/>
              <a:gd name="T38" fmla="*/ 2300288 w 2300288"/>
              <a:gd name="T39" fmla="*/ 1613351 h 1936750"/>
              <a:gd name="T40" fmla="*/ 2293936 w 2300288"/>
              <a:gd name="T41" fmla="*/ 1646344 h 1936750"/>
              <a:gd name="T42" fmla="*/ 2263443 w 2300288"/>
              <a:gd name="T43" fmla="*/ 1671405 h 1936750"/>
              <a:gd name="T44" fmla="*/ 2151639 w 2300288"/>
              <a:gd name="T45" fmla="*/ 1713915 h 1936750"/>
              <a:gd name="T46" fmla="*/ 1963285 w 2300288"/>
              <a:gd name="T47" fmla="*/ 1748494 h 1936750"/>
              <a:gd name="T48" fmla="*/ 1696478 w 2300288"/>
              <a:gd name="T49" fmla="*/ 1769431 h 1936750"/>
              <a:gd name="T50" fmla="*/ 1145815 w 2300288"/>
              <a:gd name="T51" fmla="*/ 1851606 h 1936750"/>
              <a:gd name="T52" fmla="*/ 116804 w 2300288"/>
              <a:gd name="T53" fmla="*/ 1009057 h 1936750"/>
              <a:gd name="T54" fmla="*/ 1391810 w 2300288"/>
              <a:gd name="T55" fmla="*/ 1904 h 1936750"/>
              <a:gd name="T56" fmla="*/ 1452852 w 2300288"/>
              <a:gd name="T57" fmla="*/ 15236 h 1936750"/>
              <a:gd name="T58" fmla="*/ 1509125 w 2300288"/>
              <a:gd name="T59" fmla="*/ 39676 h 1936750"/>
              <a:gd name="T60" fmla="*/ 1560629 w 2300288"/>
              <a:gd name="T61" fmla="*/ 74909 h 1936750"/>
              <a:gd name="T62" fmla="*/ 1639157 w 2300288"/>
              <a:gd name="T63" fmla="*/ 162832 h 1936750"/>
              <a:gd name="T64" fmla="*/ 1693841 w 2300288"/>
              <a:gd name="T65" fmla="*/ 285036 h 1936750"/>
              <a:gd name="T66" fmla="*/ 1707830 w 2300288"/>
              <a:gd name="T67" fmla="*/ 364071 h 1936750"/>
              <a:gd name="T68" fmla="*/ 1708148 w 2300288"/>
              <a:gd name="T69" fmla="*/ 443742 h 1936750"/>
              <a:gd name="T70" fmla="*/ 1693841 w 2300288"/>
              <a:gd name="T71" fmla="*/ 536426 h 1936750"/>
              <a:gd name="T72" fmla="*/ 1665863 w 2300288"/>
              <a:gd name="T73" fmla="*/ 629745 h 1936750"/>
              <a:gd name="T74" fmla="*/ 1625486 w 2300288"/>
              <a:gd name="T75" fmla="*/ 718938 h 1936750"/>
              <a:gd name="T76" fmla="*/ 1574936 w 2300288"/>
              <a:gd name="T77" fmla="*/ 798608 h 1936750"/>
              <a:gd name="T78" fmla="*/ 1477968 w 2300288"/>
              <a:gd name="T79" fmla="*/ 1046190 h 1936750"/>
              <a:gd name="T80" fmla="*/ 1384179 w 2300288"/>
              <a:gd name="T81" fmla="*/ 1128717 h 1936750"/>
              <a:gd name="T82" fmla="*/ 1353340 w 2300288"/>
              <a:gd name="T83" fmla="*/ 1141096 h 1936750"/>
              <a:gd name="T84" fmla="*/ 1312010 w 2300288"/>
              <a:gd name="T85" fmla="*/ 1118242 h 1936750"/>
              <a:gd name="T86" fmla="*/ 1199781 w 2300288"/>
              <a:gd name="T87" fmla="*/ 1011274 h 1936750"/>
              <a:gd name="T88" fmla="*/ 1120935 w 2300288"/>
              <a:gd name="T89" fmla="*/ 777024 h 1936750"/>
              <a:gd name="T90" fmla="*/ 1072928 w 2300288"/>
              <a:gd name="T91" fmla="*/ 693862 h 1936750"/>
              <a:gd name="T92" fmla="*/ 1036048 w 2300288"/>
              <a:gd name="T93" fmla="*/ 603082 h 1936750"/>
              <a:gd name="T94" fmla="*/ 1011568 w 2300288"/>
              <a:gd name="T95" fmla="*/ 509446 h 1936750"/>
              <a:gd name="T96" fmla="*/ 1001712 w 2300288"/>
              <a:gd name="T97" fmla="*/ 418031 h 1936750"/>
              <a:gd name="T98" fmla="*/ 1005527 w 2300288"/>
              <a:gd name="T99" fmla="*/ 344074 h 1936750"/>
              <a:gd name="T100" fmla="*/ 1029372 w 2300288"/>
              <a:gd name="T101" fmla="*/ 247581 h 1936750"/>
              <a:gd name="T102" fmla="*/ 1093593 w 2300288"/>
              <a:gd name="T103" fmla="*/ 132678 h 1936750"/>
              <a:gd name="T104" fmla="*/ 1164809 w 2300288"/>
              <a:gd name="T105" fmla="*/ 63800 h 1936750"/>
              <a:gd name="T106" fmla="*/ 1217903 w 2300288"/>
              <a:gd name="T107" fmla="*/ 31741 h 1936750"/>
              <a:gd name="T108" fmla="*/ 1275766 w 2300288"/>
              <a:gd name="T109" fmla="*/ 10474 h 1936750"/>
              <a:gd name="T110" fmla="*/ 1337444 w 2300288"/>
              <a:gd name="T111" fmla="*/ 317 h 1936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21" name="KSO_Shape"/>
          <p:cNvSpPr>
            <a:spLocks noChangeArrowheads="1"/>
          </p:cNvSpPr>
          <p:nvPr/>
        </p:nvSpPr>
        <p:spPr bwMode="auto">
          <a:xfrm>
            <a:off x="3699812" y="1751693"/>
            <a:ext cx="288925" cy="323850"/>
          </a:xfrm>
          <a:custGeom>
            <a:avLst/>
            <a:gdLst>
              <a:gd name="T0" fmla="*/ 296862 w 2033587"/>
              <a:gd name="T1" fmla="*/ 1128712 h 2276475"/>
              <a:gd name="T2" fmla="*/ 1404937 w 2033587"/>
              <a:gd name="T3" fmla="*/ 847725 h 2276475"/>
              <a:gd name="T4" fmla="*/ 1408113 w 2033587"/>
              <a:gd name="T5" fmla="*/ 706438 h 2276475"/>
              <a:gd name="T6" fmla="*/ 1894522 w 2033587"/>
              <a:gd name="T7" fmla="*/ 278130 h 2276475"/>
              <a:gd name="T8" fmla="*/ 1940242 w 2033587"/>
              <a:gd name="T9" fmla="*/ 292418 h 2276475"/>
              <a:gd name="T10" fmla="*/ 1979612 w 2033587"/>
              <a:gd name="T11" fmla="*/ 318770 h 2276475"/>
              <a:gd name="T12" fmla="*/ 2010092 w 2033587"/>
              <a:gd name="T13" fmla="*/ 355283 h 2276475"/>
              <a:gd name="T14" fmla="*/ 2028507 w 2033587"/>
              <a:gd name="T15" fmla="*/ 399733 h 2276475"/>
              <a:gd name="T16" fmla="*/ 2033587 w 2033587"/>
              <a:gd name="T17" fmla="*/ 2112328 h 2276475"/>
              <a:gd name="T18" fmla="*/ 2026285 w 2033587"/>
              <a:gd name="T19" fmla="*/ 2160905 h 2276475"/>
              <a:gd name="T20" fmla="*/ 2005647 w 2033587"/>
              <a:gd name="T21" fmla="*/ 2204085 h 2276475"/>
              <a:gd name="T22" fmla="*/ 1973897 w 2033587"/>
              <a:gd name="T23" fmla="*/ 2239010 h 2276475"/>
              <a:gd name="T24" fmla="*/ 1933257 w 2033587"/>
              <a:gd name="T25" fmla="*/ 2263775 h 2276475"/>
              <a:gd name="T26" fmla="*/ 1885950 w 2033587"/>
              <a:gd name="T27" fmla="*/ 2275840 h 2276475"/>
              <a:gd name="T28" fmla="*/ 455295 w 2033587"/>
              <a:gd name="T29" fmla="*/ 2274888 h 2276475"/>
              <a:gd name="T30" fmla="*/ 408940 w 2033587"/>
              <a:gd name="T31" fmla="*/ 2260600 h 2276475"/>
              <a:gd name="T32" fmla="*/ 369887 w 2033587"/>
              <a:gd name="T33" fmla="*/ 2233930 h 2276475"/>
              <a:gd name="T34" fmla="*/ 339725 w 2033587"/>
              <a:gd name="T35" fmla="*/ 2197418 h 2276475"/>
              <a:gd name="T36" fmla="*/ 320992 w 2033587"/>
              <a:gd name="T37" fmla="*/ 2153285 h 2276475"/>
              <a:gd name="T38" fmla="*/ 456565 w 2033587"/>
              <a:gd name="T39" fmla="*/ 2112328 h 2276475"/>
              <a:gd name="T40" fmla="*/ 460692 w 2033587"/>
              <a:gd name="T41" fmla="*/ 2125345 h 2276475"/>
              <a:gd name="T42" fmla="*/ 475615 w 2033587"/>
              <a:gd name="T43" fmla="*/ 2135188 h 2276475"/>
              <a:gd name="T44" fmla="*/ 1876107 w 2033587"/>
              <a:gd name="T45" fmla="*/ 2134870 h 2276475"/>
              <a:gd name="T46" fmla="*/ 1890077 w 2033587"/>
              <a:gd name="T47" fmla="*/ 2123440 h 2276475"/>
              <a:gd name="T48" fmla="*/ 1892617 w 2033587"/>
              <a:gd name="T49" fmla="*/ 440373 h 2276475"/>
              <a:gd name="T50" fmla="*/ 1888490 w 2033587"/>
              <a:gd name="T51" fmla="*/ 427355 h 2276475"/>
              <a:gd name="T52" fmla="*/ 1874202 w 2033587"/>
              <a:gd name="T53" fmla="*/ 417513 h 2276475"/>
              <a:gd name="T54" fmla="*/ 588754 w 2033587"/>
              <a:gd name="T55" fmla="*/ 433070 h 2276475"/>
              <a:gd name="T56" fmla="*/ 579227 w 2033587"/>
              <a:gd name="T57" fmla="*/ 481330 h 2276475"/>
              <a:gd name="T58" fmla="*/ 556363 w 2033587"/>
              <a:gd name="T59" fmla="*/ 522923 h 2276475"/>
              <a:gd name="T60" fmla="*/ 522702 w 2033587"/>
              <a:gd name="T61" fmla="*/ 556260 h 2276475"/>
              <a:gd name="T62" fmla="*/ 481102 w 2033587"/>
              <a:gd name="T63" fmla="*/ 579120 h 2276475"/>
              <a:gd name="T64" fmla="*/ 433150 w 2033587"/>
              <a:gd name="T65" fmla="*/ 588963 h 2276475"/>
              <a:gd name="T66" fmla="*/ 141948 w 2033587"/>
              <a:gd name="T67" fmla="*/ 1842770 h 2276475"/>
              <a:gd name="T68" fmla="*/ 153063 w 2033587"/>
              <a:gd name="T69" fmla="*/ 1856740 h 2276475"/>
              <a:gd name="T70" fmla="*/ 1553180 w 2033587"/>
              <a:gd name="T71" fmla="*/ 1859598 h 2276475"/>
              <a:gd name="T72" fmla="*/ 1566517 w 2033587"/>
              <a:gd name="T73" fmla="*/ 1855470 h 2276475"/>
              <a:gd name="T74" fmla="*/ 1576679 w 2033587"/>
              <a:gd name="T75" fmla="*/ 1840548 h 2276475"/>
              <a:gd name="T76" fmla="*/ 1576044 w 2033587"/>
              <a:gd name="T77" fmla="*/ 157480 h 2276475"/>
              <a:gd name="T78" fmla="*/ 1564612 w 2033587"/>
              <a:gd name="T79" fmla="*/ 143827 h 2276475"/>
              <a:gd name="T80" fmla="*/ 589072 w 2033587"/>
              <a:gd name="T81" fmla="*/ 140970 h 2276475"/>
              <a:gd name="T82" fmla="*/ 1586523 w 2033587"/>
              <a:gd name="T83" fmla="*/ 3492 h 2276475"/>
              <a:gd name="T84" fmla="*/ 1631617 w 2033587"/>
              <a:gd name="T85" fmla="*/ 20002 h 2276475"/>
              <a:gd name="T86" fmla="*/ 1669724 w 2033587"/>
              <a:gd name="T87" fmla="*/ 48260 h 2276475"/>
              <a:gd name="T88" fmla="*/ 1697987 w 2033587"/>
              <a:gd name="T89" fmla="*/ 86360 h 2276475"/>
              <a:gd name="T90" fmla="*/ 1714500 w 2033587"/>
              <a:gd name="T91" fmla="*/ 131445 h 2276475"/>
              <a:gd name="T92" fmla="*/ 1717675 w 2033587"/>
              <a:gd name="T93" fmla="*/ 1844358 h 2276475"/>
              <a:gd name="T94" fmla="*/ 1707831 w 2033587"/>
              <a:gd name="T95" fmla="*/ 1892300 h 2276475"/>
              <a:gd name="T96" fmla="*/ 1685284 w 2033587"/>
              <a:gd name="T97" fmla="*/ 1934210 h 2276475"/>
              <a:gd name="T98" fmla="*/ 1651623 w 2033587"/>
              <a:gd name="T99" fmla="*/ 1967865 h 2276475"/>
              <a:gd name="T100" fmla="*/ 1609705 w 2033587"/>
              <a:gd name="T101" fmla="*/ 1990408 h 2276475"/>
              <a:gd name="T102" fmla="*/ 1562071 w 2033587"/>
              <a:gd name="T103" fmla="*/ 2000250 h 2276475"/>
              <a:gd name="T104" fmla="*/ 131152 w 2033587"/>
              <a:gd name="T105" fmla="*/ 1997075 h 2276475"/>
              <a:gd name="T106" fmla="*/ 86058 w 2033587"/>
              <a:gd name="T107" fmla="*/ 1980565 h 2276475"/>
              <a:gd name="T108" fmla="*/ 48269 w 2033587"/>
              <a:gd name="T109" fmla="*/ 1952308 h 2276475"/>
              <a:gd name="T110" fmla="*/ 19688 w 2033587"/>
              <a:gd name="T111" fmla="*/ 1914208 h 2276475"/>
              <a:gd name="T112" fmla="*/ 3175 w 2033587"/>
              <a:gd name="T113" fmla="*/ 1869123 h 2276475"/>
              <a:gd name="T114" fmla="*/ 489358 w 2033587"/>
              <a:gd name="T115" fmla="*/ 0 h 2276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22" name="KSO_Shape"/>
          <p:cNvSpPr>
            <a:spLocks noChangeArrowheads="1"/>
          </p:cNvSpPr>
          <p:nvPr/>
        </p:nvSpPr>
        <p:spPr bwMode="auto">
          <a:xfrm>
            <a:off x="5160312" y="1875518"/>
            <a:ext cx="414337" cy="352425"/>
          </a:xfrm>
          <a:custGeom>
            <a:avLst/>
            <a:gdLst>
              <a:gd name="T0" fmla="*/ 1460180 w 2276475"/>
              <a:gd name="T1" fmla="*/ 1589502 h 1936751"/>
              <a:gd name="T2" fmla="*/ 1430002 w 2276475"/>
              <a:gd name="T3" fmla="*/ 1660507 h 1936751"/>
              <a:gd name="T4" fmla="*/ 826777 w 2276475"/>
              <a:gd name="T5" fmla="*/ 1646815 h 1936751"/>
              <a:gd name="T6" fmla="*/ 831224 w 2276475"/>
              <a:gd name="T7" fmla="*/ 1571989 h 1936751"/>
              <a:gd name="T8" fmla="*/ 1319864 w 2276475"/>
              <a:gd name="T9" fmla="*/ 1333792 h 1936751"/>
              <a:gd name="T10" fmla="*/ 1335409 w 2276475"/>
              <a:gd name="T11" fmla="*/ 1398037 h 1936751"/>
              <a:gd name="T12" fmla="*/ 969618 w 2276475"/>
              <a:gd name="T13" fmla="*/ 1421773 h 1936751"/>
              <a:gd name="T14" fmla="*/ 935989 w 2276475"/>
              <a:gd name="T15" fmla="*/ 1364807 h 1936751"/>
              <a:gd name="T16" fmla="*/ 369286 w 2276475"/>
              <a:gd name="T17" fmla="*/ 1074738 h 1936751"/>
              <a:gd name="T18" fmla="*/ 954405 w 2276475"/>
              <a:gd name="T19" fmla="*/ 1118871 h 1936751"/>
              <a:gd name="T20" fmla="*/ 908027 w 2276475"/>
              <a:gd name="T21" fmla="*/ 1183323 h 1936751"/>
              <a:gd name="T22" fmla="*/ 309884 w 2276475"/>
              <a:gd name="T23" fmla="*/ 1156971 h 1936751"/>
              <a:gd name="T24" fmla="*/ 331485 w 2276475"/>
              <a:gd name="T25" fmla="*/ 1084263 h 1936751"/>
              <a:gd name="T26" fmla="*/ 1298113 w 2276475"/>
              <a:gd name="T27" fmla="*/ 978277 h 1936751"/>
              <a:gd name="T28" fmla="*/ 1228904 w 2276475"/>
              <a:gd name="T29" fmla="*/ 1099472 h 1936751"/>
              <a:gd name="T30" fmla="*/ 1194140 w 2276475"/>
              <a:gd name="T31" fmla="*/ 1097558 h 1936751"/>
              <a:gd name="T32" fmla="*/ 346041 w 2276475"/>
              <a:gd name="T33" fmla="*/ 844550 h 1936751"/>
              <a:gd name="T34" fmla="*/ 705804 w 2276475"/>
              <a:gd name="T35" fmla="*/ 879158 h 1936751"/>
              <a:gd name="T36" fmla="*/ 678204 w 2276475"/>
              <a:gd name="T37" fmla="*/ 938848 h 1936751"/>
              <a:gd name="T38" fmla="*/ 309874 w 2276475"/>
              <a:gd name="T39" fmla="*/ 921068 h 1936751"/>
              <a:gd name="T40" fmla="*/ 319391 w 2276475"/>
              <a:gd name="T41" fmla="*/ 855345 h 1936751"/>
              <a:gd name="T42" fmla="*/ 1000135 w 2276475"/>
              <a:gd name="T43" fmla="*/ 604838 h 1936751"/>
              <a:gd name="T44" fmla="*/ 1011560 w 2276475"/>
              <a:gd name="T45" fmla="*/ 686753 h 1936751"/>
              <a:gd name="T46" fmla="*/ 320342 w 2276475"/>
              <a:gd name="T47" fmla="*/ 708978 h 1936751"/>
              <a:gd name="T48" fmla="*/ 285432 w 2276475"/>
              <a:gd name="T49" fmla="*/ 634048 h 1936751"/>
              <a:gd name="T50" fmla="*/ 1754043 w 2276475"/>
              <a:gd name="T51" fmla="*/ 411481 h 1936751"/>
              <a:gd name="T52" fmla="*/ 1872277 w 2276475"/>
              <a:gd name="T53" fmla="*/ 512446 h 1936751"/>
              <a:gd name="T54" fmla="*/ 1886261 w 2276475"/>
              <a:gd name="T55" fmla="*/ 574041 h 1936751"/>
              <a:gd name="T56" fmla="*/ 1431445 w 2276475"/>
              <a:gd name="T57" fmla="*/ 1012826 h 1936751"/>
              <a:gd name="T58" fmla="*/ 1360886 w 2276475"/>
              <a:gd name="T59" fmla="*/ 1008063 h 1936751"/>
              <a:gd name="T60" fmla="*/ 1307173 w 2276475"/>
              <a:gd name="T61" fmla="*/ 956311 h 1936751"/>
              <a:gd name="T62" fmla="*/ 1285560 w 2276475"/>
              <a:gd name="T63" fmla="*/ 882016 h 1936751"/>
              <a:gd name="T64" fmla="*/ 1740377 w 2276475"/>
              <a:gd name="T65" fmla="*/ 412433 h 1936751"/>
              <a:gd name="T66" fmla="*/ 238365 w 2276475"/>
              <a:gd name="T67" fmla="*/ 439374 h 1936751"/>
              <a:gd name="T68" fmla="*/ 136798 w 2276475"/>
              <a:gd name="T69" fmla="*/ 536490 h 1936751"/>
              <a:gd name="T70" fmla="*/ 123468 w 2276475"/>
              <a:gd name="T71" fmla="*/ 1683168 h 1936751"/>
              <a:gd name="T72" fmla="*/ 204721 w 2276475"/>
              <a:gd name="T73" fmla="*/ 1798375 h 1936751"/>
              <a:gd name="T74" fmla="*/ 1652367 w 2276475"/>
              <a:gd name="T75" fmla="*/ 1831065 h 1936751"/>
              <a:gd name="T76" fmla="*/ 1779325 w 2276475"/>
              <a:gd name="T77" fmla="*/ 1766955 h 1936751"/>
              <a:gd name="T78" fmla="*/ 1830426 w 2276475"/>
              <a:gd name="T79" fmla="*/ 1633658 h 1936751"/>
              <a:gd name="T80" fmla="*/ 1918980 w 2276475"/>
              <a:gd name="T81" fmla="*/ 1841221 h 1936751"/>
              <a:gd name="T82" fmla="*/ 1808209 w 2276475"/>
              <a:gd name="T83" fmla="*/ 1927865 h 1936751"/>
              <a:gd name="T84" fmla="*/ 121246 w 2276475"/>
              <a:gd name="T85" fmla="*/ 1920882 h 1936751"/>
              <a:gd name="T86" fmla="*/ 19679 w 2276475"/>
              <a:gd name="T87" fmla="*/ 1824400 h 1936751"/>
              <a:gd name="T88" fmla="*/ 6348 w 2276475"/>
              <a:gd name="T89" fmla="*/ 467937 h 1936751"/>
              <a:gd name="T90" fmla="*/ 87602 w 2276475"/>
              <a:gd name="T91" fmla="*/ 353047 h 1936751"/>
              <a:gd name="T92" fmla="*/ 2087102 w 2276475"/>
              <a:gd name="T93" fmla="*/ 106363 h 1936751"/>
              <a:gd name="T94" fmla="*/ 2157158 w 2276475"/>
              <a:gd name="T95" fmla="*/ 137087 h 1936751"/>
              <a:gd name="T96" fmla="*/ 2196783 w 2276475"/>
              <a:gd name="T97" fmla="*/ 211522 h 1936751"/>
              <a:gd name="T98" fmla="*/ 2176812 w 2276475"/>
              <a:gd name="T99" fmla="*/ 284057 h 1936751"/>
              <a:gd name="T100" fmla="*/ 1936846 w 2276475"/>
              <a:gd name="T101" fmla="*/ 504513 h 1936751"/>
              <a:gd name="T102" fmla="*/ 1843966 w 2276475"/>
              <a:gd name="T103" fmla="*/ 406005 h 1936751"/>
              <a:gd name="T104" fmla="*/ 1800220 w 2276475"/>
              <a:gd name="T105" fmla="*/ 346773 h 1936751"/>
              <a:gd name="T106" fmla="*/ 2051598 w 2276475"/>
              <a:gd name="T107" fmla="*/ 110797 h 1936751"/>
              <a:gd name="T108" fmla="*/ 2262757 w 2276475"/>
              <a:gd name="T109" fmla="*/ 42019 h 1936751"/>
              <a:gd name="T110" fmla="*/ 2258291 w 2276475"/>
              <a:gd name="T111" fmla="*/ 126878 h 1936751"/>
              <a:gd name="T112" fmla="*/ 2204058 w 2276475"/>
              <a:gd name="T113" fmla="*/ 126240 h 1936751"/>
              <a:gd name="T114" fmla="*/ 2143763 w 2276475"/>
              <a:gd name="T115" fmla="*/ 71369 h 1936751"/>
              <a:gd name="T116" fmla="*/ 2207248 w 2276475"/>
              <a:gd name="T117" fmla="*/ 19369 h 1936751"/>
              <a:gd name="T118" fmla="*/ 2028819 w 2276475"/>
              <a:gd name="T119" fmla="*/ 26334 h 1936751"/>
              <a:gd name="T120" fmla="*/ 1630814 w 2276475"/>
              <a:gd name="T121" fmla="*/ 458158 h 1936751"/>
              <a:gd name="T122" fmla="*/ 1574819 w 2276475"/>
              <a:gd name="T123" fmla="*/ 449591 h 1936751"/>
              <a:gd name="T124" fmla="*/ 1577683 w 2276475"/>
              <a:gd name="T125" fmla="*/ 393749 h 1936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23" name="KSO_Shape"/>
          <p:cNvSpPr>
            <a:spLocks noChangeArrowheads="1"/>
          </p:cNvSpPr>
          <p:nvPr/>
        </p:nvSpPr>
        <p:spPr bwMode="auto">
          <a:xfrm>
            <a:off x="5860399" y="3431268"/>
            <a:ext cx="403225" cy="323850"/>
          </a:xfrm>
          <a:custGeom>
            <a:avLst/>
            <a:gdLst>
              <a:gd name="T0" fmla="*/ 833218 w 2874963"/>
              <a:gd name="T1" fmla="*/ 1897860 h 2311400"/>
              <a:gd name="T2" fmla="*/ 1229076 w 2874963"/>
              <a:gd name="T3" fmla="*/ 1761671 h 2311400"/>
              <a:gd name="T4" fmla="*/ 1300686 w 2874963"/>
              <a:gd name="T5" fmla="*/ 1845582 h 2311400"/>
              <a:gd name="T6" fmla="*/ 798513 w 2874963"/>
              <a:gd name="T7" fmla="*/ 2193925 h 2311400"/>
              <a:gd name="T8" fmla="*/ 185260 w 2874963"/>
              <a:gd name="T9" fmla="*/ 2052411 h 2311400"/>
              <a:gd name="T10" fmla="*/ 265481 w 2874963"/>
              <a:gd name="T11" fmla="*/ 1800905 h 2311400"/>
              <a:gd name="T12" fmla="*/ 418218 w 2874963"/>
              <a:gd name="T13" fmla="*/ 1705202 h 2311400"/>
              <a:gd name="T14" fmla="*/ 460375 w 2874963"/>
              <a:gd name="T15" fmla="*/ 1877106 h 2311400"/>
              <a:gd name="T16" fmla="*/ 1500188 w 2874963"/>
              <a:gd name="T17" fmla="*/ 1289050 h 2311400"/>
              <a:gd name="T18" fmla="*/ 972911 w 2874963"/>
              <a:gd name="T19" fmla="*/ 1006249 h 2311400"/>
              <a:gd name="T20" fmla="*/ 1019856 w 2874963"/>
              <a:gd name="T21" fmla="*/ 1172256 h 2311400"/>
              <a:gd name="T22" fmla="*/ 1085624 w 2874963"/>
              <a:gd name="T23" fmla="*/ 1240065 h 2311400"/>
              <a:gd name="T24" fmla="*/ 1047751 w 2874963"/>
              <a:gd name="T25" fmla="*/ 1338036 h 2311400"/>
              <a:gd name="T26" fmla="*/ 964974 w 2874963"/>
              <a:gd name="T27" fmla="*/ 1505858 h 2311400"/>
              <a:gd name="T28" fmla="*/ 847952 w 2874963"/>
              <a:gd name="T29" fmla="*/ 1614261 h 2311400"/>
              <a:gd name="T30" fmla="*/ 763815 w 2874963"/>
              <a:gd name="T31" fmla="*/ 1629909 h 2311400"/>
              <a:gd name="T32" fmla="*/ 677636 w 2874963"/>
              <a:gd name="T33" fmla="*/ 1600881 h 2311400"/>
              <a:gd name="T34" fmla="*/ 561975 w 2874963"/>
              <a:gd name="T35" fmla="*/ 1460274 h 2311400"/>
              <a:gd name="T36" fmla="*/ 478518 w 2874963"/>
              <a:gd name="T37" fmla="*/ 1310141 h 2311400"/>
              <a:gd name="T38" fmla="*/ 476477 w 2874963"/>
              <a:gd name="T39" fmla="*/ 1220108 h 2311400"/>
              <a:gd name="T40" fmla="*/ 544513 w 2874963"/>
              <a:gd name="T41" fmla="*/ 1097190 h 2311400"/>
              <a:gd name="T42" fmla="*/ 634320 w 2874963"/>
              <a:gd name="T43" fmla="*/ 1039360 h 2311400"/>
              <a:gd name="T44" fmla="*/ 816883 w 2874963"/>
              <a:gd name="T45" fmla="*/ 1026887 h 2311400"/>
              <a:gd name="T46" fmla="*/ 929369 w 2874963"/>
              <a:gd name="T47" fmla="*/ 969963 h 2311400"/>
              <a:gd name="T48" fmla="*/ 916559 w 2874963"/>
              <a:gd name="T49" fmla="*/ 831868 h 2311400"/>
              <a:gd name="T50" fmla="*/ 984090 w 2874963"/>
              <a:gd name="T51" fmla="*/ 869990 h 2311400"/>
              <a:gd name="T52" fmla="*/ 1042556 w 2874963"/>
              <a:gd name="T53" fmla="*/ 926492 h 2311400"/>
              <a:gd name="T54" fmla="*/ 1069749 w 2874963"/>
              <a:gd name="T55" fmla="*/ 1080341 h 2311400"/>
              <a:gd name="T56" fmla="*/ 1033491 w 2874963"/>
              <a:gd name="T57" fmla="*/ 1185403 h 2311400"/>
              <a:gd name="T58" fmla="*/ 986583 w 2874963"/>
              <a:gd name="T59" fmla="*/ 1003871 h 2311400"/>
              <a:gd name="T60" fmla="*/ 891632 w 2874963"/>
              <a:gd name="T61" fmla="*/ 979818 h 2311400"/>
              <a:gd name="T62" fmla="*/ 748413 w 2874963"/>
              <a:gd name="T63" fmla="*/ 1028832 h 2311400"/>
              <a:gd name="T64" fmla="*/ 577547 w 2874963"/>
              <a:gd name="T65" fmla="*/ 1015897 h 2311400"/>
              <a:gd name="T66" fmla="*/ 516135 w 2874963"/>
              <a:gd name="T67" fmla="*/ 1185403 h 2311400"/>
              <a:gd name="T68" fmla="*/ 477838 w 2874963"/>
              <a:gd name="T69" fmla="*/ 1107344 h 2311400"/>
              <a:gd name="T70" fmla="*/ 504578 w 2874963"/>
              <a:gd name="T71" fmla="*/ 957580 h 2311400"/>
              <a:gd name="T72" fmla="*/ 592730 w 2874963"/>
              <a:gd name="T73" fmla="*/ 848433 h 2311400"/>
              <a:gd name="T74" fmla="*/ 774700 w 2874963"/>
              <a:gd name="T75" fmla="*/ 801688 h 2311400"/>
              <a:gd name="T76" fmla="*/ 1232224 w 2874963"/>
              <a:gd name="T77" fmla="*/ 554836 h 2311400"/>
              <a:gd name="T78" fmla="*/ 1232224 w 2874963"/>
              <a:gd name="T79" fmla="*/ 632608 h 2311400"/>
              <a:gd name="T80" fmla="*/ 1629358 w 2874963"/>
              <a:gd name="T81" fmla="*/ 643492 h 2311400"/>
              <a:gd name="T82" fmla="*/ 1650224 w 2874963"/>
              <a:gd name="T83" fmla="*/ 569574 h 2311400"/>
              <a:gd name="T84" fmla="*/ 1583997 w 2874963"/>
              <a:gd name="T85" fmla="*/ 549848 h 2311400"/>
              <a:gd name="T86" fmla="*/ 1544533 w 2874963"/>
              <a:gd name="T87" fmla="*/ 593382 h 2311400"/>
              <a:gd name="T88" fmla="*/ 1292781 w 2874963"/>
              <a:gd name="T89" fmla="*/ 562772 h 2311400"/>
              <a:gd name="T90" fmla="*/ 1400286 w 2874963"/>
              <a:gd name="T91" fmla="*/ 97272 h 2311400"/>
              <a:gd name="T92" fmla="*/ 1364677 w 2874963"/>
              <a:gd name="T93" fmla="*/ 138766 h 2311400"/>
              <a:gd name="T94" fmla="*/ 1365811 w 2874963"/>
              <a:gd name="T95" fmla="*/ 195451 h 2311400"/>
              <a:gd name="T96" fmla="*/ 1403688 w 2874963"/>
              <a:gd name="T97" fmla="*/ 235131 h 2311400"/>
              <a:gd name="T98" fmla="*/ 1460615 w 2874963"/>
              <a:gd name="T99" fmla="*/ 239212 h 2311400"/>
              <a:gd name="T100" fmla="*/ 1503482 w 2874963"/>
              <a:gd name="T101" fmla="*/ 205655 h 2311400"/>
              <a:gd name="T102" fmla="*/ 1513461 w 2874963"/>
              <a:gd name="T103" fmla="*/ 149650 h 2311400"/>
              <a:gd name="T104" fmla="*/ 1483749 w 2874963"/>
              <a:gd name="T105" fmla="*/ 103168 h 2311400"/>
              <a:gd name="T106" fmla="*/ 1330430 w 2874963"/>
              <a:gd name="T107" fmla="*/ 0 h 2311400"/>
              <a:gd name="T108" fmla="*/ 1582182 w 2874963"/>
              <a:gd name="T109" fmla="*/ 30837 h 2311400"/>
              <a:gd name="T110" fmla="*/ 2805788 w 2874963"/>
              <a:gd name="T111" fmla="*/ 466634 h 2311400"/>
              <a:gd name="T112" fmla="*/ 2866798 w 2874963"/>
              <a:gd name="T113" fmla="*/ 537377 h 2311400"/>
              <a:gd name="T114" fmla="*/ 4082 w 2874963"/>
              <a:gd name="T115" fmla="*/ 549848 h 2311400"/>
              <a:gd name="T116" fmla="*/ 58288 w 2874963"/>
              <a:gd name="T117" fmla="*/ 473436 h 2311400"/>
              <a:gd name="T118" fmla="*/ 1290966 w 2874963"/>
              <a:gd name="T119" fmla="*/ 39453 h 231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25" name="文本框 24"/>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700221745"/>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9"/>
          <p:cNvSpPr>
            <a:spLocks noChangeArrowheads="1"/>
          </p:cNvSpPr>
          <p:nvPr/>
        </p:nvSpPr>
        <p:spPr bwMode="auto">
          <a:xfrm>
            <a:off x="2771800" y="2508314"/>
            <a:ext cx="4090988"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zh-CN" altLang="en-US"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a:t>
            </a:r>
            <a:r>
              <a:rPr lang="zh-CN" altLang="en-US" sz="1400" dirty="0" smtClean="0">
                <a:solidFill>
                  <a:srgbClr val="7C60AA"/>
                </a:solidFill>
                <a:latin typeface="微软雅黑" panose="020B0503020204020204" pitchFamily="34" charset="-122"/>
                <a:ea typeface="微软雅黑" panose="020B0503020204020204" pitchFamily="34" charset="-122"/>
                <a:sym typeface="Arial" panose="020B0604020202020204" pitchFamily="34" charset="0"/>
              </a:rPr>
              <a:t>手册</a:t>
            </a:r>
            <a:endParaRPr lang="en-US" altLang="zh-CN"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3734653" y="2061611"/>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000" b="1" dirty="0">
                <a:solidFill>
                  <a:srgbClr val="7C60AA"/>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000" b="1" dirty="0">
              <a:solidFill>
                <a:srgbClr val="7C60AA"/>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8" y="2655494"/>
            <a:ext cx="4117739" cy="251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7"/>
          <p:cNvSpPr txBox="1">
            <a:spLocks noChangeArrowheads="1"/>
          </p:cNvSpPr>
          <p:nvPr/>
        </p:nvSpPr>
        <p:spPr bwMode="auto">
          <a:xfrm>
            <a:off x="4180979" y="250996"/>
            <a:ext cx="15494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8000" dirty="0" smtClean="0">
                <a:solidFill>
                  <a:srgbClr val="7C60AA"/>
                </a:solidFill>
                <a:latin typeface="华康海报体W12(P)" pitchFamily="2" charset="-122"/>
                <a:ea typeface="华康海报体W12(P)" pitchFamily="2" charset="-122"/>
              </a:rPr>
              <a:t>2</a:t>
            </a:r>
            <a:endParaRPr lang="zh-CN" altLang="en-US" sz="8000" dirty="0">
              <a:solidFill>
                <a:srgbClr val="7C60AA"/>
              </a:solidFill>
              <a:latin typeface="华康海报体W12(P)" pitchFamily="2" charset="-122"/>
              <a:ea typeface="华康海报体W12(P)" pitchFamily="2" charset="-122"/>
            </a:endParaRPr>
          </a:p>
        </p:txBody>
      </p:sp>
      <p:sp>
        <p:nvSpPr>
          <p:cNvPr id="30" name="文本框 8"/>
          <p:cNvSpPr txBox="1">
            <a:spLocks noChangeArrowheads="1"/>
          </p:cNvSpPr>
          <p:nvPr/>
        </p:nvSpPr>
        <p:spPr bwMode="auto">
          <a:xfrm>
            <a:off x="3707904" y="1573383"/>
            <a:ext cx="248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rgbClr val="7C60AA"/>
                </a:solidFill>
                <a:latin typeface="华康海报体W12(P)" pitchFamily="2" charset="-122"/>
                <a:ea typeface="华康海报体W12(P)" pitchFamily="2" charset="-122"/>
              </a:rPr>
              <a:t>PART </a:t>
            </a:r>
            <a:r>
              <a:rPr lang="en-US" altLang="zh-CN" sz="2800" dirty="0" smtClean="0">
                <a:solidFill>
                  <a:srgbClr val="7C60AA"/>
                </a:solidFill>
                <a:latin typeface="华康海报体W12(P)" pitchFamily="2" charset="-122"/>
                <a:ea typeface="华康海报体W12(P)" pitchFamily="2" charset="-122"/>
              </a:rPr>
              <a:t>TWO</a:t>
            </a:r>
            <a:endParaRPr lang="zh-CN" altLang="en-US" sz="2800" dirty="0">
              <a:solidFill>
                <a:srgbClr val="7C60AA"/>
              </a:solidFill>
              <a:latin typeface="华康海报体W12(P)" pitchFamily="2" charset="-122"/>
              <a:ea typeface="华康海报体W12(P)" pitchFamily="2" charset="-122"/>
            </a:endParaRPr>
          </a:p>
        </p:txBody>
      </p:sp>
      <p:pic>
        <p:nvPicPr>
          <p:cNvPr id="3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V="1">
            <a:off x="5052216" y="-91358"/>
            <a:ext cx="4117739" cy="231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906055"/>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53" name="图片 52"/>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56" name="图片 5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sp>
        <p:nvSpPr>
          <p:cNvPr id="25" name="Freeform 5"/>
          <p:cNvSpPr>
            <a:spLocks noChangeArrowheads="1"/>
          </p:cNvSpPr>
          <p:nvPr/>
        </p:nvSpPr>
        <p:spPr bwMode="auto">
          <a:xfrm>
            <a:off x="1152500" y="3147765"/>
            <a:ext cx="3673475" cy="1727200"/>
          </a:xfrm>
          <a:custGeom>
            <a:avLst/>
            <a:gdLst>
              <a:gd name="T0" fmla="*/ 2304 w 2304"/>
              <a:gd name="T1" fmla="*/ 792 h 1080"/>
              <a:gd name="T2" fmla="*/ 2298 w 2304"/>
              <a:gd name="T3" fmla="*/ 822 h 1080"/>
              <a:gd name="T4" fmla="*/ 2280 w 2304"/>
              <a:gd name="T5" fmla="*/ 850 h 1080"/>
              <a:gd name="T6" fmla="*/ 2252 w 2304"/>
              <a:gd name="T7" fmla="*/ 878 h 1080"/>
              <a:gd name="T8" fmla="*/ 2214 w 2304"/>
              <a:gd name="T9" fmla="*/ 904 h 1080"/>
              <a:gd name="T10" fmla="*/ 2164 w 2304"/>
              <a:gd name="T11" fmla="*/ 930 h 1080"/>
              <a:gd name="T12" fmla="*/ 2040 w 2304"/>
              <a:gd name="T13" fmla="*/ 976 h 1080"/>
              <a:gd name="T14" fmla="*/ 1884 w 2304"/>
              <a:gd name="T15" fmla="*/ 1014 h 1080"/>
              <a:gd name="T16" fmla="*/ 1702 w 2304"/>
              <a:gd name="T17" fmla="*/ 1046 h 1080"/>
              <a:gd name="T18" fmla="*/ 1494 w 2304"/>
              <a:gd name="T19" fmla="*/ 1068 h 1080"/>
              <a:gd name="T20" fmla="*/ 1270 w 2304"/>
              <a:gd name="T21" fmla="*/ 1078 h 1080"/>
              <a:gd name="T22" fmla="*/ 1034 w 2304"/>
              <a:gd name="T23" fmla="*/ 1078 h 1080"/>
              <a:gd name="T24" fmla="*/ 810 w 2304"/>
              <a:gd name="T25" fmla="*/ 1068 h 1080"/>
              <a:gd name="T26" fmla="*/ 602 w 2304"/>
              <a:gd name="T27" fmla="*/ 1046 h 1080"/>
              <a:gd name="T28" fmla="*/ 420 w 2304"/>
              <a:gd name="T29" fmla="*/ 1014 h 1080"/>
              <a:gd name="T30" fmla="*/ 264 w 2304"/>
              <a:gd name="T31" fmla="*/ 976 h 1080"/>
              <a:gd name="T32" fmla="*/ 140 w 2304"/>
              <a:gd name="T33" fmla="*/ 930 h 1080"/>
              <a:gd name="T34" fmla="*/ 90 w 2304"/>
              <a:gd name="T35" fmla="*/ 904 h 1080"/>
              <a:gd name="T36" fmla="*/ 52 w 2304"/>
              <a:gd name="T37" fmla="*/ 878 h 1080"/>
              <a:gd name="T38" fmla="*/ 24 w 2304"/>
              <a:gd name="T39" fmla="*/ 850 h 1080"/>
              <a:gd name="T40" fmla="*/ 6 w 2304"/>
              <a:gd name="T41" fmla="*/ 822 h 1080"/>
              <a:gd name="T42" fmla="*/ 0 w 2304"/>
              <a:gd name="T43" fmla="*/ 792 h 1080"/>
              <a:gd name="T44" fmla="*/ 290 w 2304"/>
              <a:gd name="T45" fmla="*/ 204 h 1080"/>
              <a:gd name="T46" fmla="*/ 298 w 2304"/>
              <a:gd name="T47" fmla="*/ 184 h 1080"/>
              <a:gd name="T48" fmla="*/ 316 w 2304"/>
              <a:gd name="T49" fmla="*/ 162 h 1080"/>
              <a:gd name="T50" fmla="*/ 340 w 2304"/>
              <a:gd name="T51" fmla="*/ 142 h 1080"/>
              <a:gd name="T52" fmla="*/ 392 w 2304"/>
              <a:gd name="T53" fmla="*/ 114 h 1080"/>
              <a:gd name="T54" fmla="*/ 486 w 2304"/>
              <a:gd name="T55" fmla="*/ 78 h 1080"/>
              <a:gd name="T56" fmla="*/ 602 w 2304"/>
              <a:gd name="T57" fmla="*/ 50 h 1080"/>
              <a:gd name="T58" fmla="*/ 740 w 2304"/>
              <a:gd name="T59" fmla="*/ 26 h 1080"/>
              <a:gd name="T60" fmla="*/ 896 w 2304"/>
              <a:gd name="T61" fmla="*/ 10 h 1080"/>
              <a:gd name="T62" fmla="*/ 1064 w 2304"/>
              <a:gd name="T63" fmla="*/ 2 h 1080"/>
              <a:gd name="T64" fmla="*/ 1240 w 2304"/>
              <a:gd name="T65" fmla="*/ 2 h 1080"/>
              <a:gd name="T66" fmla="*/ 1408 w 2304"/>
              <a:gd name="T67" fmla="*/ 10 h 1080"/>
              <a:gd name="T68" fmla="*/ 1564 w 2304"/>
              <a:gd name="T69" fmla="*/ 26 h 1080"/>
              <a:gd name="T70" fmla="*/ 1702 w 2304"/>
              <a:gd name="T71" fmla="*/ 50 h 1080"/>
              <a:gd name="T72" fmla="*/ 1818 w 2304"/>
              <a:gd name="T73" fmla="*/ 78 h 1080"/>
              <a:gd name="T74" fmla="*/ 1912 w 2304"/>
              <a:gd name="T75" fmla="*/ 114 h 1080"/>
              <a:gd name="T76" fmla="*/ 1964 w 2304"/>
              <a:gd name="T77" fmla="*/ 142 h 1080"/>
              <a:gd name="T78" fmla="*/ 1988 w 2304"/>
              <a:gd name="T79" fmla="*/ 162 h 1080"/>
              <a:gd name="T80" fmla="*/ 2006 w 2304"/>
              <a:gd name="T81" fmla="*/ 184 h 1080"/>
              <a:gd name="T82" fmla="*/ 2014 w 2304"/>
              <a:gd name="T83" fmla="*/ 204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rgbClr val="1C8EE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6" name="Freeform 6"/>
          <p:cNvSpPr>
            <a:spLocks noChangeArrowheads="1"/>
          </p:cNvSpPr>
          <p:nvPr/>
        </p:nvSpPr>
        <p:spPr bwMode="auto">
          <a:xfrm>
            <a:off x="1611288" y="3147765"/>
            <a:ext cx="2755900" cy="69056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690 w 1728"/>
              <a:gd name="T23" fmla="*/ 428 h 432"/>
              <a:gd name="T24" fmla="*/ 528 w 1728"/>
              <a:gd name="T25" fmla="*/ 416 h 432"/>
              <a:gd name="T26" fmla="*/ 380 w 1728"/>
              <a:gd name="T27" fmla="*/ 396 h 432"/>
              <a:gd name="T28" fmla="*/ 254 w 1728"/>
              <a:gd name="T29" fmla="*/ 368 h 432"/>
              <a:gd name="T30" fmla="*/ 148 w 1728"/>
              <a:gd name="T31" fmla="*/ 336 h 432"/>
              <a:gd name="T32" fmla="*/ 68 w 1728"/>
              <a:gd name="T33" fmla="*/ 300 h 432"/>
              <a:gd name="T34" fmla="*/ 38 w 1728"/>
              <a:gd name="T35" fmla="*/ 280 h 432"/>
              <a:gd name="T36" fmla="*/ 18 w 1728"/>
              <a:gd name="T37" fmla="*/ 260 h 432"/>
              <a:gd name="T38" fmla="*/ 4 w 1728"/>
              <a:gd name="T39" fmla="*/ 238 h 432"/>
              <a:gd name="T40" fmla="*/ 0 w 1728"/>
              <a:gd name="T41" fmla="*/ 216 h 432"/>
              <a:gd name="T42" fmla="*/ 4 w 1728"/>
              <a:gd name="T43" fmla="*/ 194 h 432"/>
              <a:gd name="T44" fmla="*/ 18 w 1728"/>
              <a:gd name="T45" fmla="*/ 172 h 432"/>
              <a:gd name="T46" fmla="*/ 38 w 1728"/>
              <a:gd name="T47" fmla="*/ 152 h 432"/>
              <a:gd name="T48" fmla="*/ 68 w 1728"/>
              <a:gd name="T49" fmla="*/ 132 h 432"/>
              <a:gd name="T50" fmla="*/ 148 w 1728"/>
              <a:gd name="T51" fmla="*/ 96 h 432"/>
              <a:gd name="T52" fmla="*/ 254 w 1728"/>
              <a:gd name="T53" fmla="*/ 64 h 432"/>
              <a:gd name="T54" fmla="*/ 380 w 1728"/>
              <a:gd name="T55" fmla="*/ 36 h 432"/>
              <a:gd name="T56" fmla="*/ 528 w 1728"/>
              <a:gd name="T57" fmla="*/ 16 h 432"/>
              <a:gd name="T58" fmla="*/ 690 w 1728"/>
              <a:gd name="T59" fmla="*/ 4 h 432"/>
              <a:gd name="T60" fmla="*/ 864 w 1728"/>
              <a:gd name="T61" fmla="*/ 0 h 432"/>
              <a:gd name="T62" fmla="*/ 1038 w 1728"/>
              <a:gd name="T63" fmla="*/ 4 h 432"/>
              <a:gd name="T64" fmla="*/ 1200 w 1728"/>
              <a:gd name="T65" fmla="*/ 16 h 432"/>
              <a:gd name="T66" fmla="*/ 1348 w 1728"/>
              <a:gd name="T67" fmla="*/ 36 h 432"/>
              <a:gd name="T68" fmla="*/ 1474 w 1728"/>
              <a:gd name="T69" fmla="*/ 64 h 432"/>
              <a:gd name="T70" fmla="*/ 1580 w 1728"/>
              <a:gd name="T71" fmla="*/ 96 h 432"/>
              <a:gd name="T72" fmla="*/ 1660 w 1728"/>
              <a:gd name="T73" fmla="*/ 132 h 432"/>
              <a:gd name="T74" fmla="*/ 1690 w 1728"/>
              <a:gd name="T75" fmla="*/ 152 h 432"/>
              <a:gd name="T76" fmla="*/ 1710 w 1728"/>
              <a:gd name="T77" fmla="*/ 172 h 432"/>
              <a:gd name="T78" fmla="*/ 1724 w 1728"/>
              <a:gd name="T79" fmla="*/ 194 h 432"/>
              <a:gd name="T80" fmla="*/ 1728 w 1728"/>
              <a:gd name="T81" fmla="*/ 21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solidFill>
            <a:srgbClr val="146BA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9"/>
          <p:cNvSpPr>
            <a:spLocks noChangeArrowheads="1"/>
          </p:cNvSpPr>
          <p:nvPr/>
        </p:nvSpPr>
        <p:spPr bwMode="auto">
          <a:xfrm>
            <a:off x="1763688" y="2139702"/>
            <a:ext cx="2484437" cy="1373188"/>
          </a:xfrm>
          <a:custGeom>
            <a:avLst/>
            <a:gdLst>
              <a:gd name="T0" fmla="*/ 1728 w 1728"/>
              <a:gd name="T1" fmla="*/ 720 h 936"/>
              <a:gd name="T2" fmla="*/ 1724 w 1728"/>
              <a:gd name="T3" fmla="*/ 742 h 936"/>
              <a:gd name="T4" fmla="*/ 1710 w 1728"/>
              <a:gd name="T5" fmla="*/ 764 h 936"/>
              <a:gd name="T6" fmla="*/ 1690 w 1728"/>
              <a:gd name="T7" fmla="*/ 784 h 936"/>
              <a:gd name="T8" fmla="*/ 1660 w 1728"/>
              <a:gd name="T9" fmla="*/ 804 h 936"/>
              <a:gd name="T10" fmla="*/ 1580 w 1728"/>
              <a:gd name="T11" fmla="*/ 840 h 936"/>
              <a:gd name="T12" fmla="*/ 1474 w 1728"/>
              <a:gd name="T13" fmla="*/ 872 h 936"/>
              <a:gd name="T14" fmla="*/ 1348 w 1728"/>
              <a:gd name="T15" fmla="*/ 900 h 936"/>
              <a:gd name="T16" fmla="*/ 1200 w 1728"/>
              <a:gd name="T17" fmla="*/ 920 h 936"/>
              <a:gd name="T18" fmla="*/ 1038 w 1728"/>
              <a:gd name="T19" fmla="*/ 932 h 936"/>
              <a:gd name="T20" fmla="*/ 864 w 1728"/>
              <a:gd name="T21" fmla="*/ 936 h 936"/>
              <a:gd name="T22" fmla="*/ 690 w 1728"/>
              <a:gd name="T23" fmla="*/ 932 h 936"/>
              <a:gd name="T24" fmla="*/ 528 w 1728"/>
              <a:gd name="T25" fmla="*/ 920 h 936"/>
              <a:gd name="T26" fmla="*/ 380 w 1728"/>
              <a:gd name="T27" fmla="*/ 900 h 936"/>
              <a:gd name="T28" fmla="*/ 254 w 1728"/>
              <a:gd name="T29" fmla="*/ 872 h 936"/>
              <a:gd name="T30" fmla="*/ 148 w 1728"/>
              <a:gd name="T31" fmla="*/ 840 h 936"/>
              <a:gd name="T32" fmla="*/ 68 w 1728"/>
              <a:gd name="T33" fmla="*/ 804 h 936"/>
              <a:gd name="T34" fmla="*/ 38 w 1728"/>
              <a:gd name="T35" fmla="*/ 784 h 936"/>
              <a:gd name="T36" fmla="*/ 18 w 1728"/>
              <a:gd name="T37" fmla="*/ 764 h 936"/>
              <a:gd name="T38" fmla="*/ 4 w 1728"/>
              <a:gd name="T39" fmla="*/ 742 h 936"/>
              <a:gd name="T40" fmla="*/ 0 w 1728"/>
              <a:gd name="T41" fmla="*/ 720 h 936"/>
              <a:gd name="T42" fmla="*/ 288 w 1728"/>
              <a:gd name="T43" fmla="*/ 136 h 936"/>
              <a:gd name="T44" fmla="*/ 294 w 1728"/>
              <a:gd name="T45" fmla="*/ 122 h 936"/>
              <a:gd name="T46" fmla="*/ 314 w 1728"/>
              <a:gd name="T47" fmla="*/ 102 h 936"/>
              <a:gd name="T48" fmla="*/ 358 w 1728"/>
              <a:gd name="T49" fmla="*/ 76 h 936"/>
              <a:gd name="T50" fmla="*/ 420 w 1728"/>
              <a:gd name="T51" fmla="*/ 52 h 936"/>
              <a:gd name="T52" fmla="*/ 498 w 1728"/>
              <a:gd name="T53" fmla="*/ 32 h 936"/>
              <a:gd name="T54" fmla="*/ 590 w 1728"/>
              <a:gd name="T55" fmla="*/ 18 h 936"/>
              <a:gd name="T56" fmla="*/ 692 w 1728"/>
              <a:gd name="T57" fmla="*/ 6 h 936"/>
              <a:gd name="T58" fmla="*/ 806 w 1728"/>
              <a:gd name="T59" fmla="*/ 0 h 936"/>
              <a:gd name="T60" fmla="*/ 922 w 1728"/>
              <a:gd name="T61" fmla="*/ 0 h 936"/>
              <a:gd name="T62" fmla="*/ 1036 w 1728"/>
              <a:gd name="T63" fmla="*/ 6 h 936"/>
              <a:gd name="T64" fmla="*/ 1138 w 1728"/>
              <a:gd name="T65" fmla="*/ 18 h 936"/>
              <a:gd name="T66" fmla="*/ 1230 w 1728"/>
              <a:gd name="T67" fmla="*/ 32 h 936"/>
              <a:gd name="T68" fmla="*/ 1308 w 1728"/>
              <a:gd name="T69" fmla="*/ 52 h 936"/>
              <a:gd name="T70" fmla="*/ 1370 w 1728"/>
              <a:gd name="T71" fmla="*/ 76 h 936"/>
              <a:gd name="T72" fmla="*/ 1414 w 1728"/>
              <a:gd name="T73" fmla="*/ 102 h 936"/>
              <a:gd name="T74" fmla="*/ 1434 w 1728"/>
              <a:gd name="T75" fmla="*/ 122 h 936"/>
              <a:gd name="T76" fmla="*/ 1440 w 1728"/>
              <a:gd name="T77" fmla="*/ 1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rgbClr val="FFBF53"/>
          </a:solidFill>
          <a:ln w="28575">
            <a:solidFill>
              <a:schemeClr val="bg1"/>
            </a:solidFill>
            <a:round/>
            <a:headEnd/>
            <a:tailEnd/>
          </a:ln>
          <a:effectLst>
            <a:outerShdw dist="63500" dir="8100000" algn="ctr" rotWithShape="0">
              <a:srgbClr val="000000">
                <a:alpha val="25000"/>
              </a:srgbClr>
            </a:outerShdw>
          </a:effec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10"/>
          <p:cNvSpPr>
            <a:spLocks noChangeArrowheads="1"/>
          </p:cNvSpPr>
          <p:nvPr/>
        </p:nvSpPr>
        <p:spPr bwMode="auto">
          <a:xfrm>
            <a:off x="2178025" y="2139702"/>
            <a:ext cx="1655763" cy="422275"/>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460 w 1152"/>
              <a:gd name="T21" fmla="*/ 286 h 288"/>
              <a:gd name="T22" fmla="*/ 352 w 1152"/>
              <a:gd name="T23" fmla="*/ 276 h 288"/>
              <a:gd name="T24" fmla="*/ 254 w 1152"/>
              <a:gd name="T25" fmla="*/ 264 h 288"/>
              <a:gd name="T26" fmla="*/ 168 w 1152"/>
              <a:gd name="T27" fmla="*/ 246 h 288"/>
              <a:gd name="T28" fmla="*/ 98 w 1152"/>
              <a:gd name="T29" fmla="*/ 224 h 288"/>
              <a:gd name="T30" fmla="*/ 46 w 1152"/>
              <a:gd name="T31" fmla="*/ 200 h 288"/>
              <a:gd name="T32" fmla="*/ 12 w 1152"/>
              <a:gd name="T33" fmla="*/ 174 h 288"/>
              <a:gd name="T34" fmla="*/ 2 w 1152"/>
              <a:gd name="T35" fmla="*/ 158 h 288"/>
              <a:gd name="T36" fmla="*/ 0 w 1152"/>
              <a:gd name="T37" fmla="*/ 144 h 288"/>
              <a:gd name="T38" fmla="*/ 2 w 1152"/>
              <a:gd name="T39" fmla="*/ 130 h 288"/>
              <a:gd name="T40" fmla="*/ 12 w 1152"/>
              <a:gd name="T41" fmla="*/ 114 h 288"/>
              <a:gd name="T42" fmla="*/ 46 w 1152"/>
              <a:gd name="T43" fmla="*/ 88 h 288"/>
              <a:gd name="T44" fmla="*/ 98 w 1152"/>
              <a:gd name="T45" fmla="*/ 64 h 288"/>
              <a:gd name="T46" fmla="*/ 168 w 1152"/>
              <a:gd name="T47" fmla="*/ 42 h 288"/>
              <a:gd name="T48" fmla="*/ 254 w 1152"/>
              <a:gd name="T49" fmla="*/ 24 h 288"/>
              <a:gd name="T50" fmla="*/ 352 w 1152"/>
              <a:gd name="T51" fmla="*/ 12 h 288"/>
              <a:gd name="T52" fmla="*/ 460 w 1152"/>
              <a:gd name="T53" fmla="*/ 2 h 288"/>
              <a:gd name="T54" fmla="*/ 576 w 1152"/>
              <a:gd name="T55" fmla="*/ 0 h 288"/>
              <a:gd name="T56" fmla="*/ 692 w 1152"/>
              <a:gd name="T57" fmla="*/ 2 h 288"/>
              <a:gd name="T58" fmla="*/ 800 w 1152"/>
              <a:gd name="T59" fmla="*/ 12 h 288"/>
              <a:gd name="T60" fmla="*/ 898 w 1152"/>
              <a:gd name="T61" fmla="*/ 24 h 288"/>
              <a:gd name="T62" fmla="*/ 984 w 1152"/>
              <a:gd name="T63" fmla="*/ 42 h 288"/>
              <a:gd name="T64" fmla="*/ 1054 w 1152"/>
              <a:gd name="T65" fmla="*/ 64 h 288"/>
              <a:gd name="T66" fmla="*/ 1106 w 1152"/>
              <a:gd name="T67" fmla="*/ 88 h 288"/>
              <a:gd name="T68" fmla="*/ 1140 w 1152"/>
              <a:gd name="T69" fmla="*/ 114 h 288"/>
              <a:gd name="T70" fmla="*/ 1150 w 1152"/>
              <a:gd name="T71" fmla="*/ 130 h 288"/>
              <a:gd name="T72" fmla="*/ 1152 w 1152"/>
              <a:gd name="T73"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solidFill>
            <a:srgbClr val="D6A20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12"/>
          <p:cNvSpPr>
            <a:spLocks noChangeArrowheads="1"/>
          </p:cNvSpPr>
          <p:nvPr/>
        </p:nvSpPr>
        <p:spPr bwMode="auto">
          <a:xfrm>
            <a:off x="2290738" y="818902"/>
            <a:ext cx="1430337" cy="1466850"/>
          </a:xfrm>
          <a:custGeom>
            <a:avLst/>
            <a:gdLst>
              <a:gd name="T0" fmla="*/ 576 w 576"/>
              <a:gd name="T1" fmla="*/ 576 h 648"/>
              <a:gd name="T2" fmla="*/ 576 w 576"/>
              <a:gd name="T3" fmla="*/ 576 h 648"/>
              <a:gd name="T4" fmla="*/ 574 w 576"/>
              <a:gd name="T5" fmla="*/ 584 h 648"/>
              <a:gd name="T6" fmla="*/ 570 w 576"/>
              <a:gd name="T7" fmla="*/ 590 h 648"/>
              <a:gd name="T8" fmla="*/ 564 w 576"/>
              <a:gd name="T9" fmla="*/ 598 h 648"/>
              <a:gd name="T10" fmla="*/ 554 w 576"/>
              <a:gd name="T11" fmla="*/ 604 h 648"/>
              <a:gd name="T12" fmla="*/ 542 w 576"/>
              <a:gd name="T13" fmla="*/ 610 h 648"/>
              <a:gd name="T14" fmla="*/ 526 w 576"/>
              <a:gd name="T15" fmla="*/ 616 h 648"/>
              <a:gd name="T16" fmla="*/ 492 w 576"/>
              <a:gd name="T17" fmla="*/ 626 h 648"/>
              <a:gd name="T18" fmla="*/ 450 w 576"/>
              <a:gd name="T19" fmla="*/ 636 h 648"/>
              <a:gd name="T20" fmla="*/ 400 w 576"/>
              <a:gd name="T21" fmla="*/ 642 h 648"/>
              <a:gd name="T22" fmla="*/ 346 w 576"/>
              <a:gd name="T23" fmla="*/ 646 h 648"/>
              <a:gd name="T24" fmla="*/ 288 w 576"/>
              <a:gd name="T25" fmla="*/ 648 h 648"/>
              <a:gd name="T26" fmla="*/ 230 w 576"/>
              <a:gd name="T27" fmla="*/ 646 h 648"/>
              <a:gd name="T28" fmla="*/ 176 w 576"/>
              <a:gd name="T29" fmla="*/ 642 h 648"/>
              <a:gd name="T30" fmla="*/ 126 w 576"/>
              <a:gd name="T31" fmla="*/ 636 h 648"/>
              <a:gd name="T32" fmla="*/ 84 w 576"/>
              <a:gd name="T33" fmla="*/ 626 h 648"/>
              <a:gd name="T34" fmla="*/ 50 w 576"/>
              <a:gd name="T35" fmla="*/ 616 h 648"/>
              <a:gd name="T36" fmla="*/ 34 w 576"/>
              <a:gd name="T37" fmla="*/ 610 h 648"/>
              <a:gd name="T38" fmla="*/ 22 w 576"/>
              <a:gd name="T39" fmla="*/ 604 h 648"/>
              <a:gd name="T40" fmla="*/ 12 w 576"/>
              <a:gd name="T41" fmla="*/ 598 h 648"/>
              <a:gd name="T42" fmla="*/ 6 w 576"/>
              <a:gd name="T43" fmla="*/ 590 h 648"/>
              <a:gd name="T44" fmla="*/ 2 w 576"/>
              <a:gd name="T45" fmla="*/ 584 h 648"/>
              <a:gd name="T46" fmla="*/ 0 w 576"/>
              <a:gd name="T47" fmla="*/ 576 h 648"/>
              <a:gd name="T48" fmla="*/ 288 w 576"/>
              <a:gd name="T49" fmla="*/ 0 h 648"/>
              <a:gd name="T50" fmla="*/ 576 w 576"/>
              <a:gd name="T51" fmla="*/ 576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F07474"/>
          </a:solidFill>
          <a:ln w="28575">
            <a:solidFill>
              <a:schemeClr val="bg1"/>
            </a:solidFill>
            <a:round/>
            <a:headEnd/>
            <a:tailEnd/>
          </a:ln>
          <a:effectLst>
            <a:outerShdw dist="63500" dir="8100000" algn="ctr" rotWithShape="0">
              <a:srgbClr val="000000">
                <a:alpha val="25000"/>
              </a:srgbClr>
            </a:outerShdw>
          </a:effec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Line 20"/>
          <p:cNvSpPr>
            <a:spLocks noChangeShapeType="1"/>
          </p:cNvSpPr>
          <p:nvPr/>
        </p:nvSpPr>
        <p:spPr bwMode="auto">
          <a:xfrm flipH="1">
            <a:off x="4300513" y="3998665"/>
            <a:ext cx="3719512" cy="0"/>
          </a:xfrm>
          <a:prstGeom prst="line">
            <a:avLst/>
          </a:prstGeom>
          <a:noFill/>
          <a:ln w="25400" cap="rnd">
            <a:solidFill>
              <a:srgbClr val="ADBACA"/>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1" name="Line 21"/>
          <p:cNvSpPr>
            <a:spLocks noChangeShapeType="1"/>
          </p:cNvSpPr>
          <p:nvPr/>
        </p:nvSpPr>
        <p:spPr bwMode="auto">
          <a:xfrm flipH="1">
            <a:off x="3352775" y="1790452"/>
            <a:ext cx="4679950" cy="0"/>
          </a:xfrm>
          <a:prstGeom prst="line">
            <a:avLst/>
          </a:prstGeom>
          <a:noFill/>
          <a:ln w="25400" cap="rnd">
            <a:solidFill>
              <a:srgbClr val="ADBACA"/>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2" name="Line 22"/>
          <p:cNvSpPr>
            <a:spLocks noChangeShapeType="1"/>
          </p:cNvSpPr>
          <p:nvPr/>
        </p:nvSpPr>
        <p:spPr bwMode="auto">
          <a:xfrm flipH="1">
            <a:off x="3778225" y="2847727"/>
            <a:ext cx="4241800" cy="0"/>
          </a:xfrm>
          <a:prstGeom prst="line">
            <a:avLst/>
          </a:prstGeom>
          <a:noFill/>
          <a:ln w="25400" cap="rnd">
            <a:solidFill>
              <a:srgbClr val="ADBACA"/>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3" name="Freeform 19"/>
          <p:cNvSpPr>
            <a:spLocks noEditPoints="1" noChangeArrowheads="1"/>
          </p:cNvSpPr>
          <p:nvPr/>
        </p:nvSpPr>
        <p:spPr bwMode="auto">
          <a:xfrm>
            <a:off x="2820963" y="2808040"/>
            <a:ext cx="458787" cy="44291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11"/>
          <p:cNvSpPr>
            <a:spLocks noChangeAspect="1" noEditPoints="1" noChangeArrowheads="1"/>
          </p:cNvSpPr>
          <p:nvPr/>
        </p:nvSpPr>
        <p:spPr bwMode="auto">
          <a:xfrm>
            <a:off x="2768575" y="1550740"/>
            <a:ext cx="479425" cy="479425"/>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noEditPoints="1" noChangeArrowheads="1"/>
          </p:cNvSpPr>
          <p:nvPr/>
        </p:nvSpPr>
        <p:spPr bwMode="auto">
          <a:xfrm>
            <a:off x="2790800" y="4166940"/>
            <a:ext cx="452438" cy="442912"/>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noEditPoints="1" noChangeArrowheads="1"/>
          </p:cNvSpPr>
          <p:nvPr/>
        </p:nvSpPr>
        <p:spPr bwMode="auto">
          <a:xfrm>
            <a:off x="2954313" y="4322515"/>
            <a:ext cx="122237" cy="123825"/>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noChangeArrowheads="1"/>
          </p:cNvSpPr>
          <p:nvPr/>
        </p:nvSpPr>
        <p:spPr bwMode="auto">
          <a:xfrm>
            <a:off x="2944788" y="4471740"/>
            <a:ext cx="65087" cy="71437"/>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noChangeArrowheads="1"/>
          </p:cNvSpPr>
          <p:nvPr/>
        </p:nvSpPr>
        <p:spPr bwMode="auto">
          <a:xfrm>
            <a:off x="3022575" y="4235202"/>
            <a:ext cx="71438" cy="73025"/>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TextBox 13"/>
          <p:cNvSpPr txBox="1">
            <a:spLocks noChangeArrowheads="1"/>
          </p:cNvSpPr>
          <p:nvPr/>
        </p:nvSpPr>
        <p:spPr bwMode="auto">
          <a:xfrm>
            <a:off x="6513488" y="1404690"/>
            <a:ext cx="12779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a:spLocks noChangeArrowheads="1"/>
          </p:cNvSpPr>
          <p:nvPr/>
        </p:nvSpPr>
        <p:spPr bwMode="auto">
          <a:xfrm>
            <a:off x="5184750" y="1841252"/>
            <a:ext cx="2606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a:spLocks noChangeArrowheads="1"/>
          </p:cNvSpPr>
          <p:nvPr/>
        </p:nvSpPr>
        <p:spPr bwMode="auto">
          <a:xfrm>
            <a:off x="6513488" y="2530227"/>
            <a:ext cx="12779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a:spLocks noChangeArrowheads="1"/>
          </p:cNvSpPr>
          <p:nvPr/>
        </p:nvSpPr>
        <p:spPr bwMode="auto">
          <a:xfrm>
            <a:off x="5184750" y="2914402"/>
            <a:ext cx="2606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a:spLocks noChangeArrowheads="1"/>
          </p:cNvSpPr>
          <p:nvPr/>
        </p:nvSpPr>
        <p:spPr bwMode="auto">
          <a:xfrm>
            <a:off x="6513488" y="3665290"/>
            <a:ext cx="12779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a:spLocks noChangeArrowheads="1"/>
          </p:cNvSpPr>
          <p:nvPr/>
        </p:nvSpPr>
        <p:spPr bwMode="auto">
          <a:xfrm>
            <a:off x="5184750" y="4051052"/>
            <a:ext cx="2606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2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5" name="图片 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46" name="文本框 45"/>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494111064"/>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anim calcmode="lin" valueType="num">
                                      <p:cBhvr>
                                        <p:cTn id="33" dur="1000" fill="hold"/>
                                        <p:tgtEl>
                                          <p:spTgt spid="30"/>
                                        </p:tgtEl>
                                        <p:attrNameLst>
                                          <p:attrName>ppt_x</p:attrName>
                                        </p:attrNameLst>
                                      </p:cBhvr>
                                      <p:tavLst>
                                        <p:tav tm="0">
                                          <p:val>
                                            <p:strVal val="#ppt_x"/>
                                          </p:val>
                                        </p:tav>
                                        <p:tav tm="100000">
                                          <p:val>
                                            <p:strVal val="#ppt_x"/>
                                          </p:val>
                                        </p:tav>
                                      </p:tavLst>
                                    </p:anim>
                                    <p:anim calcmode="lin" valueType="num">
                                      <p:cBhvr>
                                        <p:cTn id="34" dur="10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1000"/>
                                        <p:tgtEl>
                                          <p:spTgt spid="34"/>
                                        </p:tgtEl>
                                      </p:cBhvr>
                                    </p:animEffect>
                                    <p:anim calcmode="lin" valueType="num">
                                      <p:cBhvr>
                                        <p:cTn id="53" dur="1000" fill="hold"/>
                                        <p:tgtEl>
                                          <p:spTgt spid="34"/>
                                        </p:tgtEl>
                                        <p:attrNameLst>
                                          <p:attrName>ppt_x</p:attrName>
                                        </p:attrNameLst>
                                      </p:cBhvr>
                                      <p:tavLst>
                                        <p:tav tm="0">
                                          <p:val>
                                            <p:strVal val="#ppt_x"/>
                                          </p:val>
                                        </p:tav>
                                        <p:tav tm="100000">
                                          <p:val>
                                            <p:strVal val="#ppt_x"/>
                                          </p:val>
                                        </p:tav>
                                      </p:tavLst>
                                    </p:anim>
                                    <p:anim calcmode="lin" valueType="num">
                                      <p:cBhvr>
                                        <p:cTn id="54" dur="1000" fill="hold"/>
                                        <p:tgtEl>
                                          <p:spTgt spid="3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1000"/>
                                        <p:tgtEl>
                                          <p:spTgt spid="38"/>
                                        </p:tgtEl>
                                      </p:cBhvr>
                                    </p:animEffect>
                                    <p:anim calcmode="lin" valueType="num">
                                      <p:cBhvr>
                                        <p:cTn id="73" dur="1000" fill="hold"/>
                                        <p:tgtEl>
                                          <p:spTgt spid="38"/>
                                        </p:tgtEl>
                                        <p:attrNameLst>
                                          <p:attrName>ppt_x</p:attrName>
                                        </p:attrNameLst>
                                      </p:cBhvr>
                                      <p:tavLst>
                                        <p:tav tm="0">
                                          <p:val>
                                            <p:strVal val="#ppt_x"/>
                                          </p:val>
                                        </p:tav>
                                        <p:tav tm="100000">
                                          <p:val>
                                            <p:strVal val="#ppt_x"/>
                                          </p:val>
                                        </p:tav>
                                      </p:tavLst>
                                    </p:anim>
                                    <p:anim calcmode="lin" valueType="num">
                                      <p:cBhvr>
                                        <p:cTn id="74" dur="1000" fill="hold"/>
                                        <p:tgtEl>
                                          <p:spTgt spid="3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1000"/>
                                        <p:tgtEl>
                                          <p:spTgt spid="39"/>
                                        </p:tgtEl>
                                      </p:cBhvr>
                                    </p:animEffect>
                                    <p:anim calcmode="lin" valueType="num">
                                      <p:cBhvr>
                                        <p:cTn id="78" dur="1000" fill="hold"/>
                                        <p:tgtEl>
                                          <p:spTgt spid="39"/>
                                        </p:tgtEl>
                                        <p:attrNameLst>
                                          <p:attrName>ppt_x</p:attrName>
                                        </p:attrNameLst>
                                      </p:cBhvr>
                                      <p:tavLst>
                                        <p:tav tm="0">
                                          <p:val>
                                            <p:strVal val="#ppt_x"/>
                                          </p:val>
                                        </p:tav>
                                        <p:tav tm="100000">
                                          <p:val>
                                            <p:strVal val="#ppt_x"/>
                                          </p:val>
                                        </p:tav>
                                      </p:tavLst>
                                    </p:anim>
                                    <p:anim calcmode="lin" valueType="num">
                                      <p:cBhvr>
                                        <p:cTn id="79" dur="1000" fill="hold"/>
                                        <p:tgtEl>
                                          <p:spTgt spid="3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1000"/>
                                        <p:tgtEl>
                                          <p:spTgt spid="40"/>
                                        </p:tgtEl>
                                      </p:cBhvr>
                                    </p:animEffect>
                                    <p:anim calcmode="lin" valueType="num">
                                      <p:cBhvr>
                                        <p:cTn id="83" dur="1000" fill="hold"/>
                                        <p:tgtEl>
                                          <p:spTgt spid="40"/>
                                        </p:tgtEl>
                                        <p:attrNameLst>
                                          <p:attrName>ppt_x</p:attrName>
                                        </p:attrNameLst>
                                      </p:cBhvr>
                                      <p:tavLst>
                                        <p:tav tm="0">
                                          <p:val>
                                            <p:strVal val="#ppt_x"/>
                                          </p:val>
                                        </p:tav>
                                        <p:tav tm="100000">
                                          <p:val>
                                            <p:strVal val="#ppt_x"/>
                                          </p:val>
                                        </p:tav>
                                      </p:tavLst>
                                    </p:anim>
                                    <p:anim calcmode="lin" valueType="num">
                                      <p:cBhvr>
                                        <p:cTn id="84" dur="1000" fill="hold"/>
                                        <p:tgtEl>
                                          <p:spTgt spid="4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1000"/>
                                        <p:tgtEl>
                                          <p:spTgt spid="41"/>
                                        </p:tgtEl>
                                      </p:cBhvr>
                                    </p:animEffect>
                                    <p:anim calcmode="lin" valueType="num">
                                      <p:cBhvr>
                                        <p:cTn id="88" dur="1000" fill="hold"/>
                                        <p:tgtEl>
                                          <p:spTgt spid="41"/>
                                        </p:tgtEl>
                                        <p:attrNameLst>
                                          <p:attrName>ppt_x</p:attrName>
                                        </p:attrNameLst>
                                      </p:cBhvr>
                                      <p:tavLst>
                                        <p:tav tm="0">
                                          <p:val>
                                            <p:strVal val="#ppt_x"/>
                                          </p:val>
                                        </p:tav>
                                        <p:tav tm="100000">
                                          <p:val>
                                            <p:strVal val="#ppt_x"/>
                                          </p:val>
                                        </p:tav>
                                      </p:tavLst>
                                    </p:anim>
                                    <p:anim calcmode="lin" valueType="num">
                                      <p:cBhvr>
                                        <p:cTn id="89" dur="1000" fill="hold"/>
                                        <p:tgtEl>
                                          <p:spTgt spid="4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1000"/>
                                        <p:tgtEl>
                                          <p:spTgt spid="42"/>
                                        </p:tgtEl>
                                      </p:cBhvr>
                                    </p:animEffect>
                                    <p:anim calcmode="lin" valueType="num">
                                      <p:cBhvr>
                                        <p:cTn id="93" dur="1000" fill="hold"/>
                                        <p:tgtEl>
                                          <p:spTgt spid="42"/>
                                        </p:tgtEl>
                                        <p:attrNameLst>
                                          <p:attrName>ppt_x</p:attrName>
                                        </p:attrNameLst>
                                      </p:cBhvr>
                                      <p:tavLst>
                                        <p:tav tm="0">
                                          <p:val>
                                            <p:strVal val="#ppt_x"/>
                                          </p:val>
                                        </p:tav>
                                        <p:tav tm="100000">
                                          <p:val>
                                            <p:strVal val="#ppt_x"/>
                                          </p:val>
                                        </p:tav>
                                      </p:tavLst>
                                    </p:anim>
                                    <p:anim calcmode="lin" valueType="num">
                                      <p:cBhvr>
                                        <p:cTn id="94" dur="1000" fill="hold"/>
                                        <p:tgtEl>
                                          <p:spTgt spid="4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1000"/>
                                        <p:tgtEl>
                                          <p:spTgt spid="43"/>
                                        </p:tgtEl>
                                      </p:cBhvr>
                                    </p:animEffect>
                                    <p:anim calcmode="lin" valueType="num">
                                      <p:cBhvr>
                                        <p:cTn id="98" dur="1000" fill="hold"/>
                                        <p:tgtEl>
                                          <p:spTgt spid="43"/>
                                        </p:tgtEl>
                                        <p:attrNameLst>
                                          <p:attrName>ppt_x</p:attrName>
                                        </p:attrNameLst>
                                      </p:cBhvr>
                                      <p:tavLst>
                                        <p:tav tm="0">
                                          <p:val>
                                            <p:strVal val="#ppt_x"/>
                                          </p:val>
                                        </p:tav>
                                        <p:tav tm="100000">
                                          <p:val>
                                            <p:strVal val="#ppt_x"/>
                                          </p:val>
                                        </p:tav>
                                      </p:tavLst>
                                    </p:anim>
                                    <p:anim calcmode="lin" valueType="num">
                                      <p:cBhvr>
                                        <p:cTn id="99" dur="1000" fill="hold"/>
                                        <p:tgtEl>
                                          <p:spTgt spid="4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1000"/>
                                        <p:tgtEl>
                                          <p:spTgt spid="44"/>
                                        </p:tgtEl>
                                      </p:cBhvr>
                                    </p:animEffect>
                                    <p:anim calcmode="lin" valueType="num">
                                      <p:cBhvr>
                                        <p:cTn id="103" dur="1000" fill="hold"/>
                                        <p:tgtEl>
                                          <p:spTgt spid="44"/>
                                        </p:tgtEl>
                                        <p:attrNameLst>
                                          <p:attrName>ppt_x</p:attrName>
                                        </p:attrNameLst>
                                      </p:cBhvr>
                                      <p:tavLst>
                                        <p:tav tm="0">
                                          <p:val>
                                            <p:strVal val="#ppt_x"/>
                                          </p:val>
                                        </p:tav>
                                        <p:tav tm="100000">
                                          <p:val>
                                            <p:strVal val="#ppt_x"/>
                                          </p:val>
                                        </p:tav>
                                      </p:tavLst>
                                    </p:anim>
                                    <p:anim calcmode="lin" valueType="num">
                                      <p:cBhvr>
                                        <p:cTn id="104" dur="1000" fill="hold"/>
                                        <p:tgtEl>
                                          <p:spTgt spid="44"/>
                                        </p:tgtEl>
                                        <p:attrNameLst>
                                          <p:attrName>ppt_y</p:attrName>
                                        </p:attrNameLst>
                                      </p:cBhvr>
                                      <p:tavLst>
                                        <p:tav tm="0">
                                          <p:val>
                                            <p:strVal val="#ppt_y+.1"/>
                                          </p:val>
                                        </p:tav>
                                        <p:tav tm="100000">
                                          <p:val>
                                            <p:strVal val="#ppt_y"/>
                                          </p:val>
                                        </p:tav>
                                      </p:tavLst>
                                    </p:anim>
                                  </p:childTnLst>
                                </p:cTn>
                              </p:par>
                            </p:childTnLst>
                          </p:cTn>
                        </p:par>
                        <p:par>
                          <p:cTn id="105" fill="hold">
                            <p:stCondLst>
                              <p:cond delay="1000"/>
                            </p:stCondLst>
                            <p:childTnLst>
                              <p:par>
                                <p:cTn id="106" presetID="42" presetClass="entr" presetSubtype="0" fill="hold"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1000"/>
                                        <p:tgtEl>
                                          <p:spTgt spid="45"/>
                                        </p:tgtEl>
                                      </p:cBhvr>
                                    </p:animEffect>
                                    <p:anim calcmode="lin" valueType="num">
                                      <p:cBhvr>
                                        <p:cTn id="109" dur="1000" fill="hold"/>
                                        <p:tgtEl>
                                          <p:spTgt spid="45"/>
                                        </p:tgtEl>
                                        <p:attrNameLst>
                                          <p:attrName>ppt_x</p:attrName>
                                        </p:attrNameLst>
                                      </p:cBhvr>
                                      <p:tavLst>
                                        <p:tav tm="0">
                                          <p:val>
                                            <p:strVal val="#ppt_x"/>
                                          </p:val>
                                        </p:tav>
                                        <p:tav tm="100000">
                                          <p:val>
                                            <p:strVal val="#ppt_x"/>
                                          </p:val>
                                        </p:tav>
                                      </p:tavLst>
                                    </p:anim>
                                    <p:anim calcmode="lin" valueType="num">
                                      <p:cBhvr>
                                        <p:cTn id="110"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grpSp>
        <p:nvGrpSpPr>
          <p:cNvPr id="2" name="组合 1"/>
          <p:cNvGrpSpPr/>
          <p:nvPr/>
        </p:nvGrpSpPr>
        <p:grpSpPr>
          <a:xfrm>
            <a:off x="175881" y="1154805"/>
            <a:ext cx="4761181" cy="3300655"/>
            <a:chOff x="222421" y="778476"/>
            <a:chExt cx="4761181" cy="3300655"/>
          </a:xfrm>
        </p:grpSpPr>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l="6271" r="9513"/>
            <a:stretch>
              <a:fillRect/>
            </a:stretch>
          </p:blipFill>
          <p:spPr>
            <a:xfrm>
              <a:off x="222421" y="778476"/>
              <a:ext cx="4761181" cy="3300655"/>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b="21111"/>
            <a:stretch>
              <a:fillRect/>
            </a:stretch>
          </p:blipFill>
          <p:spPr>
            <a:xfrm rot="21350724">
              <a:off x="1638840" y="1285876"/>
              <a:ext cx="2209260" cy="2517192"/>
            </a:xfrm>
            <a:prstGeom prst="rect">
              <a:avLst/>
            </a:prstGeom>
          </p:spPr>
        </p:pic>
      </p:grpSp>
      <p:grpSp>
        <p:nvGrpSpPr>
          <p:cNvPr id="5" name="组合 4"/>
          <p:cNvGrpSpPr/>
          <p:nvPr/>
        </p:nvGrpSpPr>
        <p:grpSpPr>
          <a:xfrm>
            <a:off x="4860032" y="1923678"/>
            <a:ext cx="1686454" cy="1657759"/>
            <a:chOff x="4906572" y="1547349"/>
            <a:chExt cx="1686454" cy="1657759"/>
          </a:xfrm>
        </p:grpSpPr>
        <p:sp>
          <p:nvSpPr>
            <p:cNvPr id="6" name="椭圆 7"/>
            <p:cNvSpPr/>
            <p:nvPr/>
          </p:nvSpPr>
          <p:spPr>
            <a:xfrm>
              <a:off x="4906572" y="1547349"/>
              <a:ext cx="1686454" cy="1657759"/>
            </a:xfrm>
            <a:custGeom>
              <a:avLst/>
              <a:gdLst>
                <a:gd name="connsiteX0" fmla="*/ 0 w 1686334"/>
                <a:gd name="connsiteY0" fmla="*/ 843167 h 1686334"/>
                <a:gd name="connsiteX1" fmla="*/ 843167 w 1686334"/>
                <a:gd name="connsiteY1" fmla="*/ 0 h 1686334"/>
                <a:gd name="connsiteX2" fmla="*/ 1686334 w 1686334"/>
                <a:gd name="connsiteY2" fmla="*/ 843167 h 1686334"/>
                <a:gd name="connsiteX3" fmla="*/ 843167 w 1686334"/>
                <a:gd name="connsiteY3" fmla="*/ 1686334 h 1686334"/>
                <a:gd name="connsiteX4" fmla="*/ 0 w 1686334"/>
                <a:gd name="connsiteY4" fmla="*/ 843167 h 1686334"/>
                <a:gd name="connsiteX0-1" fmla="*/ 120 w 1686454"/>
                <a:gd name="connsiteY0-2" fmla="*/ 814592 h 1657759"/>
                <a:gd name="connsiteX1-3" fmla="*/ 890912 w 1686454"/>
                <a:gd name="connsiteY1-4" fmla="*/ 0 h 1657759"/>
                <a:gd name="connsiteX2-5" fmla="*/ 1686454 w 1686454"/>
                <a:gd name="connsiteY2-6" fmla="*/ 814592 h 1657759"/>
                <a:gd name="connsiteX3-7" fmla="*/ 843287 w 1686454"/>
                <a:gd name="connsiteY3-8" fmla="*/ 1657759 h 1657759"/>
                <a:gd name="connsiteX4-9" fmla="*/ 120 w 1686454"/>
                <a:gd name="connsiteY4-10" fmla="*/ 814592 h 16577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86454" h="1657759">
                  <a:moveTo>
                    <a:pt x="120" y="814592"/>
                  </a:moveTo>
                  <a:cubicBezTo>
                    <a:pt x="8057" y="538299"/>
                    <a:pt x="425244" y="0"/>
                    <a:pt x="890912" y="0"/>
                  </a:cubicBezTo>
                  <a:cubicBezTo>
                    <a:pt x="1356580" y="0"/>
                    <a:pt x="1686454" y="348924"/>
                    <a:pt x="1686454" y="814592"/>
                  </a:cubicBezTo>
                  <a:cubicBezTo>
                    <a:pt x="1686454" y="1280260"/>
                    <a:pt x="1308955" y="1657759"/>
                    <a:pt x="843287" y="1657759"/>
                  </a:cubicBezTo>
                  <a:cubicBezTo>
                    <a:pt x="377619" y="1657759"/>
                    <a:pt x="-7817" y="1090885"/>
                    <a:pt x="120" y="814592"/>
                  </a:cubicBezTo>
                  <a:close/>
                </a:path>
              </a:pathLst>
            </a:custGeom>
            <a:pattFill prst="pct80">
              <a:fgClr>
                <a:srgbClr val="00B0F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8" cstate="print">
              <a:extLst>
                <a:ext uri="{28A0092B-C50C-407E-A947-70E740481C1C}">
                  <a14:useLocalDpi xmlns:a14="http://schemas.microsoft.com/office/drawing/2010/main" val="0"/>
                </a:ext>
              </a:extLst>
            </a:blip>
            <a:srcRect b="24725"/>
            <a:stretch>
              <a:fillRect/>
            </a:stretch>
          </p:blipFill>
          <p:spPr>
            <a:xfrm rot="627892">
              <a:off x="5004019" y="1637781"/>
              <a:ext cx="1443038" cy="1448320"/>
            </a:xfrm>
            <a:prstGeom prst="ellipse">
              <a:avLst/>
            </a:prstGeom>
            <a:ln w="19050">
              <a:solidFill>
                <a:schemeClr val="bg1"/>
              </a:solidFill>
            </a:ln>
          </p:spPr>
        </p:pic>
      </p:grpSp>
      <p:grpSp>
        <p:nvGrpSpPr>
          <p:cNvPr id="8" name="组合 7"/>
          <p:cNvGrpSpPr/>
          <p:nvPr/>
        </p:nvGrpSpPr>
        <p:grpSpPr>
          <a:xfrm>
            <a:off x="6682012" y="1996705"/>
            <a:ext cx="2111624" cy="2168770"/>
            <a:chOff x="6393600" y="2346643"/>
            <a:chExt cx="2111624" cy="2168770"/>
          </a:xfrm>
        </p:grpSpPr>
        <p:sp>
          <p:nvSpPr>
            <p:cNvPr id="9" name="椭圆 8"/>
            <p:cNvSpPr/>
            <p:nvPr/>
          </p:nvSpPr>
          <p:spPr>
            <a:xfrm>
              <a:off x="6393600" y="2346643"/>
              <a:ext cx="2111624" cy="2168770"/>
            </a:xfrm>
            <a:custGeom>
              <a:avLst/>
              <a:gdLst>
                <a:gd name="connsiteX0" fmla="*/ 0 w 2111619"/>
                <a:gd name="connsiteY0" fmla="*/ 1055810 h 2111619"/>
                <a:gd name="connsiteX1" fmla="*/ 1055810 w 2111619"/>
                <a:gd name="connsiteY1" fmla="*/ 0 h 2111619"/>
                <a:gd name="connsiteX2" fmla="*/ 2111620 w 2111619"/>
                <a:gd name="connsiteY2" fmla="*/ 1055810 h 2111619"/>
                <a:gd name="connsiteX3" fmla="*/ 1055810 w 2111619"/>
                <a:gd name="connsiteY3" fmla="*/ 2111620 h 2111619"/>
                <a:gd name="connsiteX4" fmla="*/ 0 w 2111619"/>
                <a:gd name="connsiteY4" fmla="*/ 1055810 h 2111619"/>
                <a:gd name="connsiteX0-1" fmla="*/ 4 w 2111624"/>
                <a:gd name="connsiteY0-2" fmla="*/ 1112960 h 2168770"/>
                <a:gd name="connsiteX1-3" fmla="*/ 1046289 w 2111624"/>
                <a:gd name="connsiteY1-4" fmla="*/ 0 h 2168770"/>
                <a:gd name="connsiteX2-5" fmla="*/ 2111624 w 2111624"/>
                <a:gd name="connsiteY2-6" fmla="*/ 1112960 h 2168770"/>
                <a:gd name="connsiteX3-7" fmla="*/ 1055814 w 2111624"/>
                <a:gd name="connsiteY3-8" fmla="*/ 2168770 h 2168770"/>
                <a:gd name="connsiteX4-9" fmla="*/ 4 w 2111624"/>
                <a:gd name="connsiteY4-10" fmla="*/ 1112960 h 21687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1624" h="2168770">
                  <a:moveTo>
                    <a:pt x="4" y="1112960"/>
                  </a:moveTo>
                  <a:cubicBezTo>
                    <a:pt x="-1583" y="751498"/>
                    <a:pt x="463181" y="0"/>
                    <a:pt x="1046289" y="0"/>
                  </a:cubicBezTo>
                  <a:cubicBezTo>
                    <a:pt x="1629397" y="0"/>
                    <a:pt x="2111624" y="529852"/>
                    <a:pt x="2111624" y="1112960"/>
                  </a:cubicBezTo>
                  <a:cubicBezTo>
                    <a:pt x="2111624" y="1696068"/>
                    <a:pt x="1638922" y="2168770"/>
                    <a:pt x="1055814" y="2168770"/>
                  </a:cubicBezTo>
                  <a:cubicBezTo>
                    <a:pt x="472706" y="2168770"/>
                    <a:pt x="1591" y="1474422"/>
                    <a:pt x="4" y="1112960"/>
                  </a:cubicBezTo>
                  <a:close/>
                </a:path>
              </a:pathLst>
            </a:custGeom>
            <a:pattFill prst="pct80">
              <a:fgClr>
                <a:srgbClr val="00B0F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9" cstate="print">
              <a:extLst>
                <a:ext uri="{28A0092B-C50C-407E-A947-70E740481C1C}">
                  <a14:useLocalDpi xmlns:a14="http://schemas.microsoft.com/office/drawing/2010/main" val="0"/>
                </a:ext>
              </a:extLst>
            </a:blip>
            <a:srcRect t="14259" r="4343" b="16482"/>
            <a:stretch>
              <a:fillRect/>
            </a:stretch>
          </p:blipFill>
          <p:spPr>
            <a:xfrm>
              <a:off x="6505574" y="2491371"/>
              <a:ext cx="1800225" cy="1825885"/>
            </a:xfrm>
            <a:prstGeom prst="ellipse">
              <a:avLst/>
            </a:prstGeom>
            <a:ln w="19050">
              <a:solidFill>
                <a:schemeClr val="bg1"/>
              </a:solidFill>
            </a:ln>
          </p:spPr>
        </p:pic>
      </p:grpSp>
      <p:grpSp>
        <p:nvGrpSpPr>
          <p:cNvPr id="11" name="组合 10"/>
          <p:cNvGrpSpPr/>
          <p:nvPr/>
        </p:nvGrpSpPr>
        <p:grpSpPr>
          <a:xfrm>
            <a:off x="6271466" y="868128"/>
            <a:ext cx="1277557" cy="1229932"/>
            <a:chOff x="6318006" y="491799"/>
            <a:chExt cx="1277557" cy="1229932"/>
          </a:xfrm>
        </p:grpSpPr>
        <p:sp>
          <p:nvSpPr>
            <p:cNvPr id="12" name="椭圆 6"/>
            <p:cNvSpPr/>
            <p:nvPr/>
          </p:nvSpPr>
          <p:spPr>
            <a:xfrm>
              <a:off x="6318006" y="491799"/>
              <a:ext cx="1277557" cy="1229932"/>
            </a:xfrm>
            <a:custGeom>
              <a:avLst/>
              <a:gdLst>
                <a:gd name="connsiteX0" fmla="*/ 0 w 1229932"/>
                <a:gd name="connsiteY0" fmla="*/ 614966 h 1229932"/>
                <a:gd name="connsiteX1" fmla="*/ 614966 w 1229932"/>
                <a:gd name="connsiteY1" fmla="*/ 0 h 1229932"/>
                <a:gd name="connsiteX2" fmla="*/ 1229932 w 1229932"/>
                <a:gd name="connsiteY2" fmla="*/ 614966 h 1229932"/>
                <a:gd name="connsiteX3" fmla="*/ 614966 w 1229932"/>
                <a:gd name="connsiteY3" fmla="*/ 1229932 h 1229932"/>
                <a:gd name="connsiteX4" fmla="*/ 0 w 1229932"/>
                <a:gd name="connsiteY4" fmla="*/ 614966 h 1229932"/>
                <a:gd name="connsiteX0-1" fmla="*/ 0 w 1277557"/>
                <a:gd name="connsiteY0-2" fmla="*/ 614966 h 1229932"/>
                <a:gd name="connsiteX1-3" fmla="*/ 614966 w 1277557"/>
                <a:gd name="connsiteY1-4" fmla="*/ 0 h 1229932"/>
                <a:gd name="connsiteX2-5" fmla="*/ 1277557 w 1277557"/>
                <a:gd name="connsiteY2-6" fmla="*/ 614966 h 1229932"/>
                <a:gd name="connsiteX3-7" fmla="*/ 614966 w 1277557"/>
                <a:gd name="connsiteY3-8" fmla="*/ 1229932 h 1229932"/>
                <a:gd name="connsiteX4-9" fmla="*/ 0 w 1277557"/>
                <a:gd name="connsiteY4-10" fmla="*/ 614966 h 12299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77557" h="1229932">
                  <a:moveTo>
                    <a:pt x="0" y="614966"/>
                  </a:moveTo>
                  <a:cubicBezTo>
                    <a:pt x="0" y="275330"/>
                    <a:pt x="402040" y="0"/>
                    <a:pt x="614966" y="0"/>
                  </a:cubicBezTo>
                  <a:cubicBezTo>
                    <a:pt x="827892" y="0"/>
                    <a:pt x="1277557" y="275330"/>
                    <a:pt x="1277557" y="614966"/>
                  </a:cubicBezTo>
                  <a:cubicBezTo>
                    <a:pt x="1277557" y="954602"/>
                    <a:pt x="827892" y="1229932"/>
                    <a:pt x="614966" y="1229932"/>
                  </a:cubicBezTo>
                  <a:cubicBezTo>
                    <a:pt x="402040" y="1229932"/>
                    <a:pt x="0" y="954602"/>
                    <a:pt x="0" y="614966"/>
                  </a:cubicBezTo>
                  <a:close/>
                </a:path>
              </a:pathLst>
            </a:custGeom>
            <a:pattFill prst="pct80">
              <a:fgClr>
                <a:srgbClr val="00B0F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rotWithShape="1">
            <a:blip r:embed="rId10" cstate="print">
              <a:extLst>
                <a:ext uri="{28A0092B-C50C-407E-A947-70E740481C1C}">
                  <a14:useLocalDpi xmlns:a14="http://schemas.microsoft.com/office/drawing/2010/main" val="0"/>
                </a:ext>
              </a:extLst>
            </a:blip>
            <a:srcRect t="10185" b="14815"/>
            <a:stretch>
              <a:fillRect/>
            </a:stretch>
          </p:blipFill>
          <p:spPr>
            <a:xfrm>
              <a:off x="6472332" y="578012"/>
              <a:ext cx="1042364" cy="1042364"/>
            </a:xfrm>
            <a:prstGeom prst="ellipse">
              <a:avLst/>
            </a:prstGeom>
            <a:ln w="19050">
              <a:solidFill>
                <a:schemeClr val="bg1"/>
              </a:solidFill>
            </a:ln>
          </p:spPr>
        </p:pic>
      </p:grpSp>
      <p:pic>
        <p:nvPicPr>
          <p:cNvPr id="17" name="图片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18" name="文本框 17"/>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458807483"/>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52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fltVal val="0.5"/>
                                          </p:val>
                                        </p:tav>
                                        <p:tav tm="100000">
                                          <p:val>
                                            <p:strVal val="#ppt_x"/>
                                          </p:val>
                                        </p:tav>
                                      </p:tavLst>
                                    </p:anim>
                                    <p:anim calcmode="lin" valueType="num">
                                      <p:cBhvr>
                                        <p:cTn id="20" dur="500" fill="hold"/>
                                        <p:tgtEl>
                                          <p:spTgt spid="11"/>
                                        </p:tgtEl>
                                        <p:attrNameLst>
                                          <p:attrName>ppt_y</p:attrName>
                                        </p:attrNameLst>
                                      </p:cBhvr>
                                      <p:tavLst>
                                        <p:tav tm="0">
                                          <p:val>
                                            <p:fltVal val="0.5"/>
                                          </p:val>
                                        </p:tav>
                                        <p:tav tm="100000">
                                          <p:val>
                                            <p:strVal val="#ppt_y"/>
                                          </p:val>
                                        </p:tav>
                                      </p:tavLst>
                                    </p:anim>
                                  </p:childTnLst>
                                </p:cTn>
                              </p:par>
                              <p:par>
                                <p:cTn id="21" presetID="53" presetClass="entr" presetSubtype="528"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par>
                                <p:cTn id="28" presetID="53" presetClass="entr" presetSubtype="52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anim calcmode="lin" valueType="num">
                                      <p:cBhvr>
                                        <p:cTn id="33" dur="500" fill="hold"/>
                                        <p:tgtEl>
                                          <p:spTgt spid="8"/>
                                        </p:tgtEl>
                                        <p:attrNameLst>
                                          <p:attrName>ppt_x</p:attrName>
                                        </p:attrNameLst>
                                      </p:cBhvr>
                                      <p:tavLst>
                                        <p:tav tm="0">
                                          <p:val>
                                            <p:fltVal val="0.5"/>
                                          </p:val>
                                        </p:tav>
                                        <p:tav tm="100000">
                                          <p:val>
                                            <p:strVal val="#ppt_x"/>
                                          </p:val>
                                        </p:tav>
                                      </p:tavLst>
                                    </p:anim>
                                    <p:anim calcmode="lin" valueType="num">
                                      <p:cBhvr>
                                        <p:cTn id="34" dur="500" fill="hold"/>
                                        <p:tgtEl>
                                          <p:spTgt spid="8"/>
                                        </p:tgtEl>
                                        <p:attrNameLst>
                                          <p:attrName>ppt_y</p:attrName>
                                        </p:attrNameLst>
                                      </p:cBhvr>
                                      <p:tavLst>
                                        <p:tav tm="0">
                                          <p:val>
                                            <p:fltVal val="0.5"/>
                                          </p:val>
                                        </p:tav>
                                        <p:tav tm="100000">
                                          <p:val>
                                            <p:strVal val="#ppt_y"/>
                                          </p:val>
                                        </p:tav>
                                      </p:tavLst>
                                    </p:anim>
                                  </p:childTnLst>
                                </p:cTn>
                              </p:par>
                            </p:childTnLst>
                          </p:cTn>
                        </p:par>
                        <p:par>
                          <p:cTn id="35" fill="hold">
                            <p:stCondLst>
                              <p:cond delay="1750"/>
                            </p:stCondLst>
                            <p:childTnLst>
                              <p:par>
                                <p:cTn id="36" presetID="42" presetClass="entr" presetSubtype="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73" name="图片 72"/>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74" name="图片 7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38" name="图片 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759" y="2779576"/>
            <a:ext cx="2618425" cy="2340302"/>
          </a:xfrm>
          <a:prstGeom prst="rect">
            <a:avLst/>
          </a:prstGeom>
        </p:spPr>
      </p:pic>
      <p:sp>
        <p:nvSpPr>
          <p:cNvPr id="39" name="任意多边形 38"/>
          <p:cNvSpPr/>
          <p:nvPr/>
        </p:nvSpPr>
        <p:spPr>
          <a:xfrm>
            <a:off x="4382051" y="4535154"/>
            <a:ext cx="478441" cy="479850"/>
          </a:xfrm>
          <a:custGeom>
            <a:avLst/>
            <a:gdLst>
              <a:gd name="connsiteX0" fmla="*/ 80886 w 717390"/>
              <a:gd name="connsiteY0" fmla="*/ 89167 h 719503"/>
              <a:gd name="connsiteX1" fmla="*/ 414519 w 717390"/>
              <a:gd name="connsiteY1" fmla="*/ 2670 h 719503"/>
              <a:gd name="connsiteX2" fmla="*/ 674011 w 717390"/>
              <a:gd name="connsiteY2" fmla="*/ 138594 h 719503"/>
              <a:gd name="connsiteX3" fmla="*/ 686367 w 717390"/>
              <a:gd name="connsiteY3" fmla="*/ 509297 h 719503"/>
              <a:gd name="connsiteX4" fmla="*/ 365092 w 717390"/>
              <a:gd name="connsiteY4" fmla="*/ 719362 h 719503"/>
              <a:gd name="connsiteX5" fmla="*/ 19103 w 717390"/>
              <a:gd name="connsiteY5" fmla="*/ 534011 h 719503"/>
              <a:gd name="connsiteX6" fmla="*/ 80886 w 717390"/>
              <a:gd name="connsiteY6" fmla="*/ 89167 h 71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390" h="719503">
                <a:moveTo>
                  <a:pt x="80886" y="89167"/>
                </a:moveTo>
                <a:cubicBezTo>
                  <a:pt x="146789" y="610"/>
                  <a:pt x="315665" y="-5568"/>
                  <a:pt x="414519" y="2670"/>
                </a:cubicBezTo>
                <a:cubicBezTo>
                  <a:pt x="513373" y="10908"/>
                  <a:pt x="628703" y="54156"/>
                  <a:pt x="674011" y="138594"/>
                </a:cubicBezTo>
                <a:cubicBezTo>
                  <a:pt x="719319" y="223032"/>
                  <a:pt x="737853" y="412502"/>
                  <a:pt x="686367" y="509297"/>
                </a:cubicBezTo>
                <a:cubicBezTo>
                  <a:pt x="634881" y="606092"/>
                  <a:pt x="476303" y="715243"/>
                  <a:pt x="365092" y="719362"/>
                </a:cubicBezTo>
                <a:cubicBezTo>
                  <a:pt x="253881" y="723481"/>
                  <a:pt x="64411" y="636984"/>
                  <a:pt x="19103" y="534011"/>
                </a:cubicBezTo>
                <a:cubicBezTo>
                  <a:pt x="-26205" y="431038"/>
                  <a:pt x="14983" y="177724"/>
                  <a:pt x="80886" y="89167"/>
                </a:cubicBezTo>
                <a:close/>
              </a:path>
            </a:pathLst>
          </a:custGeom>
          <a:solidFill>
            <a:srgbClr val="0B54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264426" y="1532784"/>
            <a:ext cx="943618" cy="1119824"/>
            <a:chOff x="2968349" y="927997"/>
            <a:chExt cx="943618" cy="1119824"/>
          </a:xfrm>
        </p:grpSpPr>
        <p:sp>
          <p:nvSpPr>
            <p:cNvPr id="50" name="任意多边形 49"/>
            <p:cNvSpPr/>
            <p:nvPr/>
          </p:nvSpPr>
          <p:spPr>
            <a:xfrm rot="21122805">
              <a:off x="2968349" y="927997"/>
              <a:ext cx="943618" cy="1119824"/>
            </a:xfrm>
            <a:custGeom>
              <a:avLst/>
              <a:gdLst>
                <a:gd name="connsiteX0" fmla="*/ 522870 w 1007464"/>
                <a:gd name="connsiteY0" fmla="*/ 0 h 1195593"/>
                <a:gd name="connsiteX1" fmla="*/ 1007464 w 1007464"/>
                <a:gd name="connsiteY1" fmla="*/ 221892 h 1195593"/>
                <a:gd name="connsiteX2" fmla="*/ 1003920 w 1007464"/>
                <a:gd name="connsiteY2" fmla="*/ 222719 h 1195593"/>
                <a:gd name="connsiteX3" fmla="*/ 902192 w 1007464"/>
                <a:gd name="connsiteY3" fmla="*/ 259290 h 1195593"/>
                <a:gd name="connsiteX4" fmla="*/ 604500 w 1007464"/>
                <a:gd name="connsiteY4" fmla="*/ 849205 h 1195593"/>
                <a:gd name="connsiteX5" fmla="*/ 409855 w 1007464"/>
                <a:gd name="connsiteY5" fmla="*/ 1189541 h 1195593"/>
                <a:gd name="connsiteX6" fmla="*/ 20565 w 1007464"/>
                <a:gd name="connsiteY6" fmla="*/ 1019372 h 1195593"/>
                <a:gd name="connsiteX7" fmla="*/ 112162 w 1007464"/>
                <a:gd name="connsiteY7" fmla="*/ 440802 h 1195593"/>
                <a:gd name="connsiteX8" fmla="*/ 461557 w 1007464"/>
                <a:gd name="connsiteY8" fmla="*/ 43832 h 119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464" h="1195593">
                  <a:moveTo>
                    <a:pt x="522870" y="0"/>
                  </a:moveTo>
                  <a:lnTo>
                    <a:pt x="1007464" y="221892"/>
                  </a:lnTo>
                  <a:lnTo>
                    <a:pt x="1003920" y="222719"/>
                  </a:lnTo>
                  <a:cubicBezTo>
                    <a:pt x="964599" y="234001"/>
                    <a:pt x="930101" y="246291"/>
                    <a:pt x="902192" y="259290"/>
                  </a:cubicBezTo>
                  <a:cubicBezTo>
                    <a:pt x="678923" y="363281"/>
                    <a:pt x="686556" y="694163"/>
                    <a:pt x="604500" y="849205"/>
                  </a:cubicBezTo>
                  <a:cubicBezTo>
                    <a:pt x="522443" y="1004247"/>
                    <a:pt x="507177" y="1161179"/>
                    <a:pt x="409855" y="1189541"/>
                  </a:cubicBezTo>
                  <a:cubicBezTo>
                    <a:pt x="312533" y="1217902"/>
                    <a:pt x="70180" y="1144162"/>
                    <a:pt x="20565" y="1019372"/>
                  </a:cubicBezTo>
                  <a:cubicBezTo>
                    <a:pt x="-29051" y="894583"/>
                    <a:pt x="14840" y="620424"/>
                    <a:pt x="112162" y="440802"/>
                  </a:cubicBezTo>
                  <a:cubicBezTo>
                    <a:pt x="185154" y="306086"/>
                    <a:pt x="319330" y="158607"/>
                    <a:pt x="461557" y="43832"/>
                  </a:cubicBez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4" name="文本框 53"/>
            <p:cNvSpPr txBox="1"/>
            <p:nvPr/>
          </p:nvSpPr>
          <p:spPr>
            <a:xfrm>
              <a:off x="3168564" y="1033431"/>
              <a:ext cx="484307" cy="954107"/>
            </a:xfrm>
            <a:prstGeom prst="rect">
              <a:avLst/>
            </a:prstGeom>
            <a:noFill/>
          </p:spPr>
          <p:txBody>
            <a:bodyPr wrap="squar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添加文本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3711234" y="1094969"/>
            <a:ext cx="1718441" cy="631659"/>
            <a:chOff x="3415157" y="490182"/>
            <a:chExt cx="1718441" cy="631659"/>
          </a:xfrm>
        </p:grpSpPr>
        <p:sp>
          <p:nvSpPr>
            <p:cNvPr id="56" name="任意多边形 55"/>
            <p:cNvSpPr/>
            <p:nvPr/>
          </p:nvSpPr>
          <p:spPr>
            <a:xfrm rot="21122805">
              <a:off x="3415157" y="490182"/>
              <a:ext cx="1718441" cy="631659"/>
            </a:xfrm>
            <a:custGeom>
              <a:avLst/>
              <a:gdLst>
                <a:gd name="connsiteX0" fmla="*/ 725139 w 1834713"/>
                <a:gd name="connsiteY0" fmla="*/ 351 h 674398"/>
                <a:gd name="connsiteX1" fmla="*/ 1492269 w 1834713"/>
                <a:gd name="connsiteY1" fmla="*/ 181863 h 674398"/>
                <a:gd name="connsiteX2" fmla="*/ 1824075 w 1834713"/>
                <a:gd name="connsiteY2" fmla="*/ 648828 h 674398"/>
                <a:gd name="connsiteX3" fmla="*/ 1834713 w 1834713"/>
                <a:gd name="connsiteY3" fmla="*/ 674398 h 674398"/>
                <a:gd name="connsiteX4" fmla="*/ 1494312 w 1834713"/>
                <a:gd name="connsiteY4" fmla="*/ 674398 h 674398"/>
                <a:gd name="connsiteX5" fmla="*/ 1492537 w 1834713"/>
                <a:gd name="connsiteY5" fmla="*/ 658156 h 674398"/>
                <a:gd name="connsiteX6" fmla="*/ 1412121 w 1834713"/>
                <a:gd name="connsiteY6" fmla="*/ 499510 h 674398"/>
                <a:gd name="connsiteX7" fmla="*/ 614042 w 1834713"/>
                <a:gd name="connsiteY7" fmla="*/ 455107 h 674398"/>
                <a:gd name="connsiteX8" fmla="*/ 486920 w 1834713"/>
                <a:gd name="connsiteY8" fmla="*/ 484801 h 674398"/>
                <a:gd name="connsiteX9" fmla="*/ 0 w 1834713"/>
                <a:gd name="connsiteY9" fmla="*/ 261844 h 674398"/>
                <a:gd name="connsiteX10" fmla="*/ 12552 w 1834713"/>
                <a:gd name="connsiteY10" fmla="*/ 252290 h 674398"/>
                <a:gd name="connsiteX11" fmla="*/ 83957 w 1834713"/>
                <a:gd name="connsiteY11" fmla="*/ 204552 h 674398"/>
                <a:gd name="connsiteX12" fmla="*/ 725139 w 1834713"/>
                <a:gd name="connsiteY12" fmla="*/ 351 h 67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34713" h="674398">
                  <a:moveTo>
                    <a:pt x="725139" y="351"/>
                  </a:moveTo>
                  <a:cubicBezTo>
                    <a:pt x="959857" y="-3431"/>
                    <a:pt x="1291899" y="21149"/>
                    <a:pt x="1492269" y="181863"/>
                  </a:cubicBezTo>
                  <a:cubicBezTo>
                    <a:pt x="1617500" y="282309"/>
                    <a:pt x="1739749" y="464738"/>
                    <a:pt x="1824075" y="648828"/>
                  </a:cubicBezTo>
                  <a:lnTo>
                    <a:pt x="1834713" y="674398"/>
                  </a:lnTo>
                  <a:lnTo>
                    <a:pt x="1494312" y="674398"/>
                  </a:lnTo>
                  <a:lnTo>
                    <a:pt x="1492537" y="658156"/>
                  </a:lnTo>
                  <a:cubicBezTo>
                    <a:pt x="1478673" y="590266"/>
                    <a:pt x="1452672" y="534489"/>
                    <a:pt x="1412121" y="499510"/>
                  </a:cubicBezTo>
                  <a:cubicBezTo>
                    <a:pt x="1290468" y="394573"/>
                    <a:pt x="897243" y="401309"/>
                    <a:pt x="614042" y="455107"/>
                  </a:cubicBezTo>
                  <a:lnTo>
                    <a:pt x="486920" y="484801"/>
                  </a:lnTo>
                  <a:lnTo>
                    <a:pt x="0" y="261844"/>
                  </a:lnTo>
                  <a:lnTo>
                    <a:pt x="12552" y="252290"/>
                  </a:lnTo>
                  <a:cubicBezTo>
                    <a:pt x="36458" y="235188"/>
                    <a:pt x="60342" y="219205"/>
                    <a:pt x="83957" y="204552"/>
                  </a:cubicBezTo>
                  <a:cubicBezTo>
                    <a:pt x="272877" y="87324"/>
                    <a:pt x="490421" y="4132"/>
                    <a:pt x="725139" y="351"/>
                  </a:cubicBezTo>
                  <a:close/>
                </a:path>
              </a:pathLst>
            </a:custGeom>
            <a:solidFill>
              <a:srgbClr val="77B52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7" name="文本框 56"/>
            <p:cNvSpPr txBox="1"/>
            <p:nvPr/>
          </p:nvSpPr>
          <p:spPr>
            <a:xfrm>
              <a:off x="3813193" y="541348"/>
              <a:ext cx="1119154" cy="307777"/>
            </a:xfrm>
            <a:prstGeom prst="rect">
              <a:avLst/>
            </a:prstGeom>
            <a:noFill/>
          </p:spPr>
          <p:txBody>
            <a:bodyPr wrap="squar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添加文本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4685244" y="1701607"/>
            <a:ext cx="991024" cy="993166"/>
            <a:chOff x="4389167" y="1096820"/>
            <a:chExt cx="991024" cy="993166"/>
          </a:xfrm>
        </p:grpSpPr>
        <p:sp>
          <p:nvSpPr>
            <p:cNvPr id="59" name="任意多边形 58"/>
            <p:cNvSpPr/>
            <p:nvPr/>
          </p:nvSpPr>
          <p:spPr>
            <a:xfrm rot="21122805">
              <a:off x="4389167" y="1096820"/>
              <a:ext cx="985298" cy="993166"/>
            </a:xfrm>
            <a:custGeom>
              <a:avLst/>
              <a:gdLst>
                <a:gd name="connsiteX0" fmla="*/ 602498 w 1051964"/>
                <a:gd name="connsiteY0" fmla="*/ 0 h 1060365"/>
                <a:gd name="connsiteX1" fmla="*/ 943002 w 1051964"/>
                <a:gd name="connsiteY1" fmla="*/ 0 h 1060365"/>
                <a:gd name="connsiteX2" fmla="*/ 977989 w 1051964"/>
                <a:gd name="connsiteY2" fmla="*/ 84103 h 1060365"/>
                <a:gd name="connsiteX3" fmla="*/ 1035506 w 1051964"/>
                <a:gd name="connsiteY3" fmla="*/ 289900 h 1060365"/>
                <a:gd name="connsiteX4" fmla="*/ 852311 w 1051964"/>
                <a:gd name="connsiteY4" fmla="*/ 1015950 h 1060365"/>
                <a:gd name="connsiteX5" fmla="*/ 811315 w 1051964"/>
                <a:gd name="connsiteY5" fmla="*/ 1054993 h 1060365"/>
                <a:gd name="connsiteX6" fmla="*/ 804205 w 1051964"/>
                <a:gd name="connsiteY6" fmla="*/ 1060365 h 1060365"/>
                <a:gd name="connsiteX7" fmla="*/ 0 w 1051964"/>
                <a:gd name="connsiteY7" fmla="*/ 1060365 h 1060365"/>
                <a:gd name="connsiteX8" fmla="*/ 56557 w 1051964"/>
                <a:gd name="connsiteY8" fmla="*/ 1025877 h 1060365"/>
                <a:gd name="connsiteX9" fmla="*/ 463021 w 1051964"/>
                <a:gd name="connsiteY9" fmla="*/ 686959 h 1060365"/>
                <a:gd name="connsiteX10" fmla="*/ 612684 w 1051964"/>
                <a:gd name="connsiteY10" fmla="*/ 93254 h 1060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1964" h="1060365">
                  <a:moveTo>
                    <a:pt x="602498" y="0"/>
                  </a:moveTo>
                  <a:lnTo>
                    <a:pt x="943002" y="0"/>
                  </a:lnTo>
                  <a:lnTo>
                    <a:pt x="977989" y="84103"/>
                  </a:lnTo>
                  <a:cubicBezTo>
                    <a:pt x="1005093" y="156720"/>
                    <a:pt x="1025011" y="227033"/>
                    <a:pt x="1035506" y="289900"/>
                  </a:cubicBezTo>
                  <a:cubicBezTo>
                    <a:pt x="1077488" y="541370"/>
                    <a:pt x="1046956" y="802295"/>
                    <a:pt x="852311" y="1015950"/>
                  </a:cubicBezTo>
                  <a:cubicBezTo>
                    <a:pt x="840146" y="1029304"/>
                    <a:pt x="826415" y="1042302"/>
                    <a:pt x="811315" y="1054993"/>
                  </a:cubicBezTo>
                  <a:lnTo>
                    <a:pt x="804205" y="1060365"/>
                  </a:lnTo>
                  <a:lnTo>
                    <a:pt x="0" y="1060365"/>
                  </a:lnTo>
                  <a:lnTo>
                    <a:pt x="56557" y="1025877"/>
                  </a:lnTo>
                  <a:cubicBezTo>
                    <a:pt x="224486" y="922358"/>
                    <a:pt x="388598" y="811749"/>
                    <a:pt x="463021" y="686959"/>
                  </a:cubicBezTo>
                  <a:cubicBezTo>
                    <a:pt x="556050" y="530972"/>
                    <a:pt x="618517" y="287832"/>
                    <a:pt x="612684" y="93254"/>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0" name="文本框 59"/>
            <p:cNvSpPr txBox="1"/>
            <p:nvPr/>
          </p:nvSpPr>
          <p:spPr>
            <a:xfrm>
              <a:off x="4895884" y="1127122"/>
              <a:ext cx="484307" cy="954107"/>
            </a:xfrm>
            <a:prstGeom prst="rect">
              <a:avLst/>
            </a:prstGeom>
            <a:noFill/>
          </p:spPr>
          <p:txBody>
            <a:bodyPr wrap="squar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添加文本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4211960" y="2835252"/>
            <a:ext cx="1335348" cy="1577155"/>
            <a:chOff x="3915883" y="2230465"/>
            <a:chExt cx="1335348" cy="1577155"/>
          </a:xfrm>
        </p:grpSpPr>
        <p:sp>
          <p:nvSpPr>
            <p:cNvPr id="62" name="任意多边形 61"/>
            <p:cNvSpPr/>
            <p:nvPr/>
          </p:nvSpPr>
          <p:spPr>
            <a:xfrm rot="21122805">
              <a:off x="3915883" y="2230465"/>
              <a:ext cx="1335348" cy="1577155"/>
            </a:xfrm>
            <a:custGeom>
              <a:avLst/>
              <a:gdLst>
                <a:gd name="connsiteX0" fmla="*/ 621494 w 1425699"/>
                <a:gd name="connsiteY0" fmla="*/ 0 h 1683868"/>
                <a:gd name="connsiteX1" fmla="*/ 1425699 w 1425699"/>
                <a:gd name="connsiteY1" fmla="*/ 0 h 1683868"/>
                <a:gd name="connsiteX2" fmla="*/ 1383594 w 1425699"/>
                <a:gd name="connsiteY2" fmla="*/ 31817 h 1683868"/>
                <a:gd name="connsiteX3" fmla="*/ 489132 w 1425699"/>
                <a:gd name="connsiteY3" fmla="*/ 511467 h 1683868"/>
                <a:gd name="connsiteX4" fmla="*/ 305937 w 1425699"/>
                <a:gd name="connsiteY4" fmla="*/ 1271549 h 1683868"/>
                <a:gd name="connsiteX5" fmla="*/ 283037 w 1425699"/>
                <a:gd name="connsiteY5" fmla="*/ 1668608 h 1683868"/>
                <a:gd name="connsiteX6" fmla="*/ 76942 w 1425699"/>
                <a:gd name="connsiteY6" fmla="*/ 1521129 h 1683868"/>
                <a:gd name="connsiteX7" fmla="*/ 8244 w 1425699"/>
                <a:gd name="connsiteY7" fmla="*/ 783735 h 1683868"/>
                <a:gd name="connsiteX8" fmla="*/ 248688 w 1425699"/>
                <a:gd name="connsiteY8" fmla="*/ 261887 h 1683868"/>
                <a:gd name="connsiteX9" fmla="*/ 552731 w 1425699"/>
                <a:gd name="connsiteY9" fmla="*/ 41932 h 168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5699" h="1683868">
                  <a:moveTo>
                    <a:pt x="621494" y="0"/>
                  </a:moveTo>
                  <a:lnTo>
                    <a:pt x="1425699" y="0"/>
                  </a:lnTo>
                  <a:lnTo>
                    <a:pt x="1383594" y="31817"/>
                  </a:lnTo>
                  <a:cubicBezTo>
                    <a:pt x="1136576" y="201472"/>
                    <a:pt x="659447" y="319555"/>
                    <a:pt x="489132" y="511467"/>
                  </a:cubicBezTo>
                  <a:cubicBezTo>
                    <a:pt x="294487" y="730794"/>
                    <a:pt x="340286" y="1078692"/>
                    <a:pt x="305937" y="1271549"/>
                  </a:cubicBezTo>
                  <a:cubicBezTo>
                    <a:pt x="271588" y="1464406"/>
                    <a:pt x="321202" y="1627011"/>
                    <a:pt x="283037" y="1668608"/>
                  </a:cubicBezTo>
                  <a:cubicBezTo>
                    <a:pt x="244872" y="1710204"/>
                    <a:pt x="122741" y="1668608"/>
                    <a:pt x="76942" y="1521129"/>
                  </a:cubicBezTo>
                  <a:cubicBezTo>
                    <a:pt x="31143" y="1373650"/>
                    <a:pt x="-20380" y="993609"/>
                    <a:pt x="8244" y="783735"/>
                  </a:cubicBezTo>
                  <a:cubicBezTo>
                    <a:pt x="36869" y="573861"/>
                    <a:pt x="69310" y="454744"/>
                    <a:pt x="248688" y="261887"/>
                  </a:cubicBezTo>
                  <a:cubicBezTo>
                    <a:pt x="315955" y="189566"/>
                    <a:pt x="429378" y="117245"/>
                    <a:pt x="552731" y="41932"/>
                  </a:cubicBezTo>
                  <a:close/>
                </a:path>
              </a:pathLst>
            </a:custGeom>
            <a:solidFill>
              <a:srgbClr val="D4251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3" name="文本框 62"/>
            <p:cNvSpPr txBox="1"/>
            <p:nvPr/>
          </p:nvSpPr>
          <p:spPr>
            <a:xfrm rot="1036882">
              <a:off x="3984902" y="2348512"/>
              <a:ext cx="484307" cy="954107"/>
            </a:xfrm>
            <a:prstGeom prst="rect">
              <a:avLst/>
            </a:prstGeom>
            <a:noFill/>
          </p:spPr>
          <p:txBody>
            <a:bodyPr wrap="squar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添加文本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cxnSp>
        <p:nvCxnSpPr>
          <p:cNvPr id="64" name="直接连接符 63"/>
          <p:cNvCxnSpPr/>
          <p:nvPr/>
        </p:nvCxnSpPr>
        <p:spPr>
          <a:xfrm flipH="1">
            <a:off x="2744002" y="1980362"/>
            <a:ext cx="619125" cy="0"/>
          </a:xfrm>
          <a:prstGeom prst="line">
            <a:avLst/>
          </a:prstGeom>
          <a:ln w="15875">
            <a:solidFill>
              <a:srgbClr val="FF6600"/>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789852" y="1717590"/>
            <a:ext cx="1826194" cy="738664"/>
          </a:xfrm>
          <a:prstGeom prst="rect">
            <a:avLst/>
          </a:prstGeom>
          <a:noFill/>
        </p:spPr>
        <p:txBody>
          <a:bodyPr wrap="square" rtlCol="0">
            <a:spAutoFit/>
          </a:bodyPr>
          <a:lstStyle/>
          <a:p>
            <a:r>
              <a:rPr lang="zh-CN" altLang="en-US" sz="1400" dirty="0" smtClean="0">
                <a:solidFill>
                  <a:srgbClr val="FF6600"/>
                </a:solidFill>
                <a:latin typeface="微软雅黑" panose="020B0503020204020204" pitchFamily="34" charset="-122"/>
                <a:ea typeface="微软雅黑" panose="020B0503020204020204" pitchFamily="34" charset="-122"/>
              </a:rPr>
              <a:t>点击此处添加文本点击此处添加文本点击此处添加文本</a:t>
            </a:r>
            <a:endParaRPr lang="zh-CN" altLang="en-US" sz="1400" dirty="0">
              <a:solidFill>
                <a:srgbClr val="FF6600"/>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flipH="1">
            <a:off x="5238578" y="1317632"/>
            <a:ext cx="667724" cy="0"/>
          </a:xfrm>
          <a:prstGeom prst="line">
            <a:avLst/>
          </a:prstGeom>
          <a:ln w="15875">
            <a:solidFill>
              <a:srgbClr val="77B525"/>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5949418" y="1056022"/>
            <a:ext cx="2364886" cy="523220"/>
          </a:xfrm>
          <a:prstGeom prst="rect">
            <a:avLst/>
          </a:prstGeom>
          <a:noFill/>
        </p:spPr>
        <p:txBody>
          <a:bodyPr wrap="square" rtlCol="0">
            <a:spAutoFit/>
          </a:bodyPr>
          <a:lstStyle/>
          <a:p>
            <a:r>
              <a:rPr lang="zh-CN" altLang="en-US" sz="1400" dirty="0" smtClean="0">
                <a:solidFill>
                  <a:srgbClr val="FF6600"/>
                </a:solidFill>
                <a:latin typeface="微软雅黑" panose="020B0503020204020204" pitchFamily="34" charset="-122"/>
                <a:ea typeface="微软雅黑" panose="020B0503020204020204" pitchFamily="34" charset="-122"/>
              </a:rPr>
              <a:t>点击此处添加文本点击此处添加文本点击此处添加文本</a:t>
            </a:r>
            <a:endParaRPr lang="zh-CN" altLang="en-US" sz="1400" dirty="0">
              <a:solidFill>
                <a:srgbClr val="FF6600"/>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flipH="1">
            <a:off x="5676268" y="2243297"/>
            <a:ext cx="725334" cy="0"/>
          </a:xfrm>
          <a:prstGeom prst="line">
            <a:avLst/>
          </a:prstGeom>
          <a:ln w="15875">
            <a:solidFill>
              <a:srgbClr val="00B0F0"/>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6401602" y="1981687"/>
            <a:ext cx="2364886" cy="523220"/>
          </a:xfrm>
          <a:prstGeom prst="rect">
            <a:avLst/>
          </a:prstGeom>
          <a:noFill/>
        </p:spPr>
        <p:txBody>
          <a:bodyPr wrap="square" rtlCol="0">
            <a:spAutoFit/>
          </a:bodyPr>
          <a:lstStyle/>
          <a:p>
            <a:r>
              <a:rPr lang="zh-CN" altLang="en-US" sz="1400" dirty="0" smtClean="0">
                <a:solidFill>
                  <a:srgbClr val="FF6600"/>
                </a:solidFill>
                <a:latin typeface="微软雅黑" panose="020B0503020204020204" pitchFamily="34" charset="-122"/>
                <a:ea typeface="微软雅黑" panose="020B0503020204020204" pitchFamily="34" charset="-122"/>
              </a:rPr>
              <a:t>点击此处添加文本点击此处添加文本点击此处添加文本</a:t>
            </a:r>
            <a:endParaRPr lang="zh-CN" altLang="en-US" sz="1400" dirty="0">
              <a:solidFill>
                <a:srgbClr val="FF6600"/>
              </a:solidFill>
              <a:latin typeface="微软雅黑" panose="020B0503020204020204" pitchFamily="34" charset="-122"/>
              <a:ea typeface="微软雅黑" panose="020B0503020204020204" pitchFamily="34" charset="-122"/>
            </a:endParaRPr>
          </a:p>
        </p:txBody>
      </p:sp>
      <p:cxnSp>
        <p:nvCxnSpPr>
          <p:cNvPr id="70" name="直接连接符 69"/>
          <p:cNvCxnSpPr/>
          <p:nvPr/>
        </p:nvCxnSpPr>
        <p:spPr>
          <a:xfrm flipH="1">
            <a:off x="4541650" y="3593993"/>
            <a:ext cx="696928" cy="0"/>
          </a:xfrm>
          <a:prstGeom prst="line">
            <a:avLst/>
          </a:prstGeom>
          <a:ln w="15875">
            <a:solidFill>
              <a:srgbClr val="D4251F"/>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5287527" y="3332383"/>
            <a:ext cx="2364886" cy="523220"/>
          </a:xfrm>
          <a:prstGeom prst="rect">
            <a:avLst/>
          </a:prstGeom>
          <a:noFill/>
        </p:spPr>
        <p:txBody>
          <a:bodyPr wrap="square" rtlCol="0">
            <a:spAutoFit/>
          </a:bodyPr>
          <a:lstStyle/>
          <a:p>
            <a:r>
              <a:rPr lang="zh-CN" altLang="en-US" sz="1400" dirty="0" smtClean="0">
                <a:solidFill>
                  <a:srgbClr val="FF6600"/>
                </a:solidFill>
                <a:latin typeface="微软雅黑" panose="020B0503020204020204" pitchFamily="34" charset="-122"/>
                <a:ea typeface="微软雅黑" panose="020B0503020204020204" pitchFamily="34" charset="-122"/>
              </a:rPr>
              <a:t>点击此处添加文本点击此处添加文本点击此处添加文本</a:t>
            </a:r>
            <a:endParaRPr lang="zh-CN" altLang="en-US" sz="1400" dirty="0">
              <a:solidFill>
                <a:srgbClr val="FF6600"/>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28" name="文本框 27"/>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058284981"/>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anim calcmode="lin" valueType="num">
                                      <p:cBhvr>
                                        <p:cTn id="16" dur="500" fill="hold"/>
                                        <p:tgtEl>
                                          <p:spTgt spid="40"/>
                                        </p:tgtEl>
                                        <p:attrNameLst>
                                          <p:attrName>ppt_x</p:attrName>
                                        </p:attrNameLst>
                                      </p:cBhvr>
                                      <p:tavLst>
                                        <p:tav tm="0">
                                          <p:val>
                                            <p:fltVal val="0.5"/>
                                          </p:val>
                                        </p:tav>
                                        <p:tav tm="100000">
                                          <p:val>
                                            <p:strVal val="#ppt_x"/>
                                          </p:val>
                                        </p:tav>
                                      </p:tavLst>
                                    </p:anim>
                                    <p:anim calcmode="lin" valueType="num">
                                      <p:cBhvr>
                                        <p:cTn id="17" dur="500" fill="hold"/>
                                        <p:tgtEl>
                                          <p:spTgt spid="40"/>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25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Effect transition="in" filter="fade">
                                      <p:cBhvr>
                                        <p:cTn id="22" dur="500"/>
                                        <p:tgtEl>
                                          <p:spTgt spid="55"/>
                                        </p:tgtEl>
                                      </p:cBhvr>
                                    </p:animEffect>
                                    <p:anim calcmode="lin" valueType="num">
                                      <p:cBhvr>
                                        <p:cTn id="23" dur="500" fill="hold"/>
                                        <p:tgtEl>
                                          <p:spTgt spid="55"/>
                                        </p:tgtEl>
                                        <p:attrNameLst>
                                          <p:attrName>ppt_x</p:attrName>
                                        </p:attrNameLst>
                                      </p:cBhvr>
                                      <p:tavLst>
                                        <p:tav tm="0">
                                          <p:val>
                                            <p:fltVal val="0.5"/>
                                          </p:val>
                                        </p:tav>
                                        <p:tav tm="100000">
                                          <p:val>
                                            <p:strVal val="#ppt_x"/>
                                          </p:val>
                                        </p:tav>
                                      </p:tavLst>
                                    </p:anim>
                                    <p:anim calcmode="lin" valueType="num">
                                      <p:cBhvr>
                                        <p:cTn id="24" dur="500" fill="hold"/>
                                        <p:tgtEl>
                                          <p:spTgt spid="55"/>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5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anim calcmode="lin" valueType="num">
                                      <p:cBhvr>
                                        <p:cTn id="30" dur="500" fill="hold"/>
                                        <p:tgtEl>
                                          <p:spTgt spid="58"/>
                                        </p:tgtEl>
                                        <p:attrNameLst>
                                          <p:attrName>ppt_x</p:attrName>
                                        </p:attrNameLst>
                                      </p:cBhvr>
                                      <p:tavLst>
                                        <p:tav tm="0">
                                          <p:val>
                                            <p:fltVal val="0.5"/>
                                          </p:val>
                                        </p:tav>
                                        <p:tav tm="100000">
                                          <p:val>
                                            <p:strVal val="#ppt_x"/>
                                          </p:val>
                                        </p:tav>
                                      </p:tavLst>
                                    </p:anim>
                                    <p:anim calcmode="lin" valueType="num">
                                      <p:cBhvr>
                                        <p:cTn id="31" dur="500" fill="hold"/>
                                        <p:tgtEl>
                                          <p:spTgt spid="5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75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anim calcmode="lin" valueType="num">
                                      <p:cBhvr>
                                        <p:cTn id="37" dur="500" fill="hold"/>
                                        <p:tgtEl>
                                          <p:spTgt spid="61"/>
                                        </p:tgtEl>
                                        <p:attrNameLst>
                                          <p:attrName>ppt_x</p:attrName>
                                        </p:attrNameLst>
                                      </p:cBhvr>
                                      <p:tavLst>
                                        <p:tav tm="0">
                                          <p:val>
                                            <p:fltVal val="0.5"/>
                                          </p:val>
                                        </p:tav>
                                        <p:tav tm="100000">
                                          <p:val>
                                            <p:strVal val="#ppt_x"/>
                                          </p:val>
                                        </p:tav>
                                      </p:tavLst>
                                    </p:anim>
                                    <p:anim calcmode="lin" valueType="num">
                                      <p:cBhvr>
                                        <p:cTn id="38" dur="500" fill="hold"/>
                                        <p:tgtEl>
                                          <p:spTgt spid="61"/>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100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anim calcmode="lin" valueType="num">
                                      <p:cBhvr>
                                        <p:cTn id="44" dur="500" fill="hold"/>
                                        <p:tgtEl>
                                          <p:spTgt spid="39"/>
                                        </p:tgtEl>
                                        <p:attrNameLst>
                                          <p:attrName>ppt_x</p:attrName>
                                        </p:attrNameLst>
                                      </p:cBhvr>
                                      <p:tavLst>
                                        <p:tav tm="0">
                                          <p:val>
                                            <p:fltVal val="0.5"/>
                                          </p:val>
                                        </p:tav>
                                        <p:tav tm="100000">
                                          <p:val>
                                            <p:strVal val="#ppt_x"/>
                                          </p:val>
                                        </p:tav>
                                      </p:tavLst>
                                    </p:anim>
                                    <p:anim calcmode="lin" valueType="num">
                                      <p:cBhvr>
                                        <p:cTn id="45" dur="500" fill="hold"/>
                                        <p:tgtEl>
                                          <p:spTgt spid="39"/>
                                        </p:tgtEl>
                                        <p:attrNameLst>
                                          <p:attrName>ppt_y</p:attrName>
                                        </p:attrNameLst>
                                      </p:cBhvr>
                                      <p:tavLst>
                                        <p:tav tm="0">
                                          <p:val>
                                            <p:fltVal val="0.5"/>
                                          </p:val>
                                        </p:tav>
                                        <p:tav tm="100000">
                                          <p:val>
                                            <p:strVal val="#ppt_y"/>
                                          </p:val>
                                        </p:tav>
                                      </p:tavLst>
                                    </p:anim>
                                  </p:childTnLst>
                                </p:cTn>
                              </p:par>
                            </p:childTnLst>
                          </p:cTn>
                        </p:par>
                        <p:par>
                          <p:cTn id="46" fill="hold">
                            <p:stCondLst>
                              <p:cond delay="2000"/>
                            </p:stCondLst>
                            <p:childTnLst>
                              <p:par>
                                <p:cTn id="47" presetID="22" presetClass="entr" presetSubtype="2"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right)">
                                      <p:cBhvr>
                                        <p:cTn id="49" dur="500"/>
                                        <p:tgtEl>
                                          <p:spTgt spid="64"/>
                                        </p:tgtEl>
                                      </p:cBhvr>
                                    </p:animEffect>
                                  </p:childTnLst>
                                </p:cTn>
                              </p:par>
                            </p:childTnLst>
                          </p:cTn>
                        </p:par>
                        <p:par>
                          <p:cTn id="50" fill="hold">
                            <p:stCondLst>
                              <p:cond delay="2500"/>
                            </p:stCondLst>
                            <p:childTnLst>
                              <p:par>
                                <p:cTn id="51" presetID="2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right)">
                                      <p:cBhvr>
                                        <p:cTn id="53" dur="500"/>
                                        <p:tgtEl>
                                          <p:spTgt spid="65"/>
                                        </p:tgtEl>
                                      </p:cBhvr>
                                    </p:animEffect>
                                  </p:childTnLst>
                                </p:cTn>
                              </p:par>
                            </p:childTnLst>
                          </p:cTn>
                        </p:par>
                        <p:par>
                          <p:cTn id="54" fill="hold">
                            <p:stCondLst>
                              <p:cond delay="3000"/>
                            </p:stCondLst>
                            <p:childTnLst>
                              <p:par>
                                <p:cTn id="55" presetID="22" presetClass="entr" presetSubtype="8"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wipe(left)">
                                      <p:cBhvr>
                                        <p:cTn id="61" dur="500"/>
                                        <p:tgtEl>
                                          <p:spTgt spid="67"/>
                                        </p:tgtEl>
                                      </p:cBhvr>
                                    </p:animEffect>
                                  </p:childTnLst>
                                </p:cTn>
                              </p:par>
                            </p:childTnLst>
                          </p:cTn>
                        </p:par>
                        <p:par>
                          <p:cTn id="62" fill="hold">
                            <p:stCondLst>
                              <p:cond delay="4000"/>
                            </p:stCondLst>
                            <p:childTnLst>
                              <p:par>
                                <p:cTn id="63" presetID="22" presetClass="entr" presetSubtype="8" fill="hold" nodeType="after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wipe(left)">
                                      <p:cBhvr>
                                        <p:cTn id="65" dur="500"/>
                                        <p:tgtEl>
                                          <p:spTgt spid="68"/>
                                        </p:tgtEl>
                                      </p:cBhvr>
                                    </p:animEffect>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childTnLst>
                          </p:cTn>
                        </p:par>
                        <p:par>
                          <p:cTn id="70" fill="hold">
                            <p:stCondLst>
                              <p:cond delay="5000"/>
                            </p:stCondLst>
                            <p:childTnLst>
                              <p:par>
                                <p:cTn id="71" presetID="22" presetClass="entr" presetSubtype="8" fill="hold" nodeType="afterEffect">
                                  <p:stCondLst>
                                    <p:cond delay="0"/>
                                  </p:stCondLst>
                                  <p:childTnLst>
                                    <p:set>
                                      <p:cBhvr>
                                        <p:cTn id="72" dur="1" fill="hold">
                                          <p:stCondLst>
                                            <p:cond delay="0"/>
                                          </p:stCondLst>
                                        </p:cTn>
                                        <p:tgtEl>
                                          <p:spTgt spid="70"/>
                                        </p:tgtEl>
                                        <p:attrNameLst>
                                          <p:attrName>style.visibility</p:attrName>
                                        </p:attrNameLst>
                                      </p:cBhvr>
                                      <p:to>
                                        <p:strVal val="visible"/>
                                      </p:to>
                                    </p:set>
                                    <p:animEffect transition="in" filter="wipe(left)">
                                      <p:cBhvr>
                                        <p:cTn id="73" dur="500"/>
                                        <p:tgtEl>
                                          <p:spTgt spid="70"/>
                                        </p:tgtEl>
                                      </p:cBhvr>
                                    </p:animEffect>
                                  </p:childTnLst>
                                </p:cTn>
                              </p:par>
                            </p:childTnLst>
                          </p:cTn>
                        </p:par>
                        <p:par>
                          <p:cTn id="74" fill="hold">
                            <p:stCondLst>
                              <p:cond delay="5500"/>
                            </p:stCondLst>
                            <p:childTnLst>
                              <p:par>
                                <p:cTn id="75" presetID="22" presetClass="entr" presetSubtype="8" fill="hold" grpId="0" nodeType="after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wipe(left)">
                                      <p:cBhvr>
                                        <p:cTn id="77" dur="500"/>
                                        <p:tgtEl>
                                          <p:spTgt spid="71"/>
                                        </p:tgtEl>
                                      </p:cBhvr>
                                    </p:animEffect>
                                  </p:childTnLst>
                                </p:cTn>
                              </p:par>
                            </p:childTnLst>
                          </p:cTn>
                        </p:par>
                        <p:par>
                          <p:cTn id="78" fill="hold">
                            <p:stCondLst>
                              <p:cond delay="6000"/>
                            </p:stCondLst>
                            <p:childTnLst>
                              <p:par>
                                <p:cTn id="79" presetID="42" presetClass="entr" presetSubtype="0" fill="hold"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1000"/>
                                        <p:tgtEl>
                                          <p:spTgt spid="27"/>
                                        </p:tgtEl>
                                      </p:cBhvr>
                                    </p:animEffect>
                                    <p:anim calcmode="lin" valueType="num">
                                      <p:cBhvr>
                                        <p:cTn id="82" dur="1000" fill="hold"/>
                                        <p:tgtEl>
                                          <p:spTgt spid="27"/>
                                        </p:tgtEl>
                                        <p:attrNameLst>
                                          <p:attrName>ppt_x</p:attrName>
                                        </p:attrNameLst>
                                      </p:cBhvr>
                                      <p:tavLst>
                                        <p:tav tm="0">
                                          <p:val>
                                            <p:strVal val="#ppt_x"/>
                                          </p:val>
                                        </p:tav>
                                        <p:tav tm="100000">
                                          <p:val>
                                            <p:strVal val="#ppt_x"/>
                                          </p:val>
                                        </p:tav>
                                      </p:tavLst>
                                    </p:anim>
                                    <p:anim calcmode="lin" valueType="num">
                                      <p:cBhvr>
                                        <p:cTn id="8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65" grpId="0"/>
      <p:bldP spid="67" grpId="0"/>
      <p:bldP spid="69" grpId="0"/>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grpSp>
        <p:nvGrpSpPr>
          <p:cNvPr id="11" name="组合 10"/>
          <p:cNvGrpSpPr/>
          <p:nvPr/>
        </p:nvGrpSpPr>
        <p:grpSpPr>
          <a:xfrm>
            <a:off x="509077" y="1356223"/>
            <a:ext cx="2401678" cy="2401678"/>
            <a:chOff x="490942" y="1134738"/>
            <a:chExt cx="2401678" cy="2401678"/>
          </a:xfrm>
        </p:grpSpPr>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942" y="1134738"/>
              <a:ext cx="2401678" cy="2401678"/>
            </a:xfrm>
            <a:prstGeom prst="rect">
              <a:avLst/>
            </a:prstGeom>
          </p:spPr>
        </p:pic>
        <p:sp>
          <p:nvSpPr>
            <p:cNvPr id="13" name="文本框 12"/>
            <p:cNvSpPr txBox="1"/>
            <p:nvPr/>
          </p:nvSpPr>
          <p:spPr>
            <a:xfrm>
              <a:off x="904562" y="2158559"/>
              <a:ext cx="1618506" cy="738664"/>
            </a:xfrm>
            <a:prstGeom prst="rect">
              <a:avLst/>
            </a:prstGeom>
            <a:noFill/>
          </p:spPr>
          <p:txBody>
            <a:bodyPr wrap="square" rtlCol="0">
              <a:spAutoFit/>
            </a:bodyPr>
            <a:lstStyle/>
            <a:p>
              <a:r>
                <a:rPr lang="zh-CN" altLang="en-US" sz="1400" dirty="0" smtClean="0">
                  <a:solidFill>
                    <a:srgbClr val="920000"/>
                  </a:solidFill>
                  <a:latin typeface="微软雅黑" panose="020B0503020204020204" pitchFamily="34" charset="-122"/>
                  <a:ea typeface="微软雅黑" panose="020B0503020204020204" pitchFamily="34" charset="-122"/>
                  <a:cs typeface="+mn-ea"/>
                  <a:sym typeface="+mn-lt"/>
                </a:rPr>
                <a:t>点击此处添加文本点击此处添加文本点击此处添加</a:t>
              </a:r>
              <a:r>
                <a:rPr lang="zh-CN" altLang="en-US" sz="1400" dirty="0">
                  <a:solidFill>
                    <a:srgbClr val="920000"/>
                  </a:solidFill>
                  <a:latin typeface="微软雅黑" panose="020B0503020204020204" pitchFamily="34" charset="-122"/>
                  <a:ea typeface="微软雅黑" panose="020B0503020204020204" pitchFamily="34" charset="-122"/>
                  <a:cs typeface="+mn-ea"/>
                  <a:sym typeface="+mn-lt"/>
                </a:rPr>
                <a:t>文</a:t>
              </a:r>
              <a:r>
                <a:rPr lang="zh-CN" altLang="en-US" sz="1400" dirty="0" smtClean="0">
                  <a:solidFill>
                    <a:srgbClr val="920000"/>
                  </a:solidFill>
                  <a:latin typeface="微软雅黑" panose="020B0503020204020204" pitchFamily="34" charset="-122"/>
                  <a:ea typeface="微软雅黑" panose="020B0503020204020204" pitchFamily="34" charset="-122"/>
                  <a:cs typeface="+mn-ea"/>
                  <a:sym typeface="+mn-lt"/>
                </a:rPr>
                <a:t>本</a:t>
              </a:r>
              <a:endParaRPr lang="zh-CN" altLang="en-US" sz="1400" dirty="0">
                <a:solidFill>
                  <a:srgbClr val="920000"/>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1005929" y="1820005"/>
              <a:ext cx="1415772" cy="338554"/>
            </a:xfrm>
            <a:prstGeom prst="rect">
              <a:avLst/>
            </a:prstGeom>
          </p:spPr>
          <p:txBody>
            <a:bodyPr wrap="none">
              <a:spAutoFit/>
            </a:bodyPr>
            <a:lstStyle/>
            <a:p>
              <a:r>
                <a:rPr lang="zh-CN" altLang="en-US" sz="1600" b="1" dirty="0">
                  <a:solidFill>
                    <a:srgbClr val="920000"/>
                  </a:solidFill>
                  <a:latin typeface="微软雅黑" panose="020B0503020204020204" pitchFamily="34" charset="-122"/>
                  <a:ea typeface="微软雅黑" panose="020B0503020204020204" pitchFamily="34" charset="-122"/>
                  <a:cs typeface="+mn-ea"/>
                  <a:sym typeface="+mn-lt"/>
                </a:rPr>
                <a:t>点</a:t>
              </a:r>
              <a:r>
                <a:rPr lang="zh-CN" altLang="en-US" sz="1600" b="1" dirty="0" smtClean="0">
                  <a:solidFill>
                    <a:srgbClr val="920000"/>
                  </a:solidFill>
                  <a:latin typeface="微软雅黑" panose="020B0503020204020204" pitchFamily="34" charset="-122"/>
                  <a:ea typeface="微软雅黑" panose="020B0503020204020204" pitchFamily="34" charset="-122"/>
                  <a:cs typeface="+mn-ea"/>
                  <a:sym typeface="+mn-lt"/>
                </a:rPr>
                <a:t>击添</a:t>
              </a:r>
              <a:r>
                <a:rPr lang="zh-CN" altLang="en-US" sz="1600" b="1" dirty="0">
                  <a:solidFill>
                    <a:srgbClr val="920000"/>
                  </a:solidFill>
                  <a:latin typeface="微软雅黑" panose="020B0503020204020204" pitchFamily="34" charset="-122"/>
                  <a:ea typeface="微软雅黑" panose="020B0503020204020204" pitchFamily="34" charset="-122"/>
                  <a:cs typeface="+mn-ea"/>
                  <a:sym typeface="+mn-lt"/>
                </a:rPr>
                <a:t>加文本</a:t>
              </a:r>
              <a:endParaRPr lang="zh-CN" altLang="en-US" sz="1600" b="1" dirty="0">
                <a:latin typeface="微软雅黑" panose="020B0503020204020204" pitchFamily="34" charset="-122"/>
                <a:ea typeface="微软雅黑" panose="020B0503020204020204" pitchFamily="34" charset="-122"/>
                <a:cs typeface="+mn-ea"/>
                <a:sym typeface="+mn-lt"/>
              </a:endParaRPr>
            </a:p>
          </p:txBody>
        </p:sp>
      </p:grpSp>
      <p:grpSp>
        <p:nvGrpSpPr>
          <p:cNvPr id="15" name="组合 14"/>
          <p:cNvGrpSpPr/>
          <p:nvPr/>
        </p:nvGrpSpPr>
        <p:grpSpPr>
          <a:xfrm>
            <a:off x="3059832" y="1080800"/>
            <a:ext cx="3000582" cy="2988000"/>
            <a:chOff x="3041697" y="859315"/>
            <a:chExt cx="3000582" cy="2988000"/>
          </a:xfrm>
        </p:grpSpPr>
        <p:pic>
          <p:nvPicPr>
            <p:cNvPr id="16" name="图片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1697" y="859315"/>
              <a:ext cx="3000582" cy="2988000"/>
            </a:xfrm>
            <a:prstGeom prst="rect">
              <a:avLst/>
            </a:prstGeom>
          </p:spPr>
        </p:pic>
        <p:sp>
          <p:nvSpPr>
            <p:cNvPr id="17" name="文本框 16"/>
            <p:cNvSpPr txBox="1"/>
            <p:nvPr/>
          </p:nvSpPr>
          <p:spPr>
            <a:xfrm>
              <a:off x="3739891" y="2175822"/>
              <a:ext cx="1618506" cy="738664"/>
            </a:xfrm>
            <a:prstGeom prst="rect">
              <a:avLst/>
            </a:prstGeom>
            <a:noFill/>
          </p:spPr>
          <p:txBody>
            <a:bodyPr wrap="square" rtlCol="0">
              <a:spAutoFit/>
            </a:bodyPr>
            <a:lstStyle/>
            <a:p>
              <a:r>
                <a:rPr lang="zh-CN" altLang="en-US" sz="1400" dirty="0" smtClean="0">
                  <a:solidFill>
                    <a:srgbClr val="00B0F0"/>
                  </a:solidFill>
                  <a:latin typeface="微软雅黑" panose="020B0503020204020204" pitchFamily="34" charset="-122"/>
                  <a:ea typeface="微软雅黑" panose="020B0503020204020204" pitchFamily="34" charset="-122"/>
                  <a:cs typeface="+mn-ea"/>
                  <a:sym typeface="+mn-lt"/>
                </a:rPr>
                <a:t>点击此处添加文本点击此处添加文本点击此处添加</a:t>
              </a:r>
              <a:r>
                <a:rPr lang="zh-CN" altLang="en-US" sz="1400" dirty="0">
                  <a:solidFill>
                    <a:srgbClr val="00B0F0"/>
                  </a:solidFill>
                  <a:latin typeface="微软雅黑" panose="020B0503020204020204" pitchFamily="34" charset="-122"/>
                  <a:ea typeface="微软雅黑" panose="020B0503020204020204" pitchFamily="34" charset="-122"/>
                  <a:cs typeface="+mn-ea"/>
                  <a:sym typeface="+mn-lt"/>
                </a:rPr>
                <a:t>文</a:t>
              </a:r>
              <a:r>
                <a:rPr lang="zh-CN" altLang="en-US" sz="1400" dirty="0" smtClean="0">
                  <a:solidFill>
                    <a:srgbClr val="00B0F0"/>
                  </a:solidFill>
                  <a:latin typeface="微软雅黑" panose="020B0503020204020204" pitchFamily="34" charset="-122"/>
                  <a:ea typeface="微软雅黑" panose="020B0503020204020204" pitchFamily="34" charset="-122"/>
                  <a:cs typeface="+mn-ea"/>
                  <a:sym typeface="+mn-lt"/>
                </a:rPr>
                <a:t>本</a:t>
              </a:r>
              <a:endParaRPr lang="zh-CN" altLang="en-US" sz="1400" dirty="0">
                <a:solidFill>
                  <a:srgbClr val="00B0F0"/>
                </a:solidFill>
                <a:latin typeface="微软雅黑" panose="020B0503020204020204" pitchFamily="34" charset="-122"/>
                <a:ea typeface="微软雅黑" panose="020B0503020204020204" pitchFamily="34" charset="-122"/>
                <a:cs typeface="+mn-ea"/>
                <a:sym typeface="+mn-lt"/>
              </a:endParaRPr>
            </a:p>
          </p:txBody>
        </p:sp>
        <p:sp>
          <p:nvSpPr>
            <p:cNvPr id="18" name="矩形 17"/>
            <p:cNvSpPr/>
            <p:nvPr/>
          </p:nvSpPr>
          <p:spPr>
            <a:xfrm>
              <a:off x="3841258" y="1837268"/>
              <a:ext cx="1415772" cy="338554"/>
            </a:xfrm>
            <a:prstGeom prst="rect">
              <a:avLst/>
            </a:prstGeom>
          </p:spPr>
          <p:txBody>
            <a:bodyPr wrap="none">
              <a:spAutoFit/>
            </a:bodyPr>
            <a:lstStyle/>
            <a:p>
              <a:r>
                <a:rPr lang="zh-CN" altLang="en-US" sz="1600" b="1" dirty="0">
                  <a:solidFill>
                    <a:srgbClr val="00B0F0"/>
                  </a:solidFill>
                  <a:latin typeface="微软雅黑" panose="020B0503020204020204" pitchFamily="34" charset="-122"/>
                  <a:ea typeface="微软雅黑" panose="020B0503020204020204" pitchFamily="34" charset="-122"/>
                  <a:cs typeface="+mn-ea"/>
                  <a:sym typeface="+mn-lt"/>
                </a:rPr>
                <a:t>点</a:t>
              </a:r>
              <a:r>
                <a:rPr lang="zh-CN" altLang="en-US" sz="1600" b="1" dirty="0" smtClean="0">
                  <a:solidFill>
                    <a:srgbClr val="00B0F0"/>
                  </a:solidFill>
                  <a:latin typeface="微软雅黑" panose="020B0503020204020204" pitchFamily="34" charset="-122"/>
                  <a:ea typeface="微软雅黑" panose="020B0503020204020204" pitchFamily="34" charset="-122"/>
                  <a:cs typeface="+mn-ea"/>
                  <a:sym typeface="+mn-lt"/>
                </a:rPr>
                <a:t>击添</a:t>
              </a:r>
              <a:r>
                <a:rPr lang="zh-CN" altLang="en-US" sz="1600" b="1" dirty="0">
                  <a:solidFill>
                    <a:srgbClr val="00B0F0"/>
                  </a:solidFill>
                  <a:latin typeface="微软雅黑" panose="020B0503020204020204" pitchFamily="34" charset="-122"/>
                  <a:ea typeface="微软雅黑" panose="020B0503020204020204" pitchFamily="34" charset="-122"/>
                  <a:cs typeface="+mn-ea"/>
                  <a:sym typeface="+mn-lt"/>
                </a:rPr>
                <a:t>加文本</a:t>
              </a:r>
            </a:p>
          </p:txBody>
        </p:sp>
      </p:grpSp>
      <p:grpSp>
        <p:nvGrpSpPr>
          <p:cNvPr id="19" name="组合 18"/>
          <p:cNvGrpSpPr/>
          <p:nvPr/>
        </p:nvGrpSpPr>
        <p:grpSpPr>
          <a:xfrm>
            <a:off x="5884144" y="1080800"/>
            <a:ext cx="2993724" cy="2988000"/>
            <a:chOff x="5866009" y="859315"/>
            <a:chExt cx="2993724" cy="2988000"/>
          </a:xfrm>
        </p:grpSpPr>
        <p:pic>
          <p:nvPicPr>
            <p:cNvPr id="20" name="图片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66009" y="859315"/>
              <a:ext cx="2993724" cy="2988000"/>
            </a:xfrm>
            <a:prstGeom prst="rect">
              <a:avLst/>
            </a:prstGeom>
          </p:spPr>
        </p:pic>
        <p:sp>
          <p:nvSpPr>
            <p:cNvPr id="21" name="文本框 20"/>
            <p:cNvSpPr txBox="1"/>
            <p:nvPr/>
          </p:nvSpPr>
          <p:spPr>
            <a:xfrm>
              <a:off x="6547881" y="2158559"/>
              <a:ext cx="1618506" cy="738664"/>
            </a:xfrm>
            <a:prstGeom prst="rect">
              <a:avLst/>
            </a:prstGeom>
            <a:noFill/>
          </p:spPr>
          <p:txBody>
            <a:bodyPr wrap="square" rtlCol="0">
              <a:spAutoFit/>
            </a:bodyPr>
            <a:lstStyle/>
            <a:p>
              <a:r>
                <a:rPr lang="zh-CN" altLang="en-US" sz="1400" dirty="0" smtClean="0">
                  <a:solidFill>
                    <a:srgbClr val="679C31"/>
                  </a:solidFill>
                  <a:latin typeface="微软雅黑" panose="020B0503020204020204" pitchFamily="34" charset="-122"/>
                  <a:ea typeface="微软雅黑" panose="020B0503020204020204" pitchFamily="34" charset="-122"/>
                  <a:cs typeface="+mn-ea"/>
                  <a:sym typeface="+mn-lt"/>
                </a:rPr>
                <a:t>点击此处添加文本点击此处添加文本点击此处添加</a:t>
              </a:r>
              <a:r>
                <a:rPr lang="zh-CN" altLang="en-US" sz="1400" dirty="0">
                  <a:solidFill>
                    <a:srgbClr val="679C31"/>
                  </a:solidFill>
                  <a:latin typeface="微软雅黑" panose="020B0503020204020204" pitchFamily="34" charset="-122"/>
                  <a:ea typeface="微软雅黑" panose="020B0503020204020204" pitchFamily="34" charset="-122"/>
                  <a:cs typeface="+mn-ea"/>
                  <a:sym typeface="+mn-lt"/>
                </a:rPr>
                <a:t>文</a:t>
              </a:r>
              <a:r>
                <a:rPr lang="zh-CN" altLang="en-US" sz="1400" dirty="0" smtClean="0">
                  <a:solidFill>
                    <a:srgbClr val="679C31"/>
                  </a:solidFill>
                  <a:latin typeface="微软雅黑" panose="020B0503020204020204" pitchFamily="34" charset="-122"/>
                  <a:ea typeface="微软雅黑" panose="020B0503020204020204" pitchFamily="34" charset="-122"/>
                  <a:cs typeface="+mn-ea"/>
                  <a:sym typeface="+mn-lt"/>
                </a:rPr>
                <a:t>本</a:t>
              </a:r>
              <a:endParaRPr lang="zh-CN" altLang="en-US" sz="1400" dirty="0">
                <a:solidFill>
                  <a:srgbClr val="679C31"/>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6649248" y="1820005"/>
              <a:ext cx="1415772" cy="338554"/>
            </a:xfrm>
            <a:prstGeom prst="rect">
              <a:avLst/>
            </a:prstGeom>
          </p:spPr>
          <p:txBody>
            <a:bodyPr wrap="none">
              <a:spAutoFit/>
            </a:bodyPr>
            <a:lstStyle/>
            <a:p>
              <a:r>
                <a:rPr lang="zh-CN" altLang="en-US" sz="1600" b="1" dirty="0">
                  <a:solidFill>
                    <a:srgbClr val="679C31"/>
                  </a:solidFill>
                  <a:latin typeface="微软雅黑" panose="020B0503020204020204" pitchFamily="34" charset="-122"/>
                  <a:ea typeface="微软雅黑" panose="020B0503020204020204" pitchFamily="34" charset="-122"/>
                  <a:cs typeface="+mn-ea"/>
                  <a:sym typeface="+mn-lt"/>
                </a:rPr>
                <a:t>点</a:t>
              </a:r>
              <a:r>
                <a:rPr lang="zh-CN" altLang="en-US" sz="1600" b="1" dirty="0" smtClean="0">
                  <a:solidFill>
                    <a:srgbClr val="679C31"/>
                  </a:solidFill>
                  <a:latin typeface="微软雅黑" panose="020B0503020204020204" pitchFamily="34" charset="-122"/>
                  <a:ea typeface="微软雅黑" panose="020B0503020204020204" pitchFamily="34" charset="-122"/>
                  <a:cs typeface="+mn-ea"/>
                  <a:sym typeface="+mn-lt"/>
                </a:rPr>
                <a:t>击添</a:t>
              </a:r>
              <a:r>
                <a:rPr lang="zh-CN" altLang="en-US" sz="1600" b="1" dirty="0">
                  <a:solidFill>
                    <a:srgbClr val="679C31"/>
                  </a:solidFill>
                  <a:latin typeface="微软雅黑" panose="020B0503020204020204" pitchFamily="34" charset="-122"/>
                  <a:ea typeface="微软雅黑" panose="020B0503020204020204" pitchFamily="34" charset="-122"/>
                  <a:cs typeface="+mn-ea"/>
                  <a:sym typeface="+mn-lt"/>
                </a:rPr>
                <a:t>加文本</a:t>
              </a:r>
            </a:p>
          </p:txBody>
        </p:sp>
      </p:grpSp>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24" name="文本框 23"/>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56268347"/>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9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69000">
                                          <p:cBhvr additive="base">
                                            <p:cTn id="7" dur="1500" fill="hold"/>
                                            <p:tgtEl>
                                              <p:spTgt spid="19"/>
                                            </p:tgtEl>
                                            <p:attrNameLst>
                                              <p:attrName>ppt_x</p:attrName>
                                            </p:attrNameLst>
                                          </p:cBhvr>
                                          <p:tavLst>
                                            <p:tav tm="0">
                                              <p:val>
                                                <p:strVal val="0-#ppt_w/2"/>
                                              </p:val>
                                            </p:tav>
                                            <p:tav tm="100000">
                                              <p:val>
                                                <p:strVal val="#ppt_x"/>
                                              </p:val>
                                            </p:tav>
                                          </p:tavLst>
                                        </p:anim>
                                        <p:anim calcmode="lin" valueType="num" p14:bounceEnd="69000">
                                          <p:cBhvr additive="base">
                                            <p:cTn id="8" dur="1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9000">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14:bounceEnd="69000">
                                          <p:cBhvr additive="base">
                                            <p:cTn id="11" dur="1500" fill="hold"/>
                                            <p:tgtEl>
                                              <p:spTgt spid="15"/>
                                            </p:tgtEl>
                                            <p:attrNameLst>
                                              <p:attrName>ppt_x</p:attrName>
                                            </p:attrNameLst>
                                          </p:cBhvr>
                                          <p:tavLst>
                                            <p:tav tm="0">
                                              <p:val>
                                                <p:strVal val="0-#ppt_w/2"/>
                                              </p:val>
                                            </p:tav>
                                            <p:tav tm="100000">
                                              <p:val>
                                                <p:strVal val="#ppt_x"/>
                                              </p:val>
                                            </p:tav>
                                          </p:tavLst>
                                        </p:anim>
                                        <p:anim calcmode="lin" valueType="num" p14:bounceEnd="69000">
                                          <p:cBhvr additive="base">
                                            <p:cTn id="12" dur="1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9000">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14:bounceEnd="69000">
                                          <p:cBhvr additive="base">
                                            <p:cTn id="15" dur="1500" fill="hold"/>
                                            <p:tgtEl>
                                              <p:spTgt spid="11"/>
                                            </p:tgtEl>
                                            <p:attrNameLst>
                                              <p:attrName>ppt_x</p:attrName>
                                            </p:attrNameLst>
                                          </p:cBhvr>
                                          <p:tavLst>
                                            <p:tav tm="0">
                                              <p:val>
                                                <p:strVal val="0-#ppt_w/2"/>
                                              </p:val>
                                            </p:tav>
                                            <p:tav tm="100000">
                                              <p:val>
                                                <p:strVal val="#ppt_x"/>
                                              </p:val>
                                            </p:tav>
                                          </p:tavLst>
                                        </p:anim>
                                        <p:anim calcmode="lin" valueType="num" p14:bounceEnd="69000">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1500" fill="hold"/>
                                            <p:tgtEl>
                                              <p:spTgt spid="19"/>
                                            </p:tgtEl>
                                            <p:attrNameLst>
                                              <p:attrName>r</p:attrName>
                                            </p:attrNameLst>
                                          </p:cBhvr>
                                        </p:animRot>
                                      </p:childTnLst>
                                    </p:cTn>
                                  </p:par>
                                  <p:par>
                                    <p:cTn id="19" presetID="8" presetClass="emph" presetSubtype="0" fill="hold" nodeType="withEffect">
                                      <p:stCondLst>
                                        <p:cond delay="250"/>
                                      </p:stCondLst>
                                      <p:childTnLst>
                                        <p:animRot by="21600000">
                                          <p:cBhvr>
                                            <p:cTn id="20" dur="1500" fill="hold"/>
                                            <p:tgtEl>
                                              <p:spTgt spid="15"/>
                                            </p:tgtEl>
                                            <p:attrNameLst>
                                              <p:attrName>r</p:attrName>
                                            </p:attrNameLst>
                                          </p:cBhvr>
                                        </p:animRot>
                                      </p:childTnLst>
                                    </p:cTn>
                                  </p:par>
                                  <p:par>
                                    <p:cTn id="21" presetID="8" presetClass="emph" presetSubtype="0" fill="hold" nodeType="withEffect">
                                      <p:stCondLst>
                                        <p:cond delay="500"/>
                                      </p:stCondLst>
                                      <p:childTnLst>
                                        <p:animRot by="21600000">
                                          <p:cBhvr>
                                            <p:cTn id="22" dur="1500" fill="hold"/>
                                            <p:tgtEl>
                                              <p:spTgt spid="11"/>
                                            </p:tgtEl>
                                            <p:attrNameLst>
                                              <p:attrName>r</p:attrName>
                                            </p:attrNameLst>
                                          </p:cBhvr>
                                        </p:animRo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0-#ppt_w/2"/>
                                              </p:val>
                                            </p:tav>
                                            <p:tav tm="100000">
                                              <p:val>
                                                <p:strVal val="#ppt_x"/>
                                              </p:val>
                                            </p:tav>
                                          </p:tavLst>
                                        </p:anim>
                                        <p:anim calcmode="lin" valueType="num">
                                          <p:cBhvr additive="base">
                                            <p:cTn id="8" dur="1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500" fill="hold"/>
                                            <p:tgtEl>
                                              <p:spTgt spid="15"/>
                                            </p:tgtEl>
                                            <p:attrNameLst>
                                              <p:attrName>ppt_x</p:attrName>
                                            </p:attrNameLst>
                                          </p:cBhvr>
                                          <p:tavLst>
                                            <p:tav tm="0">
                                              <p:val>
                                                <p:strVal val="0-#ppt_w/2"/>
                                              </p:val>
                                            </p:tav>
                                            <p:tav tm="100000">
                                              <p:val>
                                                <p:strVal val="#ppt_x"/>
                                              </p:val>
                                            </p:tav>
                                          </p:tavLst>
                                        </p:anim>
                                        <p:anim calcmode="lin" valueType="num">
                                          <p:cBhvr additive="base">
                                            <p:cTn id="12" dur="1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0-#ppt_w/2"/>
                                              </p:val>
                                            </p:tav>
                                            <p:tav tm="100000">
                                              <p:val>
                                                <p:strVal val="#ppt_x"/>
                                              </p:val>
                                            </p:tav>
                                          </p:tavLst>
                                        </p:anim>
                                        <p:anim calcmode="lin" valueType="num">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1500" fill="hold"/>
                                            <p:tgtEl>
                                              <p:spTgt spid="19"/>
                                            </p:tgtEl>
                                            <p:attrNameLst>
                                              <p:attrName>r</p:attrName>
                                            </p:attrNameLst>
                                          </p:cBhvr>
                                        </p:animRot>
                                      </p:childTnLst>
                                    </p:cTn>
                                  </p:par>
                                  <p:par>
                                    <p:cTn id="19" presetID="8" presetClass="emph" presetSubtype="0" fill="hold" nodeType="withEffect">
                                      <p:stCondLst>
                                        <p:cond delay="250"/>
                                      </p:stCondLst>
                                      <p:childTnLst>
                                        <p:animRot by="21600000">
                                          <p:cBhvr>
                                            <p:cTn id="20" dur="1500" fill="hold"/>
                                            <p:tgtEl>
                                              <p:spTgt spid="15"/>
                                            </p:tgtEl>
                                            <p:attrNameLst>
                                              <p:attrName>r</p:attrName>
                                            </p:attrNameLst>
                                          </p:cBhvr>
                                        </p:animRot>
                                      </p:childTnLst>
                                    </p:cTn>
                                  </p:par>
                                  <p:par>
                                    <p:cTn id="21" presetID="8" presetClass="emph" presetSubtype="0" fill="hold" nodeType="withEffect">
                                      <p:stCondLst>
                                        <p:cond delay="500"/>
                                      </p:stCondLst>
                                      <p:childTnLst>
                                        <p:animRot by="21600000">
                                          <p:cBhvr>
                                            <p:cTn id="22" dur="1500" fill="hold"/>
                                            <p:tgtEl>
                                              <p:spTgt spid="11"/>
                                            </p:tgtEl>
                                            <p:attrNameLst>
                                              <p:attrName>r</p:attrName>
                                            </p:attrNameLst>
                                          </p:cBhvr>
                                        </p:animRo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9"/>
          <p:cNvSpPr>
            <a:spLocks noChangeArrowheads="1"/>
          </p:cNvSpPr>
          <p:nvPr/>
        </p:nvSpPr>
        <p:spPr bwMode="auto">
          <a:xfrm>
            <a:off x="2771800" y="2508314"/>
            <a:ext cx="4090988"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zh-CN" altLang="en-US"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a:t>
            </a:r>
            <a:r>
              <a:rPr lang="zh-CN" altLang="en-US" sz="1400" dirty="0" smtClean="0">
                <a:solidFill>
                  <a:srgbClr val="7C60AA"/>
                </a:solidFill>
                <a:latin typeface="微软雅黑" panose="020B0503020204020204" pitchFamily="34" charset="-122"/>
                <a:ea typeface="微软雅黑" panose="020B0503020204020204" pitchFamily="34" charset="-122"/>
                <a:sym typeface="Arial" panose="020B0604020202020204" pitchFamily="34" charset="0"/>
              </a:rPr>
              <a:t>手册</a:t>
            </a:r>
            <a:endParaRPr lang="en-US" altLang="zh-CN"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3734653" y="2061611"/>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000" b="1" dirty="0">
                <a:solidFill>
                  <a:srgbClr val="7C60AA"/>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000" b="1" dirty="0">
              <a:solidFill>
                <a:srgbClr val="7C60AA"/>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8" y="2655494"/>
            <a:ext cx="4117739" cy="251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7"/>
          <p:cNvSpPr txBox="1">
            <a:spLocks noChangeArrowheads="1"/>
          </p:cNvSpPr>
          <p:nvPr/>
        </p:nvSpPr>
        <p:spPr bwMode="auto">
          <a:xfrm>
            <a:off x="4180979" y="250996"/>
            <a:ext cx="15494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8000" dirty="0" smtClean="0">
                <a:solidFill>
                  <a:srgbClr val="7C60AA"/>
                </a:solidFill>
                <a:latin typeface="华康海报体W12(P)" pitchFamily="2" charset="-122"/>
                <a:ea typeface="华康海报体W12(P)" pitchFamily="2" charset="-122"/>
              </a:rPr>
              <a:t>3</a:t>
            </a:r>
            <a:endParaRPr lang="zh-CN" altLang="en-US" sz="8000" dirty="0">
              <a:solidFill>
                <a:srgbClr val="7C60AA"/>
              </a:solidFill>
              <a:latin typeface="华康海报体W12(P)" pitchFamily="2" charset="-122"/>
              <a:ea typeface="华康海报体W12(P)" pitchFamily="2" charset="-122"/>
            </a:endParaRPr>
          </a:p>
        </p:txBody>
      </p:sp>
      <p:sp>
        <p:nvSpPr>
          <p:cNvPr id="30" name="文本框 8"/>
          <p:cNvSpPr txBox="1">
            <a:spLocks noChangeArrowheads="1"/>
          </p:cNvSpPr>
          <p:nvPr/>
        </p:nvSpPr>
        <p:spPr bwMode="auto">
          <a:xfrm>
            <a:off x="3363785" y="1573383"/>
            <a:ext cx="248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rgbClr val="7C60AA"/>
                </a:solidFill>
                <a:latin typeface="华康海报体W12(P)" pitchFamily="2" charset="-122"/>
                <a:ea typeface="华康海报体W12(P)" pitchFamily="2" charset="-122"/>
              </a:rPr>
              <a:t>PART </a:t>
            </a:r>
            <a:r>
              <a:rPr lang="en-US" altLang="zh-CN" sz="2800" dirty="0" smtClean="0">
                <a:solidFill>
                  <a:srgbClr val="7C60AA"/>
                </a:solidFill>
                <a:latin typeface="华康海报体W12(P)" pitchFamily="2" charset="-122"/>
                <a:ea typeface="华康海报体W12(P)" pitchFamily="2" charset="-122"/>
              </a:rPr>
              <a:t>THERE</a:t>
            </a:r>
            <a:endParaRPr lang="zh-CN" altLang="en-US" sz="2800" dirty="0">
              <a:solidFill>
                <a:srgbClr val="7C60AA"/>
              </a:solidFill>
              <a:latin typeface="华康海报体W12(P)" pitchFamily="2" charset="-122"/>
              <a:ea typeface="华康海报体W12(P)" pitchFamily="2" charset="-122"/>
            </a:endParaRPr>
          </a:p>
        </p:txBody>
      </p:sp>
      <p:pic>
        <p:nvPicPr>
          <p:cNvPr id="3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V="1">
            <a:off x="5052216" y="-91358"/>
            <a:ext cx="4117739" cy="231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308815"/>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sp>
        <p:nvSpPr>
          <p:cNvPr id="23" name="平行四边形 4"/>
          <p:cNvSpPr/>
          <p:nvPr/>
        </p:nvSpPr>
        <p:spPr>
          <a:xfrm rot="5400000" flipH="1">
            <a:off x="8252762" y="1458141"/>
            <a:ext cx="1103313" cy="669925"/>
          </a:xfrm>
          <a:custGeom>
            <a:avLst/>
            <a:gdLst>
              <a:gd name="connsiteX0" fmla="*/ 0 w 986971"/>
              <a:gd name="connsiteY0" fmla="*/ 798288 h 798288"/>
              <a:gd name="connsiteX1" fmla="*/ 199572 w 986971"/>
              <a:gd name="connsiteY1" fmla="*/ 0 h 798288"/>
              <a:gd name="connsiteX2" fmla="*/ 986971 w 986971"/>
              <a:gd name="connsiteY2" fmla="*/ 0 h 798288"/>
              <a:gd name="connsiteX3" fmla="*/ 787399 w 986971"/>
              <a:gd name="connsiteY3" fmla="*/ 798288 h 798288"/>
              <a:gd name="connsiteX4" fmla="*/ 0 w 986971"/>
              <a:gd name="connsiteY4" fmla="*/ 798288 h 798288"/>
              <a:gd name="connsiteX0-1" fmla="*/ 0 w 1219199"/>
              <a:gd name="connsiteY0-2" fmla="*/ 812800 h 812800"/>
              <a:gd name="connsiteX1-3" fmla="*/ 199572 w 1219199"/>
              <a:gd name="connsiteY1-4" fmla="*/ 14512 h 812800"/>
              <a:gd name="connsiteX2-5" fmla="*/ 1219199 w 1219199"/>
              <a:gd name="connsiteY2-6" fmla="*/ 0 h 812800"/>
              <a:gd name="connsiteX3-7" fmla="*/ 787399 w 1219199"/>
              <a:gd name="connsiteY3-8" fmla="*/ 812800 h 812800"/>
              <a:gd name="connsiteX4-9" fmla="*/ 0 w 1219199"/>
              <a:gd name="connsiteY4-10" fmla="*/ 812800 h 812800"/>
              <a:gd name="connsiteX0-11" fmla="*/ 0 w 1219199"/>
              <a:gd name="connsiteY0-12" fmla="*/ 812800 h 812800"/>
              <a:gd name="connsiteX1-13" fmla="*/ 199572 w 1219199"/>
              <a:gd name="connsiteY1-14" fmla="*/ 14512 h 812800"/>
              <a:gd name="connsiteX2-15" fmla="*/ 1219199 w 1219199"/>
              <a:gd name="connsiteY2-16" fmla="*/ 0 h 812800"/>
              <a:gd name="connsiteX3-17" fmla="*/ 874484 w 1219199"/>
              <a:gd name="connsiteY3-18" fmla="*/ 798289 h 812800"/>
              <a:gd name="connsiteX4-19" fmla="*/ 0 w 1219199"/>
              <a:gd name="connsiteY4-20" fmla="*/ 812800 h 812800"/>
              <a:gd name="connsiteX0-21" fmla="*/ 0 w 1248230"/>
              <a:gd name="connsiteY0-22" fmla="*/ 812803 h 812803"/>
              <a:gd name="connsiteX1-23" fmla="*/ 228603 w 1248230"/>
              <a:gd name="connsiteY1-24" fmla="*/ 14512 h 812803"/>
              <a:gd name="connsiteX2-25" fmla="*/ 1248230 w 1248230"/>
              <a:gd name="connsiteY2-26" fmla="*/ 0 h 812803"/>
              <a:gd name="connsiteX3-27" fmla="*/ 903515 w 1248230"/>
              <a:gd name="connsiteY3-28" fmla="*/ 798289 h 812803"/>
              <a:gd name="connsiteX4-29" fmla="*/ 0 w 1248230"/>
              <a:gd name="connsiteY4-30" fmla="*/ 812803 h 812803"/>
              <a:gd name="connsiteX0-31" fmla="*/ 0 w 1248230"/>
              <a:gd name="connsiteY0-32" fmla="*/ 841832 h 841832"/>
              <a:gd name="connsiteX1-33" fmla="*/ 228603 w 1248230"/>
              <a:gd name="connsiteY1-34" fmla="*/ 0 h 841832"/>
              <a:gd name="connsiteX2-35" fmla="*/ 1248230 w 1248230"/>
              <a:gd name="connsiteY2-36" fmla="*/ 29029 h 841832"/>
              <a:gd name="connsiteX3-37" fmla="*/ 903515 w 1248230"/>
              <a:gd name="connsiteY3-38" fmla="*/ 827318 h 841832"/>
              <a:gd name="connsiteX4-39" fmla="*/ 0 w 1248230"/>
              <a:gd name="connsiteY4-40" fmla="*/ 841832 h 841832"/>
              <a:gd name="connsiteX0-41" fmla="*/ 0 w 1219201"/>
              <a:gd name="connsiteY0-42" fmla="*/ 827317 h 827318"/>
              <a:gd name="connsiteX1-43" fmla="*/ 199574 w 1219201"/>
              <a:gd name="connsiteY1-44" fmla="*/ 0 h 827318"/>
              <a:gd name="connsiteX2-45" fmla="*/ 1219201 w 1219201"/>
              <a:gd name="connsiteY2-46" fmla="*/ 29029 h 827318"/>
              <a:gd name="connsiteX3-47" fmla="*/ 874486 w 1219201"/>
              <a:gd name="connsiteY3-48" fmla="*/ 827318 h 827318"/>
              <a:gd name="connsiteX4-49" fmla="*/ 0 w 1219201"/>
              <a:gd name="connsiteY4-50" fmla="*/ 827317 h 827318"/>
              <a:gd name="connsiteX0-51" fmla="*/ 0 w 1219201"/>
              <a:gd name="connsiteY0-52" fmla="*/ 798288 h 798289"/>
              <a:gd name="connsiteX1-53" fmla="*/ 185398 w 1219201"/>
              <a:gd name="connsiteY1-54" fmla="*/ 14514 h 798289"/>
              <a:gd name="connsiteX2-55" fmla="*/ 1219201 w 1219201"/>
              <a:gd name="connsiteY2-56" fmla="*/ 0 h 798289"/>
              <a:gd name="connsiteX3-57" fmla="*/ 874486 w 1219201"/>
              <a:gd name="connsiteY3-58" fmla="*/ 798289 h 798289"/>
              <a:gd name="connsiteX4-59" fmla="*/ 0 w 1219201"/>
              <a:gd name="connsiteY4-60" fmla="*/ 798288 h 798289"/>
              <a:gd name="connsiteX0-61" fmla="*/ 0 w 1233378"/>
              <a:gd name="connsiteY0-62" fmla="*/ 783774 h 783775"/>
              <a:gd name="connsiteX1-63" fmla="*/ 185398 w 1233378"/>
              <a:gd name="connsiteY1-64" fmla="*/ 0 h 783775"/>
              <a:gd name="connsiteX2-65" fmla="*/ 1233378 w 1233378"/>
              <a:gd name="connsiteY2-66" fmla="*/ 14518 h 783775"/>
              <a:gd name="connsiteX3-67" fmla="*/ 874486 w 1233378"/>
              <a:gd name="connsiteY3-68" fmla="*/ 783775 h 783775"/>
              <a:gd name="connsiteX4-69" fmla="*/ 0 w 1233378"/>
              <a:gd name="connsiteY4-70" fmla="*/ 783774 h 783775"/>
              <a:gd name="connsiteX0-71" fmla="*/ 0 w 1205024"/>
              <a:gd name="connsiteY0-72" fmla="*/ 783774 h 783775"/>
              <a:gd name="connsiteX1-73" fmla="*/ 185398 w 1205024"/>
              <a:gd name="connsiteY1-74" fmla="*/ 0 h 783775"/>
              <a:gd name="connsiteX2-75" fmla="*/ 1205024 w 1205024"/>
              <a:gd name="connsiteY2-76" fmla="*/ 14518 h 783775"/>
              <a:gd name="connsiteX3-77" fmla="*/ 874486 w 1205024"/>
              <a:gd name="connsiteY3-78" fmla="*/ 783775 h 783775"/>
              <a:gd name="connsiteX4-79" fmla="*/ 0 w 1205024"/>
              <a:gd name="connsiteY4-80" fmla="*/ 783774 h 783775"/>
              <a:gd name="connsiteX0-81" fmla="*/ 0 w 1205024"/>
              <a:gd name="connsiteY0-82" fmla="*/ 785925 h 785926"/>
              <a:gd name="connsiteX1-83" fmla="*/ 185398 w 1205024"/>
              <a:gd name="connsiteY1-84" fmla="*/ 2151 h 785926"/>
              <a:gd name="connsiteX2-85" fmla="*/ 1205024 w 1205024"/>
              <a:gd name="connsiteY2-86" fmla="*/ 0 h 785926"/>
              <a:gd name="connsiteX3-87" fmla="*/ 874486 w 1205024"/>
              <a:gd name="connsiteY3-88" fmla="*/ 785926 h 785926"/>
              <a:gd name="connsiteX4-89" fmla="*/ 0 w 1205024"/>
              <a:gd name="connsiteY4-90" fmla="*/ 785925 h 785926"/>
              <a:gd name="connsiteX0-91" fmla="*/ 0 w 1177468"/>
              <a:gd name="connsiteY0-92" fmla="*/ 781166 h 785926"/>
              <a:gd name="connsiteX1-93" fmla="*/ 157842 w 1177468"/>
              <a:gd name="connsiteY1-94" fmla="*/ 2151 h 785926"/>
              <a:gd name="connsiteX2-95" fmla="*/ 1177468 w 1177468"/>
              <a:gd name="connsiteY2-96" fmla="*/ 0 h 785926"/>
              <a:gd name="connsiteX3-97" fmla="*/ 846930 w 1177468"/>
              <a:gd name="connsiteY3-98" fmla="*/ 785926 h 785926"/>
              <a:gd name="connsiteX4-99" fmla="*/ 0 w 1177468"/>
              <a:gd name="connsiteY4-100" fmla="*/ 781166 h 785926"/>
              <a:gd name="connsiteX0-101" fmla="*/ 0 w 1194189"/>
              <a:gd name="connsiteY0-102" fmla="*/ 787977 h 787977"/>
              <a:gd name="connsiteX1-103" fmla="*/ 174563 w 1194189"/>
              <a:gd name="connsiteY1-104" fmla="*/ 2151 h 787977"/>
              <a:gd name="connsiteX2-105" fmla="*/ 1194189 w 1194189"/>
              <a:gd name="connsiteY2-106" fmla="*/ 0 h 787977"/>
              <a:gd name="connsiteX3-107" fmla="*/ 863651 w 1194189"/>
              <a:gd name="connsiteY3-108" fmla="*/ 785926 h 787977"/>
              <a:gd name="connsiteX4-109" fmla="*/ 0 w 1194189"/>
              <a:gd name="connsiteY4-110" fmla="*/ 787977 h 7879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94189" h="787977">
                <a:moveTo>
                  <a:pt x="0" y="787977"/>
                </a:moveTo>
                <a:lnTo>
                  <a:pt x="174563" y="2151"/>
                </a:lnTo>
                <a:lnTo>
                  <a:pt x="1194189" y="0"/>
                </a:lnTo>
                <a:lnTo>
                  <a:pt x="863651" y="785926"/>
                </a:lnTo>
                <a:lnTo>
                  <a:pt x="0" y="787977"/>
                </a:lnTo>
                <a:close/>
              </a:path>
            </a:pathLst>
          </a:custGeom>
          <a:solidFill>
            <a:srgbClr val="E943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4" name="矩形 23"/>
          <p:cNvSpPr/>
          <p:nvPr/>
        </p:nvSpPr>
        <p:spPr>
          <a:xfrm flipH="1">
            <a:off x="6451743" y="1546247"/>
            <a:ext cx="2020888" cy="796925"/>
          </a:xfrm>
          <a:prstGeom prst="rect">
            <a:avLst/>
          </a:prstGeom>
          <a:solidFill>
            <a:srgbClr val="EC60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a:off x="5938187" y="1829616"/>
            <a:ext cx="804862" cy="222250"/>
          </a:xfrm>
          <a:prstGeom prst="triangle">
            <a:avLst/>
          </a:prstGeom>
          <a:solidFill>
            <a:srgbClr val="EC60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6" name="任意多边形 25"/>
          <p:cNvSpPr/>
          <p:nvPr/>
        </p:nvSpPr>
        <p:spPr>
          <a:xfrm rot="16200000" flipH="1">
            <a:off x="8287687" y="2369366"/>
            <a:ext cx="1033462" cy="666750"/>
          </a:xfrm>
          <a:custGeom>
            <a:avLst/>
            <a:gdLst>
              <a:gd name="connsiteX0" fmla="*/ 0 w 1052648"/>
              <a:gd name="connsiteY0" fmla="*/ 792520 h 792520"/>
              <a:gd name="connsiteX1" fmla="*/ 165577 w 1052648"/>
              <a:gd name="connsiteY1" fmla="*/ 6362 h 792520"/>
              <a:gd name="connsiteX2" fmla="*/ 1052648 w 1052648"/>
              <a:gd name="connsiteY2" fmla="*/ 0 h 792520"/>
              <a:gd name="connsiteX3" fmla="*/ 1052648 w 1052648"/>
              <a:gd name="connsiteY3" fmla="*/ 792311 h 792520"/>
              <a:gd name="connsiteX0-1" fmla="*/ 0 w 1199169"/>
              <a:gd name="connsiteY0-2" fmla="*/ 786158 h 786158"/>
              <a:gd name="connsiteX1-3" fmla="*/ 165577 w 1199169"/>
              <a:gd name="connsiteY1-4" fmla="*/ 0 h 786158"/>
              <a:gd name="connsiteX2-5" fmla="*/ 1199169 w 1199169"/>
              <a:gd name="connsiteY2-6" fmla="*/ 2778 h 786158"/>
              <a:gd name="connsiteX3-7" fmla="*/ 1052648 w 1199169"/>
              <a:gd name="connsiteY3-8" fmla="*/ 785949 h 786158"/>
              <a:gd name="connsiteX4" fmla="*/ 0 w 1199169"/>
              <a:gd name="connsiteY4" fmla="*/ 786158 h 786158"/>
              <a:gd name="connsiteX0-9" fmla="*/ 0 w 1237725"/>
              <a:gd name="connsiteY0-10" fmla="*/ 790727 h 790727"/>
              <a:gd name="connsiteX1-11" fmla="*/ 204133 w 1237725"/>
              <a:gd name="connsiteY1-12" fmla="*/ 0 h 790727"/>
              <a:gd name="connsiteX2-13" fmla="*/ 1237725 w 1237725"/>
              <a:gd name="connsiteY2-14" fmla="*/ 2778 h 790727"/>
              <a:gd name="connsiteX3-15" fmla="*/ 1091204 w 1237725"/>
              <a:gd name="connsiteY3-16" fmla="*/ 785949 h 790727"/>
              <a:gd name="connsiteX4-17" fmla="*/ 0 w 1237725"/>
              <a:gd name="connsiteY4-18" fmla="*/ 790727 h 790727"/>
              <a:gd name="connsiteX0-19" fmla="*/ 0 w 1376538"/>
              <a:gd name="connsiteY0-20" fmla="*/ 790727 h 790727"/>
              <a:gd name="connsiteX1-21" fmla="*/ 204133 w 1376538"/>
              <a:gd name="connsiteY1-22" fmla="*/ 0 h 790727"/>
              <a:gd name="connsiteX2-23" fmla="*/ 1237725 w 1376538"/>
              <a:gd name="connsiteY2-24" fmla="*/ 2778 h 790727"/>
              <a:gd name="connsiteX3-25" fmla="*/ 1376538 w 1376538"/>
              <a:gd name="connsiteY3-26" fmla="*/ 790518 h 790727"/>
              <a:gd name="connsiteX4-27" fmla="*/ 0 w 1376538"/>
              <a:gd name="connsiteY4-28" fmla="*/ 790727 h 790727"/>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376538" h="790727">
                <a:moveTo>
                  <a:pt x="0" y="790727"/>
                </a:moveTo>
                <a:lnTo>
                  <a:pt x="204133" y="0"/>
                </a:lnTo>
                <a:lnTo>
                  <a:pt x="1237725" y="2778"/>
                </a:lnTo>
                <a:lnTo>
                  <a:pt x="1376538" y="790518"/>
                </a:lnTo>
                <a:lnTo>
                  <a:pt x="0" y="790727"/>
                </a:lnTo>
                <a:close/>
              </a:path>
            </a:pathLst>
          </a:custGeom>
          <a:solidFill>
            <a:srgbClr val="52CB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7" name="矩形 26"/>
          <p:cNvSpPr/>
          <p:nvPr/>
        </p:nvSpPr>
        <p:spPr>
          <a:xfrm flipH="1">
            <a:off x="6453331" y="3111522"/>
            <a:ext cx="2019300" cy="796925"/>
          </a:xfrm>
          <a:prstGeom prst="rect">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8" name="等腰三角形 27"/>
          <p:cNvSpPr/>
          <p:nvPr/>
        </p:nvSpPr>
        <p:spPr>
          <a:xfrm rot="16200000" flipH="1">
            <a:off x="5943743" y="3398860"/>
            <a:ext cx="801687" cy="217488"/>
          </a:xfrm>
          <a:prstGeom prst="triangle">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29" name="矩形 28"/>
          <p:cNvSpPr/>
          <p:nvPr/>
        </p:nvSpPr>
        <p:spPr>
          <a:xfrm flipH="1">
            <a:off x="5892943" y="2339997"/>
            <a:ext cx="2579688" cy="773113"/>
          </a:xfrm>
          <a:prstGeom prst="rect">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16200000" flipH="1">
            <a:off x="5381768" y="2614635"/>
            <a:ext cx="804863" cy="223837"/>
          </a:xfrm>
          <a:prstGeom prst="triangle">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1" name="矩形 8"/>
          <p:cNvSpPr/>
          <p:nvPr/>
        </p:nvSpPr>
        <p:spPr>
          <a:xfrm flipH="1">
            <a:off x="8471043" y="3111522"/>
            <a:ext cx="668338" cy="992188"/>
          </a:xfrm>
          <a:custGeom>
            <a:avLst/>
            <a:gdLst>
              <a:gd name="connsiteX0" fmla="*/ 0 w 801194"/>
              <a:gd name="connsiteY0" fmla="*/ 0 h 740228"/>
              <a:gd name="connsiteX1" fmla="*/ 801194 w 801194"/>
              <a:gd name="connsiteY1" fmla="*/ 0 h 740228"/>
              <a:gd name="connsiteX2" fmla="*/ 801194 w 801194"/>
              <a:gd name="connsiteY2" fmla="*/ 740228 h 740228"/>
              <a:gd name="connsiteX3" fmla="*/ 0 w 801194"/>
              <a:gd name="connsiteY3" fmla="*/ 740228 h 740228"/>
              <a:gd name="connsiteX4" fmla="*/ 0 w 801194"/>
              <a:gd name="connsiteY4" fmla="*/ 0 h 740228"/>
              <a:gd name="connsiteX0-1" fmla="*/ 0 w 815708"/>
              <a:gd name="connsiteY0-2" fmla="*/ 0 h 870856"/>
              <a:gd name="connsiteX1-3" fmla="*/ 815708 w 815708"/>
              <a:gd name="connsiteY1-4" fmla="*/ 130628 h 870856"/>
              <a:gd name="connsiteX2-5" fmla="*/ 815708 w 815708"/>
              <a:gd name="connsiteY2-6" fmla="*/ 870856 h 870856"/>
              <a:gd name="connsiteX3-7" fmla="*/ 14514 w 815708"/>
              <a:gd name="connsiteY3-8" fmla="*/ 870856 h 870856"/>
              <a:gd name="connsiteX4-9" fmla="*/ 0 w 815708"/>
              <a:gd name="connsiteY4-10" fmla="*/ 0 h 870856"/>
              <a:gd name="connsiteX0-11" fmla="*/ 0 w 815708"/>
              <a:gd name="connsiteY0-12" fmla="*/ 0 h 870856"/>
              <a:gd name="connsiteX1-13" fmla="*/ 801194 w 815708"/>
              <a:gd name="connsiteY1-14" fmla="*/ 43542 h 870856"/>
              <a:gd name="connsiteX2-15" fmla="*/ 815708 w 815708"/>
              <a:gd name="connsiteY2-16" fmla="*/ 870856 h 870856"/>
              <a:gd name="connsiteX3-17" fmla="*/ 14514 w 815708"/>
              <a:gd name="connsiteY3-18" fmla="*/ 870856 h 870856"/>
              <a:gd name="connsiteX4-19" fmla="*/ 0 w 815708"/>
              <a:gd name="connsiteY4-20" fmla="*/ 0 h 870856"/>
              <a:gd name="connsiteX0-21" fmla="*/ 0 w 815708"/>
              <a:gd name="connsiteY0-22" fmla="*/ 0 h 1088571"/>
              <a:gd name="connsiteX1-23" fmla="*/ 801194 w 815708"/>
              <a:gd name="connsiteY1-24" fmla="*/ 43542 h 1088571"/>
              <a:gd name="connsiteX2-25" fmla="*/ 815708 w 815708"/>
              <a:gd name="connsiteY2-26" fmla="*/ 870856 h 1088571"/>
              <a:gd name="connsiteX3-27" fmla="*/ 14514 w 815708"/>
              <a:gd name="connsiteY3-28" fmla="*/ 1088571 h 1088571"/>
              <a:gd name="connsiteX4-29" fmla="*/ 0 w 815708"/>
              <a:gd name="connsiteY4-30" fmla="*/ 0 h 1088571"/>
              <a:gd name="connsiteX0-31" fmla="*/ 0 w 801194"/>
              <a:gd name="connsiteY0-32" fmla="*/ 0 h 1088571"/>
              <a:gd name="connsiteX1-33" fmla="*/ 801194 w 801194"/>
              <a:gd name="connsiteY1-34" fmla="*/ 43542 h 1088571"/>
              <a:gd name="connsiteX2-35" fmla="*/ 801193 w 801194"/>
              <a:gd name="connsiteY2-36" fmla="*/ 914398 h 1088571"/>
              <a:gd name="connsiteX3-37" fmla="*/ 14514 w 801194"/>
              <a:gd name="connsiteY3-38" fmla="*/ 1088571 h 1088571"/>
              <a:gd name="connsiteX4-39" fmla="*/ 0 w 801194"/>
              <a:gd name="connsiteY4-40" fmla="*/ 0 h 1088571"/>
              <a:gd name="connsiteX0-41" fmla="*/ 0 w 801194"/>
              <a:gd name="connsiteY0-42" fmla="*/ 0 h 1088571"/>
              <a:gd name="connsiteX1-43" fmla="*/ 801194 w 801194"/>
              <a:gd name="connsiteY1-44" fmla="*/ 14514 h 1088571"/>
              <a:gd name="connsiteX2-45" fmla="*/ 801193 w 801194"/>
              <a:gd name="connsiteY2-46" fmla="*/ 914398 h 1088571"/>
              <a:gd name="connsiteX3-47" fmla="*/ 14514 w 801194"/>
              <a:gd name="connsiteY3-48" fmla="*/ 1088571 h 1088571"/>
              <a:gd name="connsiteX4-49" fmla="*/ 0 w 801194"/>
              <a:gd name="connsiteY4-50" fmla="*/ 0 h 1088571"/>
              <a:gd name="connsiteX0-51" fmla="*/ 0 w 801193"/>
              <a:gd name="connsiteY0-52" fmla="*/ 0 h 1088571"/>
              <a:gd name="connsiteX1-53" fmla="*/ 782144 w 801193"/>
              <a:gd name="connsiteY1-54" fmla="*/ 7371 h 1088571"/>
              <a:gd name="connsiteX2-55" fmla="*/ 801193 w 801193"/>
              <a:gd name="connsiteY2-56" fmla="*/ 914398 h 1088571"/>
              <a:gd name="connsiteX3-57" fmla="*/ 14514 w 801193"/>
              <a:gd name="connsiteY3-58" fmla="*/ 1088571 h 1088571"/>
              <a:gd name="connsiteX4-59" fmla="*/ 0 w 801193"/>
              <a:gd name="connsiteY4-60" fmla="*/ 0 h 1088571"/>
              <a:gd name="connsiteX0-61" fmla="*/ 0 w 782144"/>
              <a:gd name="connsiteY0-62" fmla="*/ 0 h 1088571"/>
              <a:gd name="connsiteX1-63" fmla="*/ 782144 w 782144"/>
              <a:gd name="connsiteY1-64" fmla="*/ 7371 h 1088571"/>
              <a:gd name="connsiteX2-65" fmla="*/ 779762 w 782144"/>
              <a:gd name="connsiteY2-66" fmla="*/ 892967 h 1088571"/>
              <a:gd name="connsiteX3-67" fmla="*/ 14514 w 782144"/>
              <a:gd name="connsiteY3-68" fmla="*/ 1088571 h 1088571"/>
              <a:gd name="connsiteX4-69" fmla="*/ 0 w 782144"/>
              <a:gd name="connsiteY4-70" fmla="*/ 0 h 1088571"/>
              <a:gd name="connsiteX0-71" fmla="*/ 0 w 782144"/>
              <a:gd name="connsiteY0-72" fmla="*/ 0 h 1050471"/>
              <a:gd name="connsiteX1-73" fmla="*/ 782144 w 782144"/>
              <a:gd name="connsiteY1-74" fmla="*/ 7371 h 1050471"/>
              <a:gd name="connsiteX2-75" fmla="*/ 779762 w 782144"/>
              <a:gd name="connsiteY2-76" fmla="*/ 892967 h 1050471"/>
              <a:gd name="connsiteX3-77" fmla="*/ 12133 w 782144"/>
              <a:gd name="connsiteY3-78" fmla="*/ 1050471 h 1050471"/>
              <a:gd name="connsiteX4-79" fmla="*/ 0 w 782144"/>
              <a:gd name="connsiteY4-80" fmla="*/ 0 h 1050471"/>
              <a:gd name="connsiteX0-81" fmla="*/ 0 w 782144"/>
              <a:gd name="connsiteY0-82" fmla="*/ 0 h 1050471"/>
              <a:gd name="connsiteX1-83" fmla="*/ 782144 w 782144"/>
              <a:gd name="connsiteY1-84" fmla="*/ 7371 h 1050471"/>
              <a:gd name="connsiteX2-85" fmla="*/ 779762 w 782144"/>
              <a:gd name="connsiteY2-86" fmla="*/ 883442 h 1050471"/>
              <a:gd name="connsiteX3-87" fmla="*/ 12133 w 782144"/>
              <a:gd name="connsiteY3-88" fmla="*/ 1050471 h 1050471"/>
              <a:gd name="connsiteX4-89" fmla="*/ 0 w 782144"/>
              <a:gd name="connsiteY4-90" fmla="*/ 0 h 1050471"/>
              <a:gd name="connsiteX0-91" fmla="*/ 0 w 782144"/>
              <a:gd name="connsiteY0-92" fmla="*/ 0 h 1043327"/>
              <a:gd name="connsiteX1-93" fmla="*/ 782144 w 782144"/>
              <a:gd name="connsiteY1-94" fmla="*/ 7371 h 1043327"/>
              <a:gd name="connsiteX2-95" fmla="*/ 779762 w 782144"/>
              <a:gd name="connsiteY2-96" fmla="*/ 883442 h 1043327"/>
              <a:gd name="connsiteX3-97" fmla="*/ 9752 w 782144"/>
              <a:gd name="connsiteY3-98" fmla="*/ 1043327 h 1043327"/>
              <a:gd name="connsiteX4-99" fmla="*/ 0 w 782144"/>
              <a:gd name="connsiteY4-100" fmla="*/ 0 h 1043327"/>
              <a:gd name="connsiteX0-101" fmla="*/ 0 w 782144"/>
              <a:gd name="connsiteY0-102" fmla="*/ 0 h 1043327"/>
              <a:gd name="connsiteX1-103" fmla="*/ 782144 w 782144"/>
              <a:gd name="connsiteY1-104" fmla="*/ 4990 h 1043327"/>
              <a:gd name="connsiteX2-105" fmla="*/ 779762 w 782144"/>
              <a:gd name="connsiteY2-106" fmla="*/ 883442 h 1043327"/>
              <a:gd name="connsiteX3-107" fmla="*/ 9752 w 782144"/>
              <a:gd name="connsiteY3-108" fmla="*/ 1043327 h 1043327"/>
              <a:gd name="connsiteX4-109" fmla="*/ 0 w 782144"/>
              <a:gd name="connsiteY4-110" fmla="*/ 0 h 1043327"/>
              <a:gd name="connsiteX0-111" fmla="*/ 0 w 784525"/>
              <a:gd name="connsiteY0-112" fmla="*/ 0 h 1043327"/>
              <a:gd name="connsiteX1-113" fmla="*/ 782144 w 784525"/>
              <a:gd name="connsiteY1-114" fmla="*/ 4990 h 1043327"/>
              <a:gd name="connsiteX2-115" fmla="*/ 784525 w 784525"/>
              <a:gd name="connsiteY2-116" fmla="*/ 885823 h 1043327"/>
              <a:gd name="connsiteX3-117" fmla="*/ 9752 w 784525"/>
              <a:gd name="connsiteY3-118" fmla="*/ 1043327 h 1043327"/>
              <a:gd name="connsiteX4-119" fmla="*/ 0 w 784525"/>
              <a:gd name="connsiteY4-120" fmla="*/ 0 h 1043327"/>
              <a:gd name="connsiteX0-121" fmla="*/ 0 w 791669"/>
              <a:gd name="connsiteY0-122" fmla="*/ 4535 h 1047862"/>
              <a:gd name="connsiteX1-123" fmla="*/ 791669 w 791669"/>
              <a:gd name="connsiteY1-124" fmla="*/ 0 h 1047862"/>
              <a:gd name="connsiteX2-125" fmla="*/ 784525 w 791669"/>
              <a:gd name="connsiteY2-126" fmla="*/ 890358 h 1047862"/>
              <a:gd name="connsiteX3-127" fmla="*/ 9752 w 791669"/>
              <a:gd name="connsiteY3-128" fmla="*/ 1047862 h 1047862"/>
              <a:gd name="connsiteX4-129" fmla="*/ 0 w 791669"/>
              <a:gd name="connsiteY4-130" fmla="*/ 4535 h 1047862"/>
              <a:gd name="connsiteX0-131" fmla="*/ 0 w 796432"/>
              <a:gd name="connsiteY0-132" fmla="*/ 4535 h 1047862"/>
              <a:gd name="connsiteX1-133" fmla="*/ 791669 w 796432"/>
              <a:gd name="connsiteY1-134" fmla="*/ 0 h 1047862"/>
              <a:gd name="connsiteX2-135" fmla="*/ 796432 w 796432"/>
              <a:gd name="connsiteY2-136" fmla="*/ 980846 h 1047862"/>
              <a:gd name="connsiteX3-137" fmla="*/ 9752 w 796432"/>
              <a:gd name="connsiteY3-138" fmla="*/ 1047862 h 1047862"/>
              <a:gd name="connsiteX4-139" fmla="*/ 0 w 796432"/>
              <a:gd name="connsiteY4-140" fmla="*/ 4535 h 1047862"/>
              <a:gd name="connsiteX0-141" fmla="*/ 0 w 815482"/>
              <a:gd name="connsiteY0-142" fmla="*/ 0 h 1179058"/>
              <a:gd name="connsiteX1-143" fmla="*/ 810719 w 815482"/>
              <a:gd name="connsiteY1-144" fmla="*/ 131196 h 1179058"/>
              <a:gd name="connsiteX2-145" fmla="*/ 815482 w 815482"/>
              <a:gd name="connsiteY2-146" fmla="*/ 1112042 h 1179058"/>
              <a:gd name="connsiteX3-147" fmla="*/ 28802 w 815482"/>
              <a:gd name="connsiteY3-148" fmla="*/ 1179058 h 1179058"/>
              <a:gd name="connsiteX4-149" fmla="*/ 0 w 815482"/>
              <a:gd name="connsiteY4-150" fmla="*/ 0 h 1179058"/>
              <a:gd name="connsiteX0-151" fmla="*/ 0 w 815482"/>
              <a:gd name="connsiteY0-152" fmla="*/ 0 h 1179058"/>
              <a:gd name="connsiteX1-153" fmla="*/ 810719 w 815482"/>
              <a:gd name="connsiteY1-154" fmla="*/ 128815 h 1179058"/>
              <a:gd name="connsiteX2-155" fmla="*/ 815482 w 815482"/>
              <a:gd name="connsiteY2-156" fmla="*/ 1112042 h 1179058"/>
              <a:gd name="connsiteX3-157" fmla="*/ 28802 w 815482"/>
              <a:gd name="connsiteY3-158" fmla="*/ 1179058 h 1179058"/>
              <a:gd name="connsiteX4-159" fmla="*/ 0 w 815482"/>
              <a:gd name="connsiteY4-160" fmla="*/ 0 h 1179058"/>
              <a:gd name="connsiteX0-161" fmla="*/ 0 w 815482"/>
              <a:gd name="connsiteY0-162" fmla="*/ 0 h 1179058"/>
              <a:gd name="connsiteX1-163" fmla="*/ 815481 w 815482"/>
              <a:gd name="connsiteY1-164" fmla="*/ 128815 h 1179058"/>
              <a:gd name="connsiteX2-165" fmla="*/ 815482 w 815482"/>
              <a:gd name="connsiteY2-166" fmla="*/ 1112042 h 1179058"/>
              <a:gd name="connsiteX3-167" fmla="*/ 28802 w 815482"/>
              <a:gd name="connsiteY3-168" fmla="*/ 1179058 h 1179058"/>
              <a:gd name="connsiteX4-169" fmla="*/ 0 w 815482"/>
              <a:gd name="connsiteY4-170" fmla="*/ 0 h 1179058"/>
              <a:gd name="connsiteX0-171" fmla="*/ 0 w 815482"/>
              <a:gd name="connsiteY0-172" fmla="*/ 0 h 1348127"/>
              <a:gd name="connsiteX1-173" fmla="*/ 815481 w 815482"/>
              <a:gd name="connsiteY1-174" fmla="*/ 128815 h 1348127"/>
              <a:gd name="connsiteX2-175" fmla="*/ 815482 w 815482"/>
              <a:gd name="connsiteY2-176" fmla="*/ 1112042 h 1348127"/>
              <a:gd name="connsiteX3-177" fmla="*/ 28802 w 815482"/>
              <a:gd name="connsiteY3-178" fmla="*/ 1348127 h 1348127"/>
              <a:gd name="connsiteX4-179" fmla="*/ 0 w 815482"/>
              <a:gd name="connsiteY4-180" fmla="*/ 0 h 1348127"/>
              <a:gd name="connsiteX0-181" fmla="*/ 0 w 822626"/>
              <a:gd name="connsiteY0-182" fmla="*/ 0 h 1345745"/>
              <a:gd name="connsiteX1-183" fmla="*/ 822625 w 822626"/>
              <a:gd name="connsiteY1-184" fmla="*/ 126433 h 1345745"/>
              <a:gd name="connsiteX2-185" fmla="*/ 822626 w 822626"/>
              <a:gd name="connsiteY2-186" fmla="*/ 1109660 h 1345745"/>
              <a:gd name="connsiteX3-187" fmla="*/ 35946 w 822626"/>
              <a:gd name="connsiteY3-188" fmla="*/ 1345745 h 1345745"/>
              <a:gd name="connsiteX4-189" fmla="*/ 0 w 822626"/>
              <a:gd name="connsiteY4-190" fmla="*/ 0 h 1345745"/>
              <a:gd name="connsiteX0-191" fmla="*/ 0 w 822626"/>
              <a:gd name="connsiteY0-192" fmla="*/ 0 h 1355270"/>
              <a:gd name="connsiteX1-193" fmla="*/ 822625 w 822626"/>
              <a:gd name="connsiteY1-194" fmla="*/ 135958 h 1355270"/>
              <a:gd name="connsiteX2-195" fmla="*/ 822626 w 822626"/>
              <a:gd name="connsiteY2-196" fmla="*/ 1119185 h 1355270"/>
              <a:gd name="connsiteX3-197" fmla="*/ 35946 w 822626"/>
              <a:gd name="connsiteY3-198" fmla="*/ 1355270 h 1355270"/>
              <a:gd name="connsiteX4-199" fmla="*/ 0 w 822626"/>
              <a:gd name="connsiteY4-200" fmla="*/ 0 h 1355270"/>
              <a:gd name="connsiteX0-201" fmla="*/ 0 w 822626"/>
              <a:gd name="connsiteY0-202" fmla="*/ 130742 h 1219312"/>
              <a:gd name="connsiteX1-203" fmla="*/ 822625 w 822626"/>
              <a:gd name="connsiteY1-204" fmla="*/ 0 h 1219312"/>
              <a:gd name="connsiteX2-205" fmla="*/ 822626 w 822626"/>
              <a:gd name="connsiteY2-206" fmla="*/ 983227 h 1219312"/>
              <a:gd name="connsiteX3-207" fmla="*/ 35946 w 822626"/>
              <a:gd name="connsiteY3-208" fmla="*/ 1219312 h 1219312"/>
              <a:gd name="connsiteX4-209" fmla="*/ 0 w 822626"/>
              <a:gd name="connsiteY4-210" fmla="*/ 130742 h 1219312"/>
              <a:gd name="connsiteX0-211" fmla="*/ 2897 w 825523"/>
              <a:gd name="connsiteY0-212" fmla="*/ 130742 h 1224074"/>
              <a:gd name="connsiteX1-213" fmla="*/ 825522 w 825523"/>
              <a:gd name="connsiteY1-214" fmla="*/ 0 h 1224074"/>
              <a:gd name="connsiteX2-215" fmla="*/ 825523 w 825523"/>
              <a:gd name="connsiteY2-216" fmla="*/ 983227 h 1224074"/>
              <a:gd name="connsiteX3-217" fmla="*/ 743 w 825523"/>
              <a:gd name="connsiteY3-218" fmla="*/ 1224074 h 1224074"/>
              <a:gd name="connsiteX4-219" fmla="*/ 2897 w 825523"/>
              <a:gd name="connsiteY4-220" fmla="*/ 130742 h 12240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5523" h="1224074">
                <a:moveTo>
                  <a:pt x="2897" y="130742"/>
                </a:moveTo>
                <a:lnTo>
                  <a:pt x="825522" y="0"/>
                </a:lnTo>
                <a:cubicBezTo>
                  <a:pt x="825522" y="290285"/>
                  <a:pt x="825523" y="692942"/>
                  <a:pt x="825523" y="983227"/>
                </a:cubicBezTo>
                <a:cubicBezTo>
                  <a:pt x="567265" y="1035728"/>
                  <a:pt x="259001" y="1171573"/>
                  <a:pt x="743" y="1224074"/>
                </a:cubicBezTo>
                <a:cubicBezTo>
                  <a:pt x="-2508" y="876298"/>
                  <a:pt x="6148" y="478518"/>
                  <a:pt x="2897" y="130742"/>
                </a:cubicBezTo>
                <a:close/>
              </a:path>
            </a:pathLst>
          </a:custGeom>
          <a:solidFill>
            <a:srgbClr val="E2B7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2" name="平行四边形 4"/>
          <p:cNvSpPr/>
          <p:nvPr/>
        </p:nvSpPr>
        <p:spPr>
          <a:xfrm rot="16200000">
            <a:off x="-215757" y="1428772"/>
            <a:ext cx="1101725" cy="669925"/>
          </a:xfrm>
          <a:custGeom>
            <a:avLst/>
            <a:gdLst>
              <a:gd name="connsiteX0" fmla="*/ 0 w 986971"/>
              <a:gd name="connsiteY0" fmla="*/ 798288 h 798288"/>
              <a:gd name="connsiteX1" fmla="*/ 199572 w 986971"/>
              <a:gd name="connsiteY1" fmla="*/ 0 h 798288"/>
              <a:gd name="connsiteX2" fmla="*/ 986971 w 986971"/>
              <a:gd name="connsiteY2" fmla="*/ 0 h 798288"/>
              <a:gd name="connsiteX3" fmla="*/ 787399 w 986971"/>
              <a:gd name="connsiteY3" fmla="*/ 798288 h 798288"/>
              <a:gd name="connsiteX4" fmla="*/ 0 w 986971"/>
              <a:gd name="connsiteY4" fmla="*/ 798288 h 798288"/>
              <a:gd name="connsiteX0-1" fmla="*/ 0 w 1219199"/>
              <a:gd name="connsiteY0-2" fmla="*/ 812800 h 812800"/>
              <a:gd name="connsiteX1-3" fmla="*/ 199572 w 1219199"/>
              <a:gd name="connsiteY1-4" fmla="*/ 14512 h 812800"/>
              <a:gd name="connsiteX2-5" fmla="*/ 1219199 w 1219199"/>
              <a:gd name="connsiteY2-6" fmla="*/ 0 h 812800"/>
              <a:gd name="connsiteX3-7" fmla="*/ 787399 w 1219199"/>
              <a:gd name="connsiteY3-8" fmla="*/ 812800 h 812800"/>
              <a:gd name="connsiteX4-9" fmla="*/ 0 w 1219199"/>
              <a:gd name="connsiteY4-10" fmla="*/ 812800 h 812800"/>
              <a:gd name="connsiteX0-11" fmla="*/ 0 w 1219199"/>
              <a:gd name="connsiteY0-12" fmla="*/ 812800 h 812800"/>
              <a:gd name="connsiteX1-13" fmla="*/ 199572 w 1219199"/>
              <a:gd name="connsiteY1-14" fmla="*/ 14512 h 812800"/>
              <a:gd name="connsiteX2-15" fmla="*/ 1219199 w 1219199"/>
              <a:gd name="connsiteY2-16" fmla="*/ 0 h 812800"/>
              <a:gd name="connsiteX3-17" fmla="*/ 874484 w 1219199"/>
              <a:gd name="connsiteY3-18" fmla="*/ 798289 h 812800"/>
              <a:gd name="connsiteX4-19" fmla="*/ 0 w 1219199"/>
              <a:gd name="connsiteY4-20" fmla="*/ 812800 h 812800"/>
              <a:gd name="connsiteX0-21" fmla="*/ 0 w 1248230"/>
              <a:gd name="connsiteY0-22" fmla="*/ 812803 h 812803"/>
              <a:gd name="connsiteX1-23" fmla="*/ 228603 w 1248230"/>
              <a:gd name="connsiteY1-24" fmla="*/ 14512 h 812803"/>
              <a:gd name="connsiteX2-25" fmla="*/ 1248230 w 1248230"/>
              <a:gd name="connsiteY2-26" fmla="*/ 0 h 812803"/>
              <a:gd name="connsiteX3-27" fmla="*/ 903515 w 1248230"/>
              <a:gd name="connsiteY3-28" fmla="*/ 798289 h 812803"/>
              <a:gd name="connsiteX4-29" fmla="*/ 0 w 1248230"/>
              <a:gd name="connsiteY4-30" fmla="*/ 812803 h 812803"/>
              <a:gd name="connsiteX0-31" fmla="*/ 0 w 1248230"/>
              <a:gd name="connsiteY0-32" fmla="*/ 841832 h 841832"/>
              <a:gd name="connsiteX1-33" fmla="*/ 228603 w 1248230"/>
              <a:gd name="connsiteY1-34" fmla="*/ 0 h 841832"/>
              <a:gd name="connsiteX2-35" fmla="*/ 1248230 w 1248230"/>
              <a:gd name="connsiteY2-36" fmla="*/ 29029 h 841832"/>
              <a:gd name="connsiteX3-37" fmla="*/ 903515 w 1248230"/>
              <a:gd name="connsiteY3-38" fmla="*/ 827318 h 841832"/>
              <a:gd name="connsiteX4-39" fmla="*/ 0 w 1248230"/>
              <a:gd name="connsiteY4-40" fmla="*/ 841832 h 841832"/>
              <a:gd name="connsiteX0-41" fmla="*/ 0 w 1219201"/>
              <a:gd name="connsiteY0-42" fmla="*/ 827317 h 827318"/>
              <a:gd name="connsiteX1-43" fmla="*/ 199574 w 1219201"/>
              <a:gd name="connsiteY1-44" fmla="*/ 0 h 827318"/>
              <a:gd name="connsiteX2-45" fmla="*/ 1219201 w 1219201"/>
              <a:gd name="connsiteY2-46" fmla="*/ 29029 h 827318"/>
              <a:gd name="connsiteX3-47" fmla="*/ 874486 w 1219201"/>
              <a:gd name="connsiteY3-48" fmla="*/ 827318 h 827318"/>
              <a:gd name="connsiteX4-49" fmla="*/ 0 w 1219201"/>
              <a:gd name="connsiteY4-50" fmla="*/ 827317 h 827318"/>
              <a:gd name="connsiteX0-51" fmla="*/ 0 w 1219201"/>
              <a:gd name="connsiteY0-52" fmla="*/ 798288 h 798289"/>
              <a:gd name="connsiteX1-53" fmla="*/ 185398 w 1219201"/>
              <a:gd name="connsiteY1-54" fmla="*/ 14514 h 798289"/>
              <a:gd name="connsiteX2-55" fmla="*/ 1219201 w 1219201"/>
              <a:gd name="connsiteY2-56" fmla="*/ 0 h 798289"/>
              <a:gd name="connsiteX3-57" fmla="*/ 874486 w 1219201"/>
              <a:gd name="connsiteY3-58" fmla="*/ 798289 h 798289"/>
              <a:gd name="connsiteX4-59" fmla="*/ 0 w 1219201"/>
              <a:gd name="connsiteY4-60" fmla="*/ 798288 h 798289"/>
              <a:gd name="connsiteX0-61" fmla="*/ 0 w 1233378"/>
              <a:gd name="connsiteY0-62" fmla="*/ 783774 h 783775"/>
              <a:gd name="connsiteX1-63" fmla="*/ 185398 w 1233378"/>
              <a:gd name="connsiteY1-64" fmla="*/ 0 h 783775"/>
              <a:gd name="connsiteX2-65" fmla="*/ 1233378 w 1233378"/>
              <a:gd name="connsiteY2-66" fmla="*/ 14518 h 783775"/>
              <a:gd name="connsiteX3-67" fmla="*/ 874486 w 1233378"/>
              <a:gd name="connsiteY3-68" fmla="*/ 783775 h 783775"/>
              <a:gd name="connsiteX4-69" fmla="*/ 0 w 1233378"/>
              <a:gd name="connsiteY4-70" fmla="*/ 783774 h 783775"/>
              <a:gd name="connsiteX0-71" fmla="*/ 0 w 1205024"/>
              <a:gd name="connsiteY0-72" fmla="*/ 783774 h 783775"/>
              <a:gd name="connsiteX1-73" fmla="*/ 185398 w 1205024"/>
              <a:gd name="connsiteY1-74" fmla="*/ 0 h 783775"/>
              <a:gd name="connsiteX2-75" fmla="*/ 1205024 w 1205024"/>
              <a:gd name="connsiteY2-76" fmla="*/ 14518 h 783775"/>
              <a:gd name="connsiteX3-77" fmla="*/ 874486 w 1205024"/>
              <a:gd name="connsiteY3-78" fmla="*/ 783775 h 783775"/>
              <a:gd name="connsiteX4-79" fmla="*/ 0 w 1205024"/>
              <a:gd name="connsiteY4-80" fmla="*/ 783774 h 783775"/>
              <a:gd name="connsiteX0-81" fmla="*/ 0 w 1205024"/>
              <a:gd name="connsiteY0-82" fmla="*/ 785925 h 785926"/>
              <a:gd name="connsiteX1-83" fmla="*/ 185398 w 1205024"/>
              <a:gd name="connsiteY1-84" fmla="*/ 2151 h 785926"/>
              <a:gd name="connsiteX2-85" fmla="*/ 1205024 w 1205024"/>
              <a:gd name="connsiteY2-86" fmla="*/ 0 h 785926"/>
              <a:gd name="connsiteX3-87" fmla="*/ 874486 w 1205024"/>
              <a:gd name="connsiteY3-88" fmla="*/ 785926 h 785926"/>
              <a:gd name="connsiteX4-89" fmla="*/ 0 w 1205024"/>
              <a:gd name="connsiteY4-90" fmla="*/ 785925 h 785926"/>
              <a:gd name="connsiteX0-91" fmla="*/ 0 w 1177468"/>
              <a:gd name="connsiteY0-92" fmla="*/ 781166 h 785926"/>
              <a:gd name="connsiteX1-93" fmla="*/ 157842 w 1177468"/>
              <a:gd name="connsiteY1-94" fmla="*/ 2151 h 785926"/>
              <a:gd name="connsiteX2-95" fmla="*/ 1177468 w 1177468"/>
              <a:gd name="connsiteY2-96" fmla="*/ 0 h 785926"/>
              <a:gd name="connsiteX3-97" fmla="*/ 846930 w 1177468"/>
              <a:gd name="connsiteY3-98" fmla="*/ 785926 h 785926"/>
              <a:gd name="connsiteX4-99" fmla="*/ 0 w 1177468"/>
              <a:gd name="connsiteY4-100" fmla="*/ 781166 h 785926"/>
              <a:gd name="connsiteX0-101" fmla="*/ 0 w 1194189"/>
              <a:gd name="connsiteY0-102" fmla="*/ 787977 h 787977"/>
              <a:gd name="connsiteX1-103" fmla="*/ 174563 w 1194189"/>
              <a:gd name="connsiteY1-104" fmla="*/ 2151 h 787977"/>
              <a:gd name="connsiteX2-105" fmla="*/ 1194189 w 1194189"/>
              <a:gd name="connsiteY2-106" fmla="*/ 0 h 787977"/>
              <a:gd name="connsiteX3-107" fmla="*/ 863651 w 1194189"/>
              <a:gd name="connsiteY3-108" fmla="*/ 785926 h 787977"/>
              <a:gd name="connsiteX4-109" fmla="*/ 0 w 1194189"/>
              <a:gd name="connsiteY4-110" fmla="*/ 787977 h 78797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94189" h="787977">
                <a:moveTo>
                  <a:pt x="0" y="787977"/>
                </a:moveTo>
                <a:lnTo>
                  <a:pt x="174563" y="2151"/>
                </a:lnTo>
                <a:lnTo>
                  <a:pt x="1194189" y="0"/>
                </a:lnTo>
                <a:lnTo>
                  <a:pt x="863651" y="785926"/>
                </a:lnTo>
                <a:lnTo>
                  <a:pt x="0" y="787977"/>
                </a:lnTo>
                <a:close/>
              </a:path>
            </a:pathLst>
          </a:custGeom>
          <a:solidFill>
            <a:srgbClr val="E2B7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3" name="矩形 32"/>
          <p:cNvSpPr/>
          <p:nvPr/>
        </p:nvSpPr>
        <p:spPr>
          <a:xfrm>
            <a:off x="666893" y="1517672"/>
            <a:ext cx="2020888" cy="795338"/>
          </a:xfrm>
          <a:prstGeom prst="rect">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4" name="等腰三角形 33"/>
          <p:cNvSpPr/>
          <p:nvPr/>
        </p:nvSpPr>
        <p:spPr>
          <a:xfrm rot="5400000">
            <a:off x="2397268" y="1798660"/>
            <a:ext cx="804863" cy="223837"/>
          </a:xfrm>
          <a:prstGeom prst="triangle">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5" name="任意多边形 34"/>
          <p:cNvSpPr/>
          <p:nvPr/>
        </p:nvSpPr>
        <p:spPr>
          <a:xfrm rot="5400000">
            <a:off x="-180832" y="2338410"/>
            <a:ext cx="1033463" cy="668337"/>
          </a:xfrm>
          <a:custGeom>
            <a:avLst/>
            <a:gdLst>
              <a:gd name="connsiteX0" fmla="*/ 0 w 1052648"/>
              <a:gd name="connsiteY0" fmla="*/ 792520 h 792520"/>
              <a:gd name="connsiteX1" fmla="*/ 165577 w 1052648"/>
              <a:gd name="connsiteY1" fmla="*/ 6362 h 792520"/>
              <a:gd name="connsiteX2" fmla="*/ 1052648 w 1052648"/>
              <a:gd name="connsiteY2" fmla="*/ 0 h 792520"/>
              <a:gd name="connsiteX3" fmla="*/ 1052648 w 1052648"/>
              <a:gd name="connsiteY3" fmla="*/ 792311 h 792520"/>
              <a:gd name="connsiteX0-1" fmla="*/ 0 w 1199169"/>
              <a:gd name="connsiteY0-2" fmla="*/ 786158 h 786158"/>
              <a:gd name="connsiteX1-3" fmla="*/ 165577 w 1199169"/>
              <a:gd name="connsiteY1-4" fmla="*/ 0 h 786158"/>
              <a:gd name="connsiteX2-5" fmla="*/ 1199169 w 1199169"/>
              <a:gd name="connsiteY2-6" fmla="*/ 2778 h 786158"/>
              <a:gd name="connsiteX3-7" fmla="*/ 1052648 w 1199169"/>
              <a:gd name="connsiteY3-8" fmla="*/ 785949 h 786158"/>
              <a:gd name="connsiteX4" fmla="*/ 0 w 1199169"/>
              <a:gd name="connsiteY4" fmla="*/ 786158 h 786158"/>
              <a:gd name="connsiteX0-9" fmla="*/ 0 w 1237725"/>
              <a:gd name="connsiteY0-10" fmla="*/ 790727 h 790727"/>
              <a:gd name="connsiteX1-11" fmla="*/ 204133 w 1237725"/>
              <a:gd name="connsiteY1-12" fmla="*/ 0 h 790727"/>
              <a:gd name="connsiteX2-13" fmla="*/ 1237725 w 1237725"/>
              <a:gd name="connsiteY2-14" fmla="*/ 2778 h 790727"/>
              <a:gd name="connsiteX3-15" fmla="*/ 1091204 w 1237725"/>
              <a:gd name="connsiteY3-16" fmla="*/ 785949 h 790727"/>
              <a:gd name="connsiteX4-17" fmla="*/ 0 w 1237725"/>
              <a:gd name="connsiteY4-18" fmla="*/ 790727 h 790727"/>
              <a:gd name="connsiteX0-19" fmla="*/ 0 w 1376538"/>
              <a:gd name="connsiteY0-20" fmla="*/ 790727 h 790727"/>
              <a:gd name="connsiteX1-21" fmla="*/ 204133 w 1376538"/>
              <a:gd name="connsiteY1-22" fmla="*/ 0 h 790727"/>
              <a:gd name="connsiteX2-23" fmla="*/ 1237725 w 1376538"/>
              <a:gd name="connsiteY2-24" fmla="*/ 2778 h 790727"/>
              <a:gd name="connsiteX3-25" fmla="*/ 1376538 w 1376538"/>
              <a:gd name="connsiteY3-26" fmla="*/ 790518 h 790727"/>
              <a:gd name="connsiteX4-27" fmla="*/ 0 w 1376538"/>
              <a:gd name="connsiteY4-28" fmla="*/ 790727 h 790727"/>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376538" h="790727">
                <a:moveTo>
                  <a:pt x="0" y="790727"/>
                </a:moveTo>
                <a:lnTo>
                  <a:pt x="204133" y="0"/>
                </a:lnTo>
                <a:lnTo>
                  <a:pt x="1237725" y="2778"/>
                </a:lnTo>
                <a:lnTo>
                  <a:pt x="1376538" y="790518"/>
                </a:lnTo>
                <a:lnTo>
                  <a:pt x="0" y="790727"/>
                </a:lnTo>
                <a:close/>
              </a:path>
            </a:pathLst>
          </a:custGeom>
          <a:solidFill>
            <a:srgbClr val="52CB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6" name="矩形 35"/>
          <p:cNvSpPr/>
          <p:nvPr/>
        </p:nvSpPr>
        <p:spPr>
          <a:xfrm>
            <a:off x="666893" y="3081360"/>
            <a:ext cx="2019300" cy="796925"/>
          </a:xfrm>
          <a:prstGeom prst="rect">
            <a:avLst/>
          </a:prstGeom>
          <a:solidFill>
            <a:srgbClr val="EC60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2395681" y="3368697"/>
            <a:ext cx="800100" cy="219075"/>
          </a:xfrm>
          <a:prstGeom prst="triangle">
            <a:avLst/>
          </a:prstGeom>
          <a:solidFill>
            <a:srgbClr val="EC60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8" name="矩形 37"/>
          <p:cNvSpPr/>
          <p:nvPr/>
        </p:nvSpPr>
        <p:spPr>
          <a:xfrm>
            <a:off x="666893" y="2311422"/>
            <a:ext cx="2581275" cy="773113"/>
          </a:xfrm>
          <a:prstGeom prst="rect">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39" name="等腰三角形 38"/>
          <p:cNvSpPr/>
          <p:nvPr/>
        </p:nvSpPr>
        <p:spPr>
          <a:xfrm rot="5400000">
            <a:off x="2952893" y="2586060"/>
            <a:ext cx="804863" cy="223837"/>
          </a:xfrm>
          <a:prstGeom prst="triangle">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0" name="矩形 8"/>
          <p:cNvSpPr/>
          <p:nvPr/>
        </p:nvSpPr>
        <p:spPr>
          <a:xfrm>
            <a:off x="143" y="3081360"/>
            <a:ext cx="669925" cy="992187"/>
          </a:xfrm>
          <a:custGeom>
            <a:avLst/>
            <a:gdLst>
              <a:gd name="connsiteX0" fmla="*/ 0 w 801194"/>
              <a:gd name="connsiteY0" fmla="*/ 0 h 740228"/>
              <a:gd name="connsiteX1" fmla="*/ 801194 w 801194"/>
              <a:gd name="connsiteY1" fmla="*/ 0 h 740228"/>
              <a:gd name="connsiteX2" fmla="*/ 801194 w 801194"/>
              <a:gd name="connsiteY2" fmla="*/ 740228 h 740228"/>
              <a:gd name="connsiteX3" fmla="*/ 0 w 801194"/>
              <a:gd name="connsiteY3" fmla="*/ 740228 h 740228"/>
              <a:gd name="connsiteX4" fmla="*/ 0 w 801194"/>
              <a:gd name="connsiteY4" fmla="*/ 0 h 740228"/>
              <a:gd name="connsiteX0-1" fmla="*/ 0 w 815708"/>
              <a:gd name="connsiteY0-2" fmla="*/ 0 h 870856"/>
              <a:gd name="connsiteX1-3" fmla="*/ 815708 w 815708"/>
              <a:gd name="connsiteY1-4" fmla="*/ 130628 h 870856"/>
              <a:gd name="connsiteX2-5" fmla="*/ 815708 w 815708"/>
              <a:gd name="connsiteY2-6" fmla="*/ 870856 h 870856"/>
              <a:gd name="connsiteX3-7" fmla="*/ 14514 w 815708"/>
              <a:gd name="connsiteY3-8" fmla="*/ 870856 h 870856"/>
              <a:gd name="connsiteX4-9" fmla="*/ 0 w 815708"/>
              <a:gd name="connsiteY4-10" fmla="*/ 0 h 870856"/>
              <a:gd name="connsiteX0-11" fmla="*/ 0 w 815708"/>
              <a:gd name="connsiteY0-12" fmla="*/ 0 h 870856"/>
              <a:gd name="connsiteX1-13" fmla="*/ 801194 w 815708"/>
              <a:gd name="connsiteY1-14" fmla="*/ 43542 h 870856"/>
              <a:gd name="connsiteX2-15" fmla="*/ 815708 w 815708"/>
              <a:gd name="connsiteY2-16" fmla="*/ 870856 h 870856"/>
              <a:gd name="connsiteX3-17" fmla="*/ 14514 w 815708"/>
              <a:gd name="connsiteY3-18" fmla="*/ 870856 h 870856"/>
              <a:gd name="connsiteX4-19" fmla="*/ 0 w 815708"/>
              <a:gd name="connsiteY4-20" fmla="*/ 0 h 870856"/>
              <a:gd name="connsiteX0-21" fmla="*/ 0 w 815708"/>
              <a:gd name="connsiteY0-22" fmla="*/ 0 h 1088571"/>
              <a:gd name="connsiteX1-23" fmla="*/ 801194 w 815708"/>
              <a:gd name="connsiteY1-24" fmla="*/ 43542 h 1088571"/>
              <a:gd name="connsiteX2-25" fmla="*/ 815708 w 815708"/>
              <a:gd name="connsiteY2-26" fmla="*/ 870856 h 1088571"/>
              <a:gd name="connsiteX3-27" fmla="*/ 14514 w 815708"/>
              <a:gd name="connsiteY3-28" fmla="*/ 1088571 h 1088571"/>
              <a:gd name="connsiteX4-29" fmla="*/ 0 w 815708"/>
              <a:gd name="connsiteY4-30" fmla="*/ 0 h 1088571"/>
              <a:gd name="connsiteX0-31" fmla="*/ 0 w 801194"/>
              <a:gd name="connsiteY0-32" fmla="*/ 0 h 1088571"/>
              <a:gd name="connsiteX1-33" fmla="*/ 801194 w 801194"/>
              <a:gd name="connsiteY1-34" fmla="*/ 43542 h 1088571"/>
              <a:gd name="connsiteX2-35" fmla="*/ 801193 w 801194"/>
              <a:gd name="connsiteY2-36" fmla="*/ 914398 h 1088571"/>
              <a:gd name="connsiteX3-37" fmla="*/ 14514 w 801194"/>
              <a:gd name="connsiteY3-38" fmla="*/ 1088571 h 1088571"/>
              <a:gd name="connsiteX4-39" fmla="*/ 0 w 801194"/>
              <a:gd name="connsiteY4-40" fmla="*/ 0 h 1088571"/>
              <a:gd name="connsiteX0-41" fmla="*/ 0 w 801194"/>
              <a:gd name="connsiteY0-42" fmla="*/ 0 h 1088571"/>
              <a:gd name="connsiteX1-43" fmla="*/ 801194 w 801194"/>
              <a:gd name="connsiteY1-44" fmla="*/ 14514 h 1088571"/>
              <a:gd name="connsiteX2-45" fmla="*/ 801193 w 801194"/>
              <a:gd name="connsiteY2-46" fmla="*/ 914398 h 1088571"/>
              <a:gd name="connsiteX3-47" fmla="*/ 14514 w 801194"/>
              <a:gd name="connsiteY3-48" fmla="*/ 1088571 h 1088571"/>
              <a:gd name="connsiteX4-49" fmla="*/ 0 w 801194"/>
              <a:gd name="connsiteY4-50" fmla="*/ 0 h 1088571"/>
              <a:gd name="connsiteX0-51" fmla="*/ 0 w 801193"/>
              <a:gd name="connsiteY0-52" fmla="*/ 0 h 1088571"/>
              <a:gd name="connsiteX1-53" fmla="*/ 782144 w 801193"/>
              <a:gd name="connsiteY1-54" fmla="*/ 7371 h 1088571"/>
              <a:gd name="connsiteX2-55" fmla="*/ 801193 w 801193"/>
              <a:gd name="connsiteY2-56" fmla="*/ 914398 h 1088571"/>
              <a:gd name="connsiteX3-57" fmla="*/ 14514 w 801193"/>
              <a:gd name="connsiteY3-58" fmla="*/ 1088571 h 1088571"/>
              <a:gd name="connsiteX4-59" fmla="*/ 0 w 801193"/>
              <a:gd name="connsiteY4-60" fmla="*/ 0 h 1088571"/>
              <a:gd name="connsiteX0-61" fmla="*/ 0 w 782144"/>
              <a:gd name="connsiteY0-62" fmla="*/ 0 h 1088571"/>
              <a:gd name="connsiteX1-63" fmla="*/ 782144 w 782144"/>
              <a:gd name="connsiteY1-64" fmla="*/ 7371 h 1088571"/>
              <a:gd name="connsiteX2-65" fmla="*/ 779762 w 782144"/>
              <a:gd name="connsiteY2-66" fmla="*/ 892967 h 1088571"/>
              <a:gd name="connsiteX3-67" fmla="*/ 14514 w 782144"/>
              <a:gd name="connsiteY3-68" fmla="*/ 1088571 h 1088571"/>
              <a:gd name="connsiteX4-69" fmla="*/ 0 w 782144"/>
              <a:gd name="connsiteY4-70" fmla="*/ 0 h 1088571"/>
              <a:gd name="connsiteX0-71" fmla="*/ 0 w 782144"/>
              <a:gd name="connsiteY0-72" fmla="*/ 0 h 1050471"/>
              <a:gd name="connsiteX1-73" fmla="*/ 782144 w 782144"/>
              <a:gd name="connsiteY1-74" fmla="*/ 7371 h 1050471"/>
              <a:gd name="connsiteX2-75" fmla="*/ 779762 w 782144"/>
              <a:gd name="connsiteY2-76" fmla="*/ 892967 h 1050471"/>
              <a:gd name="connsiteX3-77" fmla="*/ 12133 w 782144"/>
              <a:gd name="connsiteY3-78" fmla="*/ 1050471 h 1050471"/>
              <a:gd name="connsiteX4-79" fmla="*/ 0 w 782144"/>
              <a:gd name="connsiteY4-80" fmla="*/ 0 h 1050471"/>
              <a:gd name="connsiteX0-81" fmla="*/ 0 w 782144"/>
              <a:gd name="connsiteY0-82" fmla="*/ 0 h 1050471"/>
              <a:gd name="connsiteX1-83" fmla="*/ 782144 w 782144"/>
              <a:gd name="connsiteY1-84" fmla="*/ 7371 h 1050471"/>
              <a:gd name="connsiteX2-85" fmla="*/ 779762 w 782144"/>
              <a:gd name="connsiteY2-86" fmla="*/ 883442 h 1050471"/>
              <a:gd name="connsiteX3-87" fmla="*/ 12133 w 782144"/>
              <a:gd name="connsiteY3-88" fmla="*/ 1050471 h 1050471"/>
              <a:gd name="connsiteX4-89" fmla="*/ 0 w 782144"/>
              <a:gd name="connsiteY4-90" fmla="*/ 0 h 1050471"/>
              <a:gd name="connsiteX0-91" fmla="*/ 0 w 782144"/>
              <a:gd name="connsiteY0-92" fmla="*/ 0 h 1043327"/>
              <a:gd name="connsiteX1-93" fmla="*/ 782144 w 782144"/>
              <a:gd name="connsiteY1-94" fmla="*/ 7371 h 1043327"/>
              <a:gd name="connsiteX2-95" fmla="*/ 779762 w 782144"/>
              <a:gd name="connsiteY2-96" fmla="*/ 883442 h 1043327"/>
              <a:gd name="connsiteX3-97" fmla="*/ 9752 w 782144"/>
              <a:gd name="connsiteY3-98" fmla="*/ 1043327 h 1043327"/>
              <a:gd name="connsiteX4-99" fmla="*/ 0 w 782144"/>
              <a:gd name="connsiteY4-100" fmla="*/ 0 h 1043327"/>
              <a:gd name="connsiteX0-101" fmla="*/ 0 w 782144"/>
              <a:gd name="connsiteY0-102" fmla="*/ 0 h 1043327"/>
              <a:gd name="connsiteX1-103" fmla="*/ 782144 w 782144"/>
              <a:gd name="connsiteY1-104" fmla="*/ 4990 h 1043327"/>
              <a:gd name="connsiteX2-105" fmla="*/ 779762 w 782144"/>
              <a:gd name="connsiteY2-106" fmla="*/ 883442 h 1043327"/>
              <a:gd name="connsiteX3-107" fmla="*/ 9752 w 782144"/>
              <a:gd name="connsiteY3-108" fmla="*/ 1043327 h 1043327"/>
              <a:gd name="connsiteX4-109" fmla="*/ 0 w 782144"/>
              <a:gd name="connsiteY4-110" fmla="*/ 0 h 1043327"/>
              <a:gd name="connsiteX0-111" fmla="*/ 0 w 784525"/>
              <a:gd name="connsiteY0-112" fmla="*/ 0 h 1043327"/>
              <a:gd name="connsiteX1-113" fmla="*/ 782144 w 784525"/>
              <a:gd name="connsiteY1-114" fmla="*/ 4990 h 1043327"/>
              <a:gd name="connsiteX2-115" fmla="*/ 784525 w 784525"/>
              <a:gd name="connsiteY2-116" fmla="*/ 885823 h 1043327"/>
              <a:gd name="connsiteX3-117" fmla="*/ 9752 w 784525"/>
              <a:gd name="connsiteY3-118" fmla="*/ 1043327 h 1043327"/>
              <a:gd name="connsiteX4-119" fmla="*/ 0 w 784525"/>
              <a:gd name="connsiteY4-120" fmla="*/ 0 h 1043327"/>
              <a:gd name="connsiteX0-121" fmla="*/ 0 w 791669"/>
              <a:gd name="connsiteY0-122" fmla="*/ 4535 h 1047862"/>
              <a:gd name="connsiteX1-123" fmla="*/ 791669 w 791669"/>
              <a:gd name="connsiteY1-124" fmla="*/ 0 h 1047862"/>
              <a:gd name="connsiteX2-125" fmla="*/ 784525 w 791669"/>
              <a:gd name="connsiteY2-126" fmla="*/ 890358 h 1047862"/>
              <a:gd name="connsiteX3-127" fmla="*/ 9752 w 791669"/>
              <a:gd name="connsiteY3-128" fmla="*/ 1047862 h 1047862"/>
              <a:gd name="connsiteX4-129" fmla="*/ 0 w 791669"/>
              <a:gd name="connsiteY4-130" fmla="*/ 4535 h 1047862"/>
              <a:gd name="connsiteX0-131" fmla="*/ 0 w 796432"/>
              <a:gd name="connsiteY0-132" fmla="*/ 4535 h 1047862"/>
              <a:gd name="connsiteX1-133" fmla="*/ 791669 w 796432"/>
              <a:gd name="connsiteY1-134" fmla="*/ 0 h 1047862"/>
              <a:gd name="connsiteX2-135" fmla="*/ 796432 w 796432"/>
              <a:gd name="connsiteY2-136" fmla="*/ 980846 h 1047862"/>
              <a:gd name="connsiteX3-137" fmla="*/ 9752 w 796432"/>
              <a:gd name="connsiteY3-138" fmla="*/ 1047862 h 1047862"/>
              <a:gd name="connsiteX4-139" fmla="*/ 0 w 796432"/>
              <a:gd name="connsiteY4-140" fmla="*/ 4535 h 1047862"/>
              <a:gd name="connsiteX0-141" fmla="*/ 0 w 815482"/>
              <a:gd name="connsiteY0-142" fmla="*/ 0 h 1179058"/>
              <a:gd name="connsiteX1-143" fmla="*/ 810719 w 815482"/>
              <a:gd name="connsiteY1-144" fmla="*/ 131196 h 1179058"/>
              <a:gd name="connsiteX2-145" fmla="*/ 815482 w 815482"/>
              <a:gd name="connsiteY2-146" fmla="*/ 1112042 h 1179058"/>
              <a:gd name="connsiteX3-147" fmla="*/ 28802 w 815482"/>
              <a:gd name="connsiteY3-148" fmla="*/ 1179058 h 1179058"/>
              <a:gd name="connsiteX4-149" fmla="*/ 0 w 815482"/>
              <a:gd name="connsiteY4-150" fmla="*/ 0 h 1179058"/>
              <a:gd name="connsiteX0-151" fmla="*/ 0 w 815482"/>
              <a:gd name="connsiteY0-152" fmla="*/ 0 h 1179058"/>
              <a:gd name="connsiteX1-153" fmla="*/ 810719 w 815482"/>
              <a:gd name="connsiteY1-154" fmla="*/ 128815 h 1179058"/>
              <a:gd name="connsiteX2-155" fmla="*/ 815482 w 815482"/>
              <a:gd name="connsiteY2-156" fmla="*/ 1112042 h 1179058"/>
              <a:gd name="connsiteX3-157" fmla="*/ 28802 w 815482"/>
              <a:gd name="connsiteY3-158" fmla="*/ 1179058 h 1179058"/>
              <a:gd name="connsiteX4-159" fmla="*/ 0 w 815482"/>
              <a:gd name="connsiteY4-160" fmla="*/ 0 h 1179058"/>
              <a:gd name="connsiteX0-161" fmla="*/ 0 w 815482"/>
              <a:gd name="connsiteY0-162" fmla="*/ 0 h 1179058"/>
              <a:gd name="connsiteX1-163" fmla="*/ 815481 w 815482"/>
              <a:gd name="connsiteY1-164" fmla="*/ 128815 h 1179058"/>
              <a:gd name="connsiteX2-165" fmla="*/ 815482 w 815482"/>
              <a:gd name="connsiteY2-166" fmla="*/ 1112042 h 1179058"/>
              <a:gd name="connsiteX3-167" fmla="*/ 28802 w 815482"/>
              <a:gd name="connsiteY3-168" fmla="*/ 1179058 h 1179058"/>
              <a:gd name="connsiteX4-169" fmla="*/ 0 w 815482"/>
              <a:gd name="connsiteY4-170" fmla="*/ 0 h 1179058"/>
              <a:gd name="connsiteX0-171" fmla="*/ 0 w 815482"/>
              <a:gd name="connsiteY0-172" fmla="*/ 0 h 1348127"/>
              <a:gd name="connsiteX1-173" fmla="*/ 815481 w 815482"/>
              <a:gd name="connsiteY1-174" fmla="*/ 128815 h 1348127"/>
              <a:gd name="connsiteX2-175" fmla="*/ 815482 w 815482"/>
              <a:gd name="connsiteY2-176" fmla="*/ 1112042 h 1348127"/>
              <a:gd name="connsiteX3-177" fmla="*/ 28802 w 815482"/>
              <a:gd name="connsiteY3-178" fmla="*/ 1348127 h 1348127"/>
              <a:gd name="connsiteX4-179" fmla="*/ 0 w 815482"/>
              <a:gd name="connsiteY4-180" fmla="*/ 0 h 1348127"/>
              <a:gd name="connsiteX0-181" fmla="*/ 0 w 822626"/>
              <a:gd name="connsiteY0-182" fmla="*/ 0 h 1345745"/>
              <a:gd name="connsiteX1-183" fmla="*/ 822625 w 822626"/>
              <a:gd name="connsiteY1-184" fmla="*/ 126433 h 1345745"/>
              <a:gd name="connsiteX2-185" fmla="*/ 822626 w 822626"/>
              <a:gd name="connsiteY2-186" fmla="*/ 1109660 h 1345745"/>
              <a:gd name="connsiteX3-187" fmla="*/ 35946 w 822626"/>
              <a:gd name="connsiteY3-188" fmla="*/ 1345745 h 1345745"/>
              <a:gd name="connsiteX4-189" fmla="*/ 0 w 822626"/>
              <a:gd name="connsiteY4-190" fmla="*/ 0 h 1345745"/>
              <a:gd name="connsiteX0-191" fmla="*/ 0 w 822626"/>
              <a:gd name="connsiteY0-192" fmla="*/ 0 h 1355270"/>
              <a:gd name="connsiteX1-193" fmla="*/ 822625 w 822626"/>
              <a:gd name="connsiteY1-194" fmla="*/ 135958 h 1355270"/>
              <a:gd name="connsiteX2-195" fmla="*/ 822626 w 822626"/>
              <a:gd name="connsiteY2-196" fmla="*/ 1119185 h 1355270"/>
              <a:gd name="connsiteX3-197" fmla="*/ 35946 w 822626"/>
              <a:gd name="connsiteY3-198" fmla="*/ 1355270 h 1355270"/>
              <a:gd name="connsiteX4-199" fmla="*/ 0 w 822626"/>
              <a:gd name="connsiteY4-200" fmla="*/ 0 h 1355270"/>
              <a:gd name="connsiteX0-201" fmla="*/ 0 w 822626"/>
              <a:gd name="connsiteY0-202" fmla="*/ 130742 h 1219312"/>
              <a:gd name="connsiteX1-203" fmla="*/ 822625 w 822626"/>
              <a:gd name="connsiteY1-204" fmla="*/ 0 h 1219312"/>
              <a:gd name="connsiteX2-205" fmla="*/ 822626 w 822626"/>
              <a:gd name="connsiteY2-206" fmla="*/ 983227 h 1219312"/>
              <a:gd name="connsiteX3-207" fmla="*/ 35946 w 822626"/>
              <a:gd name="connsiteY3-208" fmla="*/ 1219312 h 1219312"/>
              <a:gd name="connsiteX4-209" fmla="*/ 0 w 822626"/>
              <a:gd name="connsiteY4-210" fmla="*/ 130742 h 1219312"/>
              <a:gd name="connsiteX0-211" fmla="*/ 2897 w 825523"/>
              <a:gd name="connsiteY0-212" fmla="*/ 130742 h 1224074"/>
              <a:gd name="connsiteX1-213" fmla="*/ 825522 w 825523"/>
              <a:gd name="connsiteY1-214" fmla="*/ 0 h 1224074"/>
              <a:gd name="connsiteX2-215" fmla="*/ 825523 w 825523"/>
              <a:gd name="connsiteY2-216" fmla="*/ 983227 h 1224074"/>
              <a:gd name="connsiteX3-217" fmla="*/ 743 w 825523"/>
              <a:gd name="connsiteY3-218" fmla="*/ 1224074 h 1224074"/>
              <a:gd name="connsiteX4-219" fmla="*/ 2897 w 825523"/>
              <a:gd name="connsiteY4-220" fmla="*/ 130742 h 12240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5523" h="1224074">
                <a:moveTo>
                  <a:pt x="2897" y="130742"/>
                </a:moveTo>
                <a:lnTo>
                  <a:pt x="825522" y="0"/>
                </a:lnTo>
                <a:cubicBezTo>
                  <a:pt x="825522" y="290285"/>
                  <a:pt x="825523" y="692942"/>
                  <a:pt x="825523" y="983227"/>
                </a:cubicBezTo>
                <a:cubicBezTo>
                  <a:pt x="567265" y="1035728"/>
                  <a:pt x="259001" y="1171573"/>
                  <a:pt x="743" y="1224074"/>
                </a:cubicBezTo>
                <a:cubicBezTo>
                  <a:pt x="-2508" y="876298"/>
                  <a:pt x="6148" y="478518"/>
                  <a:pt x="2897" y="130742"/>
                </a:cubicBezTo>
                <a:close/>
              </a:path>
            </a:pathLst>
          </a:custGeom>
          <a:solidFill>
            <a:srgbClr val="E943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1" name="流程图: 联系 25"/>
          <p:cNvSpPr/>
          <p:nvPr/>
        </p:nvSpPr>
        <p:spPr>
          <a:xfrm>
            <a:off x="706581" y="3194072"/>
            <a:ext cx="557212" cy="557213"/>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2" name="Freeform 36"/>
          <p:cNvSpPr>
            <a:spLocks noEditPoints="1"/>
          </p:cNvSpPr>
          <p:nvPr/>
        </p:nvSpPr>
        <p:spPr bwMode="auto">
          <a:xfrm>
            <a:off x="849456" y="3340122"/>
            <a:ext cx="263525" cy="263525"/>
          </a:xfrm>
          <a:custGeom>
            <a:avLst/>
            <a:gdLst>
              <a:gd name="T0" fmla="*/ 341 w 933"/>
              <a:gd name="T1" fmla="*/ 63 h 932"/>
              <a:gd name="T2" fmla="*/ 145 w 933"/>
              <a:gd name="T3" fmla="*/ 144 h 932"/>
              <a:gd name="T4" fmla="*/ 64 w 933"/>
              <a:gd name="T5" fmla="*/ 340 h 932"/>
              <a:gd name="T6" fmla="*/ 145 w 933"/>
              <a:gd name="T7" fmla="*/ 536 h 932"/>
              <a:gd name="T8" fmla="*/ 341 w 933"/>
              <a:gd name="T9" fmla="*/ 617 h 932"/>
              <a:gd name="T10" fmla="*/ 537 w 933"/>
              <a:gd name="T11" fmla="*/ 536 h 932"/>
              <a:gd name="T12" fmla="*/ 537 w 933"/>
              <a:gd name="T13" fmla="*/ 144 h 932"/>
              <a:gd name="T14" fmla="*/ 341 w 933"/>
              <a:gd name="T15" fmla="*/ 63 h 932"/>
              <a:gd name="T16" fmla="*/ 341 w 933"/>
              <a:gd name="T17" fmla="*/ 681 h 932"/>
              <a:gd name="T18" fmla="*/ 100 w 933"/>
              <a:gd name="T19" fmla="*/ 581 h 932"/>
              <a:gd name="T20" fmla="*/ 0 w 933"/>
              <a:gd name="T21" fmla="*/ 340 h 932"/>
              <a:gd name="T22" fmla="*/ 100 w 933"/>
              <a:gd name="T23" fmla="*/ 100 h 932"/>
              <a:gd name="T24" fmla="*/ 341 w 933"/>
              <a:gd name="T25" fmla="*/ 0 h 932"/>
              <a:gd name="T26" fmla="*/ 582 w 933"/>
              <a:gd name="T27" fmla="*/ 100 h 932"/>
              <a:gd name="T28" fmla="*/ 582 w 933"/>
              <a:gd name="T29" fmla="*/ 581 h 932"/>
              <a:gd name="T30" fmla="*/ 341 w 933"/>
              <a:gd name="T31" fmla="*/ 681 h 932"/>
              <a:gd name="T32" fmla="*/ 636 w 933"/>
              <a:gd name="T33" fmla="*/ 538 h 932"/>
              <a:gd name="T34" fmla="*/ 636 w 933"/>
              <a:gd name="T35" fmla="*/ 581 h 932"/>
              <a:gd name="T36" fmla="*/ 582 w 933"/>
              <a:gd name="T37" fmla="*/ 636 h 932"/>
              <a:gd name="T38" fmla="*/ 539 w 933"/>
              <a:gd name="T39" fmla="*/ 636 h 932"/>
              <a:gd name="T40" fmla="*/ 537 w 933"/>
              <a:gd name="T41" fmla="*/ 634 h 932"/>
              <a:gd name="T42" fmla="*/ 537 w 933"/>
              <a:gd name="T43" fmla="*/ 591 h 932"/>
              <a:gd name="T44" fmla="*/ 591 w 933"/>
              <a:gd name="T45" fmla="*/ 536 h 932"/>
              <a:gd name="T46" fmla="*/ 634 w 933"/>
              <a:gd name="T47" fmla="*/ 536 h 932"/>
              <a:gd name="T48" fmla="*/ 636 w 933"/>
              <a:gd name="T49" fmla="*/ 538 h 932"/>
              <a:gd name="T50" fmla="*/ 707 w 933"/>
              <a:gd name="T51" fmla="*/ 630 h 932"/>
              <a:gd name="T52" fmla="*/ 707 w 933"/>
              <a:gd name="T53" fmla="*/ 706 h 932"/>
              <a:gd name="T54" fmla="*/ 631 w 933"/>
              <a:gd name="T55" fmla="*/ 706 h 932"/>
              <a:gd name="T56" fmla="*/ 631 w 933"/>
              <a:gd name="T57" fmla="*/ 630 h 932"/>
              <a:gd name="T58" fmla="*/ 707 w 933"/>
              <a:gd name="T59" fmla="*/ 630 h 932"/>
              <a:gd name="T60" fmla="*/ 922 w 933"/>
              <a:gd name="T61" fmla="*/ 834 h 932"/>
              <a:gd name="T62" fmla="*/ 920 w 933"/>
              <a:gd name="T63" fmla="*/ 875 h 932"/>
              <a:gd name="T64" fmla="*/ 876 w 933"/>
              <a:gd name="T65" fmla="*/ 919 h 932"/>
              <a:gd name="T66" fmla="*/ 835 w 933"/>
              <a:gd name="T67" fmla="*/ 921 h 932"/>
              <a:gd name="T68" fmla="*/ 705 w 933"/>
              <a:gd name="T69" fmla="*/ 791 h 932"/>
              <a:gd name="T70" fmla="*/ 707 w 933"/>
              <a:gd name="T71" fmla="*/ 750 h 932"/>
              <a:gd name="T72" fmla="*/ 750 w 933"/>
              <a:gd name="T73" fmla="*/ 706 h 932"/>
              <a:gd name="T74" fmla="*/ 791 w 933"/>
              <a:gd name="T75" fmla="*/ 704 h 932"/>
              <a:gd name="T76" fmla="*/ 922 w 933"/>
              <a:gd name="T77" fmla="*/ 834 h 932"/>
              <a:gd name="T78" fmla="*/ 341 w 933"/>
              <a:gd name="T79" fmla="*/ 136 h 932"/>
              <a:gd name="T80" fmla="*/ 196 w 933"/>
              <a:gd name="T81" fmla="*/ 196 h 932"/>
              <a:gd name="T82" fmla="*/ 137 w 933"/>
              <a:gd name="T83" fmla="*/ 340 h 932"/>
              <a:gd name="T84" fmla="*/ 196 w 933"/>
              <a:gd name="T85" fmla="*/ 485 h 932"/>
              <a:gd name="T86" fmla="*/ 341 w 933"/>
              <a:gd name="T87" fmla="*/ 545 h 932"/>
              <a:gd name="T88" fmla="*/ 485 w 933"/>
              <a:gd name="T89" fmla="*/ 485 h 932"/>
              <a:gd name="T90" fmla="*/ 485 w 933"/>
              <a:gd name="T91" fmla="*/ 196 h 932"/>
              <a:gd name="T92" fmla="*/ 341 w 933"/>
              <a:gd name="T93" fmla="*/ 136 h 932"/>
              <a:gd name="T94" fmla="*/ 341 w 933"/>
              <a:gd name="T95" fmla="*/ 587 h 932"/>
              <a:gd name="T96" fmla="*/ 167 w 933"/>
              <a:gd name="T97" fmla="*/ 515 h 932"/>
              <a:gd name="T98" fmla="*/ 94 w 933"/>
              <a:gd name="T99" fmla="*/ 340 h 932"/>
              <a:gd name="T100" fmla="*/ 167 w 933"/>
              <a:gd name="T101" fmla="*/ 166 h 932"/>
              <a:gd name="T102" fmla="*/ 341 w 933"/>
              <a:gd name="T103" fmla="*/ 94 h 932"/>
              <a:gd name="T104" fmla="*/ 515 w 933"/>
              <a:gd name="T105" fmla="*/ 166 h 932"/>
              <a:gd name="T106" fmla="*/ 515 w 933"/>
              <a:gd name="T107" fmla="*/ 515 h 932"/>
              <a:gd name="T108" fmla="*/ 341 w 933"/>
              <a:gd name="T109" fmla="*/ 587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3" h="932">
                <a:moveTo>
                  <a:pt x="341" y="63"/>
                </a:moveTo>
                <a:cubicBezTo>
                  <a:pt x="267" y="63"/>
                  <a:pt x="197" y="92"/>
                  <a:pt x="145" y="144"/>
                </a:cubicBezTo>
                <a:cubicBezTo>
                  <a:pt x="93" y="197"/>
                  <a:pt x="64" y="266"/>
                  <a:pt x="64" y="340"/>
                </a:cubicBezTo>
                <a:cubicBezTo>
                  <a:pt x="64" y="414"/>
                  <a:pt x="93" y="484"/>
                  <a:pt x="145" y="536"/>
                </a:cubicBezTo>
                <a:cubicBezTo>
                  <a:pt x="197" y="589"/>
                  <a:pt x="267" y="617"/>
                  <a:pt x="341" y="617"/>
                </a:cubicBezTo>
                <a:cubicBezTo>
                  <a:pt x="415" y="617"/>
                  <a:pt x="484" y="589"/>
                  <a:pt x="537" y="536"/>
                </a:cubicBezTo>
                <a:cubicBezTo>
                  <a:pt x="645" y="428"/>
                  <a:pt x="645" y="252"/>
                  <a:pt x="537" y="144"/>
                </a:cubicBezTo>
                <a:cubicBezTo>
                  <a:pt x="484" y="92"/>
                  <a:pt x="415" y="63"/>
                  <a:pt x="341" y="63"/>
                </a:cubicBezTo>
                <a:close/>
                <a:moveTo>
                  <a:pt x="341" y="681"/>
                </a:moveTo>
                <a:cubicBezTo>
                  <a:pt x="250" y="681"/>
                  <a:pt x="164" y="645"/>
                  <a:pt x="100" y="581"/>
                </a:cubicBezTo>
                <a:cubicBezTo>
                  <a:pt x="36" y="517"/>
                  <a:pt x="0" y="431"/>
                  <a:pt x="0" y="340"/>
                </a:cubicBezTo>
                <a:cubicBezTo>
                  <a:pt x="0" y="249"/>
                  <a:pt x="36" y="164"/>
                  <a:pt x="100" y="100"/>
                </a:cubicBezTo>
                <a:cubicBezTo>
                  <a:pt x="164" y="35"/>
                  <a:pt x="250" y="0"/>
                  <a:pt x="341" y="0"/>
                </a:cubicBezTo>
                <a:cubicBezTo>
                  <a:pt x="432" y="0"/>
                  <a:pt x="517" y="35"/>
                  <a:pt x="582" y="100"/>
                </a:cubicBezTo>
                <a:cubicBezTo>
                  <a:pt x="714" y="232"/>
                  <a:pt x="714" y="448"/>
                  <a:pt x="582" y="581"/>
                </a:cubicBezTo>
                <a:cubicBezTo>
                  <a:pt x="517" y="645"/>
                  <a:pt x="432" y="681"/>
                  <a:pt x="341" y="681"/>
                </a:cubicBezTo>
                <a:close/>
                <a:moveTo>
                  <a:pt x="636" y="538"/>
                </a:moveTo>
                <a:cubicBezTo>
                  <a:pt x="648" y="550"/>
                  <a:pt x="648" y="569"/>
                  <a:pt x="636" y="581"/>
                </a:cubicBezTo>
                <a:lnTo>
                  <a:pt x="582" y="636"/>
                </a:lnTo>
                <a:cubicBezTo>
                  <a:pt x="570" y="648"/>
                  <a:pt x="551" y="648"/>
                  <a:pt x="539" y="636"/>
                </a:cubicBezTo>
                <a:lnTo>
                  <a:pt x="537" y="634"/>
                </a:lnTo>
                <a:cubicBezTo>
                  <a:pt x="525" y="622"/>
                  <a:pt x="525" y="602"/>
                  <a:pt x="537" y="591"/>
                </a:cubicBezTo>
                <a:lnTo>
                  <a:pt x="591" y="536"/>
                </a:lnTo>
                <a:cubicBezTo>
                  <a:pt x="603" y="524"/>
                  <a:pt x="622" y="524"/>
                  <a:pt x="634" y="536"/>
                </a:cubicBezTo>
                <a:lnTo>
                  <a:pt x="636" y="538"/>
                </a:lnTo>
                <a:close/>
                <a:moveTo>
                  <a:pt x="707" y="630"/>
                </a:moveTo>
                <a:cubicBezTo>
                  <a:pt x="728" y="651"/>
                  <a:pt x="728" y="685"/>
                  <a:pt x="707" y="706"/>
                </a:cubicBezTo>
                <a:cubicBezTo>
                  <a:pt x="686" y="727"/>
                  <a:pt x="652" y="727"/>
                  <a:pt x="631" y="706"/>
                </a:cubicBezTo>
                <a:cubicBezTo>
                  <a:pt x="610" y="685"/>
                  <a:pt x="610" y="651"/>
                  <a:pt x="631" y="630"/>
                </a:cubicBezTo>
                <a:cubicBezTo>
                  <a:pt x="652" y="609"/>
                  <a:pt x="686" y="609"/>
                  <a:pt x="707" y="630"/>
                </a:cubicBezTo>
                <a:close/>
                <a:moveTo>
                  <a:pt x="922" y="834"/>
                </a:moveTo>
                <a:cubicBezTo>
                  <a:pt x="933" y="845"/>
                  <a:pt x="932" y="864"/>
                  <a:pt x="920" y="875"/>
                </a:cubicBezTo>
                <a:lnTo>
                  <a:pt x="876" y="919"/>
                </a:lnTo>
                <a:cubicBezTo>
                  <a:pt x="864" y="931"/>
                  <a:pt x="846" y="932"/>
                  <a:pt x="835" y="921"/>
                </a:cubicBezTo>
                <a:lnTo>
                  <a:pt x="705" y="791"/>
                </a:lnTo>
                <a:cubicBezTo>
                  <a:pt x="694" y="780"/>
                  <a:pt x="695" y="762"/>
                  <a:pt x="707" y="750"/>
                </a:cubicBezTo>
                <a:lnTo>
                  <a:pt x="750" y="706"/>
                </a:lnTo>
                <a:cubicBezTo>
                  <a:pt x="762" y="694"/>
                  <a:pt x="781" y="693"/>
                  <a:pt x="791" y="704"/>
                </a:cubicBezTo>
                <a:lnTo>
                  <a:pt x="922" y="834"/>
                </a:lnTo>
                <a:close/>
                <a:moveTo>
                  <a:pt x="341" y="136"/>
                </a:moveTo>
                <a:cubicBezTo>
                  <a:pt x="286" y="136"/>
                  <a:pt x="235" y="157"/>
                  <a:pt x="196" y="196"/>
                </a:cubicBezTo>
                <a:cubicBezTo>
                  <a:pt x="158" y="234"/>
                  <a:pt x="137" y="286"/>
                  <a:pt x="137" y="340"/>
                </a:cubicBezTo>
                <a:cubicBezTo>
                  <a:pt x="137" y="395"/>
                  <a:pt x="158" y="446"/>
                  <a:pt x="196" y="485"/>
                </a:cubicBezTo>
                <a:cubicBezTo>
                  <a:pt x="235" y="523"/>
                  <a:pt x="286" y="545"/>
                  <a:pt x="341" y="545"/>
                </a:cubicBezTo>
                <a:cubicBezTo>
                  <a:pt x="395" y="545"/>
                  <a:pt x="447" y="523"/>
                  <a:pt x="485" y="485"/>
                </a:cubicBezTo>
                <a:cubicBezTo>
                  <a:pt x="565" y="405"/>
                  <a:pt x="565" y="275"/>
                  <a:pt x="485" y="196"/>
                </a:cubicBezTo>
                <a:cubicBezTo>
                  <a:pt x="447" y="157"/>
                  <a:pt x="395" y="136"/>
                  <a:pt x="341" y="136"/>
                </a:cubicBezTo>
                <a:close/>
                <a:moveTo>
                  <a:pt x="341" y="587"/>
                </a:moveTo>
                <a:cubicBezTo>
                  <a:pt x="275" y="587"/>
                  <a:pt x="213" y="561"/>
                  <a:pt x="167" y="515"/>
                </a:cubicBezTo>
                <a:cubicBezTo>
                  <a:pt x="120" y="468"/>
                  <a:pt x="94" y="406"/>
                  <a:pt x="94" y="340"/>
                </a:cubicBezTo>
                <a:cubicBezTo>
                  <a:pt x="94" y="274"/>
                  <a:pt x="120" y="212"/>
                  <a:pt x="167" y="166"/>
                </a:cubicBezTo>
                <a:cubicBezTo>
                  <a:pt x="213" y="119"/>
                  <a:pt x="275" y="94"/>
                  <a:pt x="341" y="94"/>
                </a:cubicBezTo>
                <a:cubicBezTo>
                  <a:pt x="407" y="94"/>
                  <a:pt x="469" y="119"/>
                  <a:pt x="515" y="166"/>
                </a:cubicBezTo>
                <a:cubicBezTo>
                  <a:pt x="611" y="262"/>
                  <a:pt x="611" y="418"/>
                  <a:pt x="515" y="515"/>
                </a:cubicBezTo>
                <a:cubicBezTo>
                  <a:pt x="469" y="561"/>
                  <a:pt x="407" y="587"/>
                  <a:pt x="341" y="587"/>
                </a:cubicBezTo>
                <a:close/>
              </a:path>
            </a:pathLst>
          </a:custGeom>
          <a:solidFill>
            <a:srgbClr val="EC6063"/>
          </a:solidFill>
          <a:ln>
            <a:noFill/>
          </a:ln>
        </p:spPr>
        <p:txBody>
          <a:bodyPr/>
          <a:lstStyle/>
          <a:p>
            <a:pPr fontAlgn="auto">
              <a:spcBef>
                <a:spcPts val="0"/>
              </a:spcBef>
              <a:spcAft>
                <a:spcPts val="0"/>
              </a:spcAft>
              <a:buFontTx/>
              <a:buNone/>
              <a:defRPr/>
            </a:pPr>
            <a:endParaRPr lang="zh-CN" altLang="en-US" sz="1185">
              <a:solidFill>
                <a:prstClr val="black"/>
              </a:solidFill>
              <a:latin typeface="微软雅黑" panose="020B0503020204020204" pitchFamily="34" charset="-122"/>
              <a:ea typeface="微软雅黑" panose="020B0503020204020204" pitchFamily="34" charset="-122"/>
            </a:endParaRPr>
          </a:p>
        </p:txBody>
      </p:sp>
      <p:sp>
        <p:nvSpPr>
          <p:cNvPr id="43" name="流程图: 联系 27"/>
          <p:cNvSpPr/>
          <p:nvPr/>
        </p:nvSpPr>
        <p:spPr>
          <a:xfrm>
            <a:off x="7877318" y="1687535"/>
            <a:ext cx="557213" cy="55721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4" name="Freeform 305"/>
          <p:cNvSpPr/>
          <p:nvPr/>
        </p:nvSpPr>
        <p:spPr bwMode="auto">
          <a:xfrm>
            <a:off x="7999556" y="1797072"/>
            <a:ext cx="320675" cy="320675"/>
          </a:xfrm>
          <a:custGeom>
            <a:avLst/>
            <a:gdLst>
              <a:gd name="T0" fmla="*/ 293 w 297"/>
              <a:gd name="T1" fmla="*/ 232 h 297"/>
              <a:gd name="T2" fmla="*/ 230 w 297"/>
              <a:gd name="T3" fmla="*/ 195 h 297"/>
              <a:gd name="T4" fmla="*/ 220 w 297"/>
              <a:gd name="T5" fmla="*/ 196 h 297"/>
              <a:gd name="T6" fmla="*/ 201 w 297"/>
              <a:gd name="T7" fmla="*/ 215 h 297"/>
              <a:gd name="T8" fmla="*/ 190 w 297"/>
              <a:gd name="T9" fmla="*/ 220 h 297"/>
              <a:gd name="T10" fmla="*/ 122 w 297"/>
              <a:gd name="T11" fmla="*/ 176 h 297"/>
              <a:gd name="T12" fmla="*/ 78 w 297"/>
              <a:gd name="T13" fmla="*/ 108 h 297"/>
              <a:gd name="T14" fmla="*/ 82 w 297"/>
              <a:gd name="T15" fmla="*/ 96 h 297"/>
              <a:gd name="T16" fmla="*/ 98 w 297"/>
              <a:gd name="T17" fmla="*/ 80 h 297"/>
              <a:gd name="T18" fmla="*/ 100 w 297"/>
              <a:gd name="T19" fmla="*/ 70 h 297"/>
              <a:gd name="T20" fmla="*/ 65 w 297"/>
              <a:gd name="T21" fmla="*/ 4 h 297"/>
              <a:gd name="T22" fmla="*/ 58 w 297"/>
              <a:gd name="T23" fmla="*/ 3 h 297"/>
              <a:gd name="T24" fmla="*/ 14 w 297"/>
              <a:gd name="T25" fmla="*/ 46 h 297"/>
              <a:gd name="T26" fmla="*/ 9 w 297"/>
              <a:gd name="T27" fmla="*/ 57 h 297"/>
              <a:gd name="T28" fmla="*/ 89 w 297"/>
              <a:gd name="T29" fmla="*/ 209 h 297"/>
              <a:gd name="T30" fmla="*/ 240 w 297"/>
              <a:gd name="T31" fmla="*/ 288 h 297"/>
              <a:gd name="T32" fmla="*/ 252 w 297"/>
              <a:gd name="T33" fmla="*/ 283 h 297"/>
              <a:gd name="T34" fmla="*/ 295 w 297"/>
              <a:gd name="T35" fmla="*/ 240 h 297"/>
              <a:gd name="T36" fmla="*/ 293 w 297"/>
              <a:gd name="T37" fmla="*/ 23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solidFill>
            <a:srgbClr val="EC6063"/>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微软雅黑" panose="020B0503020204020204" pitchFamily="34" charset="-122"/>
              <a:ea typeface="微软雅黑" panose="020B0503020204020204" pitchFamily="34" charset="-122"/>
            </a:endParaRPr>
          </a:p>
        </p:txBody>
      </p:sp>
      <p:sp>
        <p:nvSpPr>
          <p:cNvPr id="45" name="流程图: 联系 29"/>
          <p:cNvSpPr/>
          <p:nvPr/>
        </p:nvSpPr>
        <p:spPr>
          <a:xfrm>
            <a:off x="693881" y="2374922"/>
            <a:ext cx="557212" cy="557213"/>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6" name="Freeform 356"/>
          <p:cNvSpPr>
            <a:spLocks noEditPoints="1"/>
          </p:cNvSpPr>
          <p:nvPr/>
        </p:nvSpPr>
        <p:spPr bwMode="auto">
          <a:xfrm>
            <a:off x="862156" y="2486047"/>
            <a:ext cx="219075" cy="342900"/>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rgbClr val="6BD2D5"/>
          </a:solidFill>
          <a:ln>
            <a:noFill/>
          </a:ln>
        </p:spPr>
        <p:txBody>
          <a:bodyPr lIns="60222" tIns="30111" rIns="60222" bIns="30111"/>
          <a:lstStyle/>
          <a:p>
            <a:pPr fontAlgn="auto">
              <a:spcBef>
                <a:spcPts val="0"/>
              </a:spcBef>
              <a:spcAft>
                <a:spcPts val="0"/>
              </a:spcAft>
              <a:buFontTx/>
              <a:buNone/>
              <a:defRPr/>
            </a:pPr>
            <a:endParaRPr lang="zh-CN" altLang="en-US" sz="1185">
              <a:solidFill>
                <a:prstClr val="black"/>
              </a:solidFill>
              <a:latin typeface="微软雅黑" panose="020B0503020204020204" pitchFamily="34" charset="-122"/>
              <a:ea typeface="微软雅黑" panose="020B0503020204020204" pitchFamily="34" charset="-122"/>
            </a:endParaRPr>
          </a:p>
        </p:txBody>
      </p:sp>
      <p:sp>
        <p:nvSpPr>
          <p:cNvPr id="47" name="流程图: 联系 31"/>
          <p:cNvSpPr/>
          <p:nvPr/>
        </p:nvSpPr>
        <p:spPr>
          <a:xfrm>
            <a:off x="7877318" y="2462235"/>
            <a:ext cx="557213" cy="55721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48" name="Freeform 233"/>
          <p:cNvSpPr>
            <a:spLocks noEditPoints="1"/>
          </p:cNvSpPr>
          <p:nvPr/>
        </p:nvSpPr>
        <p:spPr bwMode="auto">
          <a:xfrm>
            <a:off x="8018606" y="2613047"/>
            <a:ext cx="274637" cy="254000"/>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rgbClr val="6BD2D5"/>
          </a:solidFill>
          <a:ln>
            <a:noFill/>
          </a:ln>
        </p:spPr>
        <p:txBody>
          <a:bodyPr lIns="80296" tIns="40148" rIns="80296" bIns="40148"/>
          <a:lstStyle/>
          <a:p>
            <a:pPr fontAlgn="auto">
              <a:spcBef>
                <a:spcPts val="0"/>
              </a:spcBef>
              <a:spcAft>
                <a:spcPts val="0"/>
              </a:spcAft>
              <a:buFontTx/>
              <a:buNone/>
              <a:defRPr/>
            </a:pPr>
            <a:endParaRPr lang="zh-CN" altLang="en-US" sz="1580">
              <a:solidFill>
                <a:prstClr val="black"/>
              </a:solidFill>
              <a:latin typeface="微软雅黑" panose="020B0503020204020204" pitchFamily="34" charset="-122"/>
              <a:ea typeface="微软雅黑" panose="020B0503020204020204" pitchFamily="34" charset="-122"/>
            </a:endParaRPr>
          </a:p>
        </p:txBody>
      </p:sp>
      <p:sp>
        <p:nvSpPr>
          <p:cNvPr id="49" name="流程图: 联系 33"/>
          <p:cNvSpPr/>
          <p:nvPr/>
        </p:nvSpPr>
        <p:spPr>
          <a:xfrm>
            <a:off x="7877318" y="3268685"/>
            <a:ext cx="557213" cy="55721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50" name="Freeform 118"/>
          <p:cNvSpPr>
            <a:spLocks noEditPoints="1"/>
          </p:cNvSpPr>
          <p:nvPr/>
        </p:nvSpPr>
        <p:spPr bwMode="auto">
          <a:xfrm>
            <a:off x="8067818" y="3436960"/>
            <a:ext cx="203200" cy="282575"/>
          </a:xfrm>
          <a:custGeom>
            <a:avLst/>
            <a:gdLst>
              <a:gd name="T0" fmla="*/ 35 w 44"/>
              <a:gd name="T1" fmla="*/ 0 h 68"/>
              <a:gd name="T2" fmla="*/ 10 w 44"/>
              <a:gd name="T3" fmla="*/ 0 h 68"/>
              <a:gd name="T4" fmla="*/ 0 w 44"/>
              <a:gd name="T5" fmla="*/ 9 h 68"/>
              <a:gd name="T6" fmla="*/ 0 w 44"/>
              <a:gd name="T7" fmla="*/ 59 h 68"/>
              <a:gd name="T8" fmla="*/ 10 w 44"/>
              <a:gd name="T9" fmla="*/ 68 h 68"/>
              <a:gd name="T10" fmla="*/ 35 w 44"/>
              <a:gd name="T11" fmla="*/ 68 h 68"/>
              <a:gd name="T12" fmla="*/ 44 w 44"/>
              <a:gd name="T13" fmla="*/ 59 h 68"/>
              <a:gd name="T14" fmla="*/ 44 w 44"/>
              <a:gd name="T15" fmla="*/ 9 h 68"/>
              <a:gd name="T16" fmla="*/ 35 w 44"/>
              <a:gd name="T17" fmla="*/ 0 h 68"/>
              <a:gd name="T18" fmla="*/ 22 w 44"/>
              <a:gd name="T19" fmla="*/ 65 h 68"/>
              <a:gd name="T20" fmla="*/ 18 w 44"/>
              <a:gd name="T21" fmla="*/ 61 h 68"/>
              <a:gd name="T22" fmla="*/ 22 w 44"/>
              <a:gd name="T23" fmla="*/ 57 h 68"/>
              <a:gd name="T24" fmla="*/ 26 w 44"/>
              <a:gd name="T25" fmla="*/ 61 h 68"/>
              <a:gd name="T26" fmla="*/ 22 w 44"/>
              <a:gd name="T27" fmla="*/ 65 h 68"/>
              <a:gd name="T28" fmla="*/ 40 w 44"/>
              <a:gd name="T29" fmla="*/ 48 h 68"/>
              <a:gd name="T30" fmla="*/ 33 w 44"/>
              <a:gd name="T31" fmla="*/ 55 h 68"/>
              <a:gd name="T32" fmla="*/ 12 w 44"/>
              <a:gd name="T33" fmla="*/ 55 h 68"/>
              <a:gd name="T34" fmla="*/ 5 w 44"/>
              <a:gd name="T35" fmla="*/ 48 h 68"/>
              <a:gd name="T36" fmla="*/ 5 w 44"/>
              <a:gd name="T37" fmla="*/ 13 h 68"/>
              <a:gd name="T38" fmla="*/ 12 w 44"/>
              <a:gd name="T39" fmla="*/ 6 h 68"/>
              <a:gd name="T40" fmla="*/ 33 w 44"/>
              <a:gd name="T41" fmla="*/ 6 h 68"/>
              <a:gd name="T42" fmla="*/ 40 w 44"/>
              <a:gd name="T43" fmla="*/ 13 h 68"/>
              <a:gd name="T44" fmla="*/ 40 w 44"/>
              <a:gd name="T4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68">
                <a:moveTo>
                  <a:pt x="35" y="0"/>
                </a:moveTo>
                <a:cubicBezTo>
                  <a:pt x="10" y="0"/>
                  <a:pt x="10" y="0"/>
                  <a:pt x="10" y="0"/>
                </a:cubicBezTo>
                <a:cubicBezTo>
                  <a:pt x="5" y="0"/>
                  <a:pt x="0" y="4"/>
                  <a:pt x="0" y="9"/>
                </a:cubicBezTo>
                <a:cubicBezTo>
                  <a:pt x="0" y="59"/>
                  <a:pt x="0" y="59"/>
                  <a:pt x="0" y="59"/>
                </a:cubicBezTo>
                <a:cubicBezTo>
                  <a:pt x="0" y="64"/>
                  <a:pt x="5" y="68"/>
                  <a:pt x="10" y="68"/>
                </a:cubicBezTo>
                <a:cubicBezTo>
                  <a:pt x="35" y="68"/>
                  <a:pt x="35" y="68"/>
                  <a:pt x="35" y="68"/>
                </a:cubicBezTo>
                <a:cubicBezTo>
                  <a:pt x="40" y="68"/>
                  <a:pt x="44" y="64"/>
                  <a:pt x="44" y="59"/>
                </a:cubicBezTo>
                <a:cubicBezTo>
                  <a:pt x="44" y="9"/>
                  <a:pt x="44" y="9"/>
                  <a:pt x="44" y="9"/>
                </a:cubicBezTo>
                <a:cubicBezTo>
                  <a:pt x="44" y="4"/>
                  <a:pt x="40" y="0"/>
                  <a:pt x="35" y="0"/>
                </a:cubicBezTo>
                <a:close/>
                <a:moveTo>
                  <a:pt x="22" y="65"/>
                </a:moveTo>
                <a:cubicBezTo>
                  <a:pt x="20" y="65"/>
                  <a:pt x="18" y="63"/>
                  <a:pt x="18" y="61"/>
                </a:cubicBezTo>
                <a:cubicBezTo>
                  <a:pt x="18" y="59"/>
                  <a:pt x="20" y="57"/>
                  <a:pt x="22" y="57"/>
                </a:cubicBezTo>
                <a:cubicBezTo>
                  <a:pt x="25" y="57"/>
                  <a:pt x="26" y="59"/>
                  <a:pt x="26" y="61"/>
                </a:cubicBezTo>
                <a:cubicBezTo>
                  <a:pt x="26" y="63"/>
                  <a:pt x="25" y="65"/>
                  <a:pt x="22" y="65"/>
                </a:cubicBezTo>
                <a:close/>
                <a:moveTo>
                  <a:pt x="40" y="48"/>
                </a:moveTo>
                <a:cubicBezTo>
                  <a:pt x="40" y="51"/>
                  <a:pt x="37" y="55"/>
                  <a:pt x="33" y="55"/>
                </a:cubicBezTo>
                <a:cubicBezTo>
                  <a:pt x="12" y="55"/>
                  <a:pt x="12" y="55"/>
                  <a:pt x="12" y="55"/>
                </a:cubicBezTo>
                <a:cubicBezTo>
                  <a:pt x="8" y="55"/>
                  <a:pt x="5" y="51"/>
                  <a:pt x="5" y="48"/>
                </a:cubicBezTo>
                <a:cubicBezTo>
                  <a:pt x="5" y="13"/>
                  <a:pt x="5" y="13"/>
                  <a:pt x="5" y="13"/>
                </a:cubicBezTo>
                <a:cubicBezTo>
                  <a:pt x="5" y="9"/>
                  <a:pt x="8" y="6"/>
                  <a:pt x="12" y="6"/>
                </a:cubicBezTo>
                <a:cubicBezTo>
                  <a:pt x="33" y="6"/>
                  <a:pt x="33" y="6"/>
                  <a:pt x="33" y="6"/>
                </a:cubicBezTo>
                <a:cubicBezTo>
                  <a:pt x="37" y="6"/>
                  <a:pt x="40" y="9"/>
                  <a:pt x="40" y="13"/>
                </a:cubicBezTo>
                <a:lnTo>
                  <a:pt x="40" y="48"/>
                </a:lnTo>
                <a:close/>
              </a:path>
            </a:pathLst>
          </a:custGeom>
          <a:solidFill>
            <a:srgbClr val="FCCB00"/>
          </a:solidFill>
          <a:ln>
            <a:noFill/>
          </a:ln>
        </p:spPr>
        <p:txBody>
          <a:bodyPr lIns="80296" tIns="40148" rIns="80296" bIns="40148"/>
          <a:lstStyle/>
          <a:p>
            <a:pPr fontAlgn="auto">
              <a:spcBef>
                <a:spcPts val="0"/>
              </a:spcBef>
              <a:spcAft>
                <a:spcPts val="0"/>
              </a:spcAft>
              <a:buFontTx/>
              <a:buNone/>
              <a:defRPr/>
            </a:pPr>
            <a:endParaRPr lang="zh-CN" altLang="en-US" sz="1580">
              <a:solidFill>
                <a:prstClr val="black"/>
              </a:solidFill>
              <a:latin typeface="微软雅黑" panose="020B0503020204020204" pitchFamily="34" charset="-122"/>
              <a:ea typeface="微软雅黑" panose="020B0503020204020204" pitchFamily="34" charset="-122"/>
            </a:endParaRPr>
          </a:p>
        </p:txBody>
      </p:sp>
      <p:sp>
        <p:nvSpPr>
          <p:cNvPr id="51" name="流程图: 联系 35"/>
          <p:cNvSpPr/>
          <p:nvPr/>
        </p:nvSpPr>
        <p:spPr>
          <a:xfrm>
            <a:off x="749443" y="1636735"/>
            <a:ext cx="557213" cy="557212"/>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52" name="Freeform 399"/>
          <p:cNvSpPr>
            <a:spLocks noEditPoints="1"/>
          </p:cNvSpPr>
          <p:nvPr/>
        </p:nvSpPr>
        <p:spPr bwMode="auto">
          <a:xfrm>
            <a:off x="882793" y="1785960"/>
            <a:ext cx="295275" cy="295275"/>
          </a:xfrm>
          <a:custGeom>
            <a:avLst/>
            <a:gdLst>
              <a:gd name="T0" fmla="*/ 128 w 128"/>
              <a:gd name="T1" fmla="*/ 31 h 128"/>
              <a:gd name="T2" fmla="*/ 97 w 128"/>
              <a:gd name="T3" fmla="*/ 0 h 128"/>
              <a:gd name="T4" fmla="*/ 15 w 128"/>
              <a:gd name="T5" fmla="*/ 83 h 128"/>
              <a:gd name="T6" fmla="*/ 15 w 128"/>
              <a:gd name="T7" fmla="*/ 83 h 128"/>
              <a:gd name="T8" fmla="*/ 15 w 128"/>
              <a:gd name="T9" fmla="*/ 83 h 128"/>
              <a:gd name="T10" fmla="*/ 15 w 128"/>
              <a:gd name="T11" fmla="*/ 83 h 128"/>
              <a:gd name="T12" fmla="*/ 15 w 128"/>
              <a:gd name="T13" fmla="*/ 83 h 128"/>
              <a:gd name="T14" fmla="*/ 0 w 128"/>
              <a:gd name="T15" fmla="*/ 128 h 128"/>
              <a:gd name="T16" fmla="*/ 45 w 128"/>
              <a:gd name="T17" fmla="*/ 114 h 128"/>
              <a:gd name="T18" fmla="*/ 45 w 128"/>
              <a:gd name="T19" fmla="*/ 114 h 128"/>
              <a:gd name="T20" fmla="*/ 45 w 128"/>
              <a:gd name="T21" fmla="*/ 114 h 128"/>
              <a:gd name="T22" fmla="*/ 45 w 128"/>
              <a:gd name="T23" fmla="*/ 114 h 128"/>
              <a:gd name="T24" fmla="*/ 128 w 128"/>
              <a:gd name="T25" fmla="*/ 31 h 128"/>
              <a:gd name="T26" fmla="*/ 11 w 128"/>
              <a:gd name="T27" fmla="*/ 117 h 128"/>
              <a:gd name="T28" fmla="*/ 21 w 128"/>
              <a:gd name="T29" fmla="*/ 86 h 128"/>
              <a:gd name="T30" fmla="*/ 41 w 128"/>
              <a:gd name="T31" fmla="*/ 107 h 128"/>
              <a:gd name="T32" fmla="*/ 11 w 128"/>
              <a:gd name="T33"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128" y="31"/>
                </a:moveTo>
                <a:lnTo>
                  <a:pt x="97" y="0"/>
                </a:lnTo>
                <a:lnTo>
                  <a:pt x="15" y="83"/>
                </a:lnTo>
                <a:lnTo>
                  <a:pt x="15" y="83"/>
                </a:lnTo>
                <a:lnTo>
                  <a:pt x="15" y="83"/>
                </a:lnTo>
                <a:lnTo>
                  <a:pt x="15" y="83"/>
                </a:lnTo>
                <a:lnTo>
                  <a:pt x="15" y="83"/>
                </a:lnTo>
                <a:lnTo>
                  <a:pt x="0" y="128"/>
                </a:lnTo>
                <a:lnTo>
                  <a:pt x="45" y="114"/>
                </a:lnTo>
                <a:lnTo>
                  <a:pt x="45" y="114"/>
                </a:lnTo>
                <a:lnTo>
                  <a:pt x="45" y="114"/>
                </a:lnTo>
                <a:lnTo>
                  <a:pt x="45" y="114"/>
                </a:lnTo>
                <a:lnTo>
                  <a:pt x="128" y="31"/>
                </a:lnTo>
                <a:close/>
                <a:moveTo>
                  <a:pt x="11" y="117"/>
                </a:moveTo>
                <a:lnTo>
                  <a:pt x="21" y="86"/>
                </a:lnTo>
                <a:lnTo>
                  <a:pt x="41" y="107"/>
                </a:lnTo>
                <a:lnTo>
                  <a:pt x="11" y="117"/>
                </a:lnTo>
                <a:close/>
              </a:path>
            </a:pathLst>
          </a:custGeom>
          <a:solidFill>
            <a:srgbClr val="FCCB00"/>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微软雅黑" panose="020B0503020204020204" pitchFamily="34" charset="-122"/>
              <a:ea typeface="微软雅黑" panose="020B0503020204020204" pitchFamily="34" charset="-122"/>
            </a:endParaRPr>
          </a:p>
        </p:txBody>
      </p:sp>
      <p:sp>
        <p:nvSpPr>
          <p:cNvPr id="53" name="流程图: 联系 37"/>
          <p:cNvSpPr/>
          <p:nvPr/>
        </p:nvSpPr>
        <p:spPr>
          <a:xfrm>
            <a:off x="4072081" y="2117747"/>
            <a:ext cx="1004887" cy="1004888"/>
          </a:xfrm>
          <a:prstGeom prst="flowChartConnector">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54" name="Freeform 93"/>
          <p:cNvSpPr>
            <a:spLocks noEditPoints="1"/>
          </p:cNvSpPr>
          <p:nvPr/>
        </p:nvSpPr>
        <p:spPr bwMode="auto">
          <a:xfrm>
            <a:off x="4300681" y="2249510"/>
            <a:ext cx="538162" cy="682625"/>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54656F"/>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微软雅黑" panose="020B0503020204020204" pitchFamily="34" charset="-122"/>
              <a:ea typeface="微软雅黑" panose="020B0503020204020204" pitchFamily="34" charset="-122"/>
            </a:endParaRPr>
          </a:p>
        </p:txBody>
      </p:sp>
      <p:sp>
        <p:nvSpPr>
          <p:cNvPr id="55" name="文本框 39"/>
          <p:cNvSpPr txBox="1">
            <a:spLocks noChangeArrowheads="1"/>
          </p:cNvSpPr>
          <p:nvPr/>
        </p:nvSpPr>
        <p:spPr bwMode="auto">
          <a:xfrm>
            <a:off x="1370156" y="1847872"/>
            <a:ext cx="118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auto">
              <a:spcBef>
                <a:spcPts val="0"/>
              </a:spcBef>
              <a:spcAft>
                <a:spcPts val="0"/>
              </a:spcAft>
              <a:buFontTx/>
              <a:buNone/>
              <a:defRPr/>
            </a:pPr>
            <a:r>
              <a:rPr lang="zh-CN" altLang="en-US" sz="900" dirty="0" smtClean="0">
                <a:solidFill>
                  <a:schemeClr val="bg1"/>
                </a:solidFill>
                <a:latin typeface="微软雅黑" panose="020B0503020204020204" pitchFamily="34" charset="-122"/>
                <a:ea typeface="微软雅黑" panose="020B0503020204020204" pitchFamily="34" charset="-122"/>
              </a:rPr>
              <a:t>点击</a:t>
            </a:r>
            <a:r>
              <a:rPr lang="zh-CN" altLang="en-US" sz="900" dirty="0">
                <a:solidFill>
                  <a:schemeClr val="bg1"/>
                </a:solidFill>
                <a:latin typeface="微软雅黑" panose="020B0503020204020204" pitchFamily="34" charset="-122"/>
                <a:ea typeface="微软雅黑" panose="020B0503020204020204" pitchFamily="34" charset="-122"/>
              </a:rPr>
              <a:t>此处添加文本点击此处</a:t>
            </a:r>
            <a:r>
              <a:rPr lang="zh-CN" altLang="en-US" sz="900" dirty="0" smtClean="0">
                <a:solidFill>
                  <a:schemeClr val="bg1"/>
                </a:solidFill>
                <a:latin typeface="微软雅黑" panose="020B0503020204020204" pitchFamily="34" charset="-122"/>
                <a:ea typeface="微软雅黑" panose="020B0503020204020204" pitchFamily="34" charset="-122"/>
              </a:rPr>
              <a:t>添</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1355868" y="1622447"/>
            <a:ext cx="1046163" cy="254000"/>
          </a:xfrm>
          <a:prstGeom prst="rect">
            <a:avLst/>
          </a:prstGeom>
          <a:noFill/>
        </p:spPr>
        <p:txBody>
          <a:bodyPr>
            <a:spAutoFit/>
          </a:bodyPr>
          <a:lstStyle/>
          <a:p>
            <a:pPr fontAlgn="auto">
              <a:spcBef>
                <a:spcPts val="0"/>
              </a:spcBef>
              <a:spcAft>
                <a:spcPts val="0"/>
              </a:spcAft>
              <a:buFontTx/>
              <a:buNone/>
              <a:defRPr/>
            </a:pPr>
            <a:r>
              <a:rPr lang="zh-CN" altLang="en-US" sz="1050" dirty="0">
                <a:solidFill>
                  <a:prstClr val="white"/>
                </a:solidFill>
                <a:latin typeface="微软雅黑" panose="020B0503020204020204" pitchFamily="34" charset="-122"/>
                <a:ea typeface="微软雅黑" panose="020B0503020204020204" pitchFamily="34" charset="-122"/>
              </a:rPr>
              <a:t>添加标题</a:t>
            </a:r>
          </a:p>
        </p:txBody>
      </p:sp>
      <p:sp>
        <p:nvSpPr>
          <p:cNvPr id="75" name="文本框 41"/>
          <p:cNvSpPr txBox="1">
            <a:spLocks noChangeArrowheads="1"/>
          </p:cNvSpPr>
          <p:nvPr/>
        </p:nvSpPr>
        <p:spPr bwMode="auto">
          <a:xfrm>
            <a:off x="1387618" y="2586060"/>
            <a:ext cx="1190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auto">
              <a:spcBef>
                <a:spcPts val="0"/>
              </a:spcBef>
              <a:spcAft>
                <a:spcPts val="0"/>
              </a:spcAft>
              <a:buFontTx/>
              <a:buNone/>
              <a:defRPr/>
            </a:pPr>
            <a:r>
              <a:rPr lang="zh-CN" altLang="en-US" sz="900" dirty="0">
                <a:solidFill>
                  <a:schemeClr val="bg1"/>
                </a:solidFill>
                <a:latin typeface="微软雅黑" panose="020B0503020204020204" pitchFamily="34" charset="-122"/>
                <a:ea typeface="微软雅黑" panose="020B0503020204020204" pitchFamily="34" charset="-122"/>
              </a:rPr>
              <a:t>点击此处添加文本点击此处添</a:t>
            </a:r>
          </a:p>
        </p:txBody>
      </p:sp>
      <p:sp>
        <p:nvSpPr>
          <p:cNvPr id="76" name="文本框 75"/>
          <p:cNvSpPr txBox="1"/>
          <p:nvPr/>
        </p:nvSpPr>
        <p:spPr>
          <a:xfrm>
            <a:off x="1374918" y="2360635"/>
            <a:ext cx="1046163" cy="254000"/>
          </a:xfrm>
          <a:prstGeom prst="rect">
            <a:avLst/>
          </a:prstGeom>
          <a:noFill/>
        </p:spPr>
        <p:txBody>
          <a:bodyPr>
            <a:spAutoFit/>
          </a:bodyPr>
          <a:lstStyle/>
          <a:p>
            <a:pPr fontAlgn="auto">
              <a:spcBef>
                <a:spcPts val="0"/>
              </a:spcBef>
              <a:spcAft>
                <a:spcPts val="0"/>
              </a:spcAft>
              <a:buFontTx/>
              <a:buNone/>
              <a:defRPr/>
            </a:pPr>
            <a:r>
              <a:rPr lang="zh-CN" altLang="en-US" sz="1050" dirty="0">
                <a:solidFill>
                  <a:prstClr val="white"/>
                </a:solidFill>
                <a:latin typeface="微软雅黑" panose="020B0503020204020204" pitchFamily="34" charset="-122"/>
                <a:ea typeface="微软雅黑" panose="020B0503020204020204" pitchFamily="34" charset="-122"/>
              </a:rPr>
              <a:t>添加标题</a:t>
            </a:r>
          </a:p>
        </p:txBody>
      </p:sp>
      <p:sp>
        <p:nvSpPr>
          <p:cNvPr id="77" name="文本框 43"/>
          <p:cNvSpPr txBox="1">
            <a:spLocks noChangeArrowheads="1"/>
          </p:cNvSpPr>
          <p:nvPr/>
        </p:nvSpPr>
        <p:spPr bwMode="auto">
          <a:xfrm>
            <a:off x="1359043" y="3405210"/>
            <a:ext cx="1190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auto">
              <a:spcBef>
                <a:spcPts val="0"/>
              </a:spcBef>
              <a:spcAft>
                <a:spcPts val="0"/>
              </a:spcAft>
              <a:buFontTx/>
              <a:buNone/>
              <a:defRPr/>
            </a:pPr>
            <a:r>
              <a:rPr lang="zh-CN" altLang="en-US" sz="900" dirty="0">
                <a:solidFill>
                  <a:schemeClr val="bg1"/>
                </a:solidFill>
                <a:latin typeface="微软雅黑" panose="020B0503020204020204" pitchFamily="34" charset="-122"/>
                <a:ea typeface="微软雅黑" panose="020B0503020204020204" pitchFamily="34" charset="-122"/>
              </a:rPr>
              <a:t>点击此处添加文本点击此处添</a:t>
            </a:r>
          </a:p>
        </p:txBody>
      </p:sp>
      <p:sp>
        <p:nvSpPr>
          <p:cNvPr id="78" name="文本框 77"/>
          <p:cNvSpPr txBox="1"/>
          <p:nvPr/>
        </p:nvSpPr>
        <p:spPr>
          <a:xfrm>
            <a:off x="1346343" y="3179785"/>
            <a:ext cx="1046163" cy="254000"/>
          </a:xfrm>
          <a:prstGeom prst="rect">
            <a:avLst/>
          </a:prstGeom>
          <a:noFill/>
        </p:spPr>
        <p:txBody>
          <a:bodyPr>
            <a:spAutoFit/>
          </a:bodyPr>
          <a:lstStyle/>
          <a:p>
            <a:pPr fontAlgn="auto">
              <a:spcBef>
                <a:spcPts val="0"/>
              </a:spcBef>
              <a:spcAft>
                <a:spcPts val="0"/>
              </a:spcAft>
              <a:buFontTx/>
              <a:buNone/>
              <a:defRPr/>
            </a:pPr>
            <a:r>
              <a:rPr lang="zh-CN" altLang="en-US" sz="1050" dirty="0">
                <a:solidFill>
                  <a:prstClr val="white"/>
                </a:solidFill>
                <a:latin typeface="微软雅黑" panose="020B0503020204020204" pitchFamily="34" charset="-122"/>
                <a:ea typeface="微软雅黑" panose="020B0503020204020204" pitchFamily="34" charset="-122"/>
              </a:rPr>
              <a:t>添加标题</a:t>
            </a:r>
          </a:p>
        </p:txBody>
      </p:sp>
      <p:sp>
        <p:nvSpPr>
          <p:cNvPr id="79" name="文本框 45"/>
          <p:cNvSpPr txBox="1">
            <a:spLocks noChangeArrowheads="1"/>
          </p:cNvSpPr>
          <p:nvPr/>
        </p:nvSpPr>
        <p:spPr bwMode="auto">
          <a:xfrm>
            <a:off x="6616843" y="2660672"/>
            <a:ext cx="1189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fontAlgn="auto">
              <a:spcBef>
                <a:spcPts val="0"/>
              </a:spcBef>
              <a:spcAft>
                <a:spcPts val="0"/>
              </a:spcAft>
              <a:buFontTx/>
              <a:buNone/>
              <a:defRPr/>
            </a:pPr>
            <a:r>
              <a:rPr lang="zh-CN" altLang="en-US" sz="900" dirty="0">
                <a:solidFill>
                  <a:schemeClr val="bg1"/>
                </a:solidFill>
                <a:latin typeface="微软雅黑" panose="020B0503020204020204" pitchFamily="34" charset="-122"/>
                <a:ea typeface="微软雅黑" panose="020B0503020204020204" pitchFamily="34" charset="-122"/>
              </a:rPr>
              <a:t>点击此处添加文本点击此处添</a:t>
            </a:r>
          </a:p>
        </p:txBody>
      </p:sp>
      <p:sp>
        <p:nvSpPr>
          <p:cNvPr id="80" name="文本框 79"/>
          <p:cNvSpPr txBox="1"/>
          <p:nvPr/>
        </p:nvSpPr>
        <p:spPr>
          <a:xfrm>
            <a:off x="6737493" y="2452710"/>
            <a:ext cx="1047750" cy="254000"/>
          </a:xfrm>
          <a:prstGeom prst="rect">
            <a:avLst/>
          </a:prstGeom>
          <a:noFill/>
        </p:spPr>
        <p:txBody>
          <a:bodyPr>
            <a:spAutoFit/>
          </a:bodyPr>
          <a:lstStyle/>
          <a:p>
            <a:pPr algn="r" fontAlgn="auto">
              <a:spcBef>
                <a:spcPts val="0"/>
              </a:spcBef>
              <a:spcAft>
                <a:spcPts val="0"/>
              </a:spcAft>
              <a:buFontTx/>
              <a:buNone/>
              <a:defRPr/>
            </a:pPr>
            <a:r>
              <a:rPr lang="zh-CN" altLang="en-US" sz="1050" dirty="0">
                <a:solidFill>
                  <a:prstClr val="white"/>
                </a:solidFill>
                <a:latin typeface="微软雅黑" panose="020B0503020204020204" pitchFamily="34" charset="-122"/>
                <a:ea typeface="微软雅黑" panose="020B0503020204020204" pitchFamily="34" charset="-122"/>
              </a:rPr>
              <a:t>添加标题</a:t>
            </a:r>
          </a:p>
        </p:txBody>
      </p:sp>
      <p:sp>
        <p:nvSpPr>
          <p:cNvPr id="81" name="文本框 47"/>
          <p:cNvSpPr txBox="1">
            <a:spLocks noChangeArrowheads="1"/>
          </p:cNvSpPr>
          <p:nvPr/>
        </p:nvSpPr>
        <p:spPr bwMode="auto">
          <a:xfrm>
            <a:off x="6640656" y="1895497"/>
            <a:ext cx="1189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fontAlgn="auto">
              <a:spcBef>
                <a:spcPts val="0"/>
              </a:spcBef>
              <a:spcAft>
                <a:spcPts val="0"/>
              </a:spcAft>
              <a:buFontTx/>
              <a:buNone/>
              <a:defRPr/>
            </a:pPr>
            <a:r>
              <a:rPr lang="zh-CN" altLang="en-US" sz="900" dirty="0">
                <a:solidFill>
                  <a:schemeClr val="bg1"/>
                </a:solidFill>
                <a:latin typeface="微软雅黑" panose="020B0503020204020204" pitchFamily="34" charset="-122"/>
                <a:ea typeface="微软雅黑" panose="020B0503020204020204" pitchFamily="34" charset="-122"/>
              </a:rPr>
              <a:t>点击此处添加文本点击此处添</a:t>
            </a:r>
          </a:p>
        </p:txBody>
      </p:sp>
      <p:sp>
        <p:nvSpPr>
          <p:cNvPr id="82" name="文本框 81"/>
          <p:cNvSpPr txBox="1"/>
          <p:nvPr/>
        </p:nvSpPr>
        <p:spPr>
          <a:xfrm>
            <a:off x="6761306" y="1687535"/>
            <a:ext cx="1047750" cy="254000"/>
          </a:xfrm>
          <a:prstGeom prst="rect">
            <a:avLst/>
          </a:prstGeom>
          <a:noFill/>
        </p:spPr>
        <p:txBody>
          <a:bodyPr>
            <a:spAutoFit/>
          </a:bodyPr>
          <a:lstStyle/>
          <a:p>
            <a:pPr algn="r" fontAlgn="auto">
              <a:spcBef>
                <a:spcPts val="0"/>
              </a:spcBef>
              <a:spcAft>
                <a:spcPts val="0"/>
              </a:spcAft>
              <a:buFontTx/>
              <a:buNone/>
              <a:defRPr/>
            </a:pPr>
            <a:r>
              <a:rPr lang="zh-CN" altLang="en-US" sz="1050" dirty="0">
                <a:solidFill>
                  <a:prstClr val="white"/>
                </a:solidFill>
                <a:latin typeface="微软雅黑" panose="020B0503020204020204" pitchFamily="34" charset="-122"/>
                <a:ea typeface="微软雅黑" panose="020B0503020204020204" pitchFamily="34" charset="-122"/>
              </a:rPr>
              <a:t>添加标题</a:t>
            </a:r>
          </a:p>
        </p:txBody>
      </p:sp>
      <p:sp>
        <p:nvSpPr>
          <p:cNvPr id="83" name="文本框 49"/>
          <p:cNvSpPr txBox="1">
            <a:spLocks noChangeArrowheads="1"/>
          </p:cNvSpPr>
          <p:nvPr/>
        </p:nvSpPr>
        <p:spPr bwMode="auto">
          <a:xfrm>
            <a:off x="6602556" y="3441722"/>
            <a:ext cx="1190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fontAlgn="auto">
              <a:spcBef>
                <a:spcPts val="0"/>
              </a:spcBef>
              <a:spcAft>
                <a:spcPts val="0"/>
              </a:spcAft>
              <a:buFontTx/>
              <a:buNone/>
              <a:defRPr/>
            </a:pPr>
            <a:r>
              <a:rPr lang="zh-CN" altLang="en-US" sz="900" dirty="0">
                <a:solidFill>
                  <a:schemeClr val="bg1"/>
                </a:solidFill>
                <a:latin typeface="微软雅黑" panose="020B0503020204020204" pitchFamily="34" charset="-122"/>
                <a:ea typeface="微软雅黑" panose="020B0503020204020204" pitchFamily="34" charset="-122"/>
              </a:rPr>
              <a:t>点击此处添加文本点击此处添</a:t>
            </a:r>
          </a:p>
        </p:txBody>
      </p:sp>
      <p:sp>
        <p:nvSpPr>
          <p:cNvPr id="84" name="文本框 83"/>
          <p:cNvSpPr txBox="1"/>
          <p:nvPr/>
        </p:nvSpPr>
        <p:spPr>
          <a:xfrm>
            <a:off x="6724793" y="3233760"/>
            <a:ext cx="1047750" cy="254000"/>
          </a:xfrm>
          <a:prstGeom prst="rect">
            <a:avLst/>
          </a:prstGeom>
          <a:noFill/>
        </p:spPr>
        <p:txBody>
          <a:bodyPr>
            <a:spAutoFit/>
          </a:bodyPr>
          <a:lstStyle/>
          <a:p>
            <a:pPr algn="r" fontAlgn="auto">
              <a:spcBef>
                <a:spcPts val="0"/>
              </a:spcBef>
              <a:spcAft>
                <a:spcPts val="0"/>
              </a:spcAft>
              <a:buFontTx/>
              <a:buNone/>
              <a:defRPr/>
            </a:pPr>
            <a:r>
              <a:rPr lang="zh-CN" altLang="en-US" sz="1050" dirty="0">
                <a:solidFill>
                  <a:prstClr val="white"/>
                </a:solidFill>
                <a:latin typeface="微软雅黑" panose="020B0503020204020204" pitchFamily="34" charset="-122"/>
                <a:ea typeface="微软雅黑" panose="020B0503020204020204" pitchFamily="34" charset="-122"/>
              </a:rPr>
              <a:t>添加标题</a:t>
            </a:r>
          </a:p>
        </p:txBody>
      </p:sp>
      <p:pic>
        <p:nvPicPr>
          <p:cNvPr id="85" name="图片 8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86" name="文本框 85"/>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686947648"/>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anim calcmode="lin" valueType="num">
                                      <p:cBhvr>
                                        <p:cTn id="8" dur="1000" fill="hold"/>
                                        <p:tgtEl>
                                          <p:spTgt spid="85"/>
                                        </p:tgtEl>
                                        <p:attrNameLst>
                                          <p:attrName>ppt_x</p:attrName>
                                        </p:attrNameLst>
                                      </p:cBhvr>
                                      <p:tavLst>
                                        <p:tav tm="0">
                                          <p:val>
                                            <p:strVal val="#ppt_x"/>
                                          </p:val>
                                        </p:tav>
                                        <p:tav tm="100000">
                                          <p:val>
                                            <p:strVal val="#ppt_x"/>
                                          </p:val>
                                        </p:tav>
                                      </p:tavLst>
                                    </p:anim>
                                    <p:anim calcmode="lin" valueType="num">
                                      <p:cBhvr>
                                        <p:cTn id="9"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grpSp>
        <p:nvGrpSpPr>
          <p:cNvPr id="5" name="组合 4"/>
          <p:cNvGrpSpPr/>
          <p:nvPr/>
        </p:nvGrpSpPr>
        <p:grpSpPr>
          <a:xfrm>
            <a:off x="574653" y="1685365"/>
            <a:ext cx="2279804" cy="2279804"/>
            <a:chOff x="370360" y="451690"/>
            <a:chExt cx="2279804" cy="2279804"/>
          </a:xfrm>
        </p:grpSpPr>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360" y="451690"/>
              <a:ext cx="2279804" cy="2279804"/>
            </a:xfrm>
            <a:prstGeom prst="rect">
              <a:avLst/>
            </a:prstGeom>
          </p:spPr>
        </p:pic>
        <p:sp>
          <p:nvSpPr>
            <p:cNvPr id="7" name="文本框 6"/>
            <p:cNvSpPr txBox="1"/>
            <p:nvPr/>
          </p:nvSpPr>
          <p:spPr>
            <a:xfrm rot="1301868">
              <a:off x="754119" y="1114538"/>
              <a:ext cx="1334008" cy="954107"/>
            </a:xfrm>
            <a:prstGeom prst="rect">
              <a:avLst/>
            </a:prstGeom>
            <a:noFill/>
          </p:spPr>
          <p:txBody>
            <a:bodyPr wrap="square" rtlCol="0">
              <a:spAutoFit/>
            </a:bodyPr>
            <a:lstStyle/>
            <a:p>
              <a:r>
                <a:rPr lang="zh-CN" altLang="en-US" sz="1400" dirty="0" smtClean="0">
                  <a:solidFill>
                    <a:srgbClr val="F56636"/>
                  </a:solidFill>
                  <a:latin typeface="微软雅黑" panose="020B0503020204020204" pitchFamily="34" charset="-122"/>
                  <a:ea typeface="微软雅黑" panose="020B0503020204020204" pitchFamily="34" charset="-122"/>
                  <a:cs typeface="+mn-ea"/>
                  <a:sym typeface="+mn-lt"/>
                </a:rPr>
                <a:t>点击此处添加文本点击此处添加文本点击此处添加</a:t>
              </a:r>
              <a:r>
                <a:rPr lang="zh-CN" altLang="en-US" sz="1400" dirty="0">
                  <a:solidFill>
                    <a:srgbClr val="F56636"/>
                  </a:solidFill>
                  <a:latin typeface="微软雅黑" panose="020B0503020204020204" pitchFamily="34" charset="-122"/>
                  <a:ea typeface="微软雅黑" panose="020B0503020204020204" pitchFamily="34" charset="-122"/>
                  <a:cs typeface="+mn-ea"/>
                  <a:sym typeface="+mn-lt"/>
                </a:rPr>
                <a:t>文</a:t>
              </a:r>
              <a:r>
                <a:rPr lang="zh-CN" altLang="en-US" sz="1400" dirty="0" smtClean="0">
                  <a:solidFill>
                    <a:srgbClr val="F56636"/>
                  </a:solidFill>
                  <a:latin typeface="微软雅黑" panose="020B0503020204020204" pitchFamily="34" charset="-122"/>
                  <a:ea typeface="微软雅黑" panose="020B0503020204020204" pitchFamily="34" charset="-122"/>
                  <a:cs typeface="+mn-ea"/>
                  <a:sym typeface="+mn-lt"/>
                </a:rPr>
                <a:t>本</a:t>
              </a:r>
              <a:endParaRPr lang="zh-CN" altLang="en-US" sz="1400" dirty="0">
                <a:solidFill>
                  <a:srgbClr val="F56636"/>
                </a:solidFill>
                <a:latin typeface="微软雅黑" panose="020B0503020204020204" pitchFamily="34" charset="-122"/>
                <a:ea typeface="微软雅黑" panose="020B0503020204020204" pitchFamily="34" charset="-122"/>
                <a:cs typeface="+mn-ea"/>
                <a:sym typeface="+mn-lt"/>
              </a:endParaRPr>
            </a:p>
          </p:txBody>
        </p:sp>
      </p:grpSp>
      <p:grpSp>
        <p:nvGrpSpPr>
          <p:cNvPr id="11" name="组合 10"/>
          <p:cNvGrpSpPr/>
          <p:nvPr/>
        </p:nvGrpSpPr>
        <p:grpSpPr>
          <a:xfrm>
            <a:off x="2512075" y="1778861"/>
            <a:ext cx="2263968" cy="2263968"/>
            <a:chOff x="2126859" y="1777845"/>
            <a:chExt cx="2263968" cy="2263968"/>
          </a:xfrm>
        </p:grpSpPr>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2126859" y="1777845"/>
              <a:ext cx="2263968" cy="2263968"/>
            </a:xfrm>
            <a:prstGeom prst="rect">
              <a:avLst/>
            </a:prstGeom>
          </p:spPr>
        </p:pic>
        <p:sp>
          <p:nvSpPr>
            <p:cNvPr id="13" name="文本框 12"/>
            <p:cNvSpPr txBox="1"/>
            <p:nvPr/>
          </p:nvSpPr>
          <p:spPr>
            <a:xfrm rot="20605671">
              <a:off x="2758524" y="2483063"/>
              <a:ext cx="1334008" cy="954107"/>
            </a:xfrm>
            <a:prstGeom prst="rect">
              <a:avLst/>
            </a:prstGeom>
            <a:noFill/>
          </p:spPr>
          <p:txBody>
            <a:bodyPr wrap="square" rtlCol="0">
              <a:spAutoFit/>
            </a:bodyPr>
            <a:lstStyle/>
            <a:p>
              <a:r>
                <a:rPr lang="zh-CN" altLang="en-US" sz="1400" dirty="0" smtClean="0">
                  <a:solidFill>
                    <a:srgbClr val="F56636"/>
                  </a:solidFill>
                  <a:latin typeface="微软雅黑" panose="020B0503020204020204" pitchFamily="34" charset="-122"/>
                  <a:ea typeface="微软雅黑" panose="020B0503020204020204" pitchFamily="34" charset="-122"/>
                  <a:cs typeface="+mn-ea"/>
                  <a:sym typeface="+mn-lt"/>
                </a:rPr>
                <a:t>点击此处添加文本点击此处添加文本点击此处添加</a:t>
              </a:r>
              <a:r>
                <a:rPr lang="zh-CN" altLang="en-US" sz="1400" dirty="0">
                  <a:solidFill>
                    <a:srgbClr val="F56636"/>
                  </a:solidFill>
                  <a:latin typeface="微软雅黑" panose="020B0503020204020204" pitchFamily="34" charset="-122"/>
                  <a:ea typeface="微软雅黑" panose="020B0503020204020204" pitchFamily="34" charset="-122"/>
                  <a:cs typeface="+mn-ea"/>
                  <a:sym typeface="+mn-lt"/>
                </a:rPr>
                <a:t>文</a:t>
              </a:r>
              <a:r>
                <a:rPr lang="zh-CN" altLang="en-US" sz="1400" dirty="0" smtClean="0">
                  <a:solidFill>
                    <a:srgbClr val="F56636"/>
                  </a:solidFill>
                  <a:latin typeface="微软雅黑" panose="020B0503020204020204" pitchFamily="34" charset="-122"/>
                  <a:ea typeface="微软雅黑" panose="020B0503020204020204" pitchFamily="34" charset="-122"/>
                  <a:cs typeface="+mn-ea"/>
                  <a:sym typeface="+mn-lt"/>
                </a:rPr>
                <a:t>本</a:t>
              </a:r>
              <a:endParaRPr lang="zh-CN" altLang="en-US" sz="1400" dirty="0">
                <a:solidFill>
                  <a:srgbClr val="F56636"/>
                </a:solidFill>
                <a:latin typeface="微软雅黑" panose="020B0503020204020204" pitchFamily="34" charset="-122"/>
                <a:ea typeface="微软雅黑" panose="020B0503020204020204" pitchFamily="34" charset="-122"/>
                <a:cs typeface="+mn-ea"/>
                <a:sym typeface="+mn-lt"/>
              </a:endParaRPr>
            </a:p>
          </p:txBody>
        </p:sp>
      </p:grpSp>
      <p:grpSp>
        <p:nvGrpSpPr>
          <p:cNvPr id="14" name="组合 13"/>
          <p:cNvGrpSpPr/>
          <p:nvPr/>
        </p:nvGrpSpPr>
        <p:grpSpPr>
          <a:xfrm>
            <a:off x="4106767" y="330632"/>
            <a:ext cx="5180076" cy="4813884"/>
            <a:chOff x="3721551" y="329616"/>
            <a:chExt cx="5180076" cy="4813884"/>
          </a:xfrm>
        </p:grpSpPr>
        <p:pic>
          <p:nvPicPr>
            <p:cNvPr id="15" name="图片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3721551" y="329616"/>
              <a:ext cx="5180076" cy="4813884"/>
            </a:xfrm>
            <a:prstGeom prst="rect">
              <a:avLst/>
            </a:prstGeom>
          </p:spPr>
        </p:pic>
        <p:sp>
          <p:nvSpPr>
            <p:cNvPr id="16" name="对角圆角矩形 2"/>
            <p:cNvSpPr/>
            <p:nvPr/>
          </p:nvSpPr>
          <p:spPr>
            <a:xfrm rot="20649590">
              <a:off x="5169229" y="1109027"/>
              <a:ext cx="2114550" cy="1376073"/>
            </a:xfrm>
            <a:custGeom>
              <a:avLst/>
              <a:gdLst>
                <a:gd name="connsiteX0" fmla="*/ 675729 w 2077630"/>
                <a:gd name="connsiteY0" fmla="*/ 0 h 1351458"/>
                <a:gd name="connsiteX1" fmla="*/ 2077630 w 2077630"/>
                <a:gd name="connsiteY1" fmla="*/ 0 h 1351458"/>
                <a:gd name="connsiteX2" fmla="*/ 2077630 w 2077630"/>
                <a:gd name="connsiteY2" fmla="*/ 0 h 1351458"/>
                <a:gd name="connsiteX3" fmla="*/ 2077630 w 2077630"/>
                <a:gd name="connsiteY3" fmla="*/ 675729 h 1351458"/>
                <a:gd name="connsiteX4" fmla="*/ 1401901 w 2077630"/>
                <a:gd name="connsiteY4" fmla="*/ 1351458 h 1351458"/>
                <a:gd name="connsiteX5" fmla="*/ 0 w 2077630"/>
                <a:gd name="connsiteY5" fmla="*/ 1351458 h 1351458"/>
                <a:gd name="connsiteX6" fmla="*/ 0 w 2077630"/>
                <a:gd name="connsiteY6" fmla="*/ 1351458 h 1351458"/>
                <a:gd name="connsiteX7" fmla="*/ 0 w 2077630"/>
                <a:gd name="connsiteY7" fmla="*/ 675729 h 1351458"/>
                <a:gd name="connsiteX8" fmla="*/ 675729 w 2077630"/>
                <a:gd name="connsiteY8" fmla="*/ 0 h 1351458"/>
                <a:gd name="connsiteX0-1" fmla="*/ 675729 w 2077630"/>
                <a:gd name="connsiteY0-2" fmla="*/ 0 h 1351458"/>
                <a:gd name="connsiteX1-3" fmla="*/ 2077630 w 2077630"/>
                <a:gd name="connsiteY1-4" fmla="*/ 0 h 1351458"/>
                <a:gd name="connsiteX2-5" fmla="*/ 2077630 w 2077630"/>
                <a:gd name="connsiteY2-6" fmla="*/ 0 h 1351458"/>
                <a:gd name="connsiteX3-7" fmla="*/ 2077630 w 2077630"/>
                <a:gd name="connsiteY3-8" fmla="*/ 675729 h 1351458"/>
                <a:gd name="connsiteX4-9" fmla="*/ 1401901 w 2077630"/>
                <a:gd name="connsiteY4-10" fmla="*/ 1351458 h 1351458"/>
                <a:gd name="connsiteX5-11" fmla="*/ 0 w 2077630"/>
                <a:gd name="connsiteY5-12" fmla="*/ 1351458 h 1351458"/>
                <a:gd name="connsiteX6-13" fmla="*/ 0 w 2077630"/>
                <a:gd name="connsiteY6-14" fmla="*/ 1351458 h 1351458"/>
                <a:gd name="connsiteX7-15" fmla="*/ 0 w 2077630"/>
                <a:gd name="connsiteY7-16" fmla="*/ 675729 h 1351458"/>
                <a:gd name="connsiteX8-17" fmla="*/ 675729 w 2077630"/>
                <a:gd name="connsiteY8-18" fmla="*/ 0 h 1351458"/>
                <a:gd name="connsiteX0-19" fmla="*/ 675729 w 2077630"/>
                <a:gd name="connsiteY0-20" fmla="*/ 0 h 1351458"/>
                <a:gd name="connsiteX1-21" fmla="*/ 2077630 w 2077630"/>
                <a:gd name="connsiteY1-22" fmla="*/ 0 h 1351458"/>
                <a:gd name="connsiteX2-23" fmla="*/ 2077630 w 2077630"/>
                <a:gd name="connsiteY2-24" fmla="*/ 0 h 1351458"/>
                <a:gd name="connsiteX3-25" fmla="*/ 2077630 w 2077630"/>
                <a:gd name="connsiteY3-26" fmla="*/ 675729 h 1351458"/>
                <a:gd name="connsiteX4-27" fmla="*/ 1401901 w 2077630"/>
                <a:gd name="connsiteY4-28" fmla="*/ 1351458 h 1351458"/>
                <a:gd name="connsiteX5-29" fmla="*/ 0 w 2077630"/>
                <a:gd name="connsiteY5-30" fmla="*/ 1351458 h 1351458"/>
                <a:gd name="connsiteX6-31" fmla="*/ 0 w 2077630"/>
                <a:gd name="connsiteY6-32" fmla="*/ 1351458 h 1351458"/>
                <a:gd name="connsiteX7-33" fmla="*/ 0 w 2077630"/>
                <a:gd name="connsiteY7-34" fmla="*/ 675729 h 1351458"/>
                <a:gd name="connsiteX8-35" fmla="*/ 675729 w 2077630"/>
                <a:gd name="connsiteY8-36" fmla="*/ 0 h 1351458"/>
                <a:gd name="connsiteX0-37" fmla="*/ 675729 w 2077630"/>
                <a:gd name="connsiteY0-38" fmla="*/ 0 h 1351458"/>
                <a:gd name="connsiteX1-39" fmla="*/ 2077630 w 2077630"/>
                <a:gd name="connsiteY1-40" fmla="*/ 0 h 1351458"/>
                <a:gd name="connsiteX2-41" fmla="*/ 2077630 w 2077630"/>
                <a:gd name="connsiteY2-42" fmla="*/ 0 h 1351458"/>
                <a:gd name="connsiteX3-43" fmla="*/ 2077630 w 2077630"/>
                <a:gd name="connsiteY3-44" fmla="*/ 675729 h 1351458"/>
                <a:gd name="connsiteX4-45" fmla="*/ 1401901 w 2077630"/>
                <a:gd name="connsiteY4-46" fmla="*/ 1351458 h 1351458"/>
                <a:gd name="connsiteX5-47" fmla="*/ 0 w 2077630"/>
                <a:gd name="connsiteY5-48" fmla="*/ 1351458 h 1351458"/>
                <a:gd name="connsiteX6-49" fmla="*/ 0 w 2077630"/>
                <a:gd name="connsiteY6-50" fmla="*/ 1351458 h 1351458"/>
                <a:gd name="connsiteX7-51" fmla="*/ 0 w 2077630"/>
                <a:gd name="connsiteY7-52" fmla="*/ 675729 h 1351458"/>
                <a:gd name="connsiteX8-53" fmla="*/ 675729 w 2077630"/>
                <a:gd name="connsiteY8-54" fmla="*/ 0 h 1351458"/>
                <a:gd name="connsiteX0-55" fmla="*/ 675729 w 2077630"/>
                <a:gd name="connsiteY0-56" fmla="*/ 0 h 1351458"/>
                <a:gd name="connsiteX1-57" fmla="*/ 2077630 w 2077630"/>
                <a:gd name="connsiteY1-58" fmla="*/ 0 h 1351458"/>
                <a:gd name="connsiteX2-59" fmla="*/ 2077630 w 2077630"/>
                <a:gd name="connsiteY2-60" fmla="*/ 0 h 1351458"/>
                <a:gd name="connsiteX3-61" fmla="*/ 2077630 w 2077630"/>
                <a:gd name="connsiteY3-62" fmla="*/ 675729 h 1351458"/>
                <a:gd name="connsiteX4-63" fmla="*/ 1401901 w 2077630"/>
                <a:gd name="connsiteY4-64" fmla="*/ 1351458 h 1351458"/>
                <a:gd name="connsiteX5-65" fmla="*/ 0 w 2077630"/>
                <a:gd name="connsiteY5-66" fmla="*/ 1351458 h 1351458"/>
                <a:gd name="connsiteX6-67" fmla="*/ 0 w 2077630"/>
                <a:gd name="connsiteY6-68" fmla="*/ 1351458 h 1351458"/>
                <a:gd name="connsiteX7-69" fmla="*/ 0 w 2077630"/>
                <a:gd name="connsiteY7-70" fmla="*/ 675729 h 1351458"/>
                <a:gd name="connsiteX8-71" fmla="*/ 675729 w 2077630"/>
                <a:gd name="connsiteY8-72" fmla="*/ 0 h 1351458"/>
                <a:gd name="connsiteX0-73" fmla="*/ 675729 w 2077630"/>
                <a:gd name="connsiteY0-74" fmla="*/ 0 h 1351458"/>
                <a:gd name="connsiteX1-75" fmla="*/ 2077630 w 2077630"/>
                <a:gd name="connsiteY1-76" fmla="*/ 0 h 1351458"/>
                <a:gd name="connsiteX2-77" fmla="*/ 2077630 w 2077630"/>
                <a:gd name="connsiteY2-78" fmla="*/ 0 h 1351458"/>
                <a:gd name="connsiteX3-79" fmla="*/ 2077630 w 2077630"/>
                <a:gd name="connsiteY3-80" fmla="*/ 675729 h 1351458"/>
                <a:gd name="connsiteX4-81" fmla="*/ 1401901 w 2077630"/>
                <a:gd name="connsiteY4-82" fmla="*/ 1351458 h 1351458"/>
                <a:gd name="connsiteX5-83" fmla="*/ 0 w 2077630"/>
                <a:gd name="connsiteY5-84" fmla="*/ 1351458 h 1351458"/>
                <a:gd name="connsiteX6-85" fmla="*/ 0 w 2077630"/>
                <a:gd name="connsiteY6-86" fmla="*/ 1351458 h 1351458"/>
                <a:gd name="connsiteX7-87" fmla="*/ 0 w 2077630"/>
                <a:gd name="connsiteY7-88" fmla="*/ 675729 h 1351458"/>
                <a:gd name="connsiteX8-89" fmla="*/ 675729 w 2077630"/>
                <a:gd name="connsiteY8-90" fmla="*/ 0 h 1351458"/>
                <a:gd name="connsiteX0-91" fmla="*/ 675729 w 2077630"/>
                <a:gd name="connsiteY0-92" fmla="*/ 0 h 1364184"/>
                <a:gd name="connsiteX1-93" fmla="*/ 2077630 w 2077630"/>
                <a:gd name="connsiteY1-94" fmla="*/ 0 h 1364184"/>
                <a:gd name="connsiteX2-95" fmla="*/ 2077630 w 2077630"/>
                <a:gd name="connsiteY2-96" fmla="*/ 0 h 1364184"/>
                <a:gd name="connsiteX3-97" fmla="*/ 2077630 w 2077630"/>
                <a:gd name="connsiteY3-98" fmla="*/ 675729 h 1364184"/>
                <a:gd name="connsiteX4-99" fmla="*/ 1401901 w 2077630"/>
                <a:gd name="connsiteY4-100" fmla="*/ 1351458 h 1364184"/>
                <a:gd name="connsiteX5-101" fmla="*/ 0 w 2077630"/>
                <a:gd name="connsiteY5-102" fmla="*/ 1351458 h 1364184"/>
                <a:gd name="connsiteX6-103" fmla="*/ 0 w 2077630"/>
                <a:gd name="connsiteY6-104" fmla="*/ 1351458 h 1364184"/>
                <a:gd name="connsiteX7-105" fmla="*/ 0 w 2077630"/>
                <a:gd name="connsiteY7-106" fmla="*/ 675729 h 1364184"/>
                <a:gd name="connsiteX8-107" fmla="*/ 675729 w 2077630"/>
                <a:gd name="connsiteY8-108" fmla="*/ 0 h 1364184"/>
                <a:gd name="connsiteX0-109" fmla="*/ 675729 w 2114550"/>
                <a:gd name="connsiteY0-110" fmla="*/ 11889 h 1376073"/>
                <a:gd name="connsiteX1-111" fmla="*/ 2077630 w 2114550"/>
                <a:gd name="connsiteY1-112" fmla="*/ 11889 h 1376073"/>
                <a:gd name="connsiteX2-113" fmla="*/ 2114550 w 2114550"/>
                <a:gd name="connsiteY2-114" fmla="*/ 0 h 1376073"/>
                <a:gd name="connsiteX3-115" fmla="*/ 2077630 w 2114550"/>
                <a:gd name="connsiteY3-116" fmla="*/ 687618 h 1376073"/>
                <a:gd name="connsiteX4-117" fmla="*/ 1401901 w 2114550"/>
                <a:gd name="connsiteY4-118" fmla="*/ 1363347 h 1376073"/>
                <a:gd name="connsiteX5-119" fmla="*/ 0 w 2114550"/>
                <a:gd name="connsiteY5-120" fmla="*/ 1363347 h 1376073"/>
                <a:gd name="connsiteX6-121" fmla="*/ 0 w 2114550"/>
                <a:gd name="connsiteY6-122" fmla="*/ 1363347 h 1376073"/>
                <a:gd name="connsiteX7-123" fmla="*/ 0 w 2114550"/>
                <a:gd name="connsiteY7-124" fmla="*/ 687618 h 1376073"/>
                <a:gd name="connsiteX8-125" fmla="*/ 675729 w 2114550"/>
                <a:gd name="connsiteY8-126" fmla="*/ 11889 h 1376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114550" h="1376073">
                  <a:moveTo>
                    <a:pt x="675729" y="11889"/>
                  </a:moveTo>
                  <a:lnTo>
                    <a:pt x="2077630" y="11889"/>
                  </a:lnTo>
                  <a:lnTo>
                    <a:pt x="2114550" y="0"/>
                  </a:lnTo>
                  <a:lnTo>
                    <a:pt x="2077630" y="687618"/>
                  </a:lnTo>
                  <a:cubicBezTo>
                    <a:pt x="2006726" y="1074241"/>
                    <a:pt x="1727972" y="1450616"/>
                    <a:pt x="1401901" y="1363347"/>
                  </a:cubicBezTo>
                  <a:lnTo>
                    <a:pt x="0" y="1363347"/>
                  </a:lnTo>
                  <a:lnTo>
                    <a:pt x="0" y="1363347"/>
                  </a:lnTo>
                  <a:lnTo>
                    <a:pt x="0" y="687618"/>
                  </a:lnTo>
                  <a:cubicBezTo>
                    <a:pt x="195095" y="336229"/>
                    <a:pt x="302534" y="11889"/>
                    <a:pt x="675729" y="11889"/>
                  </a:cubicBezTo>
                  <a:close/>
                </a:path>
              </a:pathLst>
            </a:cu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对角圆角矩形 2"/>
            <p:cNvSpPr/>
            <p:nvPr/>
          </p:nvSpPr>
          <p:spPr>
            <a:xfrm rot="1427621">
              <a:off x="6826839" y="2872129"/>
              <a:ext cx="1537058" cy="1012508"/>
            </a:xfrm>
            <a:custGeom>
              <a:avLst/>
              <a:gdLst>
                <a:gd name="connsiteX0" fmla="*/ 675729 w 2077630"/>
                <a:gd name="connsiteY0" fmla="*/ 0 h 1351458"/>
                <a:gd name="connsiteX1" fmla="*/ 2077630 w 2077630"/>
                <a:gd name="connsiteY1" fmla="*/ 0 h 1351458"/>
                <a:gd name="connsiteX2" fmla="*/ 2077630 w 2077630"/>
                <a:gd name="connsiteY2" fmla="*/ 0 h 1351458"/>
                <a:gd name="connsiteX3" fmla="*/ 2077630 w 2077630"/>
                <a:gd name="connsiteY3" fmla="*/ 675729 h 1351458"/>
                <a:gd name="connsiteX4" fmla="*/ 1401901 w 2077630"/>
                <a:gd name="connsiteY4" fmla="*/ 1351458 h 1351458"/>
                <a:gd name="connsiteX5" fmla="*/ 0 w 2077630"/>
                <a:gd name="connsiteY5" fmla="*/ 1351458 h 1351458"/>
                <a:gd name="connsiteX6" fmla="*/ 0 w 2077630"/>
                <a:gd name="connsiteY6" fmla="*/ 1351458 h 1351458"/>
                <a:gd name="connsiteX7" fmla="*/ 0 w 2077630"/>
                <a:gd name="connsiteY7" fmla="*/ 675729 h 1351458"/>
                <a:gd name="connsiteX8" fmla="*/ 675729 w 2077630"/>
                <a:gd name="connsiteY8" fmla="*/ 0 h 1351458"/>
                <a:gd name="connsiteX0-1" fmla="*/ 675729 w 2077630"/>
                <a:gd name="connsiteY0-2" fmla="*/ 0 h 1351458"/>
                <a:gd name="connsiteX1-3" fmla="*/ 2077630 w 2077630"/>
                <a:gd name="connsiteY1-4" fmla="*/ 0 h 1351458"/>
                <a:gd name="connsiteX2-5" fmla="*/ 2077630 w 2077630"/>
                <a:gd name="connsiteY2-6" fmla="*/ 0 h 1351458"/>
                <a:gd name="connsiteX3-7" fmla="*/ 2077630 w 2077630"/>
                <a:gd name="connsiteY3-8" fmla="*/ 675729 h 1351458"/>
                <a:gd name="connsiteX4-9" fmla="*/ 1401901 w 2077630"/>
                <a:gd name="connsiteY4-10" fmla="*/ 1351458 h 1351458"/>
                <a:gd name="connsiteX5-11" fmla="*/ 0 w 2077630"/>
                <a:gd name="connsiteY5-12" fmla="*/ 1351458 h 1351458"/>
                <a:gd name="connsiteX6-13" fmla="*/ 0 w 2077630"/>
                <a:gd name="connsiteY6-14" fmla="*/ 1351458 h 1351458"/>
                <a:gd name="connsiteX7-15" fmla="*/ 0 w 2077630"/>
                <a:gd name="connsiteY7-16" fmla="*/ 675729 h 1351458"/>
                <a:gd name="connsiteX8-17" fmla="*/ 675729 w 2077630"/>
                <a:gd name="connsiteY8-18" fmla="*/ 0 h 1351458"/>
                <a:gd name="connsiteX0-19" fmla="*/ 675729 w 2077630"/>
                <a:gd name="connsiteY0-20" fmla="*/ 0 h 1351458"/>
                <a:gd name="connsiteX1-21" fmla="*/ 2077630 w 2077630"/>
                <a:gd name="connsiteY1-22" fmla="*/ 0 h 1351458"/>
                <a:gd name="connsiteX2-23" fmla="*/ 2077630 w 2077630"/>
                <a:gd name="connsiteY2-24" fmla="*/ 0 h 1351458"/>
                <a:gd name="connsiteX3-25" fmla="*/ 2077630 w 2077630"/>
                <a:gd name="connsiteY3-26" fmla="*/ 675729 h 1351458"/>
                <a:gd name="connsiteX4-27" fmla="*/ 1401901 w 2077630"/>
                <a:gd name="connsiteY4-28" fmla="*/ 1351458 h 1351458"/>
                <a:gd name="connsiteX5-29" fmla="*/ 0 w 2077630"/>
                <a:gd name="connsiteY5-30" fmla="*/ 1351458 h 1351458"/>
                <a:gd name="connsiteX6-31" fmla="*/ 0 w 2077630"/>
                <a:gd name="connsiteY6-32" fmla="*/ 1351458 h 1351458"/>
                <a:gd name="connsiteX7-33" fmla="*/ 0 w 2077630"/>
                <a:gd name="connsiteY7-34" fmla="*/ 675729 h 1351458"/>
                <a:gd name="connsiteX8-35" fmla="*/ 675729 w 2077630"/>
                <a:gd name="connsiteY8-36" fmla="*/ 0 h 1351458"/>
                <a:gd name="connsiteX0-37" fmla="*/ 675729 w 2077630"/>
                <a:gd name="connsiteY0-38" fmla="*/ 0 h 1351458"/>
                <a:gd name="connsiteX1-39" fmla="*/ 2077630 w 2077630"/>
                <a:gd name="connsiteY1-40" fmla="*/ 0 h 1351458"/>
                <a:gd name="connsiteX2-41" fmla="*/ 2077630 w 2077630"/>
                <a:gd name="connsiteY2-42" fmla="*/ 0 h 1351458"/>
                <a:gd name="connsiteX3-43" fmla="*/ 2077630 w 2077630"/>
                <a:gd name="connsiteY3-44" fmla="*/ 675729 h 1351458"/>
                <a:gd name="connsiteX4-45" fmla="*/ 1401901 w 2077630"/>
                <a:gd name="connsiteY4-46" fmla="*/ 1351458 h 1351458"/>
                <a:gd name="connsiteX5-47" fmla="*/ 0 w 2077630"/>
                <a:gd name="connsiteY5-48" fmla="*/ 1351458 h 1351458"/>
                <a:gd name="connsiteX6-49" fmla="*/ 0 w 2077630"/>
                <a:gd name="connsiteY6-50" fmla="*/ 1351458 h 1351458"/>
                <a:gd name="connsiteX7-51" fmla="*/ 0 w 2077630"/>
                <a:gd name="connsiteY7-52" fmla="*/ 675729 h 1351458"/>
                <a:gd name="connsiteX8-53" fmla="*/ 675729 w 2077630"/>
                <a:gd name="connsiteY8-54" fmla="*/ 0 h 1351458"/>
                <a:gd name="connsiteX0-55" fmla="*/ 675729 w 2077630"/>
                <a:gd name="connsiteY0-56" fmla="*/ 0 h 1351458"/>
                <a:gd name="connsiteX1-57" fmla="*/ 2077630 w 2077630"/>
                <a:gd name="connsiteY1-58" fmla="*/ 0 h 1351458"/>
                <a:gd name="connsiteX2-59" fmla="*/ 2077630 w 2077630"/>
                <a:gd name="connsiteY2-60" fmla="*/ 0 h 1351458"/>
                <a:gd name="connsiteX3-61" fmla="*/ 2077630 w 2077630"/>
                <a:gd name="connsiteY3-62" fmla="*/ 675729 h 1351458"/>
                <a:gd name="connsiteX4-63" fmla="*/ 1401901 w 2077630"/>
                <a:gd name="connsiteY4-64" fmla="*/ 1351458 h 1351458"/>
                <a:gd name="connsiteX5-65" fmla="*/ 0 w 2077630"/>
                <a:gd name="connsiteY5-66" fmla="*/ 1351458 h 1351458"/>
                <a:gd name="connsiteX6-67" fmla="*/ 0 w 2077630"/>
                <a:gd name="connsiteY6-68" fmla="*/ 1351458 h 1351458"/>
                <a:gd name="connsiteX7-69" fmla="*/ 0 w 2077630"/>
                <a:gd name="connsiteY7-70" fmla="*/ 675729 h 1351458"/>
                <a:gd name="connsiteX8-71" fmla="*/ 675729 w 2077630"/>
                <a:gd name="connsiteY8-72" fmla="*/ 0 h 1351458"/>
                <a:gd name="connsiteX0-73" fmla="*/ 675729 w 2077630"/>
                <a:gd name="connsiteY0-74" fmla="*/ 0 h 1351458"/>
                <a:gd name="connsiteX1-75" fmla="*/ 2077630 w 2077630"/>
                <a:gd name="connsiteY1-76" fmla="*/ 0 h 1351458"/>
                <a:gd name="connsiteX2-77" fmla="*/ 2077630 w 2077630"/>
                <a:gd name="connsiteY2-78" fmla="*/ 0 h 1351458"/>
                <a:gd name="connsiteX3-79" fmla="*/ 2077630 w 2077630"/>
                <a:gd name="connsiteY3-80" fmla="*/ 675729 h 1351458"/>
                <a:gd name="connsiteX4-81" fmla="*/ 1401901 w 2077630"/>
                <a:gd name="connsiteY4-82" fmla="*/ 1351458 h 1351458"/>
                <a:gd name="connsiteX5-83" fmla="*/ 0 w 2077630"/>
                <a:gd name="connsiteY5-84" fmla="*/ 1351458 h 1351458"/>
                <a:gd name="connsiteX6-85" fmla="*/ 0 w 2077630"/>
                <a:gd name="connsiteY6-86" fmla="*/ 1351458 h 1351458"/>
                <a:gd name="connsiteX7-87" fmla="*/ 0 w 2077630"/>
                <a:gd name="connsiteY7-88" fmla="*/ 675729 h 1351458"/>
                <a:gd name="connsiteX8-89" fmla="*/ 675729 w 2077630"/>
                <a:gd name="connsiteY8-90" fmla="*/ 0 h 1351458"/>
                <a:gd name="connsiteX0-91" fmla="*/ 675729 w 2077630"/>
                <a:gd name="connsiteY0-92" fmla="*/ 0 h 1364184"/>
                <a:gd name="connsiteX1-93" fmla="*/ 2077630 w 2077630"/>
                <a:gd name="connsiteY1-94" fmla="*/ 0 h 1364184"/>
                <a:gd name="connsiteX2-95" fmla="*/ 2077630 w 2077630"/>
                <a:gd name="connsiteY2-96" fmla="*/ 0 h 1364184"/>
                <a:gd name="connsiteX3-97" fmla="*/ 2077630 w 2077630"/>
                <a:gd name="connsiteY3-98" fmla="*/ 675729 h 1364184"/>
                <a:gd name="connsiteX4-99" fmla="*/ 1401901 w 2077630"/>
                <a:gd name="connsiteY4-100" fmla="*/ 1351458 h 1364184"/>
                <a:gd name="connsiteX5-101" fmla="*/ 0 w 2077630"/>
                <a:gd name="connsiteY5-102" fmla="*/ 1351458 h 1364184"/>
                <a:gd name="connsiteX6-103" fmla="*/ 0 w 2077630"/>
                <a:gd name="connsiteY6-104" fmla="*/ 1351458 h 1364184"/>
                <a:gd name="connsiteX7-105" fmla="*/ 0 w 2077630"/>
                <a:gd name="connsiteY7-106" fmla="*/ 675729 h 1364184"/>
                <a:gd name="connsiteX8-107" fmla="*/ 675729 w 2077630"/>
                <a:gd name="connsiteY8-108" fmla="*/ 0 h 1364184"/>
                <a:gd name="connsiteX0-109" fmla="*/ 675729 w 2114550"/>
                <a:gd name="connsiteY0-110" fmla="*/ 11889 h 1376073"/>
                <a:gd name="connsiteX1-111" fmla="*/ 2077630 w 2114550"/>
                <a:gd name="connsiteY1-112" fmla="*/ 11889 h 1376073"/>
                <a:gd name="connsiteX2-113" fmla="*/ 2114550 w 2114550"/>
                <a:gd name="connsiteY2-114" fmla="*/ 0 h 1376073"/>
                <a:gd name="connsiteX3-115" fmla="*/ 2077630 w 2114550"/>
                <a:gd name="connsiteY3-116" fmla="*/ 687618 h 1376073"/>
                <a:gd name="connsiteX4-117" fmla="*/ 1401901 w 2114550"/>
                <a:gd name="connsiteY4-118" fmla="*/ 1363347 h 1376073"/>
                <a:gd name="connsiteX5-119" fmla="*/ 0 w 2114550"/>
                <a:gd name="connsiteY5-120" fmla="*/ 1363347 h 1376073"/>
                <a:gd name="connsiteX6-121" fmla="*/ 0 w 2114550"/>
                <a:gd name="connsiteY6-122" fmla="*/ 1363347 h 1376073"/>
                <a:gd name="connsiteX7-123" fmla="*/ 0 w 2114550"/>
                <a:gd name="connsiteY7-124" fmla="*/ 687618 h 1376073"/>
                <a:gd name="connsiteX8-125" fmla="*/ 675729 w 2114550"/>
                <a:gd name="connsiteY8-126" fmla="*/ 11889 h 1376073"/>
                <a:gd name="connsiteX0-127" fmla="*/ 675729 w 2114550"/>
                <a:gd name="connsiteY0-128" fmla="*/ 11889 h 1376073"/>
                <a:gd name="connsiteX1-129" fmla="*/ 2077630 w 2114550"/>
                <a:gd name="connsiteY1-130" fmla="*/ 11889 h 1376073"/>
                <a:gd name="connsiteX2-131" fmla="*/ 2114550 w 2114550"/>
                <a:gd name="connsiteY2-132" fmla="*/ 0 h 1376073"/>
                <a:gd name="connsiteX3-133" fmla="*/ 2077630 w 2114550"/>
                <a:gd name="connsiteY3-134" fmla="*/ 687618 h 1376073"/>
                <a:gd name="connsiteX4-135" fmla="*/ 1401901 w 2114550"/>
                <a:gd name="connsiteY4-136" fmla="*/ 1363347 h 1376073"/>
                <a:gd name="connsiteX5-137" fmla="*/ 0 w 2114550"/>
                <a:gd name="connsiteY5-138" fmla="*/ 1363347 h 1376073"/>
                <a:gd name="connsiteX6-139" fmla="*/ 0 w 2114550"/>
                <a:gd name="connsiteY6-140" fmla="*/ 1363347 h 1376073"/>
                <a:gd name="connsiteX7-141" fmla="*/ 0 w 2114550"/>
                <a:gd name="connsiteY7-142" fmla="*/ 687618 h 1376073"/>
                <a:gd name="connsiteX8-143" fmla="*/ 675729 w 2114550"/>
                <a:gd name="connsiteY8-144" fmla="*/ 11889 h 1376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114550" h="1376073">
                  <a:moveTo>
                    <a:pt x="675729" y="11889"/>
                  </a:moveTo>
                  <a:lnTo>
                    <a:pt x="2077630" y="11889"/>
                  </a:lnTo>
                  <a:lnTo>
                    <a:pt x="2114550" y="0"/>
                  </a:lnTo>
                  <a:lnTo>
                    <a:pt x="2077630" y="687618"/>
                  </a:lnTo>
                  <a:cubicBezTo>
                    <a:pt x="2006726" y="1074241"/>
                    <a:pt x="1727972" y="1450616"/>
                    <a:pt x="1401901" y="1363347"/>
                  </a:cubicBezTo>
                  <a:lnTo>
                    <a:pt x="0" y="1363347"/>
                  </a:lnTo>
                  <a:lnTo>
                    <a:pt x="0" y="1363347"/>
                  </a:lnTo>
                  <a:lnTo>
                    <a:pt x="0" y="687618"/>
                  </a:lnTo>
                  <a:cubicBezTo>
                    <a:pt x="144127" y="294517"/>
                    <a:pt x="302534" y="11889"/>
                    <a:pt x="675729" y="11889"/>
                  </a:cubicBezTo>
                  <a:close/>
                </a:path>
              </a:pathLst>
            </a:cu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19" name="文本框 18"/>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422221747"/>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50000">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50000">
                                          <p:cBhvr additive="base">
                                            <p:cTn id="11" dur="75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12" dur="75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anim calcmode="lin" valueType="num">
                                          <p:cBhvr>
                                            <p:cTn id="17" dur="750" fill="hold"/>
                                            <p:tgtEl>
                                              <p:spTgt spid="14"/>
                                            </p:tgtEl>
                                            <p:attrNameLst>
                                              <p:attrName>ppt_x</p:attrName>
                                            </p:attrNameLst>
                                          </p:cBhvr>
                                          <p:tavLst>
                                            <p:tav tm="0">
                                              <p:val>
                                                <p:strVal val="#ppt_x"/>
                                              </p:val>
                                            </p:tav>
                                            <p:tav tm="100000">
                                              <p:val>
                                                <p:strVal val="#ppt_x"/>
                                              </p:val>
                                            </p:tav>
                                          </p:tavLst>
                                        </p:anim>
                                        <p:anim calcmode="lin" valueType="num">
                                          <p:cBhvr>
                                            <p:cTn id="18" dur="75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750"/>
                                            <p:tgtEl>
                                              <p:spTgt spid="14"/>
                                            </p:tgtEl>
                                          </p:cBhvr>
                                        </p:animEffect>
                                        <p:anim calcmode="lin" valueType="num">
                                          <p:cBhvr>
                                            <p:cTn id="17" dur="750" fill="hold"/>
                                            <p:tgtEl>
                                              <p:spTgt spid="14"/>
                                            </p:tgtEl>
                                            <p:attrNameLst>
                                              <p:attrName>ppt_x</p:attrName>
                                            </p:attrNameLst>
                                          </p:cBhvr>
                                          <p:tavLst>
                                            <p:tav tm="0">
                                              <p:val>
                                                <p:strVal val="#ppt_x"/>
                                              </p:val>
                                            </p:tav>
                                            <p:tav tm="100000">
                                              <p:val>
                                                <p:strVal val="#ppt_x"/>
                                              </p:val>
                                            </p:tav>
                                          </p:tavLst>
                                        </p:anim>
                                        <p:anim calcmode="lin" valueType="num">
                                          <p:cBhvr>
                                            <p:cTn id="18" dur="75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329" y="1283605"/>
            <a:ext cx="4673558" cy="2670604"/>
          </a:xfrm>
          <a:prstGeom prst="rect">
            <a:avLst/>
          </a:prstGeom>
        </p:spPr>
      </p:pic>
      <p:sp>
        <p:nvSpPr>
          <p:cNvPr id="6" name="文本框 5"/>
          <p:cNvSpPr txBox="1"/>
          <p:nvPr/>
        </p:nvSpPr>
        <p:spPr>
          <a:xfrm>
            <a:off x="2076995" y="2125267"/>
            <a:ext cx="2199730" cy="738664"/>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    点击此处添加文本点击此处添加文本点击此处添加文本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009775" y="2935282"/>
            <a:ext cx="2619375" cy="523220"/>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    点击此处添加文本点击此处添加文本点击此处添加文本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7" cstate="print">
            <a:extLst>
              <a:ext uri="{28A0092B-C50C-407E-A947-70E740481C1C}">
                <a14:useLocalDpi xmlns:a14="http://schemas.microsoft.com/office/drawing/2010/main" val="0"/>
              </a:ext>
            </a:extLst>
          </a:blip>
          <a:srcRect t="17778" b="4043"/>
          <a:stretch>
            <a:fillRect/>
          </a:stretch>
        </p:blipFill>
        <p:spPr>
          <a:xfrm rot="20586275">
            <a:off x="4144176" y="339572"/>
            <a:ext cx="2772897" cy="2167834"/>
          </a:xfrm>
          <a:prstGeom prst="rect">
            <a:avLst/>
          </a:prstGeom>
          <a:solidFill>
            <a:srgbClr val="FFFFFF">
              <a:shade val="85000"/>
            </a:srgbClr>
          </a:solidFill>
          <a:ln w="101600" cap="sq">
            <a:solidFill>
              <a:srgbClr val="FDFDFD"/>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2" name="图片 11"/>
          <p:cNvPicPr>
            <a:picLocks noChangeAspect="1"/>
          </p:cNvPicPr>
          <p:nvPr/>
        </p:nvPicPr>
        <p:blipFill rotWithShape="1">
          <a:blip r:embed="rId8" cstate="print">
            <a:extLst>
              <a:ext uri="{28A0092B-C50C-407E-A947-70E740481C1C}">
                <a14:useLocalDpi xmlns:a14="http://schemas.microsoft.com/office/drawing/2010/main" val="0"/>
              </a:ext>
            </a:extLst>
          </a:blip>
          <a:srcRect b="4471"/>
          <a:stretch>
            <a:fillRect/>
          </a:stretch>
        </p:blipFill>
        <p:spPr>
          <a:xfrm rot="666921">
            <a:off x="5301437" y="1551350"/>
            <a:ext cx="3357975" cy="2625160"/>
          </a:xfrm>
          <a:prstGeom prst="rect">
            <a:avLst/>
          </a:prstGeom>
          <a:solidFill>
            <a:srgbClr val="FFFFFF">
              <a:shade val="85000"/>
            </a:srgbClr>
          </a:solidFill>
          <a:ln w="101600" cap="sq">
            <a:solidFill>
              <a:srgbClr val="FDFDFD"/>
            </a:solidFill>
            <a:miter lim="800000"/>
            <a:headEnd/>
            <a:tailEnd/>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3" name="图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14" name="文本框 13"/>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869086475"/>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500"/>
                            </p:stCondLst>
                            <p:childTnLst>
                              <p:par>
                                <p:cTn id="19" presetID="52"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par>
                                <p:cTn id="24" presetID="52" presetClass="entr" presetSubtype="0" fill="hold" nodeType="withEffect">
                                  <p:stCondLst>
                                    <p:cond delay="500"/>
                                  </p:stCondLst>
                                  <p:childTnLst>
                                    <p:set>
                                      <p:cBhvr>
                                        <p:cTn id="25" dur="1" fill="hold">
                                          <p:stCondLst>
                                            <p:cond delay="0"/>
                                          </p:stCondLst>
                                        </p:cTn>
                                        <p:tgtEl>
                                          <p:spTgt spid="12"/>
                                        </p:tgtEl>
                                        <p:attrNameLst>
                                          <p:attrName>style.visibility</p:attrName>
                                        </p:attrNameLst>
                                      </p:cBhvr>
                                      <p:to>
                                        <p:strVal val="visible"/>
                                      </p:to>
                                    </p:set>
                                    <p:animScale>
                                      <p:cBhvr>
                                        <p:cTn id="26"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2"/>
                                        </p:tgtEl>
                                        <p:attrNameLst>
                                          <p:attrName>ppt_x</p:attrName>
                                          <p:attrName>ppt_y</p:attrName>
                                        </p:attrNameLst>
                                      </p:cBhvr>
                                    </p:animMotion>
                                    <p:animEffect transition="in" filter="fade">
                                      <p:cBhvr>
                                        <p:cTn id="28" dur="1000"/>
                                        <p:tgtEl>
                                          <p:spTgt spid="12"/>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cxnSp>
        <p:nvCxnSpPr>
          <p:cNvPr id="35" name="直接连接符 34"/>
          <p:cNvCxnSpPr/>
          <p:nvPr/>
        </p:nvCxnSpPr>
        <p:spPr>
          <a:xfrm rot="18900000">
            <a:off x="1971641" y="2702866"/>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2700000" flipH="1">
            <a:off x="3207556" y="2718599"/>
            <a:ext cx="756137" cy="0"/>
          </a:xfrm>
          <a:prstGeom prst="line">
            <a:avLst/>
          </a:prstGeom>
          <a:ln w="3175">
            <a:solidFill>
              <a:srgbClr val="75ABAA"/>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7" name="组合 1"/>
          <p:cNvGrpSpPr/>
          <p:nvPr/>
        </p:nvGrpSpPr>
        <p:grpSpPr>
          <a:xfrm>
            <a:off x="827964" y="1717426"/>
            <a:ext cx="1764006" cy="700537"/>
            <a:chOff x="6278307" y="2195545"/>
            <a:chExt cx="1764006" cy="700537"/>
          </a:xfrm>
        </p:grpSpPr>
        <p:sp>
          <p:nvSpPr>
            <p:cNvPr id="38"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rgbClr val="B054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rgbClr val="B05408"/>
                  </a:solidFill>
                  <a:latin typeface="微软雅黑" panose="020B0503020204020204" pitchFamily="34" charset="-122"/>
                  <a:ea typeface="微软雅黑" panose="020B0503020204020204" pitchFamily="34" charset="-122"/>
                </a:rPr>
                <a:t>此处添加段落</a:t>
              </a:r>
              <a:r>
                <a:rPr lang="zh-CN" altLang="en-US" sz="1000" dirty="0" smtClean="0">
                  <a:solidFill>
                    <a:srgbClr val="B05408"/>
                  </a:solidFill>
                  <a:latin typeface="微软雅黑" panose="020B0503020204020204" pitchFamily="34" charset="-122"/>
                  <a:ea typeface="微软雅黑" panose="020B0503020204020204" pitchFamily="34" charset="-122"/>
                </a:rPr>
                <a:t>文本</a:t>
              </a:r>
              <a:endParaRPr lang="zh-CN" altLang="en-US" sz="1000" dirty="0">
                <a:solidFill>
                  <a:srgbClr val="B05408"/>
                </a:solidFill>
                <a:latin typeface="微软雅黑" panose="020B0503020204020204" pitchFamily="34" charset="-122"/>
                <a:ea typeface="微软雅黑" panose="020B0503020204020204" pitchFamily="34" charset="-122"/>
              </a:endParaRPr>
            </a:p>
          </p:txBody>
        </p:sp>
        <p:sp>
          <p:nvSpPr>
            <p:cNvPr id="39"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rgbClr val="B05408"/>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40" name="直接连接符 39"/>
          <p:cNvCxnSpPr/>
          <p:nvPr/>
        </p:nvCxnSpPr>
        <p:spPr>
          <a:xfrm rot="18900000">
            <a:off x="4228104" y="2702866"/>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1" name="组合 1"/>
          <p:cNvGrpSpPr/>
          <p:nvPr/>
        </p:nvGrpSpPr>
        <p:grpSpPr>
          <a:xfrm>
            <a:off x="3276236" y="1717426"/>
            <a:ext cx="1764006" cy="700537"/>
            <a:chOff x="6278307" y="2195545"/>
            <a:chExt cx="1764006" cy="700537"/>
          </a:xfrm>
        </p:grpSpPr>
        <p:sp>
          <p:nvSpPr>
            <p:cNvPr id="42"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rgbClr val="B054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rgbClr val="B05408"/>
                  </a:solidFill>
                  <a:latin typeface="微软雅黑" panose="020B0503020204020204" pitchFamily="34" charset="-122"/>
                  <a:ea typeface="微软雅黑" panose="020B0503020204020204" pitchFamily="34" charset="-122"/>
                </a:rPr>
                <a:t>此处添加段落</a:t>
              </a:r>
              <a:r>
                <a:rPr lang="zh-CN" altLang="en-US" sz="1000" dirty="0" smtClean="0">
                  <a:solidFill>
                    <a:srgbClr val="B05408"/>
                  </a:solidFill>
                  <a:latin typeface="微软雅黑" panose="020B0503020204020204" pitchFamily="34" charset="-122"/>
                  <a:ea typeface="微软雅黑" panose="020B0503020204020204" pitchFamily="34" charset="-122"/>
                </a:rPr>
                <a:t>文本</a:t>
              </a:r>
              <a:endParaRPr lang="zh-CN" altLang="en-US" sz="1000" dirty="0">
                <a:solidFill>
                  <a:srgbClr val="B05408"/>
                </a:solidFill>
                <a:latin typeface="微软雅黑" panose="020B0503020204020204" pitchFamily="34" charset="-122"/>
                <a:ea typeface="微软雅黑" panose="020B0503020204020204" pitchFamily="34" charset="-122"/>
              </a:endParaRPr>
            </a:p>
          </p:txBody>
        </p:sp>
        <p:sp>
          <p:nvSpPr>
            <p:cNvPr id="43"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rgbClr val="B05408"/>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44" name="直接连接符 43"/>
          <p:cNvCxnSpPr/>
          <p:nvPr/>
        </p:nvCxnSpPr>
        <p:spPr>
          <a:xfrm rot="2700000" flipH="1">
            <a:off x="5527774" y="2718599"/>
            <a:ext cx="756137" cy="0"/>
          </a:xfrm>
          <a:prstGeom prst="line">
            <a:avLst/>
          </a:prstGeom>
          <a:ln w="3175">
            <a:solidFill>
              <a:srgbClr val="75ABAA"/>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18900000">
            <a:off x="6585693" y="2746235"/>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6" name="组合 1"/>
          <p:cNvGrpSpPr/>
          <p:nvPr/>
        </p:nvGrpSpPr>
        <p:grpSpPr>
          <a:xfrm>
            <a:off x="5544298" y="1717426"/>
            <a:ext cx="1764006" cy="700537"/>
            <a:chOff x="6278307" y="2195545"/>
            <a:chExt cx="1764006" cy="700537"/>
          </a:xfrm>
        </p:grpSpPr>
        <p:sp>
          <p:nvSpPr>
            <p:cNvPr id="47"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rgbClr val="B054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rgbClr val="B05408"/>
                  </a:solidFill>
                  <a:latin typeface="微软雅黑" panose="020B0503020204020204" pitchFamily="34" charset="-122"/>
                  <a:ea typeface="微软雅黑" panose="020B0503020204020204" pitchFamily="34" charset="-122"/>
                </a:rPr>
                <a:t>此处添加段落</a:t>
              </a:r>
              <a:r>
                <a:rPr lang="zh-CN" altLang="en-US" sz="1000" dirty="0" smtClean="0">
                  <a:solidFill>
                    <a:srgbClr val="B05408"/>
                  </a:solidFill>
                  <a:latin typeface="微软雅黑" panose="020B0503020204020204" pitchFamily="34" charset="-122"/>
                  <a:ea typeface="微软雅黑" panose="020B0503020204020204" pitchFamily="34" charset="-122"/>
                </a:rPr>
                <a:t>文本</a:t>
              </a:r>
              <a:endParaRPr lang="zh-CN" altLang="en-US" sz="1000" dirty="0">
                <a:solidFill>
                  <a:srgbClr val="B05408"/>
                </a:solidFill>
                <a:latin typeface="微软雅黑" panose="020B0503020204020204" pitchFamily="34" charset="-122"/>
                <a:ea typeface="微软雅黑" panose="020B0503020204020204" pitchFamily="34" charset="-122"/>
              </a:endParaRPr>
            </a:p>
          </p:txBody>
        </p:sp>
        <p:sp>
          <p:nvSpPr>
            <p:cNvPr id="4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rgbClr val="B05408"/>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9" name="组合 1"/>
          <p:cNvGrpSpPr/>
          <p:nvPr/>
        </p:nvGrpSpPr>
        <p:grpSpPr>
          <a:xfrm>
            <a:off x="2087914" y="3167357"/>
            <a:ext cx="1764006" cy="700537"/>
            <a:chOff x="6278307" y="2195545"/>
            <a:chExt cx="1764006" cy="700537"/>
          </a:xfrm>
        </p:grpSpPr>
        <p:sp>
          <p:nvSpPr>
            <p:cNvPr id="50"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rgbClr val="B054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rgbClr val="B05408"/>
                  </a:solidFill>
                  <a:latin typeface="微软雅黑" panose="020B0503020204020204" pitchFamily="34" charset="-122"/>
                  <a:ea typeface="微软雅黑" panose="020B0503020204020204" pitchFamily="34" charset="-122"/>
                </a:rPr>
                <a:t>此处添加段落</a:t>
              </a:r>
              <a:r>
                <a:rPr lang="zh-CN" altLang="en-US" sz="1000" dirty="0" smtClean="0">
                  <a:solidFill>
                    <a:srgbClr val="B05408"/>
                  </a:solidFill>
                  <a:latin typeface="微软雅黑" panose="020B0503020204020204" pitchFamily="34" charset="-122"/>
                  <a:ea typeface="微软雅黑" panose="020B0503020204020204" pitchFamily="34" charset="-122"/>
                </a:rPr>
                <a:t>文本</a:t>
              </a:r>
              <a:endParaRPr lang="zh-CN" altLang="en-US" sz="1000" dirty="0">
                <a:solidFill>
                  <a:srgbClr val="B05408"/>
                </a:solidFill>
                <a:latin typeface="微软雅黑" panose="020B0503020204020204" pitchFamily="34" charset="-122"/>
                <a:ea typeface="微软雅黑" panose="020B0503020204020204" pitchFamily="34" charset="-122"/>
              </a:endParaRPr>
            </a:p>
          </p:txBody>
        </p:sp>
        <p:sp>
          <p:nvSpPr>
            <p:cNvPr id="51"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rgbClr val="B05408"/>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2" name="组合 1"/>
          <p:cNvGrpSpPr/>
          <p:nvPr/>
        </p:nvGrpSpPr>
        <p:grpSpPr>
          <a:xfrm>
            <a:off x="4460080" y="3167357"/>
            <a:ext cx="1764006" cy="700537"/>
            <a:chOff x="6278307" y="2195545"/>
            <a:chExt cx="1764006" cy="700537"/>
          </a:xfrm>
        </p:grpSpPr>
        <p:sp>
          <p:nvSpPr>
            <p:cNvPr id="53"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rgbClr val="B054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rgbClr val="B05408"/>
                  </a:solidFill>
                  <a:latin typeface="微软雅黑" panose="020B0503020204020204" pitchFamily="34" charset="-122"/>
                  <a:ea typeface="微软雅黑" panose="020B0503020204020204" pitchFamily="34" charset="-122"/>
                </a:rPr>
                <a:t>此处添加段落</a:t>
              </a:r>
              <a:r>
                <a:rPr lang="zh-CN" altLang="en-US" sz="1000" dirty="0" smtClean="0">
                  <a:solidFill>
                    <a:srgbClr val="B05408"/>
                  </a:solidFill>
                  <a:latin typeface="微软雅黑" panose="020B0503020204020204" pitchFamily="34" charset="-122"/>
                  <a:ea typeface="微软雅黑" panose="020B0503020204020204" pitchFamily="34" charset="-122"/>
                </a:rPr>
                <a:t>文本</a:t>
              </a:r>
              <a:endParaRPr lang="zh-CN" altLang="en-US" sz="1000" dirty="0">
                <a:solidFill>
                  <a:srgbClr val="B05408"/>
                </a:solidFill>
                <a:latin typeface="微软雅黑" panose="020B0503020204020204" pitchFamily="34" charset="-122"/>
                <a:ea typeface="微软雅黑" panose="020B0503020204020204" pitchFamily="34" charset="-122"/>
              </a:endParaRPr>
            </a:p>
          </p:txBody>
        </p:sp>
        <p:sp>
          <p:nvSpPr>
            <p:cNvPr id="54"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rgbClr val="B05408"/>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5" name="组合 1"/>
          <p:cNvGrpSpPr/>
          <p:nvPr/>
        </p:nvGrpSpPr>
        <p:grpSpPr>
          <a:xfrm>
            <a:off x="6768434" y="3167357"/>
            <a:ext cx="1764006" cy="700537"/>
            <a:chOff x="6278307" y="2195545"/>
            <a:chExt cx="1764006" cy="700537"/>
          </a:xfrm>
        </p:grpSpPr>
        <p:sp>
          <p:nvSpPr>
            <p:cNvPr id="56"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rgbClr val="B054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rgbClr val="B05408"/>
                  </a:solidFill>
                  <a:latin typeface="微软雅黑" panose="020B0503020204020204" pitchFamily="34" charset="-122"/>
                  <a:ea typeface="微软雅黑" panose="020B0503020204020204" pitchFamily="34" charset="-122"/>
                </a:rPr>
                <a:t>此处添加段落</a:t>
              </a:r>
              <a:r>
                <a:rPr lang="zh-CN" altLang="en-US" sz="1000" dirty="0" smtClean="0">
                  <a:solidFill>
                    <a:srgbClr val="B05408"/>
                  </a:solidFill>
                  <a:latin typeface="微软雅黑" panose="020B0503020204020204" pitchFamily="34" charset="-122"/>
                  <a:ea typeface="微软雅黑" panose="020B0503020204020204" pitchFamily="34" charset="-122"/>
                </a:rPr>
                <a:t>文本</a:t>
              </a:r>
              <a:endParaRPr lang="zh-CN" altLang="en-US" sz="1000" dirty="0">
                <a:solidFill>
                  <a:srgbClr val="B05408"/>
                </a:solidFill>
                <a:latin typeface="微软雅黑" panose="020B0503020204020204" pitchFamily="34" charset="-122"/>
                <a:ea typeface="微软雅黑" panose="020B0503020204020204" pitchFamily="34" charset="-122"/>
              </a:endParaRPr>
            </a:p>
          </p:txBody>
        </p:sp>
        <p:sp>
          <p:nvSpPr>
            <p:cNvPr id="57"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rgbClr val="B05408"/>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8" name="组合 57"/>
          <p:cNvGrpSpPr/>
          <p:nvPr/>
        </p:nvGrpSpPr>
        <p:grpSpPr>
          <a:xfrm>
            <a:off x="1447336" y="2971177"/>
            <a:ext cx="728363" cy="728363"/>
            <a:chOff x="1302940" y="2971177"/>
            <a:chExt cx="728363" cy="728363"/>
          </a:xfrm>
        </p:grpSpPr>
        <p:sp>
          <p:nvSpPr>
            <p:cNvPr id="59" name="椭圆 58"/>
            <p:cNvSpPr/>
            <p:nvPr/>
          </p:nvSpPr>
          <p:spPr>
            <a:xfrm>
              <a:off x="1302940" y="2971177"/>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5408"/>
                </a:solidFill>
                <a:latin typeface="微软雅黑" panose="020B0503020204020204" pitchFamily="34" charset="-122"/>
                <a:ea typeface="微软雅黑" panose="020B0503020204020204" pitchFamily="34" charset="-122"/>
              </a:endParaRPr>
            </a:p>
          </p:txBody>
        </p:sp>
        <p:sp>
          <p:nvSpPr>
            <p:cNvPr id="60" name="TextBox 19"/>
            <p:cNvSpPr txBox="1">
              <a:spLocks noChangeArrowheads="1"/>
            </p:cNvSpPr>
            <p:nvPr/>
          </p:nvSpPr>
          <p:spPr bwMode="auto">
            <a:xfrm>
              <a:off x="1371764"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61" name="组合 60"/>
          <p:cNvGrpSpPr/>
          <p:nvPr/>
        </p:nvGrpSpPr>
        <p:grpSpPr>
          <a:xfrm>
            <a:off x="3731717" y="2971176"/>
            <a:ext cx="728363" cy="728363"/>
            <a:chOff x="3587321" y="2971176"/>
            <a:chExt cx="728363" cy="728363"/>
          </a:xfrm>
        </p:grpSpPr>
        <p:sp>
          <p:nvSpPr>
            <p:cNvPr id="62" name="椭圆 61"/>
            <p:cNvSpPr/>
            <p:nvPr/>
          </p:nvSpPr>
          <p:spPr>
            <a:xfrm>
              <a:off x="3587321" y="2971176"/>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5408"/>
                </a:solidFill>
                <a:latin typeface="微软雅黑" panose="020B0503020204020204" pitchFamily="34" charset="-122"/>
                <a:ea typeface="微软雅黑" panose="020B0503020204020204" pitchFamily="34" charset="-122"/>
              </a:endParaRPr>
            </a:p>
          </p:txBody>
        </p:sp>
        <p:sp>
          <p:nvSpPr>
            <p:cNvPr id="63" name="TextBox 19"/>
            <p:cNvSpPr txBox="1">
              <a:spLocks noChangeArrowheads="1"/>
            </p:cNvSpPr>
            <p:nvPr/>
          </p:nvSpPr>
          <p:spPr bwMode="auto">
            <a:xfrm>
              <a:off x="3635896"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64" name="组合 63"/>
          <p:cNvGrpSpPr/>
          <p:nvPr/>
        </p:nvGrpSpPr>
        <p:grpSpPr>
          <a:xfrm>
            <a:off x="6042920" y="2971176"/>
            <a:ext cx="728363" cy="728363"/>
            <a:chOff x="5898524" y="2971176"/>
            <a:chExt cx="728363" cy="728363"/>
          </a:xfrm>
        </p:grpSpPr>
        <p:sp>
          <p:nvSpPr>
            <p:cNvPr id="65" name="椭圆 64"/>
            <p:cNvSpPr/>
            <p:nvPr/>
          </p:nvSpPr>
          <p:spPr>
            <a:xfrm>
              <a:off x="5898524" y="2971176"/>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5408"/>
                </a:solidFill>
                <a:latin typeface="微软雅黑" panose="020B0503020204020204" pitchFamily="34" charset="-122"/>
                <a:ea typeface="微软雅黑" panose="020B0503020204020204" pitchFamily="34" charset="-122"/>
              </a:endParaRPr>
            </a:p>
          </p:txBody>
        </p:sp>
        <p:sp>
          <p:nvSpPr>
            <p:cNvPr id="66" name="TextBox 19"/>
            <p:cNvSpPr txBox="1">
              <a:spLocks noChangeArrowheads="1"/>
            </p:cNvSpPr>
            <p:nvPr/>
          </p:nvSpPr>
          <p:spPr bwMode="auto">
            <a:xfrm>
              <a:off x="5979598"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67" name="组合 66"/>
          <p:cNvGrpSpPr/>
          <p:nvPr/>
        </p:nvGrpSpPr>
        <p:grpSpPr>
          <a:xfrm>
            <a:off x="2589927" y="1829388"/>
            <a:ext cx="728363" cy="728363"/>
            <a:chOff x="2445531" y="1829388"/>
            <a:chExt cx="728363" cy="728363"/>
          </a:xfrm>
          <a:solidFill>
            <a:srgbClr val="75ABAA"/>
          </a:solidFill>
        </p:grpSpPr>
        <p:sp>
          <p:nvSpPr>
            <p:cNvPr id="68" name="椭圆 67"/>
            <p:cNvSpPr/>
            <p:nvPr/>
          </p:nvSpPr>
          <p:spPr>
            <a:xfrm>
              <a:off x="2445531" y="1829388"/>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5408"/>
                </a:solidFill>
                <a:latin typeface="微软雅黑" panose="020B0503020204020204" pitchFamily="34" charset="-122"/>
                <a:ea typeface="微软雅黑" panose="020B0503020204020204" pitchFamily="34" charset="-122"/>
              </a:endParaRPr>
            </a:p>
          </p:txBody>
        </p:sp>
        <p:sp>
          <p:nvSpPr>
            <p:cNvPr id="69" name="TextBox 19"/>
            <p:cNvSpPr txBox="1">
              <a:spLocks noChangeArrowheads="1"/>
            </p:cNvSpPr>
            <p:nvPr/>
          </p:nvSpPr>
          <p:spPr bwMode="auto">
            <a:xfrm>
              <a:off x="2527495" y="1980240"/>
              <a:ext cx="566214" cy="4019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70" name="组合 69"/>
          <p:cNvGrpSpPr/>
          <p:nvPr/>
        </p:nvGrpSpPr>
        <p:grpSpPr>
          <a:xfrm>
            <a:off x="4873506" y="1829388"/>
            <a:ext cx="728363" cy="728363"/>
            <a:chOff x="4729110" y="1829388"/>
            <a:chExt cx="728363" cy="728363"/>
          </a:xfrm>
          <a:solidFill>
            <a:srgbClr val="75ABAA"/>
          </a:solidFill>
        </p:grpSpPr>
        <p:sp>
          <p:nvSpPr>
            <p:cNvPr id="71" name="椭圆 70"/>
            <p:cNvSpPr/>
            <p:nvPr/>
          </p:nvSpPr>
          <p:spPr>
            <a:xfrm>
              <a:off x="4729110" y="1829388"/>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5408"/>
                </a:solidFill>
                <a:latin typeface="微软雅黑" panose="020B0503020204020204" pitchFamily="34" charset="-122"/>
                <a:ea typeface="微软雅黑" panose="020B0503020204020204" pitchFamily="34" charset="-122"/>
              </a:endParaRPr>
            </a:p>
          </p:txBody>
        </p:sp>
        <p:sp>
          <p:nvSpPr>
            <p:cNvPr id="72" name="TextBox 19"/>
            <p:cNvSpPr txBox="1">
              <a:spLocks noChangeArrowheads="1"/>
            </p:cNvSpPr>
            <p:nvPr/>
          </p:nvSpPr>
          <p:spPr bwMode="auto">
            <a:xfrm>
              <a:off x="4833688" y="1980240"/>
              <a:ext cx="566214" cy="4019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73" name="组合 72"/>
          <p:cNvGrpSpPr/>
          <p:nvPr/>
        </p:nvGrpSpPr>
        <p:grpSpPr>
          <a:xfrm>
            <a:off x="7184709" y="1829388"/>
            <a:ext cx="728363" cy="728363"/>
            <a:chOff x="7040313" y="1829388"/>
            <a:chExt cx="728363" cy="728363"/>
          </a:xfrm>
          <a:solidFill>
            <a:srgbClr val="75ABAA"/>
          </a:solidFill>
        </p:grpSpPr>
        <p:sp>
          <p:nvSpPr>
            <p:cNvPr id="74" name="椭圆 73"/>
            <p:cNvSpPr/>
            <p:nvPr/>
          </p:nvSpPr>
          <p:spPr>
            <a:xfrm>
              <a:off x="7040313" y="1829388"/>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5408"/>
                </a:solidFill>
                <a:latin typeface="微软雅黑" panose="020B0503020204020204" pitchFamily="34" charset="-122"/>
                <a:ea typeface="微软雅黑" panose="020B0503020204020204" pitchFamily="34" charset="-122"/>
              </a:endParaRPr>
            </a:p>
          </p:txBody>
        </p:sp>
        <p:sp>
          <p:nvSpPr>
            <p:cNvPr id="75" name="TextBox 19"/>
            <p:cNvSpPr txBox="1">
              <a:spLocks noChangeArrowheads="1"/>
            </p:cNvSpPr>
            <p:nvPr/>
          </p:nvSpPr>
          <p:spPr bwMode="auto">
            <a:xfrm>
              <a:off x="7143469" y="1980240"/>
              <a:ext cx="566214" cy="40198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rgbClr val="B05408"/>
                  </a:solidFill>
                  <a:latin typeface="微软雅黑" panose="020B0503020204020204" pitchFamily="34" charset="-122"/>
                  <a:ea typeface="微软雅黑" panose="020B0503020204020204" pitchFamily="34" charset="-122"/>
                  <a:cs typeface="宋体" panose="02010600030101010101" pitchFamily="2" charset="-122"/>
                </a:rPr>
                <a:t>05</a:t>
              </a:r>
            </a:p>
          </p:txBody>
        </p:sp>
      </p:grpSp>
      <p:pic>
        <p:nvPicPr>
          <p:cNvPr id="76" name="图片 7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77" name="文本框 76"/>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660348488"/>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down)">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up)">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fade">
                                      <p:cBhvr>
                                        <p:cTn id="47" dur="500"/>
                                        <p:tgtEl>
                                          <p:spTgt spid="6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down)">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500"/>
                                        <p:tgtEl>
                                          <p:spTgt spid="73"/>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anim calcmode="lin" valueType="num">
                                      <p:cBhvr>
                                        <p:cTn id="63" dur="500" fill="hold"/>
                                        <p:tgtEl>
                                          <p:spTgt spid="37"/>
                                        </p:tgtEl>
                                        <p:attrNameLst>
                                          <p:attrName>ppt_x</p:attrName>
                                        </p:attrNameLst>
                                      </p:cBhvr>
                                      <p:tavLst>
                                        <p:tav tm="0">
                                          <p:val>
                                            <p:strVal val="#ppt_x"/>
                                          </p:val>
                                        </p:tav>
                                        <p:tav tm="100000">
                                          <p:val>
                                            <p:strVal val="#ppt_x"/>
                                          </p:val>
                                        </p:tav>
                                      </p:tavLst>
                                    </p:anim>
                                    <p:anim calcmode="lin" valueType="num">
                                      <p:cBhvr>
                                        <p:cTn id="64" dur="500" fill="hold"/>
                                        <p:tgtEl>
                                          <p:spTgt spid="37"/>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anim calcmode="lin" valueType="num">
                                      <p:cBhvr>
                                        <p:cTn id="68" dur="500" fill="hold"/>
                                        <p:tgtEl>
                                          <p:spTgt spid="41"/>
                                        </p:tgtEl>
                                        <p:attrNameLst>
                                          <p:attrName>ppt_x</p:attrName>
                                        </p:attrNameLst>
                                      </p:cBhvr>
                                      <p:tavLst>
                                        <p:tav tm="0">
                                          <p:val>
                                            <p:strVal val="#ppt_x"/>
                                          </p:val>
                                        </p:tav>
                                        <p:tav tm="100000">
                                          <p:val>
                                            <p:strVal val="#ppt_x"/>
                                          </p:val>
                                        </p:tav>
                                      </p:tavLst>
                                    </p:anim>
                                    <p:anim calcmode="lin" valueType="num">
                                      <p:cBhvr>
                                        <p:cTn id="69" dur="500" fill="hold"/>
                                        <p:tgtEl>
                                          <p:spTgt spid="4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anim calcmode="lin" valueType="num">
                                      <p:cBhvr>
                                        <p:cTn id="73" dur="500" fill="hold"/>
                                        <p:tgtEl>
                                          <p:spTgt spid="46"/>
                                        </p:tgtEl>
                                        <p:attrNameLst>
                                          <p:attrName>ppt_x</p:attrName>
                                        </p:attrNameLst>
                                      </p:cBhvr>
                                      <p:tavLst>
                                        <p:tav tm="0">
                                          <p:val>
                                            <p:strVal val="#ppt_x"/>
                                          </p:val>
                                        </p:tav>
                                        <p:tav tm="100000">
                                          <p:val>
                                            <p:strVal val="#ppt_x"/>
                                          </p:val>
                                        </p:tav>
                                      </p:tavLst>
                                    </p:anim>
                                    <p:anim calcmode="lin" valueType="num">
                                      <p:cBhvr>
                                        <p:cTn id="74" dur="5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anim calcmode="lin" valueType="num">
                                      <p:cBhvr>
                                        <p:cTn id="80" dur="500" fill="hold"/>
                                        <p:tgtEl>
                                          <p:spTgt spid="49"/>
                                        </p:tgtEl>
                                        <p:attrNameLst>
                                          <p:attrName>ppt_x</p:attrName>
                                        </p:attrNameLst>
                                      </p:cBhvr>
                                      <p:tavLst>
                                        <p:tav tm="0">
                                          <p:val>
                                            <p:strVal val="#ppt_x"/>
                                          </p:val>
                                        </p:tav>
                                        <p:tav tm="100000">
                                          <p:val>
                                            <p:strVal val="#ppt_x"/>
                                          </p:val>
                                        </p:tav>
                                      </p:tavLst>
                                    </p:anim>
                                    <p:anim calcmode="lin" valueType="num">
                                      <p:cBhvr>
                                        <p:cTn id="81" dur="500" fill="hold"/>
                                        <p:tgtEl>
                                          <p:spTgt spid="49"/>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500"/>
                                        <p:tgtEl>
                                          <p:spTgt spid="52"/>
                                        </p:tgtEl>
                                      </p:cBhvr>
                                    </p:animEffect>
                                    <p:anim calcmode="lin" valueType="num">
                                      <p:cBhvr>
                                        <p:cTn id="85" dur="500" fill="hold"/>
                                        <p:tgtEl>
                                          <p:spTgt spid="52"/>
                                        </p:tgtEl>
                                        <p:attrNameLst>
                                          <p:attrName>ppt_x</p:attrName>
                                        </p:attrNameLst>
                                      </p:cBhvr>
                                      <p:tavLst>
                                        <p:tav tm="0">
                                          <p:val>
                                            <p:strVal val="#ppt_x"/>
                                          </p:val>
                                        </p:tav>
                                        <p:tav tm="100000">
                                          <p:val>
                                            <p:strVal val="#ppt_x"/>
                                          </p:val>
                                        </p:tav>
                                      </p:tavLst>
                                    </p:anim>
                                    <p:anim calcmode="lin" valueType="num">
                                      <p:cBhvr>
                                        <p:cTn id="86" dur="500" fill="hold"/>
                                        <p:tgtEl>
                                          <p:spTgt spid="52"/>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anim calcmode="lin" valueType="num">
                                      <p:cBhvr>
                                        <p:cTn id="90" dur="500" fill="hold"/>
                                        <p:tgtEl>
                                          <p:spTgt spid="55"/>
                                        </p:tgtEl>
                                        <p:attrNameLst>
                                          <p:attrName>ppt_x</p:attrName>
                                        </p:attrNameLst>
                                      </p:cBhvr>
                                      <p:tavLst>
                                        <p:tav tm="0">
                                          <p:val>
                                            <p:strVal val="#ppt_x"/>
                                          </p:val>
                                        </p:tav>
                                        <p:tav tm="100000">
                                          <p:val>
                                            <p:strVal val="#ppt_x"/>
                                          </p:val>
                                        </p:tav>
                                      </p:tavLst>
                                    </p:anim>
                                    <p:anim calcmode="lin" valueType="num">
                                      <p:cBhvr>
                                        <p:cTn id="91" dur="500" fill="hold"/>
                                        <p:tgtEl>
                                          <p:spTgt spid="55"/>
                                        </p:tgtEl>
                                        <p:attrNameLst>
                                          <p:attrName>ppt_y</p:attrName>
                                        </p:attrNameLst>
                                      </p:cBhvr>
                                      <p:tavLst>
                                        <p:tav tm="0">
                                          <p:val>
                                            <p:strVal val="#ppt_y-.1"/>
                                          </p:val>
                                        </p:tav>
                                        <p:tav tm="100000">
                                          <p:val>
                                            <p:strVal val="#ppt_y"/>
                                          </p:val>
                                        </p:tav>
                                      </p:tavLst>
                                    </p:anim>
                                  </p:childTnLst>
                                </p:cTn>
                              </p:par>
                            </p:childTnLst>
                          </p:cTn>
                        </p:par>
                        <p:par>
                          <p:cTn id="92" fill="hold">
                            <p:stCondLst>
                              <p:cond delay="500"/>
                            </p:stCondLst>
                            <p:childTnLst>
                              <p:par>
                                <p:cTn id="93" presetID="42" presetClass="entr" presetSubtype="0" fill="hold" nodeType="afterEffect">
                                  <p:stCondLst>
                                    <p:cond delay="0"/>
                                  </p:stCondLst>
                                  <p:childTnLst>
                                    <p:set>
                                      <p:cBhvr>
                                        <p:cTn id="94" dur="1" fill="hold">
                                          <p:stCondLst>
                                            <p:cond delay="0"/>
                                          </p:stCondLst>
                                        </p:cTn>
                                        <p:tgtEl>
                                          <p:spTgt spid="76"/>
                                        </p:tgtEl>
                                        <p:attrNameLst>
                                          <p:attrName>style.visibility</p:attrName>
                                        </p:attrNameLst>
                                      </p:cBhvr>
                                      <p:to>
                                        <p:strVal val="visible"/>
                                      </p:to>
                                    </p:set>
                                    <p:animEffect transition="in" filter="fade">
                                      <p:cBhvr>
                                        <p:cTn id="95" dur="1000"/>
                                        <p:tgtEl>
                                          <p:spTgt spid="76"/>
                                        </p:tgtEl>
                                      </p:cBhvr>
                                    </p:animEffect>
                                    <p:anim calcmode="lin" valueType="num">
                                      <p:cBhvr>
                                        <p:cTn id="96" dur="1000" fill="hold"/>
                                        <p:tgtEl>
                                          <p:spTgt spid="76"/>
                                        </p:tgtEl>
                                        <p:attrNameLst>
                                          <p:attrName>ppt_x</p:attrName>
                                        </p:attrNameLst>
                                      </p:cBhvr>
                                      <p:tavLst>
                                        <p:tav tm="0">
                                          <p:val>
                                            <p:strVal val="#ppt_x"/>
                                          </p:val>
                                        </p:tav>
                                        <p:tav tm="100000">
                                          <p:val>
                                            <p:strVal val="#ppt_x"/>
                                          </p:val>
                                        </p:tav>
                                      </p:tavLst>
                                    </p:anim>
                                    <p:anim calcmode="lin" valueType="num">
                                      <p:cBhvr>
                                        <p:cTn id="97"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9"/>
          <p:cNvSpPr>
            <a:spLocks noChangeArrowheads="1"/>
          </p:cNvSpPr>
          <p:nvPr/>
        </p:nvSpPr>
        <p:spPr bwMode="auto">
          <a:xfrm>
            <a:off x="2771800" y="2508314"/>
            <a:ext cx="4090988"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zh-CN" altLang="en-US"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a:t>
            </a:r>
            <a:r>
              <a:rPr lang="zh-CN" altLang="en-US" sz="1400" dirty="0" smtClean="0">
                <a:solidFill>
                  <a:srgbClr val="7C60AA"/>
                </a:solidFill>
                <a:latin typeface="微软雅黑" panose="020B0503020204020204" pitchFamily="34" charset="-122"/>
                <a:ea typeface="微软雅黑" panose="020B0503020204020204" pitchFamily="34" charset="-122"/>
                <a:sym typeface="Arial" panose="020B0604020202020204" pitchFamily="34" charset="0"/>
              </a:rPr>
              <a:t>手册</a:t>
            </a:r>
            <a:endParaRPr lang="en-US" altLang="zh-CN" sz="1400" dirty="0">
              <a:solidFill>
                <a:srgbClr val="7C60AA"/>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3734653" y="2061611"/>
            <a:ext cx="2752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defTabSz="1216025" eaLnBrk="0" hangingPunct="0">
              <a:defRPr>
                <a:solidFill>
                  <a:schemeClr val="tx1"/>
                </a:solidFill>
                <a:latin typeface="Calibri" panose="020F0502020204030204" pitchFamily="34" charset="0"/>
                <a:ea typeface="宋体" panose="02010600030101010101" pitchFamily="2" charset="-122"/>
              </a:defRPr>
            </a:lvl2pPr>
            <a:lvl3pPr defTabSz="1216025" eaLnBrk="0" hangingPunct="0">
              <a:defRPr>
                <a:solidFill>
                  <a:schemeClr val="tx1"/>
                </a:solidFill>
                <a:latin typeface="Calibri" panose="020F0502020204030204" pitchFamily="34" charset="0"/>
                <a:ea typeface="宋体" panose="02010600030101010101" pitchFamily="2" charset="-122"/>
              </a:defRPr>
            </a:lvl3pPr>
            <a:lvl4pPr defTabSz="1216025" eaLnBrk="0" hangingPunct="0">
              <a:defRPr>
                <a:solidFill>
                  <a:schemeClr val="tx1"/>
                </a:solidFill>
                <a:latin typeface="Calibri" panose="020F0502020204030204" pitchFamily="34" charset="0"/>
                <a:ea typeface="宋体" panose="02010600030101010101" pitchFamily="2" charset="-122"/>
              </a:defRPr>
            </a:lvl4pPr>
            <a:lvl5pPr defTabSz="1216025" eaLnBrk="0" hangingPunct="0">
              <a:defRPr>
                <a:solidFill>
                  <a:schemeClr val="tx1"/>
                </a:solidFill>
                <a:latin typeface="Calibri" panose="020F0502020204030204" pitchFamily="34" charset="0"/>
                <a:ea typeface="宋体" panose="02010600030101010101" pitchFamily="2" charset="-122"/>
              </a:defRPr>
            </a:lvl5pPr>
            <a:lvl6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000" b="1" dirty="0">
                <a:solidFill>
                  <a:srgbClr val="7C60AA"/>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000" b="1" dirty="0">
              <a:solidFill>
                <a:srgbClr val="7C60AA"/>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8" name="图片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8" y="2655494"/>
            <a:ext cx="4117739" cy="251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7"/>
          <p:cNvSpPr txBox="1">
            <a:spLocks noChangeArrowheads="1"/>
          </p:cNvSpPr>
          <p:nvPr/>
        </p:nvSpPr>
        <p:spPr bwMode="auto">
          <a:xfrm>
            <a:off x="4180979" y="250996"/>
            <a:ext cx="15494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8000" dirty="0" smtClean="0">
                <a:solidFill>
                  <a:srgbClr val="7C60AA"/>
                </a:solidFill>
                <a:latin typeface="华康海报体W12(P)" pitchFamily="2" charset="-122"/>
                <a:ea typeface="华康海报体W12(P)" pitchFamily="2" charset="-122"/>
              </a:rPr>
              <a:t>4</a:t>
            </a:r>
            <a:endParaRPr lang="zh-CN" altLang="en-US" sz="8000" dirty="0">
              <a:solidFill>
                <a:srgbClr val="7C60AA"/>
              </a:solidFill>
              <a:latin typeface="华康海报体W12(P)" pitchFamily="2" charset="-122"/>
              <a:ea typeface="华康海报体W12(P)" pitchFamily="2" charset="-122"/>
            </a:endParaRPr>
          </a:p>
        </p:txBody>
      </p:sp>
      <p:sp>
        <p:nvSpPr>
          <p:cNvPr id="30" name="文本框 8"/>
          <p:cNvSpPr txBox="1">
            <a:spLocks noChangeArrowheads="1"/>
          </p:cNvSpPr>
          <p:nvPr/>
        </p:nvSpPr>
        <p:spPr bwMode="auto">
          <a:xfrm>
            <a:off x="3707904" y="1573383"/>
            <a:ext cx="248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rgbClr val="7C60AA"/>
                </a:solidFill>
                <a:latin typeface="华康海报体W12(P)" pitchFamily="2" charset="-122"/>
                <a:ea typeface="华康海报体W12(P)" pitchFamily="2" charset="-122"/>
              </a:rPr>
              <a:t>PART </a:t>
            </a:r>
            <a:r>
              <a:rPr lang="en-US" altLang="zh-CN" sz="2800" dirty="0" smtClean="0">
                <a:solidFill>
                  <a:srgbClr val="7C60AA"/>
                </a:solidFill>
                <a:latin typeface="华康海报体W12(P)" pitchFamily="2" charset="-122"/>
                <a:ea typeface="华康海报体W12(P)" pitchFamily="2" charset="-122"/>
              </a:rPr>
              <a:t>FOUR</a:t>
            </a:r>
            <a:endParaRPr lang="zh-CN" altLang="en-US" sz="2800" dirty="0">
              <a:solidFill>
                <a:srgbClr val="7C60AA"/>
              </a:solidFill>
              <a:latin typeface="华康海报体W12(P)" pitchFamily="2" charset="-122"/>
              <a:ea typeface="华康海报体W12(P)" pitchFamily="2" charset="-122"/>
            </a:endParaRPr>
          </a:p>
        </p:txBody>
      </p:sp>
      <p:pic>
        <p:nvPicPr>
          <p:cNvPr id="31" name="图片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V="1">
            <a:off x="5052216" y="-91358"/>
            <a:ext cx="4117739" cy="2313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620879"/>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8677" y="1053969"/>
            <a:ext cx="5158815" cy="3257602"/>
          </a:xfrm>
          <a:prstGeom prst="rect">
            <a:avLst/>
          </a:prstGeom>
        </p:spPr>
      </p:pic>
      <p:sp>
        <p:nvSpPr>
          <p:cNvPr id="6" name="矩形 5"/>
          <p:cNvSpPr/>
          <p:nvPr/>
        </p:nvSpPr>
        <p:spPr>
          <a:xfrm>
            <a:off x="3616075" y="1713569"/>
            <a:ext cx="1661311" cy="1754326"/>
          </a:xfrm>
          <a:prstGeom prst="rect">
            <a:avLst/>
          </a:prstGeom>
        </p:spPr>
        <p:txBody>
          <a:bodyPr wrap="square">
            <a:spAutoFit/>
          </a:bodyPr>
          <a:lstStyle/>
          <a:p>
            <a:r>
              <a:rPr lang="zh-CN" altLang="en-US" dirty="0">
                <a:solidFill>
                  <a:srgbClr val="A36D38"/>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点击此处添加文本点击此处添加文本点击此处添加文本点击此处添加文本点击此处</a:t>
            </a:r>
          </a:p>
        </p:txBody>
      </p:sp>
      <p:pic>
        <p:nvPicPr>
          <p:cNvPr id="7" name="图片 6"/>
          <p:cNvPicPr>
            <a:picLocks noChangeAspect="1"/>
          </p:cNvPicPr>
          <p:nvPr/>
        </p:nvPicPr>
        <p:blipFill rotWithShape="1">
          <a:blip r:embed="rId7" cstate="print">
            <a:extLst>
              <a:ext uri="{28A0092B-C50C-407E-A947-70E740481C1C}">
                <a14:useLocalDpi xmlns:a14="http://schemas.microsoft.com/office/drawing/2010/main" val="0"/>
              </a:ext>
            </a:extLst>
          </a:blip>
          <a:srcRect t="11090" b="7591"/>
          <a:stretch>
            <a:fillRect/>
          </a:stretch>
        </p:blipFill>
        <p:spPr>
          <a:xfrm>
            <a:off x="1156331" y="1327929"/>
            <a:ext cx="1873396" cy="2172717"/>
          </a:xfrm>
          <a:prstGeom prst="rect">
            <a:avLst/>
          </a:prstGeom>
          <a:effectLst>
            <a:innerShdw blurRad="114300">
              <a:prstClr val="black"/>
            </a:innerShdw>
          </a:effectLst>
        </p:spPr>
      </p:pic>
      <p:pic>
        <p:nvPicPr>
          <p:cNvPr id="11" name="图片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83840" y="1713569"/>
            <a:ext cx="2317799" cy="3352253"/>
          </a:xfrm>
          <a:prstGeom prst="rect">
            <a:avLst/>
          </a:prstGeom>
        </p:spPr>
      </p:pic>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13" name="文本框 12"/>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174000675"/>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44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1+#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3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900" decel="100000" fill="hold"/>
                                        <p:tgtEl>
                                          <p:spTgt spid="5"/>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6" fill="hold">
                            <p:stCondLst>
                              <p:cond delay="175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250"/>
                            </p:stCondLst>
                            <p:childTnLst>
                              <p:par>
                                <p:cTn id="23" presetID="12" presetClass="entr" presetSubtype="8" fill="hold" grpId="0" nodeType="afterEffect">
                                  <p:stCondLst>
                                    <p:cond delay="0"/>
                                  </p:stCondLst>
                                  <p:iterate type="lt">
                                    <p:tmPct val="5000"/>
                                  </p:iterate>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childTnLst>
                          </p:cTn>
                        </p:par>
                        <p:par>
                          <p:cTn id="27" fill="hold">
                            <p:stCondLst>
                              <p:cond delay="3625"/>
                            </p:stCondLst>
                            <p:childTnLst>
                              <p:par>
                                <p:cTn id="28" presetID="42"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56" name="图片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3928" y="1858162"/>
            <a:ext cx="1316037"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椭圆 56"/>
          <p:cNvSpPr/>
          <p:nvPr/>
        </p:nvSpPr>
        <p:spPr>
          <a:xfrm>
            <a:off x="2971428" y="1159662"/>
            <a:ext cx="828675" cy="827088"/>
          </a:xfrm>
          <a:prstGeom prst="ellipse">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58" name="椭圆 57"/>
          <p:cNvSpPr/>
          <p:nvPr/>
        </p:nvSpPr>
        <p:spPr>
          <a:xfrm>
            <a:off x="3525465" y="1758150"/>
            <a:ext cx="261938" cy="260350"/>
          </a:xfrm>
          <a:prstGeom prst="ellipse">
            <a:avLst/>
          </a:prstGeom>
          <a:solidFill>
            <a:srgbClr val="FCCB0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59" name="椭圆 58"/>
          <p:cNvSpPr/>
          <p:nvPr/>
        </p:nvSpPr>
        <p:spPr>
          <a:xfrm>
            <a:off x="3773115" y="1983575"/>
            <a:ext cx="119063" cy="119062"/>
          </a:xfrm>
          <a:prstGeom prst="ellipse">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60" name="文本框 11"/>
          <p:cNvSpPr txBox="1">
            <a:spLocks noChangeArrowheads="1"/>
          </p:cNvSpPr>
          <p:nvPr/>
        </p:nvSpPr>
        <p:spPr bwMode="auto">
          <a:xfrm>
            <a:off x="3079378" y="1327937"/>
            <a:ext cx="9953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a:solidFill>
                  <a:srgbClr val="FFFFFF"/>
                </a:solidFill>
                <a:latin typeface="微软雅黑" panose="020B0503020204020204" pitchFamily="34" charset="-122"/>
                <a:ea typeface="微软雅黑" panose="020B0503020204020204" pitchFamily="34" charset="-122"/>
              </a:rPr>
              <a:t>01</a:t>
            </a:r>
            <a:endParaRPr lang="zh-CN" altLang="en-US" sz="2700" b="1">
              <a:solidFill>
                <a:srgbClr val="FFFFFF"/>
              </a:solidFill>
              <a:latin typeface="微软雅黑" panose="020B0503020204020204" pitchFamily="34" charset="-122"/>
              <a:ea typeface="微软雅黑" panose="020B0503020204020204" pitchFamily="34" charset="-122"/>
            </a:endParaRPr>
          </a:p>
        </p:txBody>
      </p:sp>
      <p:sp>
        <p:nvSpPr>
          <p:cNvPr id="61" name="椭圆 60"/>
          <p:cNvSpPr/>
          <p:nvPr/>
        </p:nvSpPr>
        <p:spPr>
          <a:xfrm rot="4500000">
            <a:off x="5348709" y="1131881"/>
            <a:ext cx="828675" cy="827087"/>
          </a:xfrm>
          <a:prstGeom prst="ellipse">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62" name="椭圆 61"/>
          <p:cNvSpPr/>
          <p:nvPr/>
        </p:nvSpPr>
        <p:spPr>
          <a:xfrm rot="4500000">
            <a:off x="5397922" y="1757356"/>
            <a:ext cx="260350" cy="261937"/>
          </a:xfrm>
          <a:prstGeom prst="ellipse">
            <a:avLst/>
          </a:prstGeom>
          <a:solidFill>
            <a:srgbClr val="6BD2D5"/>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63" name="椭圆 62"/>
          <p:cNvSpPr/>
          <p:nvPr/>
        </p:nvSpPr>
        <p:spPr>
          <a:xfrm rot="4500000">
            <a:off x="5364583" y="2038344"/>
            <a:ext cx="119063" cy="120650"/>
          </a:xfrm>
          <a:prstGeom prst="ellipse">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64" name="文本框 15"/>
          <p:cNvSpPr txBox="1">
            <a:spLocks noChangeArrowheads="1"/>
          </p:cNvSpPr>
          <p:nvPr/>
        </p:nvSpPr>
        <p:spPr bwMode="auto">
          <a:xfrm>
            <a:off x="5470153" y="1305712"/>
            <a:ext cx="8937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a:solidFill>
                  <a:srgbClr val="FFFFFF"/>
                </a:solidFill>
                <a:latin typeface="微软雅黑" panose="020B0503020204020204" pitchFamily="34" charset="-122"/>
                <a:ea typeface="微软雅黑" panose="020B0503020204020204" pitchFamily="34" charset="-122"/>
              </a:rPr>
              <a:t>02</a:t>
            </a:r>
            <a:endParaRPr lang="zh-CN" altLang="en-US" sz="2700" b="1">
              <a:solidFill>
                <a:srgbClr val="FFFFFF"/>
              </a:solidFill>
              <a:latin typeface="微软雅黑" panose="020B0503020204020204" pitchFamily="34" charset="-122"/>
              <a:ea typeface="微软雅黑" panose="020B0503020204020204" pitchFamily="34" charset="-122"/>
            </a:endParaRPr>
          </a:p>
        </p:txBody>
      </p:sp>
      <p:sp>
        <p:nvSpPr>
          <p:cNvPr id="65" name="椭圆 64"/>
          <p:cNvSpPr/>
          <p:nvPr/>
        </p:nvSpPr>
        <p:spPr>
          <a:xfrm rot="10477999">
            <a:off x="5355853" y="3071012"/>
            <a:ext cx="827087" cy="827088"/>
          </a:xfrm>
          <a:prstGeom prst="ellipse">
            <a:avLst/>
          </a:prstGeom>
          <a:solidFill>
            <a:srgbClr val="3ABF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66" name="椭圆 65"/>
          <p:cNvSpPr/>
          <p:nvPr/>
        </p:nvSpPr>
        <p:spPr>
          <a:xfrm rot="10477999">
            <a:off x="5338390" y="3064662"/>
            <a:ext cx="261938" cy="261938"/>
          </a:xfrm>
          <a:prstGeom prst="ellipse">
            <a:avLst/>
          </a:prstGeom>
          <a:solidFill>
            <a:srgbClr val="3ABFA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67" name="椭圆 66"/>
          <p:cNvSpPr/>
          <p:nvPr/>
        </p:nvSpPr>
        <p:spPr>
          <a:xfrm rot="10477999">
            <a:off x="5220915" y="2997987"/>
            <a:ext cx="119063" cy="120650"/>
          </a:xfrm>
          <a:prstGeom prst="ellipse">
            <a:avLst/>
          </a:prstGeom>
          <a:solidFill>
            <a:srgbClr val="3ABF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69" name="文本框 19"/>
          <p:cNvSpPr txBox="1">
            <a:spLocks noChangeArrowheads="1"/>
          </p:cNvSpPr>
          <p:nvPr/>
        </p:nvSpPr>
        <p:spPr bwMode="auto">
          <a:xfrm>
            <a:off x="5481265" y="3256750"/>
            <a:ext cx="9159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a:solidFill>
                  <a:srgbClr val="FFFFFF"/>
                </a:solidFill>
                <a:latin typeface="微软雅黑" panose="020B0503020204020204" pitchFamily="34" charset="-122"/>
                <a:ea typeface="微软雅黑" panose="020B0503020204020204" pitchFamily="34" charset="-122"/>
              </a:rPr>
              <a:t>03</a:t>
            </a:r>
            <a:endParaRPr lang="zh-CN" altLang="en-US" sz="2700" b="1">
              <a:solidFill>
                <a:srgbClr val="FFFFFF"/>
              </a:solidFill>
              <a:latin typeface="微软雅黑" panose="020B0503020204020204" pitchFamily="34" charset="-122"/>
              <a:ea typeface="微软雅黑" panose="020B0503020204020204" pitchFamily="34" charset="-122"/>
            </a:endParaRPr>
          </a:p>
        </p:txBody>
      </p:sp>
      <p:grpSp>
        <p:nvGrpSpPr>
          <p:cNvPr id="70" name="组合 20"/>
          <p:cNvGrpSpPr/>
          <p:nvPr/>
        </p:nvGrpSpPr>
        <p:grpSpPr>
          <a:xfrm>
            <a:off x="2964311" y="2993017"/>
            <a:ext cx="968575" cy="920011"/>
            <a:chOff x="3673755" y="4669389"/>
            <a:chExt cx="1291433" cy="1226681"/>
          </a:xfrm>
          <a:solidFill>
            <a:srgbClr val="EC6063"/>
          </a:solidFill>
        </p:grpSpPr>
        <p:grpSp>
          <p:nvGrpSpPr>
            <p:cNvPr id="71" name="组合 21"/>
            <p:cNvGrpSpPr/>
            <p:nvPr/>
          </p:nvGrpSpPr>
          <p:grpSpPr>
            <a:xfrm rot="16200000">
              <a:off x="3689465" y="4653679"/>
              <a:ext cx="1226681" cy="1258102"/>
              <a:chOff x="8011886" y="2061029"/>
              <a:chExt cx="1226681" cy="1258102"/>
            </a:xfrm>
            <a:grpFill/>
          </p:grpSpPr>
          <p:sp>
            <p:nvSpPr>
              <p:cNvPr id="73" name="椭圆 72"/>
              <p:cNvSpPr/>
              <p:nvPr/>
            </p:nvSpPr>
            <p:spPr>
              <a:xfrm>
                <a:off x="8011886" y="2061029"/>
                <a:ext cx="1103085" cy="11030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74" name="椭圆 73"/>
              <p:cNvSpPr/>
              <p:nvPr/>
            </p:nvSpPr>
            <p:spPr>
              <a:xfrm>
                <a:off x="8750213" y="2859392"/>
                <a:ext cx="348342" cy="348342"/>
              </a:xfrm>
              <a:prstGeom prst="ellipse">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sp>
            <p:nvSpPr>
              <p:cNvPr id="85" name="椭圆 84"/>
              <p:cNvSpPr/>
              <p:nvPr/>
            </p:nvSpPr>
            <p:spPr>
              <a:xfrm>
                <a:off x="9078910" y="3159474"/>
                <a:ext cx="159657" cy="159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solidFill>
                    <a:prstClr val="white"/>
                  </a:solidFill>
                  <a:latin typeface="微软雅黑" panose="020B0503020204020204" pitchFamily="34" charset="-122"/>
                  <a:ea typeface="微软雅黑" panose="020B0503020204020204" pitchFamily="34" charset="-122"/>
                </a:endParaRPr>
              </a:p>
            </p:txBody>
          </p:sp>
        </p:grpSp>
        <p:sp>
          <p:nvSpPr>
            <p:cNvPr id="72" name="文本框 71"/>
            <p:cNvSpPr txBox="1"/>
            <p:nvPr/>
          </p:nvSpPr>
          <p:spPr>
            <a:xfrm>
              <a:off x="3820642" y="5064905"/>
              <a:ext cx="1144546" cy="677108"/>
            </a:xfrm>
            <a:prstGeom prst="rect">
              <a:avLst/>
            </a:prstGeom>
            <a:noFill/>
          </p:spPr>
          <p:txBody>
            <a:bodyPr>
              <a:spAutoFit/>
            </a:bodyPr>
            <a:lstStyle/>
            <a:p>
              <a:pPr fontAlgn="auto">
                <a:spcBef>
                  <a:spcPts val="0"/>
                </a:spcBef>
                <a:spcAft>
                  <a:spcPts val="0"/>
                </a:spcAft>
                <a:buFontTx/>
                <a:buNone/>
                <a:defRPr/>
              </a:pPr>
              <a:r>
                <a:rPr lang="en-US" altLang="zh-CN" sz="2700" b="1" dirty="0">
                  <a:solidFill>
                    <a:prstClr val="white"/>
                  </a:solidFill>
                  <a:latin typeface="微软雅黑" panose="020B0503020204020204" pitchFamily="34" charset="-122"/>
                  <a:ea typeface="微软雅黑" panose="020B0503020204020204" pitchFamily="34" charset="-122"/>
                </a:rPr>
                <a:t>04</a:t>
              </a:r>
              <a:endParaRPr lang="zh-CN" altLang="en-US" sz="2700" b="1" dirty="0">
                <a:solidFill>
                  <a:prstClr val="white"/>
                </a:solidFill>
                <a:latin typeface="微软雅黑" panose="020B0503020204020204" pitchFamily="34" charset="-122"/>
                <a:ea typeface="微软雅黑" panose="020B0503020204020204" pitchFamily="34" charset="-122"/>
              </a:endParaRPr>
            </a:p>
          </p:txBody>
        </p:sp>
      </p:grpSp>
      <p:sp>
        <p:nvSpPr>
          <p:cNvPr id="86" name="矩形 85"/>
          <p:cNvSpPr/>
          <p:nvPr/>
        </p:nvSpPr>
        <p:spPr>
          <a:xfrm>
            <a:off x="6273428" y="1424775"/>
            <a:ext cx="2427287" cy="415498"/>
          </a:xfrm>
          <a:prstGeom prst="rect">
            <a:avLst/>
          </a:prstGeom>
        </p:spPr>
        <p:txBody>
          <a:bodyPr>
            <a:spAutoFit/>
          </a:bodyPr>
          <a:lstStyle/>
          <a:p>
            <a:pPr fontAlgn="auto">
              <a:spcBef>
                <a:spcPts val="0"/>
              </a:spcBef>
              <a:spcAft>
                <a:spcPts val="0"/>
              </a:spcAft>
              <a:buFontTx/>
              <a:buNone/>
              <a:defRPr/>
            </a:pPr>
            <a:r>
              <a:rPr lang="zh-CN" altLang="en-US" sz="1050" dirty="0">
                <a:solidFill>
                  <a:srgbClr val="843F06"/>
                </a:solidFill>
                <a:latin typeface="微软雅黑" panose="020B0503020204020204" pitchFamily="34" charset="-122"/>
                <a:ea typeface="微软雅黑" panose="020B0503020204020204" pitchFamily="34" charset="-122"/>
              </a:rPr>
              <a:t> 点击此处添加文本点击此处添加文本点击此处添加文本</a:t>
            </a:r>
          </a:p>
        </p:txBody>
      </p:sp>
      <p:sp>
        <p:nvSpPr>
          <p:cNvPr id="87" name="文本框 27"/>
          <p:cNvSpPr txBox="1">
            <a:spLocks noChangeArrowheads="1"/>
          </p:cNvSpPr>
          <p:nvPr/>
        </p:nvSpPr>
        <p:spPr bwMode="auto">
          <a:xfrm>
            <a:off x="6273428" y="1124737"/>
            <a:ext cx="10318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6BD2D5"/>
                </a:solidFill>
                <a:latin typeface="微软雅黑" panose="020B0503020204020204" pitchFamily="34" charset="-122"/>
                <a:ea typeface="微软雅黑" panose="020B0503020204020204" pitchFamily="34" charset="-122"/>
              </a:rPr>
              <a:t>您的标题</a:t>
            </a:r>
          </a:p>
        </p:txBody>
      </p:sp>
      <p:sp>
        <p:nvSpPr>
          <p:cNvPr id="88" name="矩形 87"/>
          <p:cNvSpPr/>
          <p:nvPr/>
        </p:nvSpPr>
        <p:spPr>
          <a:xfrm>
            <a:off x="6273428" y="3364700"/>
            <a:ext cx="2427287" cy="415498"/>
          </a:xfrm>
          <a:prstGeom prst="rect">
            <a:avLst/>
          </a:prstGeom>
        </p:spPr>
        <p:txBody>
          <a:bodyPr>
            <a:spAutoFit/>
          </a:bodyPr>
          <a:lstStyle/>
          <a:p>
            <a:pPr fontAlgn="auto">
              <a:spcBef>
                <a:spcPts val="0"/>
              </a:spcBef>
              <a:spcAft>
                <a:spcPts val="0"/>
              </a:spcAft>
              <a:buFontTx/>
              <a:buNone/>
              <a:defRPr/>
            </a:pPr>
            <a:r>
              <a:rPr lang="zh-CN" altLang="en-US" sz="1050" dirty="0">
                <a:solidFill>
                  <a:srgbClr val="843F06"/>
                </a:solidFill>
                <a:latin typeface="微软雅黑" panose="020B0503020204020204" pitchFamily="34" charset="-122"/>
                <a:ea typeface="微软雅黑" panose="020B0503020204020204" pitchFamily="34" charset="-122"/>
              </a:rPr>
              <a:t> 点击此处添加文本点击此处添加文本点击此处添加文本</a:t>
            </a:r>
          </a:p>
        </p:txBody>
      </p:sp>
      <p:sp>
        <p:nvSpPr>
          <p:cNvPr id="89" name="文本框 29"/>
          <p:cNvSpPr txBox="1">
            <a:spLocks noChangeArrowheads="1"/>
          </p:cNvSpPr>
          <p:nvPr/>
        </p:nvSpPr>
        <p:spPr bwMode="auto">
          <a:xfrm>
            <a:off x="6273428" y="3063075"/>
            <a:ext cx="10318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3ABFA8"/>
                </a:solidFill>
                <a:latin typeface="微软雅黑" panose="020B0503020204020204" pitchFamily="34" charset="-122"/>
                <a:ea typeface="微软雅黑" panose="020B0503020204020204" pitchFamily="34" charset="-122"/>
              </a:rPr>
              <a:t>您的标题</a:t>
            </a:r>
          </a:p>
        </p:txBody>
      </p:sp>
      <p:sp>
        <p:nvSpPr>
          <p:cNvPr id="90" name="矩形 89"/>
          <p:cNvSpPr/>
          <p:nvPr/>
        </p:nvSpPr>
        <p:spPr>
          <a:xfrm>
            <a:off x="426665" y="3334537"/>
            <a:ext cx="2427288" cy="415498"/>
          </a:xfrm>
          <a:prstGeom prst="rect">
            <a:avLst/>
          </a:prstGeom>
        </p:spPr>
        <p:txBody>
          <a:bodyPr>
            <a:spAutoFit/>
          </a:bodyPr>
          <a:lstStyle/>
          <a:p>
            <a:pPr algn="r" fontAlgn="auto">
              <a:spcBef>
                <a:spcPts val="0"/>
              </a:spcBef>
              <a:spcAft>
                <a:spcPts val="0"/>
              </a:spcAft>
              <a:buFontTx/>
              <a:buNone/>
              <a:defRPr/>
            </a:pPr>
            <a:r>
              <a:rPr lang="zh-CN" altLang="en-US" sz="1050" dirty="0">
                <a:solidFill>
                  <a:srgbClr val="843F06"/>
                </a:solidFill>
                <a:latin typeface="微软雅黑" panose="020B0503020204020204" pitchFamily="34" charset="-122"/>
                <a:ea typeface="微软雅黑" panose="020B0503020204020204" pitchFamily="34" charset="-122"/>
              </a:rPr>
              <a:t> 点击此处添加文本点击此处添加文本点击此处添加文本</a:t>
            </a:r>
          </a:p>
        </p:txBody>
      </p:sp>
      <p:sp>
        <p:nvSpPr>
          <p:cNvPr id="91" name="文本框 31"/>
          <p:cNvSpPr txBox="1">
            <a:spLocks noChangeArrowheads="1"/>
          </p:cNvSpPr>
          <p:nvPr/>
        </p:nvSpPr>
        <p:spPr bwMode="auto">
          <a:xfrm>
            <a:off x="1930028" y="3058312"/>
            <a:ext cx="10318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EC6063"/>
                </a:solidFill>
                <a:latin typeface="微软雅黑" panose="020B0503020204020204" pitchFamily="34" charset="-122"/>
                <a:ea typeface="微软雅黑" panose="020B0503020204020204" pitchFamily="34" charset="-122"/>
              </a:rPr>
              <a:t>您的标题</a:t>
            </a:r>
          </a:p>
        </p:txBody>
      </p:sp>
      <p:sp>
        <p:nvSpPr>
          <p:cNvPr id="92" name="矩形 91"/>
          <p:cNvSpPr/>
          <p:nvPr/>
        </p:nvSpPr>
        <p:spPr>
          <a:xfrm>
            <a:off x="421903" y="1400962"/>
            <a:ext cx="2425700" cy="415498"/>
          </a:xfrm>
          <a:prstGeom prst="rect">
            <a:avLst/>
          </a:prstGeom>
        </p:spPr>
        <p:txBody>
          <a:bodyPr>
            <a:spAutoFit/>
          </a:bodyPr>
          <a:lstStyle/>
          <a:p>
            <a:pPr algn="r" fontAlgn="auto">
              <a:spcBef>
                <a:spcPts val="0"/>
              </a:spcBef>
              <a:spcAft>
                <a:spcPts val="0"/>
              </a:spcAft>
              <a:buFontTx/>
              <a:buNone/>
              <a:defRPr/>
            </a:pPr>
            <a:r>
              <a:rPr lang="zh-CN" altLang="en-US" sz="1050" dirty="0">
                <a:solidFill>
                  <a:srgbClr val="843F06"/>
                </a:solidFill>
                <a:latin typeface="微软雅黑" panose="020B0503020204020204" pitchFamily="34" charset="-122"/>
                <a:ea typeface="微软雅黑" panose="020B0503020204020204" pitchFamily="34" charset="-122"/>
              </a:rPr>
              <a:t> 点击此处添加文本点击此处添加文本点击此处添加文本</a:t>
            </a:r>
          </a:p>
        </p:txBody>
      </p:sp>
      <p:sp>
        <p:nvSpPr>
          <p:cNvPr id="93" name="文本框 33"/>
          <p:cNvSpPr txBox="1">
            <a:spLocks noChangeArrowheads="1"/>
          </p:cNvSpPr>
          <p:nvPr/>
        </p:nvSpPr>
        <p:spPr bwMode="auto">
          <a:xfrm>
            <a:off x="1923678" y="1126325"/>
            <a:ext cx="1031875"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a:solidFill>
                  <a:srgbClr val="FCCB00"/>
                </a:solidFill>
                <a:latin typeface="微软雅黑" panose="020B0503020204020204" pitchFamily="34" charset="-122"/>
                <a:ea typeface="微软雅黑" panose="020B0503020204020204" pitchFamily="34" charset="-122"/>
              </a:rPr>
              <a:t>您的标题</a:t>
            </a:r>
          </a:p>
        </p:txBody>
      </p:sp>
      <p:pic>
        <p:nvPicPr>
          <p:cNvPr id="94" name="图片 9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95" name="文本框 94"/>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032772614"/>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anim calcmode="lin" valueType="num">
                                      <p:cBhvr>
                                        <p:cTn id="8" dur="1000" fill="hold"/>
                                        <p:tgtEl>
                                          <p:spTgt spid="94"/>
                                        </p:tgtEl>
                                        <p:attrNameLst>
                                          <p:attrName>ppt_x</p:attrName>
                                        </p:attrNameLst>
                                      </p:cBhvr>
                                      <p:tavLst>
                                        <p:tav tm="0">
                                          <p:val>
                                            <p:strVal val="#ppt_x"/>
                                          </p:val>
                                        </p:tav>
                                        <p:tav tm="100000">
                                          <p:val>
                                            <p:strVal val="#ppt_x"/>
                                          </p:val>
                                        </p:tav>
                                      </p:tavLst>
                                    </p:anim>
                                    <p:anim calcmode="lin" valueType="num">
                                      <p:cBhvr>
                                        <p:cTn id="9"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sp>
        <p:nvSpPr>
          <p:cNvPr id="5" name="泪滴形 4"/>
          <p:cNvSpPr/>
          <p:nvPr/>
        </p:nvSpPr>
        <p:spPr>
          <a:xfrm>
            <a:off x="2479763" y="2570118"/>
            <a:ext cx="1726473" cy="1726473"/>
          </a:xfrm>
          <a:prstGeom prst="teardrop">
            <a:avLst/>
          </a:prstGeom>
          <a:gradFill flip="none" rotWithShape="1">
            <a:gsLst>
              <a:gs pos="50000">
                <a:schemeClr val="accent4"/>
              </a:gs>
              <a:gs pos="0">
                <a:schemeClr val="accent4">
                  <a:lumMod val="60000"/>
                  <a:lumOff val="40000"/>
                </a:schemeClr>
              </a:gs>
            </a:gsLst>
            <a:path path="circle">
              <a:fillToRect r="100000" b="100000"/>
            </a:path>
            <a:tileRect l="-100000" t="-100000"/>
          </a:gradFill>
          <a:ln>
            <a:noFill/>
          </a:ln>
          <a:effectLst>
            <a:innerShdw blurRad="114300">
              <a:schemeClr val="accent4">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6" name="泪滴形 5"/>
          <p:cNvSpPr/>
          <p:nvPr/>
        </p:nvSpPr>
        <p:spPr>
          <a:xfrm flipH="1">
            <a:off x="4355976" y="2688633"/>
            <a:ext cx="1447290" cy="1489442"/>
          </a:xfrm>
          <a:prstGeom prst="teardrop">
            <a:avLst/>
          </a:prstGeom>
          <a:gradFill flip="none" rotWithShape="1">
            <a:gsLst>
              <a:gs pos="50000">
                <a:schemeClr val="accent3"/>
              </a:gs>
              <a:gs pos="0">
                <a:schemeClr val="accent3">
                  <a:lumMod val="60000"/>
                  <a:lumOff val="40000"/>
                </a:schemeClr>
              </a:gs>
            </a:gsLst>
            <a:path path="circle">
              <a:fillToRect r="100000" b="100000"/>
            </a:path>
            <a:tileRect l="-100000" t="-100000"/>
          </a:gradFill>
          <a:ln>
            <a:noFill/>
          </a:ln>
          <a:effectLst>
            <a:innerShdw blurRad="114300">
              <a:schemeClr val="accent3">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7" name="泪滴形 6"/>
          <p:cNvSpPr/>
          <p:nvPr/>
        </p:nvSpPr>
        <p:spPr>
          <a:xfrm flipH="1" flipV="1">
            <a:off x="4253928" y="536777"/>
            <a:ext cx="2004544" cy="2004544"/>
          </a:xfrm>
          <a:prstGeom prst="teardrop">
            <a:avLst/>
          </a:prstGeom>
          <a:gradFill flip="none" rotWithShape="1">
            <a:gsLst>
              <a:gs pos="50000">
                <a:schemeClr val="accent2"/>
              </a:gs>
              <a:gs pos="0">
                <a:schemeClr val="accent2">
                  <a:lumMod val="60000"/>
                  <a:lumOff val="40000"/>
                </a:schemeClr>
              </a:gs>
            </a:gsLst>
            <a:path path="circle">
              <a:fillToRect r="100000" b="100000"/>
            </a:path>
            <a:tileRect l="-100000" t="-100000"/>
          </a:gradFill>
          <a:ln>
            <a:noFill/>
          </a:ln>
          <a:effectLst>
            <a:innerShdw blurRad="114300">
              <a:schemeClr val="accent2">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11" name="泪滴形 10"/>
          <p:cNvSpPr/>
          <p:nvPr/>
        </p:nvSpPr>
        <p:spPr>
          <a:xfrm flipV="1">
            <a:off x="2707677" y="1036890"/>
            <a:ext cx="1498559" cy="1498559"/>
          </a:xfrm>
          <a:prstGeom prst="teardrop">
            <a:avLst/>
          </a:prstGeom>
          <a:gradFill flip="none" rotWithShape="1">
            <a:gsLst>
              <a:gs pos="50000">
                <a:schemeClr val="accent1"/>
              </a:gs>
              <a:gs pos="0">
                <a:schemeClr val="accent1">
                  <a:lumMod val="60000"/>
                  <a:lumOff val="40000"/>
                </a:schemeClr>
              </a:gs>
            </a:gsLst>
            <a:path path="circle">
              <a:fillToRect r="100000" b="100000"/>
            </a:path>
            <a:tileRect l="-100000" t="-100000"/>
          </a:gradFill>
          <a:ln>
            <a:no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grpSp>
        <p:nvGrpSpPr>
          <p:cNvPr id="14" name="组合 13"/>
          <p:cNvGrpSpPr/>
          <p:nvPr/>
        </p:nvGrpSpPr>
        <p:grpSpPr>
          <a:xfrm>
            <a:off x="2795724" y="2596234"/>
            <a:ext cx="1363913" cy="1363914"/>
            <a:chOff x="4233262" y="3380003"/>
            <a:chExt cx="1363913" cy="1363914"/>
          </a:xfrm>
          <a:effectLst>
            <a:outerShdw blurRad="127000" dist="63500" dir="2700000" algn="tl" rotWithShape="0">
              <a:prstClr val="black">
                <a:alpha val="40000"/>
              </a:prstClr>
            </a:outerShdw>
          </a:effectLst>
        </p:grpSpPr>
        <p:sp>
          <p:nvSpPr>
            <p:cNvPr id="15" name="泪滴形 14"/>
            <p:cNvSpPr/>
            <p:nvPr/>
          </p:nvSpPr>
          <p:spPr>
            <a:xfrm>
              <a:off x="4233262" y="3380003"/>
              <a:ext cx="1363913" cy="1363914"/>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16" name="泪滴形 15"/>
            <p:cNvSpPr/>
            <p:nvPr/>
          </p:nvSpPr>
          <p:spPr>
            <a:xfrm>
              <a:off x="4233262" y="3380003"/>
              <a:ext cx="1363913" cy="1363914"/>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grpSp>
      <p:grpSp>
        <p:nvGrpSpPr>
          <p:cNvPr id="17" name="组合 16"/>
          <p:cNvGrpSpPr/>
          <p:nvPr/>
        </p:nvGrpSpPr>
        <p:grpSpPr>
          <a:xfrm>
            <a:off x="4275081" y="2639336"/>
            <a:ext cx="1143358" cy="1176660"/>
            <a:chOff x="5786531" y="3395501"/>
            <a:chExt cx="1978532" cy="1978533"/>
          </a:xfrm>
          <a:effectLst>
            <a:outerShdw blurRad="127000" dist="63500" dir="2700000" algn="tl" rotWithShape="0">
              <a:prstClr val="black">
                <a:alpha val="40000"/>
              </a:prstClr>
            </a:outerShdw>
          </a:effectLst>
        </p:grpSpPr>
        <p:sp>
          <p:nvSpPr>
            <p:cNvPr id="18" name="泪滴形 17"/>
            <p:cNvSpPr/>
            <p:nvPr/>
          </p:nvSpPr>
          <p:spPr>
            <a:xfrm flipH="1">
              <a:off x="5786531" y="3395501"/>
              <a:ext cx="1978532" cy="1978533"/>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19" name="泪滴形 18"/>
            <p:cNvSpPr/>
            <p:nvPr/>
          </p:nvSpPr>
          <p:spPr>
            <a:xfrm flipH="1">
              <a:off x="5786531" y="3395501"/>
              <a:ext cx="1978532" cy="1978533"/>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grpSp>
      <p:grpSp>
        <p:nvGrpSpPr>
          <p:cNvPr id="20" name="组合 19"/>
          <p:cNvGrpSpPr/>
          <p:nvPr/>
        </p:nvGrpSpPr>
        <p:grpSpPr>
          <a:xfrm>
            <a:off x="4308799" y="913850"/>
            <a:ext cx="1583589" cy="1583590"/>
            <a:chOff x="5732890" y="1616937"/>
            <a:chExt cx="1583589" cy="1583590"/>
          </a:xfrm>
          <a:effectLst>
            <a:outerShdw blurRad="127000" dist="63500" dir="2700000" algn="tl" rotWithShape="0">
              <a:prstClr val="black">
                <a:alpha val="40000"/>
              </a:prstClr>
            </a:outerShdw>
          </a:effectLst>
        </p:grpSpPr>
        <p:sp>
          <p:nvSpPr>
            <p:cNvPr id="21" name="泪滴形 20"/>
            <p:cNvSpPr/>
            <p:nvPr/>
          </p:nvSpPr>
          <p:spPr>
            <a:xfrm flipH="1" flipV="1">
              <a:off x="5732890" y="1616937"/>
              <a:ext cx="1583589" cy="1583590"/>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22" name="泪滴形 21"/>
            <p:cNvSpPr/>
            <p:nvPr/>
          </p:nvSpPr>
          <p:spPr>
            <a:xfrm flipH="1" flipV="1">
              <a:off x="5732890" y="1616937"/>
              <a:ext cx="1583589" cy="1583590"/>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grpSp>
      <p:grpSp>
        <p:nvGrpSpPr>
          <p:cNvPr id="23" name="组合 22"/>
          <p:cNvGrpSpPr/>
          <p:nvPr/>
        </p:nvGrpSpPr>
        <p:grpSpPr>
          <a:xfrm>
            <a:off x="2981348" y="1323929"/>
            <a:ext cx="1183861" cy="1183862"/>
            <a:chOff x="4418886" y="2012026"/>
            <a:chExt cx="1183861" cy="1183862"/>
          </a:xfrm>
          <a:effectLst>
            <a:outerShdw blurRad="127000" dist="63500" dir="2700000" algn="tl" rotWithShape="0">
              <a:prstClr val="black">
                <a:alpha val="40000"/>
              </a:prstClr>
            </a:outerShdw>
          </a:effectLst>
        </p:grpSpPr>
        <p:sp>
          <p:nvSpPr>
            <p:cNvPr id="24" name="泪滴形 23"/>
            <p:cNvSpPr/>
            <p:nvPr/>
          </p:nvSpPr>
          <p:spPr>
            <a:xfrm flipV="1">
              <a:off x="4418886" y="2012026"/>
              <a:ext cx="1183861" cy="1183862"/>
            </a:xfrm>
            <a:prstGeom prst="teardrop">
              <a:avLst/>
            </a:prstGeom>
            <a:gradFill flip="none" rotWithShape="1">
              <a:gsLst>
                <a:gs pos="100000">
                  <a:schemeClr val="bg1">
                    <a:lumMod val="85000"/>
                  </a:schemeClr>
                </a:gs>
                <a:gs pos="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25" name="泪滴形 24"/>
            <p:cNvSpPr/>
            <p:nvPr/>
          </p:nvSpPr>
          <p:spPr>
            <a:xfrm flipV="1">
              <a:off x="4418886" y="2012026"/>
              <a:ext cx="1183861" cy="1183862"/>
            </a:xfrm>
            <a:prstGeom prst="teardrop">
              <a:avLst/>
            </a:prstGeom>
            <a:gradFill flip="none" rotWithShape="1">
              <a:gsLst>
                <a:gs pos="0">
                  <a:schemeClr val="bg1">
                    <a:lumMod val="8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grpSp>
      <p:sp>
        <p:nvSpPr>
          <p:cNvPr id="26" name="文本框 25"/>
          <p:cNvSpPr txBox="1"/>
          <p:nvPr/>
        </p:nvSpPr>
        <p:spPr>
          <a:xfrm>
            <a:off x="3612555" y="1944340"/>
            <a:ext cx="561372" cy="584775"/>
          </a:xfrm>
          <a:prstGeom prst="rect">
            <a:avLst/>
          </a:prstGeom>
          <a:noFill/>
          <a:effectLst>
            <a:innerShdw blurRad="25400" dist="12700" dir="13500000">
              <a:prstClr val="black">
                <a:alpha val="50000"/>
              </a:prstClr>
            </a:innerShdw>
          </a:effectLst>
        </p:spPr>
        <p:txBody>
          <a:bodyPr wrap="none" rtlCol="0">
            <a:spAutoFit/>
          </a:bodyPr>
          <a:lstStyle/>
          <a:p>
            <a:r>
              <a:rPr lang="en-US" altLang="zh-CN" sz="3200" dirty="0" smtClean="0">
                <a:solidFill>
                  <a:schemeClr val="accent1"/>
                </a:solidFill>
                <a:sym typeface="+mn-lt"/>
              </a:rPr>
              <a:t>01</a:t>
            </a:r>
            <a:endParaRPr lang="zh-CN" altLang="en-US" sz="3200" dirty="0">
              <a:solidFill>
                <a:schemeClr val="accent1"/>
              </a:solidFill>
              <a:sym typeface="+mn-lt"/>
            </a:endParaRPr>
          </a:p>
        </p:txBody>
      </p:sp>
      <p:sp>
        <p:nvSpPr>
          <p:cNvPr id="27" name="文本框 26"/>
          <p:cNvSpPr txBox="1"/>
          <p:nvPr/>
        </p:nvSpPr>
        <p:spPr>
          <a:xfrm>
            <a:off x="4326704" y="1856788"/>
            <a:ext cx="663964" cy="646331"/>
          </a:xfrm>
          <a:prstGeom prst="rect">
            <a:avLst/>
          </a:prstGeom>
          <a:noFill/>
          <a:effectLst>
            <a:innerShdw blurRad="25400" dist="12700" dir="13500000">
              <a:prstClr val="black">
                <a:alpha val="50000"/>
              </a:prstClr>
            </a:innerShdw>
          </a:effectLst>
        </p:spPr>
        <p:txBody>
          <a:bodyPr wrap="none" rtlCol="0">
            <a:spAutoFit/>
          </a:bodyPr>
          <a:lstStyle/>
          <a:p>
            <a:r>
              <a:rPr lang="en-US" altLang="zh-CN" sz="3600" dirty="0" smtClean="0">
                <a:solidFill>
                  <a:schemeClr val="accent2"/>
                </a:solidFill>
                <a:sym typeface="+mn-lt"/>
              </a:rPr>
              <a:t>02</a:t>
            </a:r>
            <a:endParaRPr lang="zh-CN" altLang="en-US" sz="3600" dirty="0">
              <a:solidFill>
                <a:schemeClr val="accent2"/>
              </a:solidFill>
              <a:sym typeface="+mn-lt"/>
            </a:endParaRPr>
          </a:p>
        </p:txBody>
      </p:sp>
      <p:sp>
        <p:nvSpPr>
          <p:cNvPr id="28" name="文本框 27"/>
          <p:cNvSpPr txBox="1"/>
          <p:nvPr/>
        </p:nvSpPr>
        <p:spPr>
          <a:xfrm>
            <a:off x="4348993" y="2626214"/>
            <a:ext cx="601447" cy="584775"/>
          </a:xfrm>
          <a:prstGeom prst="rect">
            <a:avLst/>
          </a:prstGeom>
          <a:noFill/>
          <a:effectLst>
            <a:innerShdw blurRad="25400" dist="12700" dir="13500000">
              <a:prstClr val="black">
                <a:alpha val="50000"/>
              </a:prstClr>
            </a:innerShdw>
          </a:effectLst>
        </p:spPr>
        <p:txBody>
          <a:bodyPr wrap="none" rtlCol="0">
            <a:spAutoFit/>
          </a:bodyPr>
          <a:lstStyle/>
          <a:p>
            <a:r>
              <a:rPr lang="en-US" altLang="zh-CN" sz="3200" dirty="0" smtClean="0">
                <a:solidFill>
                  <a:schemeClr val="accent3"/>
                </a:solidFill>
                <a:sym typeface="+mn-lt"/>
              </a:rPr>
              <a:t>04</a:t>
            </a:r>
            <a:endParaRPr lang="zh-CN" altLang="en-US" sz="3200" dirty="0">
              <a:solidFill>
                <a:schemeClr val="accent3"/>
              </a:solidFill>
              <a:sym typeface="+mn-lt"/>
            </a:endParaRPr>
          </a:p>
        </p:txBody>
      </p:sp>
      <p:sp>
        <p:nvSpPr>
          <p:cNvPr id="29" name="文本框 28"/>
          <p:cNvSpPr txBox="1"/>
          <p:nvPr/>
        </p:nvSpPr>
        <p:spPr>
          <a:xfrm>
            <a:off x="3522455" y="2596741"/>
            <a:ext cx="622286" cy="584775"/>
          </a:xfrm>
          <a:prstGeom prst="rect">
            <a:avLst/>
          </a:prstGeom>
          <a:noFill/>
          <a:effectLst>
            <a:innerShdw blurRad="25400" dist="12700" dir="13500000">
              <a:prstClr val="black">
                <a:alpha val="50000"/>
              </a:prstClr>
            </a:innerShdw>
          </a:effectLst>
        </p:spPr>
        <p:txBody>
          <a:bodyPr wrap="none" rtlCol="0">
            <a:spAutoFit/>
          </a:bodyPr>
          <a:lstStyle/>
          <a:p>
            <a:r>
              <a:rPr lang="en-US" altLang="zh-CN" sz="3200" dirty="0" smtClean="0">
                <a:solidFill>
                  <a:schemeClr val="accent4"/>
                </a:solidFill>
                <a:sym typeface="+mn-lt"/>
              </a:rPr>
              <a:t>03</a:t>
            </a:r>
            <a:endParaRPr lang="zh-CN" altLang="en-US" sz="3200" dirty="0">
              <a:solidFill>
                <a:schemeClr val="accent4"/>
              </a:solidFill>
              <a:sym typeface="+mn-lt"/>
            </a:endParaRPr>
          </a:p>
        </p:txBody>
      </p:sp>
      <p:sp>
        <p:nvSpPr>
          <p:cNvPr id="30" name="文本框 29"/>
          <p:cNvSpPr txBox="1"/>
          <p:nvPr/>
        </p:nvSpPr>
        <p:spPr>
          <a:xfrm>
            <a:off x="4410870" y="1240622"/>
            <a:ext cx="1415772" cy="584775"/>
          </a:xfrm>
          <a:prstGeom prst="rect">
            <a:avLst/>
          </a:prstGeom>
          <a:noFill/>
        </p:spPr>
        <p:txBody>
          <a:bodyPr wrap="none" rtlCol="0">
            <a:spAutoFit/>
          </a:bodyPr>
          <a:lstStyle>
            <a:defPPr>
              <a:defRPr lang="zh-CN"/>
            </a:defPPr>
            <a:lvl1pPr algn="r">
              <a:defRPr>
                <a:solidFill>
                  <a:schemeClr val="tx2">
                    <a:lumMod val="65000"/>
                    <a:lumOff val="35000"/>
                  </a:schemeClr>
                </a:solidFill>
                <a:latin typeface="时尚中黑简体" panose="01010104010101010101" pitchFamily="2" charset="-122"/>
                <a:ea typeface="时尚中黑简体" panose="01010104010101010101" pitchFamily="2" charset="-122"/>
              </a:defRPr>
            </a:lvl1pPr>
          </a:lstStyle>
          <a:p>
            <a:r>
              <a:rPr lang="zh-CN" altLang="en-US" sz="1600" dirty="0">
                <a:solidFill>
                  <a:schemeClr val="tx1">
                    <a:lumMod val="75000"/>
                    <a:lumOff val="25000"/>
                  </a:schemeClr>
                </a:solidFill>
                <a:latin typeface="+mn-lt"/>
                <a:ea typeface="方正正中黑简体" panose="02000000000000000000" pitchFamily="2" charset="-122"/>
                <a:sym typeface="+mn-lt"/>
              </a:rPr>
              <a:t>点击</a:t>
            </a:r>
            <a:r>
              <a:rPr lang="zh-CN" altLang="en-US" sz="1600" dirty="0" smtClean="0">
                <a:solidFill>
                  <a:schemeClr val="tx1">
                    <a:lumMod val="75000"/>
                    <a:lumOff val="25000"/>
                  </a:schemeClr>
                </a:solidFill>
                <a:latin typeface="+mn-lt"/>
                <a:ea typeface="方正正中黑简体" panose="02000000000000000000" pitchFamily="2" charset="-122"/>
                <a:sym typeface="+mn-lt"/>
              </a:rPr>
              <a:t>添加文字</a:t>
            </a:r>
            <a:endParaRPr lang="en-US" altLang="zh-CN" sz="1600" dirty="0">
              <a:solidFill>
                <a:schemeClr val="tx1">
                  <a:lumMod val="75000"/>
                  <a:lumOff val="25000"/>
                </a:schemeClr>
              </a:solidFill>
              <a:latin typeface="+mn-lt"/>
              <a:ea typeface="方正正中黑简体" panose="02000000000000000000" pitchFamily="2" charset="-122"/>
              <a:sym typeface="+mn-lt"/>
            </a:endParaRPr>
          </a:p>
          <a:p>
            <a:r>
              <a:rPr lang="zh-CN" altLang="en-US" sz="1600" dirty="0">
                <a:solidFill>
                  <a:schemeClr val="tx1">
                    <a:lumMod val="75000"/>
                    <a:lumOff val="25000"/>
                  </a:schemeClr>
                </a:solidFill>
                <a:latin typeface="+mn-lt"/>
                <a:ea typeface="方正正中黑简体" panose="02000000000000000000" pitchFamily="2" charset="-122"/>
                <a:sym typeface="+mn-lt"/>
              </a:rPr>
              <a:t>点击</a:t>
            </a:r>
            <a:r>
              <a:rPr lang="zh-CN" altLang="en-US" sz="1600" dirty="0" smtClean="0">
                <a:solidFill>
                  <a:schemeClr val="tx1">
                    <a:lumMod val="75000"/>
                    <a:lumOff val="25000"/>
                  </a:schemeClr>
                </a:solidFill>
                <a:latin typeface="+mn-lt"/>
                <a:ea typeface="方正正中黑简体" panose="02000000000000000000" pitchFamily="2" charset="-122"/>
                <a:sym typeface="+mn-lt"/>
              </a:rPr>
              <a:t>添加文字</a:t>
            </a:r>
            <a:endParaRPr lang="zh-CN" altLang="en-US" sz="1600" dirty="0">
              <a:solidFill>
                <a:schemeClr val="tx1">
                  <a:lumMod val="75000"/>
                  <a:lumOff val="25000"/>
                </a:schemeClr>
              </a:solidFill>
              <a:latin typeface="+mn-lt"/>
              <a:ea typeface="方正正中黑简体" panose="02000000000000000000" pitchFamily="2" charset="-122"/>
              <a:sym typeface="+mn-lt"/>
            </a:endParaRPr>
          </a:p>
        </p:txBody>
      </p:sp>
      <p:sp>
        <p:nvSpPr>
          <p:cNvPr id="35" name="KSO_Shape"/>
          <p:cNvSpPr>
            <a:spLocks noChangeAspect="1"/>
          </p:cNvSpPr>
          <p:nvPr/>
        </p:nvSpPr>
        <p:spPr>
          <a:xfrm flipH="1">
            <a:off x="4739922" y="3275535"/>
            <a:ext cx="357704" cy="329686"/>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chemeClr val="accent3"/>
          </a:solidFill>
          <a:ln w="12700">
            <a:noFill/>
          </a:ln>
          <a:effectLst>
            <a:innerShdw blurRad="25400" dist="12700" dir="13500000">
              <a:prstClr val="black">
                <a:alpha val="50000"/>
              </a:prstClr>
            </a:inn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ym typeface="+mn-lt"/>
            </a:endParaRPr>
          </a:p>
        </p:txBody>
      </p:sp>
      <p:sp>
        <p:nvSpPr>
          <p:cNvPr id="36" name="KSO_Shape"/>
          <p:cNvSpPr>
            <a:spLocks noChangeAspect="1"/>
          </p:cNvSpPr>
          <p:nvPr/>
        </p:nvSpPr>
        <p:spPr>
          <a:xfrm>
            <a:off x="3273742" y="3207632"/>
            <a:ext cx="402736" cy="269163"/>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accent4"/>
          </a:solidFill>
          <a:ln w="12700">
            <a:noFill/>
          </a:ln>
          <a:effectLst>
            <a:innerShdw blurRad="25400" dist="12700" dir="13500000">
              <a:prstClr val="black">
                <a:alpha val="50000"/>
              </a:prstClr>
            </a:inn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ym typeface="+mn-lt"/>
            </a:endParaRPr>
          </a:p>
        </p:txBody>
      </p:sp>
      <p:sp>
        <p:nvSpPr>
          <p:cNvPr id="37" name="KSO_Shape"/>
          <p:cNvSpPr>
            <a:spLocks noChangeAspect="1"/>
          </p:cNvSpPr>
          <p:nvPr/>
        </p:nvSpPr>
        <p:spPr>
          <a:xfrm>
            <a:off x="3297283" y="1587043"/>
            <a:ext cx="355655" cy="340833"/>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1"/>
          </a:solidFill>
          <a:ln w="12700">
            <a:noFill/>
          </a:ln>
          <a:effectLst>
            <a:innerShdw blurRad="25400" dist="12700" dir="13500000">
              <a:prstClr val="black">
                <a:alpha val="50000"/>
              </a:prstClr>
            </a:inn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ym typeface="+mn-lt"/>
            </a:endParaRPr>
          </a:p>
        </p:txBody>
      </p:sp>
      <p:sp>
        <p:nvSpPr>
          <p:cNvPr id="38" name="KSO_Shape"/>
          <p:cNvSpPr>
            <a:spLocks noChangeAspect="1"/>
          </p:cNvSpPr>
          <p:nvPr/>
        </p:nvSpPr>
        <p:spPr>
          <a:xfrm>
            <a:off x="5153290" y="1984274"/>
            <a:ext cx="320763" cy="331825"/>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accent2"/>
          </a:solidFill>
          <a:ln w="12700">
            <a:noFill/>
          </a:ln>
          <a:effectLst>
            <a:innerShdw blurRad="12700" dist="12700" dir="13500000">
              <a:prstClr val="black">
                <a:alpha val="50000"/>
              </a:prstClr>
            </a:inn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ym typeface="+mn-lt"/>
            </a:endParaRPr>
          </a:p>
        </p:txBody>
      </p:sp>
      <p:pic>
        <p:nvPicPr>
          <p:cNvPr id="40" name="图片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45575" y="782406"/>
            <a:ext cx="1473435" cy="1223837"/>
          </a:xfrm>
          <a:prstGeom prst="rect">
            <a:avLst/>
          </a:prstGeom>
        </p:spPr>
      </p:pic>
      <p:pic>
        <p:nvPicPr>
          <p:cNvPr id="41" name="图片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42" name="文本框 41"/>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547678891"/>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anim calcmode="lin" valueType="num">
                                      <p:cBhvr>
                                        <p:cTn id="18" dur="2000" fill="hold"/>
                                        <p:tgtEl>
                                          <p:spTgt spid="6"/>
                                        </p:tgtEl>
                                        <p:attrNameLst>
                                          <p:attrName>ppt_w</p:attrName>
                                        </p:attrNameLst>
                                      </p:cBhvr>
                                      <p:tavLst>
                                        <p:tav tm="0" fmla="#ppt_w*sin(2.5*pi*$)">
                                          <p:val>
                                            <p:fltVal val="0"/>
                                          </p:val>
                                        </p:tav>
                                        <p:tav tm="100000">
                                          <p:val>
                                            <p:fltVal val="1"/>
                                          </p:val>
                                        </p:tav>
                                      </p:tavLst>
                                    </p:anim>
                                    <p:anim calcmode="lin" valueType="num">
                                      <p:cBhvr>
                                        <p:cTn id="19" dur="2000" fill="hold"/>
                                        <p:tgtEl>
                                          <p:spTgt spid="6"/>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anim calcmode="lin" valueType="num">
                                      <p:cBhvr>
                                        <p:cTn id="28" dur="2000" fill="hold"/>
                                        <p:tgtEl>
                                          <p:spTgt spid="11"/>
                                        </p:tgtEl>
                                        <p:attrNameLst>
                                          <p:attrName>ppt_w</p:attrName>
                                        </p:attrNameLst>
                                      </p:cBhvr>
                                      <p:tavLst>
                                        <p:tav tm="0" fmla="#ppt_w*sin(2.5*pi*$)">
                                          <p:val>
                                            <p:fltVal val="0"/>
                                          </p:val>
                                        </p:tav>
                                        <p:tav tm="100000">
                                          <p:val>
                                            <p:fltVal val="1"/>
                                          </p:val>
                                        </p:tav>
                                      </p:tavLst>
                                    </p:anim>
                                    <p:anim calcmode="lin" valueType="num">
                                      <p:cBhvr>
                                        <p:cTn id="29" dur="2000" fill="hold"/>
                                        <p:tgtEl>
                                          <p:spTgt spid="11"/>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2000"/>
                                        <p:tgtEl>
                                          <p:spTgt spid="14"/>
                                        </p:tgtEl>
                                      </p:cBhvr>
                                    </p:animEffect>
                                    <p:anim calcmode="lin" valueType="num">
                                      <p:cBhvr>
                                        <p:cTn id="33" dur="2000" fill="hold"/>
                                        <p:tgtEl>
                                          <p:spTgt spid="14"/>
                                        </p:tgtEl>
                                        <p:attrNameLst>
                                          <p:attrName>ppt_w</p:attrName>
                                        </p:attrNameLst>
                                      </p:cBhvr>
                                      <p:tavLst>
                                        <p:tav tm="0" fmla="#ppt_w*sin(2.5*pi*$)">
                                          <p:val>
                                            <p:fltVal val="0"/>
                                          </p:val>
                                        </p:tav>
                                        <p:tav tm="100000">
                                          <p:val>
                                            <p:fltVal val="1"/>
                                          </p:val>
                                        </p:tav>
                                      </p:tavLst>
                                    </p:anim>
                                    <p:anim calcmode="lin" valueType="num">
                                      <p:cBhvr>
                                        <p:cTn id="34" dur="2000" fill="hold"/>
                                        <p:tgtEl>
                                          <p:spTgt spid="14"/>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anim calcmode="lin" valueType="num">
                                      <p:cBhvr>
                                        <p:cTn id="38" dur="2000" fill="hold"/>
                                        <p:tgtEl>
                                          <p:spTgt spid="17"/>
                                        </p:tgtEl>
                                        <p:attrNameLst>
                                          <p:attrName>ppt_w</p:attrName>
                                        </p:attrNameLst>
                                      </p:cBhvr>
                                      <p:tavLst>
                                        <p:tav tm="0" fmla="#ppt_w*sin(2.5*pi*$)">
                                          <p:val>
                                            <p:fltVal val="0"/>
                                          </p:val>
                                        </p:tav>
                                        <p:tav tm="100000">
                                          <p:val>
                                            <p:fltVal val="1"/>
                                          </p:val>
                                        </p:tav>
                                      </p:tavLst>
                                    </p:anim>
                                    <p:anim calcmode="lin" valueType="num">
                                      <p:cBhvr>
                                        <p:cTn id="39" dur="2000" fill="hold"/>
                                        <p:tgtEl>
                                          <p:spTgt spid="17"/>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2000"/>
                                        <p:tgtEl>
                                          <p:spTgt spid="20"/>
                                        </p:tgtEl>
                                      </p:cBhvr>
                                    </p:animEffect>
                                    <p:anim calcmode="lin" valueType="num">
                                      <p:cBhvr>
                                        <p:cTn id="43" dur="2000" fill="hold"/>
                                        <p:tgtEl>
                                          <p:spTgt spid="20"/>
                                        </p:tgtEl>
                                        <p:attrNameLst>
                                          <p:attrName>ppt_w</p:attrName>
                                        </p:attrNameLst>
                                      </p:cBhvr>
                                      <p:tavLst>
                                        <p:tav tm="0" fmla="#ppt_w*sin(2.5*pi*$)">
                                          <p:val>
                                            <p:fltVal val="0"/>
                                          </p:val>
                                        </p:tav>
                                        <p:tav tm="100000">
                                          <p:val>
                                            <p:fltVal val="1"/>
                                          </p:val>
                                        </p:tav>
                                      </p:tavLst>
                                    </p:anim>
                                    <p:anim calcmode="lin" valueType="num">
                                      <p:cBhvr>
                                        <p:cTn id="44" dur="2000" fill="hold"/>
                                        <p:tgtEl>
                                          <p:spTgt spid="20"/>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0"/>
                                        <p:tgtEl>
                                          <p:spTgt spid="23"/>
                                        </p:tgtEl>
                                      </p:cBhvr>
                                    </p:animEffect>
                                    <p:anim calcmode="lin" valueType="num">
                                      <p:cBhvr>
                                        <p:cTn id="48" dur="2000" fill="hold"/>
                                        <p:tgtEl>
                                          <p:spTgt spid="23"/>
                                        </p:tgtEl>
                                        <p:attrNameLst>
                                          <p:attrName>ppt_w</p:attrName>
                                        </p:attrNameLst>
                                      </p:cBhvr>
                                      <p:tavLst>
                                        <p:tav tm="0" fmla="#ppt_w*sin(2.5*pi*$)">
                                          <p:val>
                                            <p:fltVal val="0"/>
                                          </p:val>
                                        </p:tav>
                                        <p:tav tm="100000">
                                          <p:val>
                                            <p:fltVal val="1"/>
                                          </p:val>
                                        </p:tav>
                                      </p:tavLst>
                                    </p:anim>
                                    <p:anim calcmode="lin" valueType="num">
                                      <p:cBhvr>
                                        <p:cTn id="49" dur="2000" fill="hold"/>
                                        <p:tgtEl>
                                          <p:spTgt spid="23"/>
                                        </p:tgtEl>
                                        <p:attrNameLst>
                                          <p:attrName>ppt_h</p:attrName>
                                        </p:attrNameLst>
                                      </p:cBhvr>
                                      <p:tavLst>
                                        <p:tav tm="0">
                                          <p:val>
                                            <p:strVal val="#ppt_h"/>
                                          </p:val>
                                        </p:tav>
                                        <p:tav tm="100000">
                                          <p:val>
                                            <p:strVal val="#ppt_h"/>
                                          </p:val>
                                        </p:tav>
                                      </p:tavLst>
                                    </p:anim>
                                  </p:childTnLst>
                                </p:cTn>
                              </p:par>
                              <p:par>
                                <p:cTn id="50" presetID="45"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2000"/>
                                        <p:tgtEl>
                                          <p:spTgt spid="26"/>
                                        </p:tgtEl>
                                      </p:cBhvr>
                                    </p:animEffect>
                                    <p:anim calcmode="lin" valueType="num">
                                      <p:cBhvr>
                                        <p:cTn id="53" dur="2000" fill="hold"/>
                                        <p:tgtEl>
                                          <p:spTgt spid="26"/>
                                        </p:tgtEl>
                                        <p:attrNameLst>
                                          <p:attrName>ppt_w</p:attrName>
                                        </p:attrNameLst>
                                      </p:cBhvr>
                                      <p:tavLst>
                                        <p:tav tm="0" fmla="#ppt_w*sin(2.5*pi*$)">
                                          <p:val>
                                            <p:fltVal val="0"/>
                                          </p:val>
                                        </p:tav>
                                        <p:tav tm="100000">
                                          <p:val>
                                            <p:fltVal val="1"/>
                                          </p:val>
                                        </p:tav>
                                      </p:tavLst>
                                    </p:anim>
                                    <p:anim calcmode="lin" valueType="num">
                                      <p:cBhvr>
                                        <p:cTn id="54" dur="2000" fill="hold"/>
                                        <p:tgtEl>
                                          <p:spTgt spid="26"/>
                                        </p:tgtEl>
                                        <p:attrNameLst>
                                          <p:attrName>ppt_h</p:attrName>
                                        </p:attrNameLst>
                                      </p:cBhvr>
                                      <p:tavLst>
                                        <p:tav tm="0">
                                          <p:val>
                                            <p:strVal val="#ppt_h"/>
                                          </p:val>
                                        </p:tav>
                                        <p:tav tm="100000">
                                          <p:val>
                                            <p:strVal val="#ppt_h"/>
                                          </p:val>
                                        </p:tav>
                                      </p:tavLst>
                                    </p:anim>
                                  </p:childTnLst>
                                </p:cTn>
                              </p:par>
                              <p:par>
                                <p:cTn id="55" presetID="45"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2000"/>
                                        <p:tgtEl>
                                          <p:spTgt spid="27"/>
                                        </p:tgtEl>
                                      </p:cBhvr>
                                    </p:animEffect>
                                    <p:anim calcmode="lin" valueType="num">
                                      <p:cBhvr>
                                        <p:cTn id="58" dur="2000" fill="hold"/>
                                        <p:tgtEl>
                                          <p:spTgt spid="27"/>
                                        </p:tgtEl>
                                        <p:attrNameLst>
                                          <p:attrName>ppt_w</p:attrName>
                                        </p:attrNameLst>
                                      </p:cBhvr>
                                      <p:tavLst>
                                        <p:tav tm="0" fmla="#ppt_w*sin(2.5*pi*$)">
                                          <p:val>
                                            <p:fltVal val="0"/>
                                          </p:val>
                                        </p:tav>
                                        <p:tav tm="100000">
                                          <p:val>
                                            <p:fltVal val="1"/>
                                          </p:val>
                                        </p:tav>
                                      </p:tavLst>
                                    </p:anim>
                                    <p:anim calcmode="lin" valueType="num">
                                      <p:cBhvr>
                                        <p:cTn id="59" dur="2000" fill="hold"/>
                                        <p:tgtEl>
                                          <p:spTgt spid="27"/>
                                        </p:tgtEl>
                                        <p:attrNameLst>
                                          <p:attrName>ppt_h</p:attrName>
                                        </p:attrNameLst>
                                      </p:cBhvr>
                                      <p:tavLst>
                                        <p:tav tm="0">
                                          <p:val>
                                            <p:strVal val="#ppt_h"/>
                                          </p:val>
                                        </p:tav>
                                        <p:tav tm="100000">
                                          <p:val>
                                            <p:strVal val="#ppt_h"/>
                                          </p:val>
                                        </p:tav>
                                      </p:tavLst>
                                    </p:anim>
                                  </p:childTnLst>
                                </p:cTn>
                              </p:par>
                              <p:par>
                                <p:cTn id="60" presetID="45"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2000"/>
                                        <p:tgtEl>
                                          <p:spTgt spid="28"/>
                                        </p:tgtEl>
                                      </p:cBhvr>
                                    </p:animEffect>
                                    <p:anim calcmode="lin" valueType="num">
                                      <p:cBhvr>
                                        <p:cTn id="63" dur="2000" fill="hold"/>
                                        <p:tgtEl>
                                          <p:spTgt spid="28"/>
                                        </p:tgtEl>
                                        <p:attrNameLst>
                                          <p:attrName>ppt_w</p:attrName>
                                        </p:attrNameLst>
                                      </p:cBhvr>
                                      <p:tavLst>
                                        <p:tav tm="0" fmla="#ppt_w*sin(2.5*pi*$)">
                                          <p:val>
                                            <p:fltVal val="0"/>
                                          </p:val>
                                        </p:tav>
                                        <p:tav tm="100000">
                                          <p:val>
                                            <p:fltVal val="1"/>
                                          </p:val>
                                        </p:tav>
                                      </p:tavLst>
                                    </p:anim>
                                    <p:anim calcmode="lin" valueType="num">
                                      <p:cBhvr>
                                        <p:cTn id="64" dur="2000" fill="hold"/>
                                        <p:tgtEl>
                                          <p:spTgt spid="2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2000"/>
                                        <p:tgtEl>
                                          <p:spTgt spid="29"/>
                                        </p:tgtEl>
                                      </p:cBhvr>
                                    </p:animEffect>
                                    <p:anim calcmode="lin" valueType="num">
                                      <p:cBhvr>
                                        <p:cTn id="68" dur="2000" fill="hold"/>
                                        <p:tgtEl>
                                          <p:spTgt spid="29"/>
                                        </p:tgtEl>
                                        <p:attrNameLst>
                                          <p:attrName>ppt_w</p:attrName>
                                        </p:attrNameLst>
                                      </p:cBhvr>
                                      <p:tavLst>
                                        <p:tav tm="0" fmla="#ppt_w*sin(2.5*pi*$)">
                                          <p:val>
                                            <p:fltVal val="0"/>
                                          </p:val>
                                        </p:tav>
                                        <p:tav tm="100000">
                                          <p:val>
                                            <p:fltVal val="1"/>
                                          </p:val>
                                        </p:tav>
                                      </p:tavLst>
                                    </p:anim>
                                    <p:anim calcmode="lin" valueType="num">
                                      <p:cBhvr>
                                        <p:cTn id="69" dur="2000" fill="hold"/>
                                        <p:tgtEl>
                                          <p:spTgt spid="29"/>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2000"/>
                                        <p:tgtEl>
                                          <p:spTgt spid="30"/>
                                        </p:tgtEl>
                                      </p:cBhvr>
                                    </p:animEffect>
                                    <p:anim calcmode="lin" valueType="num">
                                      <p:cBhvr>
                                        <p:cTn id="73" dur="2000" fill="hold"/>
                                        <p:tgtEl>
                                          <p:spTgt spid="30"/>
                                        </p:tgtEl>
                                        <p:attrNameLst>
                                          <p:attrName>ppt_w</p:attrName>
                                        </p:attrNameLst>
                                      </p:cBhvr>
                                      <p:tavLst>
                                        <p:tav tm="0" fmla="#ppt_w*sin(2.5*pi*$)">
                                          <p:val>
                                            <p:fltVal val="0"/>
                                          </p:val>
                                        </p:tav>
                                        <p:tav tm="100000">
                                          <p:val>
                                            <p:fltVal val="1"/>
                                          </p:val>
                                        </p:tav>
                                      </p:tavLst>
                                    </p:anim>
                                    <p:anim calcmode="lin" valueType="num">
                                      <p:cBhvr>
                                        <p:cTn id="74" dur="2000" fill="hold"/>
                                        <p:tgtEl>
                                          <p:spTgt spid="30"/>
                                        </p:tgtEl>
                                        <p:attrNameLst>
                                          <p:attrName>ppt_h</p:attrName>
                                        </p:attrNameLst>
                                      </p:cBhvr>
                                      <p:tavLst>
                                        <p:tav tm="0">
                                          <p:val>
                                            <p:strVal val="#ppt_h"/>
                                          </p:val>
                                        </p:tav>
                                        <p:tav tm="100000">
                                          <p:val>
                                            <p:strVal val="#ppt_h"/>
                                          </p:val>
                                        </p:tav>
                                      </p:tavLst>
                                    </p:anim>
                                  </p:childTnLst>
                                </p:cTn>
                              </p:par>
                              <p:par>
                                <p:cTn id="75" presetID="45"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2000"/>
                                        <p:tgtEl>
                                          <p:spTgt spid="35"/>
                                        </p:tgtEl>
                                      </p:cBhvr>
                                    </p:animEffect>
                                    <p:anim calcmode="lin" valueType="num">
                                      <p:cBhvr>
                                        <p:cTn id="78" dur="2000" fill="hold"/>
                                        <p:tgtEl>
                                          <p:spTgt spid="35"/>
                                        </p:tgtEl>
                                        <p:attrNameLst>
                                          <p:attrName>ppt_w</p:attrName>
                                        </p:attrNameLst>
                                      </p:cBhvr>
                                      <p:tavLst>
                                        <p:tav tm="0" fmla="#ppt_w*sin(2.5*pi*$)">
                                          <p:val>
                                            <p:fltVal val="0"/>
                                          </p:val>
                                        </p:tav>
                                        <p:tav tm="100000">
                                          <p:val>
                                            <p:fltVal val="1"/>
                                          </p:val>
                                        </p:tav>
                                      </p:tavLst>
                                    </p:anim>
                                    <p:anim calcmode="lin" valueType="num">
                                      <p:cBhvr>
                                        <p:cTn id="79" dur="2000" fill="hold"/>
                                        <p:tgtEl>
                                          <p:spTgt spid="35"/>
                                        </p:tgtEl>
                                        <p:attrNameLst>
                                          <p:attrName>ppt_h</p:attrName>
                                        </p:attrNameLst>
                                      </p:cBhvr>
                                      <p:tavLst>
                                        <p:tav tm="0">
                                          <p:val>
                                            <p:strVal val="#ppt_h"/>
                                          </p:val>
                                        </p:tav>
                                        <p:tav tm="100000">
                                          <p:val>
                                            <p:strVal val="#ppt_h"/>
                                          </p:val>
                                        </p:tav>
                                      </p:tavLst>
                                    </p:anim>
                                  </p:childTnLst>
                                </p:cTn>
                              </p:par>
                              <p:par>
                                <p:cTn id="80" presetID="45"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2000"/>
                                        <p:tgtEl>
                                          <p:spTgt spid="36"/>
                                        </p:tgtEl>
                                      </p:cBhvr>
                                    </p:animEffect>
                                    <p:anim calcmode="lin" valueType="num">
                                      <p:cBhvr>
                                        <p:cTn id="83" dur="2000" fill="hold"/>
                                        <p:tgtEl>
                                          <p:spTgt spid="36"/>
                                        </p:tgtEl>
                                        <p:attrNameLst>
                                          <p:attrName>ppt_w</p:attrName>
                                        </p:attrNameLst>
                                      </p:cBhvr>
                                      <p:tavLst>
                                        <p:tav tm="0" fmla="#ppt_w*sin(2.5*pi*$)">
                                          <p:val>
                                            <p:fltVal val="0"/>
                                          </p:val>
                                        </p:tav>
                                        <p:tav tm="100000">
                                          <p:val>
                                            <p:fltVal val="1"/>
                                          </p:val>
                                        </p:tav>
                                      </p:tavLst>
                                    </p:anim>
                                    <p:anim calcmode="lin" valueType="num">
                                      <p:cBhvr>
                                        <p:cTn id="84" dur="2000" fill="hold"/>
                                        <p:tgtEl>
                                          <p:spTgt spid="36"/>
                                        </p:tgtEl>
                                        <p:attrNameLst>
                                          <p:attrName>ppt_h</p:attrName>
                                        </p:attrNameLst>
                                      </p:cBhvr>
                                      <p:tavLst>
                                        <p:tav tm="0">
                                          <p:val>
                                            <p:strVal val="#ppt_h"/>
                                          </p:val>
                                        </p:tav>
                                        <p:tav tm="100000">
                                          <p:val>
                                            <p:strVal val="#ppt_h"/>
                                          </p:val>
                                        </p:tav>
                                      </p:tavLst>
                                    </p:anim>
                                  </p:childTnLst>
                                </p:cTn>
                              </p:par>
                              <p:par>
                                <p:cTn id="85" presetID="45" presetClass="entr" presetSubtype="0" fill="hold" grpId="0" nodeType="with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2000"/>
                                        <p:tgtEl>
                                          <p:spTgt spid="37"/>
                                        </p:tgtEl>
                                      </p:cBhvr>
                                    </p:animEffect>
                                    <p:anim calcmode="lin" valueType="num">
                                      <p:cBhvr>
                                        <p:cTn id="88" dur="2000" fill="hold"/>
                                        <p:tgtEl>
                                          <p:spTgt spid="37"/>
                                        </p:tgtEl>
                                        <p:attrNameLst>
                                          <p:attrName>ppt_w</p:attrName>
                                        </p:attrNameLst>
                                      </p:cBhvr>
                                      <p:tavLst>
                                        <p:tav tm="0" fmla="#ppt_w*sin(2.5*pi*$)">
                                          <p:val>
                                            <p:fltVal val="0"/>
                                          </p:val>
                                        </p:tav>
                                        <p:tav tm="100000">
                                          <p:val>
                                            <p:fltVal val="1"/>
                                          </p:val>
                                        </p:tav>
                                      </p:tavLst>
                                    </p:anim>
                                    <p:anim calcmode="lin" valueType="num">
                                      <p:cBhvr>
                                        <p:cTn id="89" dur="2000" fill="hold"/>
                                        <p:tgtEl>
                                          <p:spTgt spid="37"/>
                                        </p:tgtEl>
                                        <p:attrNameLst>
                                          <p:attrName>ppt_h</p:attrName>
                                        </p:attrNameLst>
                                      </p:cBhvr>
                                      <p:tavLst>
                                        <p:tav tm="0">
                                          <p:val>
                                            <p:strVal val="#ppt_h"/>
                                          </p:val>
                                        </p:tav>
                                        <p:tav tm="100000">
                                          <p:val>
                                            <p:strVal val="#ppt_h"/>
                                          </p:val>
                                        </p:tav>
                                      </p:tavLst>
                                    </p:anim>
                                  </p:childTnLst>
                                </p:cTn>
                              </p:par>
                              <p:par>
                                <p:cTn id="90" presetID="45" presetClass="entr" presetSubtype="0"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2000"/>
                                        <p:tgtEl>
                                          <p:spTgt spid="38"/>
                                        </p:tgtEl>
                                      </p:cBhvr>
                                    </p:animEffect>
                                    <p:anim calcmode="lin" valueType="num">
                                      <p:cBhvr>
                                        <p:cTn id="93" dur="2000" fill="hold"/>
                                        <p:tgtEl>
                                          <p:spTgt spid="38"/>
                                        </p:tgtEl>
                                        <p:attrNameLst>
                                          <p:attrName>ppt_w</p:attrName>
                                        </p:attrNameLst>
                                      </p:cBhvr>
                                      <p:tavLst>
                                        <p:tav tm="0" fmla="#ppt_w*sin(2.5*pi*$)">
                                          <p:val>
                                            <p:fltVal val="0"/>
                                          </p:val>
                                        </p:tav>
                                        <p:tav tm="100000">
                                          <p:val>
                                            <p:fltVal val="1"/>
                                          </p:val>
                                        </p:tav>
                                      </p:tavLst>
                                    </p:anim>
                                    <p:anim calcmode="lin" valueType="num">
                                      <p:cBhvr>
                                        <p:cTn id="94" dur="2000" fill="hold"/>
                                        <p:tgtEl>
                                          <p:spTgt spid="38"/>
                                        </p:tgtEl>
                                        <p:attrNameLst>
                                          <p:attrName>ppt_h</p:attrName>
                                        </p:attrNameLst>
                                      </p:cBhvr>
                                      <p:tavLst>
                                        <p:tav tm="0">
                                          <p:val>
                                            <p:strVal val="#ppt_h"/>
                                          </p:val>
                                        </p:tav>
                                        <p:tav tm="100000">
                                          <p:val>
                                            <p:strVal val="#ppt_h"/>
                                          </p:val>
                                        </p:tav>
                                      </p:tavLst>
                                    </p:anim>
                                  </p:childTnLst>
                                </p:cTn>
                              </p:par>
                            </p:childTnLst>
                          </p:cTn>
                        </p:par>
                        <p:par>
                          <p:cTn id="95" fill="hold">
                            <p:stCondLst>
                              <p:cond delay="2000"/>
                            </p:stCondLst>
                            <p:childTnLst>
                              <p:par>
                                <p:cTn id="96" presetID="42" presetClass="entr" presetSubtype="0" fill="hold"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1000"/>
                                        <p:tgtEl>
                                          <p:spTgt spid="41"/>
                                        </p:tgtEl>
                                      </p:cBhvr>
                                    </p:animEffect>
                                    <p:anim calcmode="lin" valueType="num">
                                      <p:cBhvr>
                                        <p:cTn id="99" dur="1000" fill="hold"/>
                                        <p:tgtEl>
                                          <p:spTgt spid="41"/>
                                        </p:tgtEl>
                                        <p:attrNameLst>
                                          <p:attrName>ppt_x</p:attrName>
                                        </p:attrNameLst>
                                      </p:cBhvr>
                                      <p:tavLst>
                                        <p:tav tm="0">
                                          <p:val>
                                            <p:strVal val="#ppt_x"/>
                                          </p:val>
                                        </p:tav>
                                        <p:tav tm="100000">
                                          <p:val>
                                            <p:strVal val="#ppt_x"/>
                                          </p:val>
                                        </p:tav>
                                      </p:tavLst>
                                    </p:anim>
                                    <p:anim calcmode="lin" valueType="num">
                                      <p:cBhvr>
                                        <p:cTn id="100"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26" grpId="0"/>
      <p:bldP spid="27" grpId="0"/>
      <p:bldP spid="28" grpId="0"/>
      <p:bldP spid="29" grpId="0"/>
      <p:bldP spid="30" grpId="0"/>
      <p:bldP spid="35" grpId="0" animBg="1"/>
      <p:bldP spid="36" grpId="0" animBg="1"/>
      <p:bldP spid="37" grpId="0" animBg="1"/>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b="43227"/>
          <a:stretch>
            <a:fillRect/>
          </a:stretch>
        </p:blipFill>
        <p:spPr>
          <a:xfrm>
            <a:off x="-13856" y="4178075"/>
            <a:ext cx="9613558" cy="856150"/>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1" r="153" b="8110"/>
          <a:stretch>
            <a:fillRect/>
          </a:stretch>
        </p:blipFill>
        <p:spPr>
          <a:xfrm>
            <a:off x="7455" y="3987533"/>
            <a:ext cx="9130145" cy="111703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56" y="4642338"/>
            <a:ext cx="9155017" cy="501162"/>
          </a:xfrm>
          <a:prstGeom prst="rect">
            <a:avLst/>
          </a:prstGeom>
        </p:spPr>
      </p:pic>
      <p:pic>
        <p:nvPicPr>
          <p:cNvPr id="5" name="图片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4283" y="2592339"/>
            <a:ext cx="14097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083" y="1092152"/>
            <a:ext cx="1401763"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2164283" y="1092152"/>
            <a:ext cx="1409700" cy="1409700"/>
          </a:xfrm>
          <a:prstGeom prst="rect">
            <a:avLst/>
          </a:prstGeom>
          <a:solidFill>
            <a:srgbClr val="FCCB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p>
        </p:txBody>
      </p:sp>
      <p:sp>
        <p:nvSpPr>
          <p:cNvPr id="11" name="Freeform 252"/>
          <p:cNvSpPr>
            <a:spLocks noEditPoints="1"/>
          </p:cNvSpPr>
          <p:nvPr/>
        </p:nvSpPr>
        <p:spPr bwMode="auto">
          <a:xfrm>
            <a:off x="2626246" y="1566814"/>
            <a:ext cx="484187" cy="460375"/>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sp>
        <p:nvSpPr>
          <p:cNvPr id="12" name="矩形 11"/>
          <p:cNvSpPr/>
          <p:nvPr/>
        </p:nvSpPr>
        <p:spPr>
          <a:xfrm>
            <a:off x="691083" y="2592339"/>
            <a:ext cx="1409700" cy="1409700"/>
          </a:xfrm>
          <a:prstGeom prst="rect">
            <a:avLst/>
          </a:prstGeom>
          <a:solidFill>
            <a:srgbClr val="6BD2D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buFontTx/>
              <a:buNone/>
              <a:defRPr/>
            </a:pPr>
            <a:endParaRPr lang="zh-CN" altLang="en-US" sz="1350"/>
          </a:p>
        </p:txBody>
      </p:sp>
      <p:sp>
        <p:nvSpPr>
          <p:cNvPr id="13" name="Freeform 337"/>
          <p:cNvSpPr>
            <a:spLocks noEditPoints="1"/>
          </p:cNvSpPr>
          <p:nvPr/>
        </p:nvSpPr>
        <p:spPr bwMode="auto">
          <a:xfrm>
            <a:off x="1160983" y="3062239"/>
            <a:ext cx="461963" cy="46196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p:spPr>
        <p:txBody>
          <a:bodyPr lIns="68580" tIns="34290" rIns="68580" bIns="34290"/>
          <a:lstStyle/>
          <a:p>
            <a:pPr fontAlgn="auto">
              <a:spcBef>
                <a:spcPts val="0"/>
              </a:spcBef>
              <a:spcAft>
                <a:spcPts val="0"/>
              </a:spcAft>
              <a:buFontTx/>
              <a:buNone/>
              <a:defRPr/>
            </a:pPr>
            <a:endParaRPr lang="zh-CN" altLang="en-US" sz="1350">
              <a:solidFill>
                <a:prstClr val="black"/>
              </a:solidFill>
              <a:latin typeface="+mn-lt"/>
              <a:ea typeface="+mn-ea"/>
            </a:endParaRPr>
          </a:p>
        </p:txBody>
      </p:sp>
      <p:pic>
        <p:nvPicPr>
          <p:cNvPr id="14" name="图片 14"/>
          <p:cNvPicPr>
            <a:picLocks noChangeAspect="1" noChangeArrowheads="1"/>
          </p:cNvPicPr>
          <p:nvPr/>
        </p:nvPicPr>
        <p:blipFill>
          <a:blip r:embed="rId8">
            <a:extLst>
              <a:ext uri="{28A0092B-C50C-407E-A947-70E740481C1C}">
                <a14:useLocalDpi xmlns:a14="http://schemas.microsoft.com/office/drawing/2010/main" val="0"/>
              </a:ext>
            </a:extLst>
          </a:blip>
          <a:srcRect b="4791"/>
          <a:stretch>
            <a:fillRect/>
          </a:stretch>
        </p:blipFill>
        <p:spPr bwMode="auto">
          <a:xfrm>
            <a:off x="3635896" y="1092152"/>
            <a:ext cx="4573587"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55" y="0"/>
            <a:ext cx="886244" cy="886244"/>
          </a:xfrm>
          <a:prstGeom prst="rect">
            <a:avLst/>
          </a:prstGeom>
        </p:spPr>
      </p:pic>
      <p:sp>
        <p:nvSpPr>
          <p:cNvPr id="16" name="文本框 15"/>
          <p:cNvSpPr txBox="1"/>
          <p:nvPr/>
        </p:nvSpPr>
        <p:spPr>
          <a:xfrm>
            <a:off x="893699" y="71899"/>
            <a:ext cx="4687613" cy="523220"/>
          </a:xfrm>
          <a:prstGeom prst="rect">
            <a:avLst/>
          </a:prstGeom>
          <a:noFill/>
        </p:spPr>
        <p:txBody>
          <a:bodyPr wrap="square" rtlCol="0">
            <a:spAutoFit/>
          </a:bodyPr>
          <a:lstStyle/>
          <a:p>
            <a:r>
              <a:rPr lang="zh-CN" altLang="en-US" sz="2800" b="1" dirty="0" smtClean="0">
                <a:solidFill>
                  <a:srgbClr val="B7471F"/>
                </a:solidFill>
                <a:latin typeface="幼圆" panose="02010509060101010101" pitchFamily="49" charset="-122"/>
                <a:ea typeface="幼圆" panose="02010509060101010101" pitchFamily="49" charset="-122"/>
              </a:rPr>
              <a:t>请在此处输入您的标题</a:t>
            </a:r>
            <a:endParaRPr lang="zh-CN" altLang="en-US" sz="2800" b="1" dirty="0">
              <a:solidFill>
                <a:srgbClr val="B7471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874803801"/>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0" name="矩形 7179"/>
          <p:cNvSpPr/>
          <p:nvPr/>
        </p:nvSpPr>
        <p:spPr>
          <a:xfrm>
            <a:off x="0" y="4155926"/>
            <a:ext cx="9157262" cy="987573"/>
          </a:xfrm>
          <a:custGeom>
            <a:avLst/>
            <a:gdLst>
              <a:gd name="connsiteX0" fmla="*/ 0 w 9144000"/>
              <a:gd name="connsiteY0" fmla="*/ 0 h 1711245"/>
              <a:gd name="connsiteX1" fmla="*/ 9144000 w 9144000"/>
              <a:gd name="connsiteY1" fmla="*/ 0 h 1711245"/>
              <a:gd name="connsiteX2" fmla="*/ 9144000 w 9144000"/>
              <a:gd name="connsiteY2" fmla="*/ 1711245 h 1711245"/>
              <a:gd name="connsiteX3" fmla="*/ 0 w 9144000"/>
              <a:gd name="connsiteY3" fmla="*/ 1711245 h 1711245"/>
              <a:gd name="connsiteX4" fmla="*/ 0 w 9144000"/>
              <a:gd name="connsiteY4" fmla="*/ 0 h 1711245"/>
              <a:gd name="connsiteX0-1" fmla="*/ 0 w 9144000"/>
              <a:gd name="connsiteY0-2" fmla="*/ 685800 h 2397045"/>
              <a:gd name="connsiteX1-3" fmla="*/ 9131300 w 9144000"/>
              <a:gd name="connsiteY1-4" fmla="*/ 0 h 2397045"/>
              <a:gd name="connsiteX2-5" fmla="*/ 9144000 w 9144000"/>
              <a:gd name="connsiteY2-6" fmla="*/ 2397045 h 2397045"/>
              <a:gd name="connsiteX3-7" fmla="*/ 0 w 9144000"/>
              <a:gd name="connsiteY3-8" fmla="*/ 2397045 h 2397045"/>
              <a:gd name="connsiteX4-9" fmla="*/ 0 w 9144000"/>
              <a:gd name="connsiteY4-10" fmla="*/ 685800 h 2397045"/>
              <a:gd name="connsiteX0-11" fmla="*/ 0 w 9157262"/>
              <a:gd name="connsiteY0-12" fmla="*/ 685800 h 2397045"/>
              <a:gd name="connsiteX1-13" fmla="*/ 9156700 w 9157262"/>
              <a:gd name="connsiteY1-14" fmla="*/ 0 h 2397045"/>
              <a:gd name="connsiteX2-15" fmla="*/ 9144000 w 9157262"/>
              <a:gd name="connsiteY2-16" fmla="*/ 2397045 h 2397045"/>
              <a:gd name="connsiteX3-17" fmla="*/ 0 w 9157262"/>
              <a:gd name="connsiteY3-18" fmla="*/ 2397045 h 2397045"/>
              <a:gd name="connsiteX4-19" fmla="*/ 0 w 9157262"/>
              <a:gd name="connsiteY4-20" fmla="*/ 685800 h 23970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57262" h="2397045">
                <a:moveTo>
                  <a:pt x="0" y="685800"/>
                </a:moveTo>
                <a:lnTo>
                  <a:pt x="9156700" y="0"/>
                </a:lnTo>
                <a:cubicBezTo>
                  <a:pt x="9160933" y="799015"/>
                  <a:pt x="9139767" y="1598030"/>
                  <a:pt x="9144000" y="2397045"/>
                </a:cubicBezTo>
                <a:lnTo>
                  <a:pt x="0" y="2397045"/>
                </a:lnTo>
                <a:lnTo>
                  <a:pt x="0" y="685800"/>
                </a:lnTo>
                <a:close/>
              </a:path>
            </a:pathLst>
          </a:custGeom>
          <a:solidFill>
            <a:srgbClr val="BEB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 name="矩形 16"/>
          <p:cNvSpPr/>
          <p:nvPr/>
        </p:nvSpPr>
        <p:spPr bwMode="auto">
          <a:xfrm rot="5400000">
            <a:off x="7969253" y="-123008"/>
            <a:ext cx="1063803" cy="1282904"/>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0 w 914400"/>
              <a:gd name="connsiteY0-2" fmla="*/ 0 h 914400"/>
              <a:gd name="connsiteX1-3" fmla="*/ 914400 w 914400"/>
              <a:gd name="connsiteY1-4" fmla="*/ 0 h 914400"/>
              <a:gd name="connsiteX2-5" fmla="*/ 514350 w 914400"/>
              <a:gd name="connsiteY2-6" fmla="*/ 304800 h 914400"/>
              <a:gd name="connsiteX3-7" fmla="*/ 0 w 914400"/>
              <a:gd name="connsiteY3-8" fmla="*/ 914400 h 914400"/>
              <a:gd name="connsiteX4-9" fmla="*/ 0 w 914400"/>
              <a:gd name="connsiteY4-10" fmla="*/ 0 h 914400"/>
              <a:gd name="connsiteX0-11" fmla="*/ 0 w 914400"/>
              <a:gd name="connsiteY0-12" fmla="*/ 0 h 914400"/>
              <a:gd name="connsiteX1-13" fmla="*/ 914400 w 914400"/>
              <a:gd name="connsiteY1-14" fmla="*/ 0 h 914400"/>
              <a:gd name="connsiteX2-15" fmla="*/ 0 w 914400"/>
              <a:gd name="connsiteY2-16" fmla="*/ 914400 h 914400"/>
              <a:gd name="connsiteX3-17" fmla="*/ 0 w 914400"/>
              <a:gd name="connsiteY3-18" fmla="*/ 0 h 914400"/>
              <a:gd name="connsiteX0-19" fmla="*/ 1 w 914400"/>
              <a:gd name="connsiteY0-20" fmla="*/ 712851 h 914400"/>
              <a:gd name="connsiteX1-21" fmla="*/ 914400 w 914400"/>
              <a:gd name="connsiteY1-22" fmla="*/ 0 h 914400"/>
              <a:gd name="connsiteX2-23" fmla="*/ 0 w 914400"/>
              <a:gd name="connsiteY2-24" fmla="*/ 914400 h 914400"/>
              <a:gd name="connsiteX3-25" fmla="*/ 1 w 914400"/>
              <a:gd name="connsiteY3-26" fmla="*/ 712851 h 914400"/>
              <a:gd name="connsiteX0-27" fmla="*/ 1 w 914400"/>
              <a:gd name="connsiteY0-28" fmla="*/ 712851 h 914400"/>
              <a:gd name="connsiteX1-29" fmla="*/ 732653 w 914400"/>
              <a:gd name="connsiteY1-30" fmla="*/ 133660 h 914400"/>
              <a:gd name="connsiteX2-31" fmla="*/ 914400 w 914400"/>
              <a:gd name="connsiteY2-32" fmla="*/ 0 h 914400"/>
              <a:gd name="connsiteX3-33" fmla="*/ 0 w 914400"/>
              <a:gd name="connsiteY3-34" fmla="*/ 914400 h 914400"/>
              <a:gd name="connsiteX4-35" fmla="*/ 1 w 914400"/>
              <a:gd name="connsiteY4-36" fmla="*/ 712851 h 914400"/>
              <a:gd name="connsiteX0-37" fmla="*/ 1 w 914400"/>
              <a:gd name="connsiteY0-38" fmla="*/ 712851 h 914400"/>
              <a:gd name="connsiteX1-39" fmla="*/ 712852 w 914400"/>
              <a:gd name="connsiteY1-40" fmla="*/ 4950 h 914400"/>
              <a:gd name="connsiteX2-41" fmla="*/ 914400 w 914400"/>
              <a:gd name="connsiteY2-42" fmla="*/ 0 h 914400"/>
              <a:gd name="connsiteX3-43" fmla="*/ 0 w 914400"/>
              <a:gd name="connsiteY3-44" fmla="*/ 914400 h 914400"/>
              <a:gd name="connsiteX4-45" fmla="*/ 1 w 914400"/>
              <a:gd name="connsiteY4-46" fmla="*/ 712851 h 914400"/>
              <a:gd name="connsiteX0-47" fmla="*/ 1 w 914400"/>
              <a:gd name="connsiteY0-48" fmla="*/ 727703 h 929252"/>
              <a:gd name="connsiteX1-49" fmla="*/ 712853 w 914400"/>
              <a:gd name="connsiteY1-50" fmla="*/ 0 h 929252"/>
              <a:gd name="connsiteX2-51" fmla="*/ 914400 w 914400"/>
              <a:gd name="connsiteY2-52" fmla="*/ 14852 h 929252"/>
              <a:gd name="connsiteX3-53" fmla="*/ 0 w 914400"/>
              <a:gd name="connsiteY3-54" fmla="*/ 929252 h 929252"/>
              <a:gd name="connsiteX4-55" fmla="*/ 1 w 914400"/>
              <a:gd name="connsiteY4-56" fmla="*/ 727703 h 929252"/>
              <a:gd name="connsiteX0-57" fmla="*/ 1 w 914400"/>
              <a:gd name="connsiteY0-58" fmla="*/ 712852 h 914401"/>
              <a:gd name="connsiteX1-59" fmla="*/ 742555 w 914400"/>
              <a:gd name="connsiteY1-60" fmla="*/ 0 h 914401"/>
              <a:gd name="connsiteX2-61" fmla="*/ 914400 w 914400"/>
              <a:gd name="connsiteY2-62" fmla="*/ 1 h 914401"/>
              <a:gd name="connsiteX3-63" fmla="*/ 0 w 914400"/>
              <a:gd name="connsiteY3-64" fmla="*/ 914401 h 914401"/>
              <a:gd name="connsiteX4-65" fmla="*/ 1 w 914400"/>
              <a:gd name="connsiteY4-66" fmla="*/ 712852 h 914401"/>
              <a:gd name="connsiteX0-67" fmla="*/ 1 w 914400"/>
              <a:gd name="connsiteY0-68" fmla="*/ 712851 h 914400"/>
              <a:gd name="connsiteX1-69" fmla="*/ 688101 w 914400"/>
              <a:gd name="connsiteY1-70" fmla="*/ 4949 h 914400"/>
              <a:gd name="connsiteX2-71" fmla="*/ 914400 w 914400"/>
              <a:gd name="connsiteY2-72" fmla="*/ 0 h 914400"/>
              <a:gd name="connsiteX3-73" fmla="*/ 0 w 914400"/>
              <a:gd name="connsiteY3-74" fmla="*/ 914400 h 914400"/>
              <a:gd name="connsiteX4-75" fmla="*/ 1 w 914400"/>
              <a:gd name="connsiteY4-76" fmla="*/ 712851 h 914400"/>
              <a:gd name="connsiteX0-77" fmla="*/ 4952 w 914400"/>
              <a:gd name="connsiteY0-78" fmla="*/ 678198 h 914400"/>
              <a:gd name="connsiteX1-79" fmla="*/ 688101 w 914400"/>
              <a:gd name="connsiteY1-80" fmla="*/ 4949 h 914400"/>
              <a:gd name="connsiteX2-81" fmla="*/ 914400 w 914400"/>
              <a:gd name="connsiteY2-82" fmla="*/ 0 h 914400"/>
              <a:gd name="connsiteX3-83" fmla="*/ 0 w 914400"/>
              <a:gd name="connsiteY3-84" fmla="*/ 914400 h 914400"/>
              <a:gd name="connsiteX4-85" fmla="*/ 4952 w 914400"/>
              <a:gd name="connsiteY4-86" fmla="*/ 678198 h 914400"/>
              <a:gd name="connsiteX0-87" fmla="*/ 2 w 914400"/>
              <a:gd name="connsiteY0-88" fmla="*/ 683148 h 914400"/>
              <a:gd name="connsiteX1-89" fmla="*/ 688101 w 914400"/>
              <a:gd name="connsiteY1-90" fmla="*/ 4949 h 914400"/>
              <a:gd name="connsiteX2-91" fmla="*/ 914400 w 914400"/>
              <a:gd name="connsiteY2-92" fmla="*/ 0 h 914400"/>
              <a:gd name="connsiteX3-93" fmla="*/ 0 w 914400"/>
              <a:gd name="connsiteY3-94" fmla="*/ 914400 h 914400"/>
              <a:gd name="connsiteX4-95" fmla="*/ 2 w 914400"/>
              <a:gd name="connsiteY4-96" fmla="*/ 683148 h 914400"/>
              <a:gd name="connsiteX0-97" fmla="*/ 2 w 914400"/>
              <a:gd name="connsiteY0-98" fmla="*/ 714368 h 945620"/>
              <a:gd name="connsiteX1-99" fmla="*/ 703912 w 914400"/>
              <a:gd name="connsiteY1-100" fmla="*/ 0 h 945620"/>
              <a:gd name="connsiteX2-101" fmla="*/ 914400 w 914400"/>
              <a:gd name="connsiteY2-102" fmla="*/ 31220 h 945620"/>
              <a:gd name="connsiteX3-103" fmla="*/ 0 w 914400"/>
              <a:gd name="connsiteY3-104" fmla="*/ 945620 h 945620"/>
              <a:gd name="connsiteX4-105" fmla="*/ 2 w 914400"/>
              <a:gd name="connsiteY4-106" fmla="*/ 714368 h 945620"/>
              <a:gd name="connsiteX0-107" fmla="*/ 2 w 922304"/>
              <a:gd name="connsiteY0-108" fmla="*/ 714796 h 946048"/>
              <a:gd name="connsiteX1-109" fmla="*/ 703912 w 922304"/>
              <a:gd name="connsiteY1-110" fmla="*/ 428 h 946048"/>
              <a:gd name="connsiteX2-111" fmla="*/ 922304 w 922304"/>
              <a:gd name="connsiteY2-112" fmla="*/ 0 h 946048"/>
              <a:gd name="connsiteX3-113" fmla="*/ 0 w 922304"/>
              <a:gd name="connsiteY3-114" fmla="*/ 946048 h 946048"/>
              <a:gd name="connsiteX4-115" fmla="*/ 2 w 922304"/>
              <a:gd name="connsiteY4-116" fmla="*/ 714796 h 946048"/>
              <a:gd name="connsiteX0-117" fmla="*/ 2 w 922304"/>
              <a:gd name="connsiteY0-118" fmla="*/ 714796 h 946048"/>
              <a:gd name="connsiteX1-119" fmla="*/ 682175 w 922304"/>
              <a:gd name="connsiteY1-120" fmla="*/ 25859 h 946048"/>
              <a:gd name="connsiteX2-121" fmla="*/ 922304 w 922304"/>
              <a:gd name="connsiteY2-122" fmla="*/ 0 h 946048"/>
              <a:gd name="connsiteX3-123" fmla="*/ 0 w 922304"/>
              <a:gd name="connsiteY3-124" fmla="*/ 946048 h 946048"/>
              <a:gd name="connsiteX4-125" fmla="*/ 2 w 922304"/>
              <a:gd name="connsiteY4-126" fmla="*/ 714796 h 946048"/>
              <a:gd name="connsiteX0-127" fmla="*/ 2 w 888711"/>
              <a:gd name="connsiteY0-128" fmla="*/ 688937 h 920189"/>
              <a:gd name="connsiteX1-129" fmla="*/ 682175 w 888711"/>
              <a:gd name="connsiteY1-130" fmla="*/ 0 h 920189"/>
              <a:gd name="connsiteX2-131" fmla="*/ 888711 w 888711"/>
              <a:gd name="connsiteY2-132" fmla="*/ 6354 h 920189"/>
              <a:gd name="connsiteX3-133" fmla="*/ 0 w 888711"/>
              <a:gd name="connsiteY3-134" fmla="*/ 920189 h 920189"/>
              <a:gd name="connsiteX4-135" fmla="*/ 2 w 888711"/>
              <a:gd name="connsiteY4-136" fmla="*/ 688937 h 920189"/>
              <a:gd name="connsiteX0-137" fmla="*/ 2 w 888711"/>
              <a:gd name="connsiteY0-138" fmla="*/ 687241 h 918493"/>
              <a:gd name="connsiteX1-139" fmla="*/ 680201 w 888711"/>
              <a:gd name="connsiteY1-140" fmla="*/ 0 h 918493"/>
              <a:gd name="connsiteX2-141" fmla="*/ 888711 w 888711"/>
              <a:gd name="connsiteY2-142" fmla="*/ 4658 h 918493"/>
              <a:gd name="connsiteX3-143" fmla="*/ 0 w 888711"/>
              <a:gd name="connsiteY3-144" fmla="*/ 918493 h 918493"/>
              <a:gd name="connsiteX4-145" fmla="*/ 2 w 888711"/>
              <a:gd name="connsiteY4-146" fmla="*/ 687241 h 918493"/>
              <a:gd name="connsiteX0-147" fmla="*/ 2 w 882785"/>
              <a:gd name="connsiteY0-148" fmla="*/ 687241 h 918493"/>
              <a:gd name="connsiteX1-149" fmla="*/ 680201 w 882785"/>
              <a:gd name="connsiteY1-150" fmla="*/ 0 h 918493"/>
              <a:gd name="connsiteX2-151" fmla="*/ 882785 w 882785"/>
              <a:gd name="connsiteY2-152" fmla="*/ 8049 h 918493"/>
              <a:gd name="connsiteX3-153" fmla="*/ 0 w 882785"/>
              <a:gd name="connsiteY3-154" fmla="*/ 918493 h 918493"/>
              <a:gd name="connsiteX4-155" fmla="*/ 2 w 882785"/>
              <a:gd name="connsiteY4-156" fmla="*/ 687241 h 918493"/>
              <a:gd name="connsiteX0-157" fmla="*/ 2 w 882785"/>
              <a:gd name="connsiteY0-158" fmla="*/ 682155 h 913407"/>
              <a:gd name="connsiteX1-159" fmla="*/ 682177 w 882785"/>
              <a:gd name="connsiteY1-160" fmla="*/ 0 h 913407"/>
              <a:gd name="connsiteX2-161" fmla="*/ 882785 w 882785"/>
              <a:gd name="connsiteY2-162" fmla="*/ 2963 h 913407"/>
              <a:gd name="connsiteX3-163" fmla="*/ 0 w 882785"/>
              <a:gd name="connsiteY3-164" fmla="*/ 913407 h 913407"/>
              <a:gd name="connsiteX4-165" fmla="*/ 2 w 882785"/>
              <a:gd name="connsiteY4-166" fmla="*/ 682155 h 91340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2785" h="913407">
                <a:moveTo>
                  <a:pt x="2" y="682155"/>
                </a:moveTo>
                <a:lnTo>
                  <a:pt x="682177" y="0"/>
                </a:lnTo>
                <a:lnTo>
                  <a:pt x="882785" y="2963"/>
                </a:lnTo>
                <a:lnTo>
                  <a:pt x="0" y="913407"/>
                </a:lnTo>
                <a:cubicBezTo>
                  <a:pt x="0" y="846224"/>
                  <a:pt x="2" y="749338"/>
                  <a:pt x="2" y="682155"/>
                </a:cubicBezTo>
                <a:close/>
              </a:path>
            </a:pathLst>
          </a:custGeom>
          <a:solidFill>
            <a:schemeClr val="accent6">
              <a:lumMod val="50000"/>
              <a:alpha val="69000"/>
            </a:schemeClr>
          </a:solidFill>
          <a:ln>
            <a:noFill/>
          </a:ln>
        </p:spPr>
        <p:txBody>
          <a:bodyPr vert="horz" wrap="square" lIns="91440" tIns="45720" rIns="91440" bIns="45720" numCol="1" rtlCol="0" anchor="t" anchorCtr="0" compatLnSpc="1"/>
          <a:lstStyle/>
          <a:p>
            <a:pPr algn="ctr"/>
            <a:endParaRPr lang="zh-CN" altLang="en-US" sz="3600"/>
          </a:p>
        </p:txBody>
      </p:sp>
      <p:sp>
        <p:nvSpPr>
          <p:cNvPr id="10" name="矩形 9"/>
          <p:cNvSpPr/>
          <p:nvPr/>
        </p:nvSpPr>
        <p:spPr>
          <a:xfrm>
            <a:off x="1354528" y="293317"/>
            <a:ext cx="1701107" cy="338554"/>
          </a:xfrm>
          <a:prstGeom prst="rect">
            <a:avLst/>
          </a:prstGeom>
          <a:noFill/>
        </p:spPr>
        <p:txBody>
          <a:bodyPr wrap="none">
            <a:spAutoFit/>
          </a:bodyPr>
          <a:lstStyle/>
          <a:p>
            <a:pPr algn="ctr"/>
            <a:r>
              <a:rPr lang="zh-CN" altLang="en-US" sz="1600" dirty="0" smtClean="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暑期教育培训</a:t>
            </a:r>
            <a:r>
              <a:rPr lang="en-US" altLang="zh-CN" sz="1600" dirty="0" err="1" smtClean="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rPr>
              <a:t>ppt</a:t>
            </a:r>
            <a:endParaRPr lang="zh-CN" altLang="en-US" sz="1600" dirty="0">
              <a:solidFill>
                <a:schemeClr val="accent6">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7197" name="组合 7196"/>
          <p:cNvGrpSpPr/>
          <p:nvPr/>
        </p:nvGrpSpPr>
        <p:grpSpPr>
          <a:xfrm>
            <a:off x="1195431" y="299154"/>
            <a:ext cx="2019300" cy="326880"/>
            <a:chOff x="1148400" y="302841"/>
            <a:chExt cx="2108200" cy="326880"/>
          </a:xfrm>
        </p:grpSpPr>
        <p:cxnSp>
          <p:nvCxnSpPr>
            <p:cNvPr id="430" name="直接连接符 429"/>
            <p:cNvCxnSpPr/>
            <p:nvPr/>
          </p:nvCxnSpPr>
          <p:spPr>
            <a:xfrm>
              <a:off x="1148400" y="302841"/>
              <a:ext cx="2108200"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a:off x="1148400" y="629721"/>
              <a:ext cx="2108200"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193" name="组合 7192"/>
          <p:cNvGrpSpPr/>
          <p:nvPr/>
        </p:nvGrpSpPr>
        <p:grpSpPr>
          <a:xfrm>
            <a:off x="749174" y="259632"/>
            <a:ext cx="404954" cy="405925"/>
            <a:chOff x="736861" y="260442"/>
            <a:chExt cx="404954" cy="405925"/>
          </a:xfrm>
        </p:grpSpPr>
        <p:sp>
          <p:nvSpPr>
            <p:cNvPr id="413" name="Oval 6"/>
            <p:cNvSpPr>
              <a:spLocks noChangeArrowheads="1"/>
            </p:cNvSpPr>
            <p:nvPr/>
          </p:nvSpPr>
          <p:spPr bwMode="auto">
            <a:xfrm>
              <a:off x="736861" y="260442"/>
              <a:ext cx="404954" cy="405925"/>
            </a:xfrm>
            <a:prstGeom prst="ellipse">
              <a:avLst/>
            </a:pr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14" name="Oval 7"/>
            <p:cNvSpPr>
              <a:spLocks noChangeArrowheads="1"/>
            </p:cNvSpPr>
            <p:nvPr/>
          </p:nvSpPr>
          <p:spPr bwMode="auto">
            <a:xfrm>
              <a:off x="770365" y="294916"/>
              <a:ext cx="336976" cy="33697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8"/>
            <p:cNvSpPr/>
            <p:nvPr/>
          </p:nvSpPr>
          <p:spPr bwMode="auto">
            <a:xfrm>
              <a:off x="900979" y="323079"/>
              <a:ext cx="28162" cy="48556"/>
            </a:xfrm>
            <a:custGeom>
              <a:avLst/>
              <a:gdLst>
                <a:gd name="T0" fmla="*/ 42 w 42"/>
                <a:gd name="T1" fmla="*/ 73 h 73"/>
                <a:gd name="T2" fmla="*/ 42 w 42"/>
                <a:gd name="T3" fmla="*/ 0 h 73"/>
                <a:gd name="T4" fmla="*/ 0 w 42"/>
                <a:gd name="T5" fmla="*/ 73 h 73"/>
                <a:gd name="T6" fmla="*/ 42 w 42"/>
                <a:gd name="T7" fmla="*/ 73 h 73"/>
              </a:gdLst>
              <a:ahLst/>
              <a:cxnLst>
                <a:cxn ang="0">
                  <a:pos x="T0" y="T1"/>
                </a:cxn>
                <a:cxn ang="0">
                  <a:pos x="T2" y="T3"/>
                </a:cxn>
                <a:cxn ang="0">
                  <a:pos x="T4" y="T5"/>
                </a:cxn>
                <a:cxn ang="0">
                  <a:pos x="T6" y="T7"/>
                </a:cxn>
              </a:cxnLst>
              <a:rect l="0" t="0" r="r" b="b"/>
              <a:pathLst>
                <a:path w="42" h="73">
                  <a:moveTo>
                    <a:pt x="42" y="73"/>
                  </a:moveTo>
                  <a:cubicBezTo>
                    <a:pt x="42" y="0"/>
                    <a:pt x="42" y="0"/>
                    <a:pt x="42" y="0"/>
                  </a:cubicBezTo>
                  <a:cubicBezTo>
                    <a:pt x="26" y="22"/>
                    <a:pt x="11" y="47"/>
                    <a:pt x="0" y="73"/>
                  </a:cubicBezTo>
                  <a:lnTo>
                    <a:pt x="42" y="73"/>
                  </a:ln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16" name="Freeform 9"/>
            <p:cNvSpPr/>
            <p:nvPr/>
          </p:nvSpPr>
          <p:spPr bwMode="auto">
            <a:xfrm>
              <a:off x="799012" y="399796"/>
              <a:ext cx="59238" cy="49527"/>
            </a:xfrm>
            <a:custGeom>
              <a:avLst/>
              <a:gdLst>
                <a:gd name="T0" fmla="*/ 89 w 89"/>
                <a:gd name="T1" fmla="*/ 0 h 75"/>
                <a:gd name="T2" fmla="*/ 22 w 89"/>
                <a:gd name="T3" fmla="*/ 0 h 75"/>
                <a:gd name="T4" fmla="*/ 0 w 89"/>
                <a:gd name="T5" fmla="*/ 75 h 75"/>
                <a:gd name="T6" fmla="*/ 78 w 89"/>
                <a:gd name="T7" fmla="*/ 75 h 75"/>
                <a:gd name="T8" fmla="*/ 89 w 89"/>
                <a:gd name="T9" fmla="*/ 0 h 75"/>
              </a:gdLst>
              <a:ahLst/>
              <a:cxnLst>
                <a:cxn ang="0">
                  <a:pos x="T0" y="T1"/>
                </a:cxn>
                <a:cxn ang="0">
                  <a:pos x="T2" y="T3"/>
                </a:cxn>
                <a:cxn ang="0">
                  <a:pos x="T4" y="T5"/>
                </a:cxn>
                <a:cxn ang="0">
                  <a:pos x="T6" y="T7"/>
                </a:cxn>
                <a:cxn ang="0">
                  <a:pos x="T8" y="T9"/>
                </a:cxn>
              </a:cxnLst>
              <a:rect l="0" t="0" r="r" b="b"/>
              <a:pathLst>
                <a:path w="89" h="75">
                  <a:moveTo>
                    <a:pt x="89" y="0"/>
                  </a:moveTo>
                  <a:cubicBezTo>
                    <a:pt x="22" y="0"/>
                    <a:pt x="22" y="0"/>
                    <a:pt x="22" y="0"/>
                  </a:cubicBezTo>
                  <a:cubicBezTo>
                    <a:pt x="10" y="23"/>
                    <a:pt x="3" y="48"/>
                    <a:pt x="0" y="75"/>
                  </a:cubicBezTo>
                  <a:cubicBezTo>
                    <a:pt x="78" y="75"/>
                    <a:pt x="78" y="75"/>
                    <a:pt x="78" y="75"/>
                  </a:cubicBezTo>
                  <a:cubicBezTo>
                    <a:pt x="79" y="49"/>
                    <a:pt x="83" y="24"/>
                    <a:pt x="89" y="0"/>
                  </a:cubicBez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17" name="Freeform 10"/>
            <p:cNvSpPr/>
            <p:nvPr/>
          </p:nvSpPr>
          <p:spPr bwMode="auto">
            <a:xfrm>
              <a:off x="836400" y="333275"/>
              <a:ext cx="51955" cy="38359"/>
            </a:xfrm>
            <a:custGeom>
              <a:avLst/>
              <a:gdLst>
                <a:gd name="T0" fmla="*/ 79 w 79"/>
                <a:gd name="T1" fmla="*/ 0 h 58"/>
                <a:gd name="T2" fmla="*/ 0 w 79"/>
                <a:gd name="T3" fmla="*/ 58 h 58"/>
                <a:gd name="T4" fmla="*/ 52 w 79"/>
                <a:gd name="T5" fmla="*/ 58 h 58"/>
                <a:gd name="T6" fmla="*/ 79 w 79"/>
                <a:gd name="T7" fmla="*/ 0 h 58"/>
              </a:gdLst>
              <a:ahLst/>
              <a:cxnLst>
                <a:cxn ang="0">
                  <a:pos x="T0" y="T1"/>
                </a:cxn>
                <a:cxn ang="0">
                  <a:pos x="T2" y="T3"/>
                </a:cxn>
                <a:cxn ang="0">
                  <a:pos x="T4" y="T5"/>
                </a:cxn>
                <a:cxn ang="0">
                  <a:pos x="T6" y="T7"/>
                </a:cxn>
              </a:cxnLst>
              <a:rect l="0" t="0" r="r" b="b"/>
              <a:pathLst>
                <a:path w="79" h="58">
                  <a:moveTo>
                    <a:pt x="79" y="0"/>
                  </a:moveTo>
                  <a:cubicBezTo>
                    <a:pt x="49" y="13"/>
                    <a:pt x="22" y="33"/>
                    <a:pt x="0" y="58"/>
                  </a:cubicBezTo>
                  <a:cubicBezTo>
                    <a:pt x="52" y="58"/>
                    <a:pt x="52" y="58"/>
                    <a:pt x="52" y="58"/>
                  </a:cubicBezTo>
                  <a:cubicBezTo>
                    <a:pt x="60" y="38"/>
                    <a:pt x="69" y="19"/>
                    <a:pt x="79" y="0"/>
                  </a:cubicBez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18" name="Freeform 11"/>
            <p:cNvSpPr/>
            <p:nvPr/>
          </p:nvSpPr>
          <p:spPr bwMode="auto">
            <a:xfrm>
              <a:off x="956818" y="323079"/>
              <a:ext cx="28162" cy="48556"/>
            </a:xfrm>
            <a:custGeom>
              <a:avLst/>
              <a:gdLst>
                <a:gd name="T0" fmla="*/ 42 w 42"/>
                <a:gd name="T1" fmla="*/ 73 h 73"/>
                <a:gd name="T2" fmla="*/ 0 w 42"/>
                <a:gd name="T3" fmla="*/ 0 h 73"/>
                <a:gd name="T4" fmla="*/ 0 w 42"/>
                <a:gd name="T5" fmla="*/ 73 h 73"/>
                <a:gd name="T6" fmla="*/ 42 w 42"/>
                <a:gd name="T7" fmla="*/ 73 h 73"/>
              </a:gdLst>
              <a:ahLst/>
              <a:cxnLst>
                <a:cxn ang="0">
                  <a:pos x="T0" y="T1"/>
                </a:cxn>
                <a:cxn ang="0">
                  <a:pos x="T2" y="T3"/>
                </a:cxn>
                <a:cxn ang="0">
                  <a:pos x="T4" y="T5"/>
                </a:cxn>
                <a:cxn ang="0">
                  <a:pos x="T6" y="T7"/>
                </a:cxn>
              </a:cxnLst>
              <a:rect l="0" t="0" r="r" b="b"/>
              <a:pathLst>
                <a:path w="42" h="73">
                  <a:moveTo>
                    <a:pt x="42" y="73"/>
                  </a:moveTo>
                  <a:cubicBezTo>
                    <a:pt x="31" y="47"/>
                    <a:pt x="17" y="22"/>
                    <a:pt x="0" y="0"/>
                  </a:cubicBezTo>
                  <a:cubicBezTo>
                    <a:pt x="0" y="73"/>
                    <a:pt x="0" y="73"/>
                    <a:pt x="0" y="73"/>
                  </a:cubicBezTo>
                  <a:lnTo>
                    <a:pt x="42" y="73"/>
                  </a:ln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19" name="Freeform 12"/>
            <p:cNvSpPr/>
            <p:nvPr/>
          </p:nvSpPr>
          <p:spPr bwMode="auto">
            <a:xfrm>
              <a:off x="1020426" y="399796"/>
              <a:ext cx="59238" cy="49527"/>
            </a:xfrm>
            <a:custGeom>
              <a:avLst/>
              <a:gdLst>
                <a:gd name="T0" fmla="*/ 11 w 89"/>
                <a:gd name="T1" fmla="*/ 75 h 75"/>
                <a:gd name="T2" fmla="*/ 89 w 89"/>
                <a:gd name="T3" fmla="*/ 75 h 75"/>
                <a:gd name="T4" fmla="*/ 67 w 89"/>
                <a:gd name="T5" fmla="*/ 0 h 75"/>
                <a:gd name="T6" fmla="*/ 0 w 89"/>
                <a:gd name="T7" fmla="*/ 0 h 75"/>
                <a:gd name="T8" fmla="*/ 11 w 89"/>
                <a:gd name="T9" fmla="*/ 75 h 75"/>
              </a:gdLst>
              <a:ahLst/>
              <a:cxnLst>
                <a:cxn ang="0">
                  <a:pos x="T0" y="T1"/>
                </a:cxn>
                <a:cxn ang="0">
                  <a:pos x="T2" y="T3"/>
                </a:cxn>
                <a:cxn ang="0">
                  <a:pos x="T4" y="T5"/>
                </a:cxn>
                <a:cxn ang="0">
                  <a:pos x="T6" y="T7"/>
                </a:cxn>
                <a:cxn ang="0">
                  <a:pos x="T8" y="T9"/>
                </a:cxn>
              </a:cxnLst>
              <a:rect l="0" t="0" r="r" b="b"/>
              <a:pathLst>
                <a:path w="89" h="75">
                  <a:moveTo>
                    <a:pt x="11" y="75"/>
                  </a:moveTo>
                  <a:cubicBezTo>
                    <a:pt x="89" y="75"/>
                    <a:pt x="89" y="75"/>
                    <a:pt x="89" y="75"/>
                  </a:cubicBezTo>
                  <a:cubicBezTo>
                    <a:pt x="86" y="48"/>
                    <a:pt x="78" y="23"/>
                    <a:pt x="67" y="0"/>
                  </a:cubicBezTo>
                  <a:cubicBezTo>
                    <a:pt x="0" y="0"/>
                    <a:pt x="0" y="0"/>
                    <a:pt x="0" y="0"/>
                  </a:cubicBezTo>
                  <a:cubicBezTo>
                    <a:pt x="6" y="24"/>
                    <a:pt x="9" y="49"/>
                    <a:pt x="11" y="75"/>
                  </a:cubicBez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0" name="Freeform 13"/>
            <p:cNvSpPr/>
            <p:nvPr/>
          </p:nvSpPr>
          <p:spPr bwMode="auto">
            <a:xfrm>
              <a:off x="998090" y="333275"/>
              <a:ext cx="51469" cy="38359"/>
            </a:xfrm>
            <a:custGeom>
              <a:avLst/>
              <a:gdLst>
                <a:gd name="T0" fmla="*/ 78 w 78"/>
                <a:gd name="T1" fmla="*/ 58 h 58"/>
                <a:gd name="T2" fmla="*/ 0 w 78"/>
                <a:gd name="T3" fmla="*/ 0 h 58"/>
                <a:gd name="T4" fmla="*/ 27 w 78"/>
                <a:gd name="T5" fmla="*/ 58 h 58"/>
                <a:gd name="T6" fmla="*/ 78 w 78"/>
                <a:gd name="T7" fmla="*/ 58 h 58"/>
              </a:gdLst>
              <a:ahLst/>
              <a:cxnLst>
                <a:cxn ang="0">
                  <a:pos x="T0" y="T1"/>
                </a:cxn>
                <a:cxn ang="0">
                  <a:pos x="T2" y="T3"/>
                </a:cxn>
                <a:cxn ang="0">
                  <a:pos x="T4" y="T5"/>
                </a:cxn>
                <a:cxn ang="0">
                  <a:pos x="T6" y="T7"/>
                </a:cxn>
              </a:cxnLst>
              <a:rect l="0" t="0" r="r" b="b"/>
              <a:pathLst>
                <a:path w="78" h="58">
                  <a:moveTo>
                    <a:pt x="78" y="58"/>
                  </a:moveTo>
                  <a:cubicBezTo>
                    <a:pt x="57" y="33"/>
                    <a:pt x="30" y="13"/>
                    <a:pt x="0" y="0"/>
                  </a:cubicBezTo>
                  <a:cubicBezTo>
                    <a:pt x="10" y="19"/>
                    <a:pt x="19" y="38"/>
                    <a:pt x="27" y="58"/>
                  </a:cubicBezTo>
                  <a:lnTo>
                    <a:pt x="78" y="58"/>
                  </a:ln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1" name="Freeform 14"/>
            <p:cNvSpPr/>
            <p:nvPr/>
          </p:nvSpPr>
          <p:spPr bwMode="auto">
            <a:xfrm>
              <a:off x="897095" y="554689"/>
              <a:ext cx="28162" cy="48556"/>
            </a:xfrm>
            <a:custGeom>
              <a:avLst/>
              <a:gdLst>
                <a:gd name="T0" fmla="*/ 0 w 42"/>
                <a:gd name="T1" fmla="*/ 0 h 73"/>
                <a:gd name="T2" fmla="*/ 42 w 42"/>
                <a:gd name="T3" fmla="*/ 73 h 73"/>
                <a:gd name="T4" fmla="*/ 42 w 42"/>
                <a:gd name="T5" fmla="*/ 0 h 73"/>
                <a:gd name="T6" fmla="*/ 0 w 42"/>
                <a:gd name="T7" fmla="*/ 0 h 73"/>
              </a:gdLst>
              <a:ahLst/>
              <a:cxnLst>
                <a:cxn ang="0">
                  <a:pos x="T0" y="T1"/>
                </a:cxn>
                <a:cxn ang="0">
                  <a:pos x="T2" y="T3"/>
                </a:cxn>
                <a:cxn ang="0">
                  <a:pos x="T4" y="T5"/>
                </a:cxn>
                <a:cxn ang="0">
                  <a:pos x="T6" y="T7"/>
                </a:cxn>
              </a:cxnLst>
              <a:rect l="0" t="0" r="r" b="b"/>
              <a:pathLst>
                <a:path w="42" h="73">
                  <a:moveTo>
                    <a:pt x="0" y="0"/>
                  </a:moveTo>
                  <a:cubicBezTo>
                    <a:pt x="11" y="27"/>
                    <a:pt x="26" y="51"/>
                    <a:pt x="42" y="73"/>
                  </a:cubicBezTo>
                  <a:cubicBezTo>
                    <a:pt x="42" y="0"/>
                    <a:pt x="42" y="0"/>
                    <a:pt x="42" y="0"/>
                  </a:cubicBezTo>
                  <a:lnTo>
                    <a:pt x="0" y="0"/>
                  </a:ln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2" name="Freeform 15"/>
            <p:cNvSpPr/>
            <p:nvPr/>
          </p:nvSpPr>
          <p:spPr bwMode="auto">
            <a:xfrm>
              <a:off x="799012" y="477000"/>
              <a:ext cx="59238" cy="50498"/>
            </a:xfrm>
            <a:custGeom>
              <a:avLst/>
              <a:gdLst>
                <a:gd name="T0" fmla="*/ 78 w 89"/>
                <a:gd name="T1" fmla="*/ 0 h 76"/>
                <a:gd name="T2" fmla="*/ 0 w 89"/>
                <a:gd name="T3" fmla="*/ 0 h 76"/>
                <a:gd name="T4" fmla="*/ 22 w 89"/>
                <a:gd name="T5" fmla="*/ 76 h 76"/>
                <a:gd name="T6" fmla="*/ 89 w 89"/>
                <a:gd name="T7" fmla="*/ 76 h 76"/>
                <a:gd name="T8" fmla="*/ 78 w 89"/>
                <a:gd name="T9" fmla="*/ 0 h 76"/>
              </a:gdLst>
              <a:ahLst/>
              <a:cxnLst>
                <a:cxn ang="0">
                  <a:pos x="T0" y="T1"/>
                </a:cxn>
                <a:cxn ang="0">
                  <a:pos x="T2" y="T3"/>
                </a:cxn>
                <a:cxn ang="0">
                  <a:pos x="T4" y="T5"/>
                </a:cxn>
                <a:cxn ang="0">
                  <a:pos x="T6" y="T7"/>
                </a:cxn>
                <a:cxn ang="0">
                  <a:pos x="T8" y="T9"/>
                </a:cxn>
              </a:cxnLst>
              <a:rect l="0" t="0" r="r" b="b"/>
              <a:pathLst>
                <a:path w="89" h="76">
                  <a:moveTo>
                    <a:pt x="78" y="0"/>
                  </a:moveTo>
                  <a:cubicBezTo>
                    <a:pt x="0" y="0"/>
                    <a:pt x="0" y="0"/>
                    <a:pt x="0" y="0"/>
                  </a:cubicBezTo>
                  <a:cubicBezTo>
                    <a:pt x="3" y="27"/>
                    <a:pt x="10" y="53"/>
                    <a:pt x="22" y="76"/>
                  </a:cubicBezTo>
                  <a:cubicBezTo>
                    <a:pt x="89" y="76"/>
                    <a:pt x="89" y="76"/>
                    <a:pt x="89" y="76"/>
                  </a:cubicBezTo>
                  <a:cubicBezTo>
                    <a:pt x="83" y="51"/>
                    <a:pt x="79" y="26"/>
                    <a:pt x="78" y="0"/>
                  </a:cubicBez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3" name="Freeform 16"/>
            <p:cNvSpPr/>
            <p:nvPr/>
          </p:nvSpPr>
          <p:spPr bwMode="auto">
            <a:xfrm>
              <a:off x="832030" y="554689"/>
              <a:ext cx="52440" cy="38359"/>
            </a:xfrm>
            <a:custGeom>
              <a:avLst/>
              <a:gdLst>
                <a:gd name="T0" fmla="*/ 0 w 79"/>
                <a:gd name="T1" fmla="*/ 0 h 58"/>
                <a:gd name="T2" fmla="*/ 79 w 79"/>
                <a:gd name="T3" fmla="*/ 58 h 58"/>
                <a:gd name="T4" fmla="*/ 52 w 79"/>
                <a:gd name="T5" fmla="*/ 0 h 58"/>
                <a:gd name="T6" fmla="*/ 0 w 79"/>
                <a:gd name="T7" fmla="*/ 0 h 58"/>
              </a:gdLst>
              <a:ahLst/>
              <a:cxnLst>
                <a:cxn ang="0">
                  <a:pos x="T0" y="T1"/>
                </a:cxn>
                <a:cxn ang="0">
                  <a:pos x="T2" y="T3"/>
                </a:cxn>
                <a:cxn ang="0">
                  <a:pos x="T4" y="T5"/>
                </a:cxn>
                <a:cxn ang="0">
                  <a:pos x="T6" y="T7"/>
                </a:cxn>
              </a:cxnLst>
              <a:rect l="0" t="0" r="r" b="b"/>
              <a:pathLst>
                <a:path w="79" h="58">
                  <a:moveTo>
                    <a:pt x="0" y="0"/>
                  </a:moveTo>
                  <a:cubicBezTo>
                    <a:pt x="22" y="25"/>
                    <a:pt x="49" y="45"/>
                    <a:pt x="79" y="58"/>
                  </a:cubicBezTo>
                  <a:cubicBezTo>
                    <a:pt x="69" y="40"/>
                    <a:pt x="60" y="20"/>
                    <a:pt x="52" y="0"/>
                  </a:cubicBezTo>
                  <a:lnTo>
                    <a:pt x="0" y="0"/>
                  </a:ln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4" name="Freeform 17"/>
            <p:cNvSpPr/>
            <p:nvPr/>
          </p:nvSpPr>
          <p:spPr bwMode="auto">
            <a:xfrm>
              <a:off x="952934" y="554689"/>
              <a:ext cx="27677" cy="48556"/>
            </a:xfrm>
            <a:custGeom>
              <a:avLst/>
              <a:gdLst>
                <a:gd name="T0" fmla="*/ 0 w 42"/>
                <a:gd name="T1" fmla="*/ 73 h 73"/>
                <a:gd name="T2" fmla="*/ 42 w 42"/>
                <a:gd name="T3" fmla="*/ 0 h 73"/>
                <a:gd name="T4" fmla="*/ 0 w 42"/>
                <a:gd name="T5" fmla="*/ 0 h 73"/>
                <a:gd name="T6" fmla="*/ 0 w 42"/>
                <a:gd name="T7" fmla="*/ 73 h 73"/>
              </a:gdLst>
              <a:ahLst/>
              <a:cxnLst>
                <a:cxn ang="0">
                  <a:pos x="T0" y="T1"/>
                </a:cxn>
                <a:cxn ang="0">
                  <a:pos x="T2" y="T3"/>
                </a:cxn>
                <a:cxn ang="0">
                  <a:pos x="T4" y="T5"/>
                </a:cxn>
                <a:cxn ang="0">
                  <a:pos x="T6" y="T7"/>
                </a:cxn>
              </a:cxnLst>
              <a:rect l="0" t="0" r="r" b="b"/>
              <a:pathLst>
                <a:path w="42" h="73">
                  <a:moveTo>
                    <a:pt x="0" y="73"/>
                  </a:moveTo>
                  <a:cubicBezTo>
                    <a:pt x="17" y="51"/>
                    <a:pt x="31" y="27"/>
                    <a:pt x="42" y="0"/>
                  </a:cubicBezTo>
                  <a:cubicBezTo>
                    <a:pt x="0" y="0"/>
                    <a:pt x="0" y="0"/>
                    <a:pt x="0" y="0"/>
                  </a:cubicBezTo>
                  <a:lnTo>
                    <a:pt x="0" y="73"/>
                  </a:ln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5" name="Freeform 18"/>
            <p:cNvSpPr/>
            <p:nvPr/>
          </p:nvSpPr>
          <p:spPr bwMode="auto">
            <a:xfrm>
              <a:off x="1020426" y="477000"/>
              <a:ext cx="59238" cy="50498"/>
            </a:xfrm>
            <a:custGeom>
              <a:avLst/>
              <a:gdLst>
                <a:gd name="T0" fmla="*/ 0 w 89"/>
                <a:gd name="T1" fmla="*/ 76 h 76"/>
                <a:gd name="T2" fmla="*/ 67 w 89"/>
                <a:gd name="T3" fmla="*/ 76 h 76"/>
                <a:gd name="T4" fmla="*/ 89 w 89"/>
                <a:gd name="T5" fmla="*/ 0 h 76"/>
                <a:gd name="T6" fmla="*/ 11 w 89"/>
                <a:gd name="T7" fmla="*/ 0 h 76"/>
                <a:gd name="T8" fmla="*/ 0 w 89"/>
                <a:gd name="T9" fmla="*/ 76 h 76"/>
              </a:gdLst>
              <a:ahLst/>
              <a:cxnLst>
                <a:cxn ang="0">
                  <a:pos x="T0" y="T1"/>
                </a:cxn>
                <a:cxn ang="0">
                  <a:pos x="T2" y="T3"/>
                </a:cxn>
                <a:cxn ang="0">
                  <a:pos x="T4" y="T5"/>
                </a:cxn>
                <a:cxn ang="0">
                  <a:pos x="T6" y="T7"/>
                </a:cxn>
                <a:cxn ang="0">
                  <a:pos x="T8" y="T9"/>
                </a:cxn>
              </a:cxnLst>
              <a:rect l="0" t="0" r="r" b="b"/>
              <a:pathLst>
                <a:path w="89" h="76">
                  <a:moveTo>
                    <a:pt x="0" y="76"/>
                  </a:moveTo>
                  <a:cubicBezTo>
                    <a:pt x="67" y="76"/>
                    <a:pt x="67" y="76"/>
                    <a:pt x="67" y="76"/>
                  </a:cubicBezTo>
                  <a:cubicBezTo>
                    <a:pt x="78" y="53"/>
                    <a:pt x="86" y="27"/>
                    <a:pt x="89" y="0"/>
                  </a:cubicBezTo>
                  <a:cubicBezTo>
                    <a:pt x="11" y="0"/>
                    <a:pt x="11" y="0"/>
                    <a:pt x="11" y="0"/>
                  </a:cubicBezTo>
                  <a:cubicBezTo>
                    <a:pt x="9" y="26"/>
                    <a:pt x="6" y="51"/>
                    <a:pt x="0" y="76"/>
                  </a:cubicBez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6" name="Freeform 19"/>
            <p:cNvSpPr/>
            <p:nvPr/>
          </p:nvSpPr>
          <p:spPr bwMode="auto">
            <a:xfrm>
              <a:off x="994206" y="554689"/>
              <a:ext cx="51469" cy="38359"/>
            </a:xfrm>
            <a:custGeom>
              <a:avLst/>
              <a:gdLst>
                <a:gd name="T0" fmla="*/ 0 w 78"/>
                <a:gd name="T1" fmla="*/ 58 h 58"/>
                <a:gd name="T2" fmla="*/ 78 w 78"/>
                <a:gd name="T3" fmla="*/ 0 h 58"/>
                <a:gd name="T4" fmla="*/ 27 w 78"/>
                <a:gd name="T5" fmla="*/ 0 h 58"/>
                <a:gd name="T6" fmla="*/ 0 w 78"/>
                <a:gd name="T7" fmla="*/ 58 h 58"/>
              </a:gdLst>
              <a:ahLst/>
              <a:cxnLst>
                <a:cxn ang="0">
                  <a:pos x="T0" y="T1"/>
                </a:cxn>
                <a:cxn ang="0">
                  <a:pos x="T2" y="T3"/>
                </a:cxn>
                <a:cxn ang="0">
                  <a:pos x="T4" y="T5"/>
                </a:cxn>
                <a:cxn ang="0">
                  <a:pos x="T6" y="T7"/>
                </a:cxn>
              </a:cxnLst>
              <a:rect l="0" t="0" r="r" b="b"/>
              <a:pathLst>
                <a:path w="78" h="58">
                  <a:moveTo>
                    <a:pt x="0" y="58"/>
                  </a:moveTo>
                  <a:cubicBezTo>
                    <a:pt x="30" y="45"/>
                    <a:pt x="57" y="25"/>
                    <a:pt x="78" y="0"/>
                  </a:cubicBezTo>
                  <a:cubicBezTo>
                    <a:pt x="27" y="0"/>
                    <a:pt x="27" y="0"/>
                    <a:pt x="27" y="0"/>
                  </a:cubicBezTo>
                  <a:cubicBezTo>
                    <a:pt x="19" y="20"/>
                    <a:pt x="10" y="40"/>
                    <a:pt x="0" y="58"/>
                  </a:cubicBez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7" name="Freeform 20"/>
            <p:cNvSpPr/>
            <p:nvPr/>
          </p:nvSpPr>
          <p:spPr bwMode="auto">
            <a:xfrm>
              <a:off x="874759" y="399796"/>
              <a:ext cx="136441" cy="126245"/>
            </a:xfrm>
            <a:custGeom>
              <a:avLst/>
              <a:gdLst>
                <a:gd name="T0" fmla="*/ 206 w 206"/>
                <a:gd name="T1" fmla="*/ 13 h 191"/>
                <a:gd name="T2" fmla="*/ 198 w 206"/>
                <a:gd name="T3" fmla="*/ 0 h 191"/>
                <a:gd name="T4" fmla="*/ 7 w 206"/>
                <a:gd name="T5" fmla="*/ 0 h 191"/>
                <a:gd name="T6" fmla="*/ 0 w 206"/>
                <a:gd name="T7" fmla="*/ 13 h 191"/>
                <a:gd name="T8" fmla="*/ 0 w 206"/>
                <a:gd name="T9" fmla="*/ 178 h 191"/>
                <a:gd name="T10" fmla="*/ 7 w 206"/>
                <a:gd name="T11" fmla="*/ 191 h 191"/>
                <a:gd name="T12" fmla="*/ 198 w 206"/>
                <a:gd name="T13" fmla="*/ 191 h 191"/>
                <a:gd name="T14" fmla="*/ 206 w 206"/>
                <a:gd name="T15" fmla="*/ 178 h 191"/>
                <a:gd name="T16" fmla="*/ 206 w 206"/>
                <a:gd name="T17" fmla="*/ 1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191">
                  <a:moveTo>
                    <a:pt x="206" y="13"/>
                  </a:moveTo>
                  <a:cubicBezTo>
                    <a:pt x="206" y="6"/>
                    <a:pt x="203" y="0"/>
                    <a:pt x="198" y="0"/>
                  </a:cubicBezTo>
                  <a:cubicBezTo>
                    <a:pt x="7" y="0"/>
                    <a:pt x="7" y="0"/>
                    <a:pt x="7" y="0"/>
                  </a:cubicBezTo>
                  <a:cubicBezTo>
                    <a:pt x="3" y="0"/>
                    <a:pt x="0" y="6"/>
                    <a:pt x="0" y="13"/>
                  </a:cubicBezTo>
                  <a:cubicBezTo>
                    <a:pt x="0" y="178"/>
                    <a:pt x="0" y="178"/>
                    <a:pt x="0" y="178"/>
                  </a:cubicBezTo>
                  <a:cubicBezTo>
                    <a:pt x="0" y="185"/>
                    <a:pt x="3" y="191"/>
                    <a:pt x="7" y="191"/>
                  </a:cubicBezTo>
                  <a:cubicBezTo>
                    <a:pt x="198" y="191"/>
                    <a:pt x="198" y="191"/>
                    <a:pt x="198" y="191"/>
                  </a:cubicBezTo>
                  <a:cubicBezTo>
                    <a:pt x="203" y="191"/>
                    <a:pt x="206" y="185"/>
                    <a:pt x="206" y="178"/>
                  </a:cubicBezTo>
                  <a:lnTo>
                    <a:pt x="206" y="13"/>
                  </a:lnTo>
                  <a:close/>
                </a:path>
              </a:pathLst>
            </a:custGeom>
            <a:solidFill>
              <a:schemeClr val="accent6">
                <a:lumMod val="50000"/>
              </a:schemeClr>
            </a:solidFill>
            <a:ln>
              <a:noFill/>
            </a:ln>
          </p:spPr>
          <p:txBody>
            <a:bodyPr vert="horz" wrap="square" lIns="91440" tIns="45720" rIns="91440" bIns="45720" numCol="1" anchor="t" anchorCtr="0" compatLnSpc="1"/>
            <a:lstStyle/>
            <a:p>
              <a:endParaRPr lang="zh-CN" altLang="en-US"/>
            </a:p>
          </p:txBody>
        </p:sp>
        <p:sp>
          <p:nvSpPr>
            <p:cNvPr id="428" name="Freeform 21"/>
            <p:cNvSpPr/>
            <p:nvPr/>
          </p:nvSpPr>
          <p:spPr bwMode="auto">
            <a:xfrm>
              <a:off x="927685" y="433300"/>
              <a:ext cx="46613" cy="48556"/>
            </a:xfrm>
            <a:custGeom>
              <a:avLst/>
              <a:gdLst>
                <a:gd name="T0" fmla="*/ 66 w 70"/>
                <a:gd name="T1" fmla="*/ 41 h 73"/>
                <a:gd name="T2" fmla="*/ 9 w 70"/>
                <a:gd name="T3" fmla="*/ 71 h 73"/>
                <a:gd name="T4" fmla="*/ 0 w 70"/>
                <a:gd name="T5" fmla="*/ 66 h 73"/>
                <a:gd name="T6" fmla="*/ 0 w 70"/>
                <a:gd name="T7" fmla="*/ 8 h 73"/>
                <a:gd name="T8" fmla="*/ 9 w 70"/>
                <a:gd name="T9" fmla="*/ 3 h 73"/>
                <a:gd name="T10" fmla="*/ 66 w 70"/>
                <a:gd name="T11" fmla="*/ 32 h 73"/>
                <a:gd name="T12" fmla="*/ 66 w 70"/>
                <a:gd name="T13" fmla="*/ 41 h 73"/>
              </a:gdLst>
              <a:ahLst/>
              <a:cxnLst>
                <a:cxn ang="0">
                  <a:pos x="T0" y="T1"/>
                </a:cxn>
                <a:cxn ang="0">
                  <a:pos x="T2" y="T3"/>
                </a:cxn>
                <a:cxn ang="0">
                  <a:pos x="T4" y="T5"/>
                </a:cxn>
                <a:cxn ang="0">
                  <a:pos x="T6" y="T7"/>
                </a:cxn>
                <a:cxn ang="0">
                  <a:pos x="T8" y="T9"/>
                </a:cxn>
                <a:cxn ang="0">
                  <a:pos x="T10" y="T11"/>
                </a:cxn>
                <a:cxn ang="0">
                  <a:pos x="T12" y="T13"/>
                </a:cxn>
              </a:cxnLst>
              <a:rect l="0" t="0" r="r" b="b"/>
              <a:pathLst>
                <a:path w="70" h="73">
                  <a:moveTo>
                    <a:pt x="66" y="41"/>
                  </a:moveTo>
                  <a:cubicBezTo>
                    <a:pt x="9" y="71"/>
                    <a:pt x="9" y="71"/>
                    <a:pt x="9" y="71"/>
                  </a:cubicBezTo>
                  <a:cubicBezTo>
                    <a:pt x="4" y="73"/>
                    <a:pt x="0" y="71"/>
                    <a:pt x="0" y="66"/>
                  </a:cubicBezTo>
                  <a:cubicBezTo>
                    <a:pt x="0" y="8"/>
                    <a:pt x="0" y="8"/>
                    <a:pt x="0" y="8"/>
                  </a:cubicBezTo>
                  <a:cubicBezTo>
                    <a:pt x="0" y="3"/>
                    <a:pt x="4" y="0"/>
                    <a:pt x="9" y="3"/>
                  </a:cubicBezTo>
                  <a:cubicBezTo>
                    <a:pt x="66" y="32"/>
                    <a:pt x="66" y="32"/>
                    <a:pt x="66" y="32"/>
                  </a:cubicBezTo>
                  <a:cubicBezTo>
                    <a:pt x="70" y="35"/>
                    <a:pt x="70" y="39"/>
                    <a:pt x="66"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2" name="TextBox 261"/>
          <p:cNvSpPr txBox="1"/>
          <p:nvPr/>
        </p:nvSpPr>
        <p:spPr>
          <a:xfrm rot="21480000">
            <a:off x="2017859" y="1539169"/>
            <a:ext cx="4652624" cy="2062103"/>
          </a:xfrm>
          <a:prstGeom prst="rect">
            <a:avLst/>
          </a:prstGeom>
          <a:noFill/>
        </p:spPr>
        <p:txBody>
          <a:bodyPr wrap="square">
            <a:spAutoFit/>
          </a:bodyPr>
          <a:lstStyle>
            <a:defPPr>
              <a:defRPr lang="zh-CN"/>
            </a:defPPr>
            <a:lvl1pPr fontAlgn="auto">
              <a:spcBef>
                <a:spcPts val="0"/>
              </a:spcBef>
              <a:spcAft>
                <a:spcPts val="0"/>
              </a:spcAft>
              <a:defRPr sz="4000" b="1" spc="0">
                <a:ln w="9525">
                  <a:solidFill>
                    <a:schemeClr val="tx2">
                      <a:tint val="1000"/>
                    </a:schemeClr>
                  </a:solidFill>
                  <a:prstDash val="solid"/>
                </a:ln>
                <a:solidFill>
                  <a:schemeClr val="accent6">
                    <a:lumMod val="50000"/>
                  </a:schemeClr>
                </a:solidFill>
                <a:effectLst>
                  <a:outerShdw blurRad="50000" dist="50800" dir="7500000" algn="tl">
                    <a:srgbClr val="000000">
                      <a:shade val="5000"/>
                      <a:alpha val="35000"/>
                    </a:srgbClr>
                  </a:outerShdw>
                </a:effectLst>
                <a:latin typeface="方正综艺简体" panose="03000509000000000000" pitchFamily="65" charset="-122"/>
                <a:ea typeface="方正综艺简体" panose="03000509000000000000" pitchFamily="65" charset="-122"/>
              </a:defRPr>
            </a:lvl1pPr>
          </a:lstStyle>
          <a:p>
            <a:pPr algn="ctr"/>
            <a:r>
              <a:rPr lang="zh-CN" altLang="en-US" sz="4800" dirty="0" smtClean="0">
                <a:latin typeface="Arial" panose="020B0604020202020204" pitchFamily="34" charset="0"/>
                <a:ea typeface="微软雅黑" panose="020B0503020204020204" pitchFamily="34" charset="-122"/>
                <a:cs typeface="Arial" panose="020B0604020202020204" pitchFamily="34" charset="0"/>
              </a:rPr>
              <a:t>期待小朋友们</a:t>
            </a:r>
            <a:endParaRPr lang="en-US" altLang="zh-CN" sz="4800" dirty="0" smtClean="0">
              <a:latin typeface="Arial" panose="020B0604020202020204" pitchFamily="34" charset="0"/>
              <a:ea typeface="微软雅黑" panose="020B0503020204020204" pitchFamily="34" charset="-122"/>
              <a:cs typeface="Arial" panose="020B0604020202020204" pitchFamily="34" charset="0"/>
            </a:endParaRPr>
          </a:p>
          <a:p>
            <a:pPr algn="ctr"/>
            <a:r>
              <a:rPr lang="zh-CN" altLang="en-US" sz="8000" dirty="0">
                <a:latin typeface="Arial" panose="020B0604020202020204" pitchFamily="34" charset="0"/>
                <a:ea typeface="微软雅黑" panose="020B0503020204020204" pitchFamily="34" charset="-122"/>
                <a:cs typeface="Arial" panose="020B0604020202020204" pitchFamily="34" charset="0"/>
              </a:rPr>
              <a:t>的</a:t>
            </a:r>
            <a:r>
              <a:rPr lang="zh-CN" altLang="en-US" sz="8000" dirty="0" smtClean="0">
                <a:latin typeface="Arial" panose="020B0604020202020204" pitchFamily="34" charset="0"/>
                <a:ea typeface="微软雅黑" panose="020B0503020204020204" pitchFamily="34" charset="-122"/>
                <a:cs typeface="Arial" panose="020B0604020202020204" pitchFamily="34" charset="0"/>
              </a:rPr>
              <a:t>加入</a:t>
            </a:r>
            <a:endParaRPr lang="zh-CN" altLang="en-US" sz="8000" dirty="0">
              <a:latin typeface="Arial" panose="020B0604020202020204" pitchFamily="34" charset="0"/>
              <a:ea typeface="微软雅黑" panose="020B0503020204020204" pitchFamily="34" charset="-122"/>
              <a:cs typeface="Arial" panose="020B0604020202020204" pitchFamily="34" charset="0"/>
            </a:endParaRPr>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5685" y="1519151"/>
            <a:ext cx="2464380" cy="246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3" name="直接箭头连接符 152"/>
          <p:cNvCxnSpPr/>
          <p:nvPr/>
        </p:nvCxnSpPr>
        <p:spPr>
          <a:xfrm flipV="1">
            <a:off x="0" y="4003657"/>
            <a:ext cx="9166963" cy="278076"/>
          </a:xfrm>
          <a:prstGeom prst="straightConnector1">
            <a:avLst/>
          </a:prstGeom>
          <a:ln w="101600">
            <a:solidFill>
              <a:srgbClr val="75ABAA"/>
            </a:solidFill>
            <a:tailEnd type="none"/>
          </a:ln>
        </p:spPr>
        <p:style>
          <a:lnRef idx="1">
            <a:schemeClr val="accent1"/>
          </a:lnRef>
          <a:fillRef idx="0">
            <a:schemeClr val="accent1"/>
          </a:fillRef>
          <a:effectRef idx="0">
            <a:schemeClr val="accent1"/>
          </a:effectRef>
          <a:fontRef idx="minor">
            <a:schemeClr val="tx1"/>
          </a:fontRef>
        </p:style>
      </p:cxnSp>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100" y="1851916"/>
            <a:ext cx="1472492" cy="2391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355053"/>
      </p:ext>
    </p:extLst>
  </p:cSld>
  <p:clrMapOvr>
    <a:masterClrMapping/>
  </p:clrMapOvr>
  <mc:AlternateContent xmlns:mc="http://schemas.openxmlformats.org/markup-compatibility/2006" xmlns:p14="http://schemas.microsoft.com/office/powerpoint/2010/main">
    <mc:Choice Requires="p14">
      <p:transition spd="slow" p14:dur="2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1000"/>
                                        <p:tgtEl>
                                          <p:spTgt spid="262"/>
                                        </p:tgtEl>
                                      </p:cBhvr>
                                    </p:animEffect>
                                    <p:anim calcmode="lin" valueType="num">
                                      <p:cBhvr>
                                        <p:cTn id="8" dur="1000" fill="hold"/>
                                        <p:tgtEl>
                                          <p:spTgt spid="262"/>
                                        </p:tgtEl>
                                        <p:attrNameLst>
                                          <p:attrName>ppt_x</p:attrName>
                                        </p:attrNameLst>
                                      </p:cBhvr>
                                      <p:tavLst>
                                        <p:tav tm="0">
                                          <p:val>
                                            <p:strVal val="#ppt_x"/>
                                          </p:val>
                                        </p:tav>
                                        <p:tav tm="100000">
                                          <p:val>
                                            <p:strVal val="#ppt_x"/>
                                          </p:val>
                                        </p:tav>
                                      </p:tavLst>
                                    </p:anim>
                                    <p:anim calcmode="lin" valueType="num">
                                      <p:cBhvr>
                                        <p:cTn id="9" dur="1000" fill="hold"/>
                                        <p:tgtEl>
                                          <p:spTgt spid="2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586182C-B26B-4403-837E-FCCFB49054F5"/>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2017暑期教育培训PPT"/>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F:\新建文件夹\254149567\FileRecv\341PPT暑假招生71套"/>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TotalTime>
  <Words>995</Words>
  <Application>Microsoft Office PowerPoint</Application>
  <PresentationFormat>全屏显示(16:9)</PresentationFormat>
  <Paragraphs>166</Paragraphs>
  <Slides>23</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宋体</vt:lpstr>
      <vt:lpstr>华康海报体W12(P)</vt:lpstr>
      <vt:lpstr>Calibri</vt:lpstr>
      <vt:lpstr>幼圆</vt:lpstr>
      <vt:lpstr>Arial</vt:lpstr>
      <vt:lpstr>方正正中黑简体</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锐普PPT</Company>
  <LinksUpToDate>false</LinksUpToDate>
  <SharedDoc>false</SharedDoc>
  <HyperlinkBase>www.rapidesign.cn</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2017暑期教育培训PPT</dc:title>
  <dc:subject>锐普PPT演世界第3季-暑期儿童安全大盘点</dc:subject>
  <dc:creator>heziduan</dc:creator>
  <dc:description>本素材由锐普PPT原创，免费发布，公益娱乐PPT，版权受国家法律保护。欢迎分享、交流，请保留版权信息。</dc:description>
  <cp:lastModifiedBy>faith123</cp:lastModifiedBy>
  <cp:revision>194</cp:revision>
  <dcterms:created xsi:type="dcterms:W3CDTF">2013-07-04T02:13:00Z</dcterms:created>
  <dcterms:modified xsi:type="dcterms:W3CDTF">2018-07-26T01:03:40Z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