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7" r:id="rId30"/>
  </p:sldIdLst>
  <p:sldSz cx="11522075" cy="6480175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0">
          <p15:clr>
            <a:srgbClr val="A4A3A4"/>
          </p15:clr>
        </p15:guide>
        <p15:guide id="2" pos="37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73D22C"/>
    <a:srgbClr val="009644"/>
    <a:srgbClr val="FFFF00"/>
    <a:srgbClr val="003366"/>
    <a:srgbClr val="006666"/>
    <a:srgbClr val="009999"/>
    <a:srgbClr val="00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076" y="-888"/>
      </p:cViewPr>
      <p:guideLst>
        <p:guide orient="horz" pos="1950"/>
        <p:guide pos="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D6C658E6-7E56-4448-847D-C78FE3C89BA5}" type="datetime1">
              <a:rPr lang="zh-CN" altLang="en-US"/>
              <a:pPr>
                <a:defRPr/>
              </a:pPr>
              <a:t>2020/8/7</a:t>
            </a:fld>
            <a:endParaRPr lang="zh-CN" altLang="en-US" sz="1200"/>
          </a:p>
        </p:txBody>
      </p:sp>
      <p:sp>
        <p:nvSpPr>
          <p:cNvPr id="3072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zh-CN" altLang="zh-CN" smtClean="0"/>
              <a:t>单击此处编辑母版文本样式</a:t>
            </a:r>
          </a:p>
          <a:p>
            <a:pPr>
              <a:defRPr/>
            </a:pPr>
            <a:r>
              <a:rPr lang="zh-CN" altLang="zh-CN" smtClean="0"/>
              <a:t>第二级</a:t>
            </a:r>
          </a:p>
          <a:p>
            <a:pPr>
              <a:defRPr/>
            </a:pPr>
            <a:r>
              <a:rPr lang="zh-CN" altLang="zh-CN" smtClean="0"/>
              <a:t>第三级</a:t>
            </a:r>
          </a:p>
          <a:p>
            <a:pPr>
              <a:defRPr/>
            </a:pPr>
            <a:r>
              <a:rPr lang="zh-CN" altLang="zh-CN" smtClean="0"/>
              <a:t>第四级</a:t>
            </a:r>
          </a:p>
          <a:p>
            <a:pPr>
              <a:defRPr/>
            </a:pPr>
            <a:r>
              <a:rPr lang="zh-CN" altLang="zh-CN" smtClean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263C0EA5-1674-44AA-98F4-0B8632608C0D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16125615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6C658E6-7E56-4448-847D-C78FE3C89BA5}" type="datetime1">
              <a:rPr lang="zh-CN" altLang="en-US" smtClean="0"/>
              <a:pPr>
                <a:defRPr/>
              </a:pPr>
              <a:t>2020/8/7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3C0EA5-1674-44AA-98F4-0B8632608C0D}" type="slidenum">
              <a:rPr lang="zh-CN" altLang="en-US" smtClean="0"/>
              <a:pPr>
                <a:defRPr/>
              </a:pPr>
              <a:t>1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3600" y="2012950"/>
            <a:ext cx="9794875" cy="13890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788" y="3671888"/>
            <a:ext cx="8064500" cy="16557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C27A6-8F23-4FD8-99D7-65F7BBD77BC3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43AAE-E914-4D6E-82C6-52CCDABA6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88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10073-6372-4B60-ABCF-B0FB766B9143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B86D6-F644-46D9-B240-283A71D9DF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06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9638" y="4164013"/>
            <a:ext cx="9794875" cy="12874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09638" y="2746375"/>
            <a:ext cx="9794875" cy="14176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F8831-4434-4086-897F-9BEFD9530672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686D1-1603-4F8B-8A89-73F8324AE0A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453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AFB2E-5CEE-4C30-9CEC-58FE22F39B9F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F4A7-A49D-4C0E-83DD-DC3F3EF637B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91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263" y="1450975"/>
            <a:ext cx="5091112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263" y="2055813"/>
            <a:ext cx="5091112" cy="37322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113" y="1450975"/>
            <a:ext cx="5092700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113" y="2055813"/>
            <a:ext cx="5092700" cy="37322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07FC1-7E64-4732-8680-F7913E879297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1731E-2C35-4ABE-93B7-6280655B3D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65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437DE-4AB6-4F9B-A67F-5EB974A17ECE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89122-D454-44DD-8876-AF37DFCCE25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18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7F64C-3CA1-4855-8E96-9C137AAEEC0E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84DA0-8AA7-4CD3-9300-768E6F33A7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498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3790950" cy="1096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5325" y="258763"/>
            <a:ext cx="6440488" cy="5529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263" y="1355725"/>
            <a:ext cx="3790950" cy="4432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694B1-1EDF-4F7A-BB60-DA96EB62C411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06828-DEBA-4A58-92B0-9E71CFFF09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97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9013" y="4535488"/>
            <a:ext cx="6911975" cy="536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9013" y="579438"/>
            <a:ext cx="6911975" cy="38877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9013" y="5072063"/>
            <a:ext cx="6911975" cy="760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7ADE9-2B66-40B8-BBD1-C7EB35F8CD28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0C6BB-7B01-4653-BA32-48C794CF571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839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C98B9-F30A-43E7-8310-29E7B4EA1B20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FA9BF-A75D-40F2-915E-7E53601D1A9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283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5" y="260350"/>
            <a:ext cx="2592388" cy="55276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60350"/>
            <a:ext cx="7624762" cy="55276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A36D0-F4F2-402F-AC73-62A5674D78B8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14939-9E2C-47E5-9263-1231A4E4625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80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3600" y="2012950"/>
            <a:ext cx="9794875" cy="13890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788" y="3671888"/>
            <a:ext cx="8064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9408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263" y="1511300"/>
            <a:ext cx="10369550" cy="4276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702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9638" y="4164013"/>
            <a:ext cx="9794875" cy="12874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09638" y="2746375"/>
            <a:ext cx="9794875" cy="14176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6415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263" y="1511300"/>
            <a:ext cx="5108575" cy="4276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37238" y="1511300"/>
            <a:ext cx="5108575" cy="4276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594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263" y="1450975"/>
            <a:ext cx="5091112" cy="6048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263" y="2055813"/>
            <a:ext cx="5091112" cy="37322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113" y="1450975"/>
            <a:ext cx="5092700" cy="6048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113" y="2055813"/>
            <a:ext cx="5092700" cy="37322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0149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8356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3633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3790950" cy="109696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5325" y="258763"/>
            <a:ext cx="6440488" cy="5529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263" y="1355725"/>
            <a:ext cx="3790950" cy="4432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9874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9013" y="4535488"/>
            <a:ext cx="6911975" cy="536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9013" y="579438"/>
            <a:ext cx="6911975" cy="3887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9013" y="5072063"/>
            <a:ext cx="6911975" cy="760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171453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9550" cy="108108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1511300"/>
            <a:ext cx="10369550" cy="4276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4927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425" y="258763"/>
            <a:ext cx="2592388" cy="552926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263" y="258763"/>
            <a:ext cx="7624762" cy="5529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700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76263" y="260350"/>
            <a:ext cx="103695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511300"/>
            <a:ext cx="1036955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6263" y="6007100"/>
            <a:ext cx="26876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1C8FF41-EB22-461F-83E4-41290ED80FFA}" type="datetime1">
              <a:rPr lang="zh-CN" altLang="en-US"/>
              <a:pPr>
                <a:defRPr/>
              </a:pPr>
              <a:t>2020/8/7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7000" y="6007100"/>
            <a:ext cx="36480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8175" y="6007100"/>
            <a:ext cx="268763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666644-0FDC-40B4-893D-1B61E5F6F3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1176338" indent="-1176338" algn="ctr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6335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20907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5479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3005138" indent="-1176338" algn="ctr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441325" indent="-441325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1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955675" indent="-366713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6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471613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1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2058988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647950" indent="-293688" algn="l" defTabSz="117633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31051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35623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40195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4476750" indent="-293688" algn="l" defTabSz="1176338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36702" y="1134363"/>
            <a:ext cx="4287724" cy="1735002"/>
            <a:chOff x="6410988" y="3461126"/>
            <a:chExt cx="4287724" cy="1735002"/>
          </a:xfrm>
        </p:grpSpPr>
        <p:sp>
          <p:nvSpPr>
            <p:cNvPr id="27" name="任意多边形 26"/>
            <p:cNvSpPr>
              <a:spLocks noChangeArrowheads="1"/>
            </p:cNvSpPr>
            <p:nvPr/>
          </p:nvSpPr>
          <p:spPr bwMode="auto">
            <a:xfrm>
              <a:off x="6410988" y="4464172"/>
              <a:ext cx="938422" cy="701120"/>
            </a:xfrm>
            <a:custGeom>
              <a:avLst/>
              <a:gdLst/>
              <a:ahLst/>
              <a:cxnLst/>
              <a:rect l="l" t="t" r="r" b="b"/>
              <a:pathLst>
                <a:path w="938422" h="701120">
                  <a:moveTo>
                    <a:pt x="266901" y="0"/>
                  </a:moveTo>
                  <a:lnTo>
                    <a:pt x="754228" y="0"/>
                  </a:lnTo>
                  <a:lnTo>
                    <a:pt x="708879" y="68785"/>
                  </a:lnTo>
                  <a:cubicBezTo>
                    <a:pt x="649043" y="158134"/>
                    <a:pt x="576605" y="262360"/>
                    <a:pt x="491567" y="381461"/>
                  </a:cubicBezTo>
                  <a:lnTo>
                    <a:pt x="938422" y="381461"/>
                  </a:lnTo>
                  <a:lnTo>
                    <a:pt x="938422" y="701120"/>
                  </a:lnTo>
                  <a:lnTo>
                    <a:pt x="0" y="701120"/>
                  </a:lnTo>
                  <a:lnTo>
                    <a:pt x="273" y="441349"/>
                  </a:lnTo>
                  <a:cubicBezTo>
                    <a:pt x="100400" y="277508"/>
                    <a:pt x="185205" y="137269"/>
                    <a:pt x="254690" y="20631"/>
                  </a:cubicBezTo>
                  <a:lnTo>
                    <a:pt x="266901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" name="任意多边形 25"/>
            <p:cNvSpPr>
              <a:spLocks noChangeArrowheads="1"/>
            </p:cNvSpPr>
            <p:nvPr/>
          </p:nvSpPr>
          <p:spPr bwMode="auto">
            <a:xfrm>
              <a:off x="7496289" y="4464173"/>
              <a:ext cx="1002148" cy="731955"/>
            </a:xfrm>
            <a:custGeom>
              <a:avLst/>
              <a:gdLst/>
              <a:ahLst/>
              <a:cxnLst/>
              <a:rect l="l" t="t" r="r" b="b"/>
              <a:pathLst>
                <a:path w="1002148" h="731955">
                  <a:moveTo>
                    <a:pt x="0" y="0"/>
                  </a:moveTo>
                  <a:lnTo>
                    <a:pt x="449168" y="0"/>
                  </a:lnTo>
                  <a:lnTo>
                    <a:pt x="449168" y="260047"/>
                  </a:lnTo>
                  <a:cubicBezTo>
                    <a:pt x="449168" y="352113"/>
                    <a:pt x="452415" y="405131"/>
                    <a:pt x="458909" y="419097"/>
                  </a:cubicBezTo>
                  <a:cubicBezTo>
                    <a:pt x="465402" y="433064"/>
                    <a:pt x="479120" y="440048"/>
                    <a:pt x="500063" y="440048"/>
                  </a:cubicBezTo>
                  <a:cubicBezTo>
                    <a:pt x="520930" y="440048"/>
                    <a:pt x="534966" y="431292"/>
                    <a:pt x="542172" y="413782"/>
                  </a:cubicBezTo>
                  <a:cubicBezTo>
                    <a:pt x="549378" y="396271"/>
                    <a:pt x="552981" y="349057"/>
                    <a:pt x="552981" y="272140"/>
                  </a:cubicBezTo>
                  <a:lnTo>
                    <a:pt x="552981" y="0"/>
                  </a:lnTo>
                  <a:lnTo>
                    <a:pt x="1002148" y="0"/>
                  </a:lnTo>
                  <a:lnTo>
                    <a:pt x="1002148" y="145089"/>
                  </a:lnTo>
                  <a:cubicBezTo>
                    <a:pt x="1002148" y="270025"/>
                    <a:pt x="995143" y="361918"/>
                    <a:pt x="981133" y="420768"/>
                  </a:cubicBezTo>
                  <a:cubicBezTo>
                    <a:pt x="967124" y="479617"/>
                    <a:pt x="937766" y="534949"/>
                    <a:pt x="893060" y="586765"/>
                  </a:cubicBezTo>
                  <a:cubicBezTo>
                    <a:pt x="848354" y="638580"/>
                    <a:pt x="794743" y="675732"/>
                    <a:pt x="732227" y="698221"/>
                  </a:cubicBezTo>
                  <a:cubicBezTo>
                    <a:pt x="669710" y="720711"/>
                    <a:pt x="600042" y="731955"/>
                    <a:pt x="523221" y="731955"/>
                  </a:cubicBezTo>
                  <a:cubicBezTo>
                    <a:pt x="422974" y="731955"/>
                    <a:pt x="339269" y="720234"/>
                    <a:pt x="272106" y="696792"/>
                  </a:cubicBezTo>
                  <a:cubicBezTo>
                    <a:pt x="204943" y="673350"/>
                    <a:pt x="151155" y="636449"/>
                    <a:pt x="110742" y="586090"/>
                  </a:cubicBezTo>
                  <a:cubicBezTo>
                    <a:pt x="70330" y="535731"/>
                    <a:pt x="41770" y="483225"/>
                    <a:pt x="25062" y="428573"/>
                  </a:cubicBezTo>
                  <a:cubicBezTo>
                    <a:pt x="8354" y="373920"/>
                    <a:pt x="0" y="287825"/>
                    <a:pt x="0" y="1702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5" name="任意多边形 24"/>
            <p:cNvSpPr>
              <a:spLocks noChangeArrowheads="1"/>
            </p:cNvSpPr>
            <p:nvPr/>
          </p:nvSpPr>
          <p:spPr bwMode="auto">
            <a:xfrm>
              <a:off x="8611264" y="4464172"/>
              <a:ext cx="938421" cy="701120"/>
            </a:xfrm>
            <a:custGeom>
              <a:avLst/>
              <a:gdLst/>
              <a:ahLst/>
              <a:cxnLst/>
              <a:rect l="l" t="t" r="r" b="b"/>
              <a:pathLst>
                <a:path w="938421" h="701120">
                  <a:moveTo>
                    <a:pt x="266901" y="0"/>
                  </a:moveTo>
                  <a:lnTo>
                    <a:pt x="754227" y="0"/>
                  </a:lnTo>
                  <a:lnTo>
                    <a:pt x="708879" y="68785"/>
                  </a:lnTo>
                  <a:cubicBezTo>
                    <a:pt x="649042" y="158134"/>
                    <a:pt x="576604" y="262360"/>
                    <a:pt x="491566" y="381461"/>
                  </a:cubicBezTo>
                  <a:lnTo>
                    <a:pt x="938421" y="381461"/>
                  </a:lnTo>
                  <a:lnTo>
                    <a:pt x="938421" y="701120"/>
                  </a:lnTo>
                  <a:lnTo>
                    <a:pt x="0" y="701120"/>
                  </a:lnTo>
                  <a:lnTo>
                    <a:pt x="273" y="441349"/>
                  </a:lnTo>
                  <a:cubicBezTo>
                    <a:pt x="100399" y="277508"/>
                    <a:pt x="185205" y="137269"/>
                    <a:pt x="254690" y="20631"/>
                  </a:cubicBezTo>
                  <a:lnTo>
                    <a:pt x="266901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任意多边形 23"/>
            <p:cNvSpPr>
              <a:spLocks noChangeArrowheads="1"/>
            </p:cNvSpPr>
            <p:nvPr/>
          </p:nvSpPr>
          <p:spPr bwMode="auto">
            <a:xfrm>
              <a:off x="9696564" y="4464173"/>
              <a:ext cx="1002148" cy="731955"/>
            </a:xfrm>
            <a:custGeom>
              <a:avLst/>
              <a:gdLst/>
              <a:ahLst/>
              <a:cxnLst/>
              <a:rect l="l" t="t" r="r" b="b"/>
              <a:pathLst>
                <a:path w="1002148" h="731955">
                  <a:moveTo>
                    <a:pt x="0" y="0"/>
                  </a:moveTo>
                  <a:lnTo>
                    <a:pt x="449168" y="0"/>
                  </a:lnTo>
                  <a:lnTo>
                    <a:pt x="449168" y="260047"/>
                  </a:lnTo>
                  <a:cubicBezTo>
                    <a:pt x="449168" y="352113"/>
                    <a:pt x="452415" y="405131"/>
                    <a:pt x="458908" y="419097"/>
                  </a:cubicBezTo>
                  <a:cubicBezTo>
                    <a:pt x="465402" y="433064"/>
                    <a:pt x="479120" y="440048"/>
                    <a:pt x="500062" y="440048"/>
                  </a:cubicBezTo>
                  <a:cubicBezTo>
                    <a:pt x="520930" y="440048"/>
                    <a:pt x="534966" y="431292"/>
                    <a:pt x="542172" y="413782"/>
                  </a:cubicBezTo>
                  <a:cubicBezTo>
                    <a:pt x="549378" y="396271"/>
                    <a:pt x="552980" y="349057"/>
                    <a:pt x="552980" y="272140"/>
                  </a:cubicBezTo>
                  <a:lnTo>
                    <a:pt x="552980" y="0"/>
                  </a:lnTo>
                  <a:lnTo>
                    <a:pt x="1002148" y="0"/>
                  </a:lnTo>
                  <a:lnTo>
                    <a:pt x="1002148" y="145089"/>
                  </a:lnTo>
                  <a:cubicBezTo>
                    <a:pt x="1002148" y="270025"/>
                    <a:pt x="995143" y="361918"/>
                    <a:pt x="981134" y="420768"/>
                  </a:cubicBezTo>
                  <a:cubicBezTo>
                    <a:pt x="967124" y="479617"/>
                    <a:pt x="937766" y="534949"/>
                    <a:pt x="893060" y="586765"/>
                  </a:cubicBezTo>
                  <a:cubicBezTo>
                    <a:pt x="848354" y="638580"/>
                    <a:pt x="794743" y="675732"/>
                    <a:pt x="732226" y="698221"/>
                  </a:cubicBezTo>
                  <a:cubicBezTo>
                    <a:pt x="669710" y="720711"/>
                    <a:pt x="600042" y="731955"/>
                    <a:pt x="523221" y="731955"/>
                  </a:cubicBezTo>
                  <a:cubicBezTo>
                    <a:pt x="422974" y="731955"/>
                    <a:pt x="339269" y="720234"/>
                    <a:pt x="272106" y="696792"/>
                  </a:cubicBezTo>
                  <a:cubicBezTo>
                    <a:pt x="204942" y="673350"/>
                    <a:pt x="151155" y="636449"/>
                    <a:pt x="110742" y="586090"/>
                  </a:cubicBezTo>
                  <a:cubicBezTo>
                    <a:pt x="70330" y="535731"/>
                    <a:pt x="41770" y="483225"/>
                    <a:pt x="25062" y="428573"/>
                  </a:cubicBezTo>
                  <a:cubicBezTo>
                    <a:pt x="8354" y="373920"/>
                    <a:pt x="0" y="287825"/>
                    <a:pt x="0" y="1702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" name="任意多边形 22"/>
            <p:cNvSpPr>
              <a:spLocks noChangeArrowheads="1"/>
            </p:cNvSpPr>
            <p:nvPr/>
          </p:nvSpPr>
          <p:spPr bwMode="auto">
            <a:xfrm>
              <a:off x="6410988" y="3461126"/>
              <a:ext cx="974396" cy="1003046"/>
            </a:xfrm>
            <a:custGeom>
              <a:avLst/>
              <a:gdLst/>
              <a:ahLst/>
              <a:cxnLst/>
              <a:rect l="l" t="t" r="r" b="b"/>
              <a:pathLst>
                <a:path w="974396" h="1003046">
                  <a:moveTo>
                    <a:pt x="460988" y="0"/>
                  </a:moveTo>
                  <a:cubicBezTo>
                    <a:pt x="628602" y="0"/>
                    <a:pt x="756073" y="42241"/>
                    <a:pt x="843402" y="126722"/>
                  </a:cubicBezTo>
                  <a:cubicBezTo>
                    <a:pt x="930732" y="211204"/>
                    <a:pt x="974396" y="317556"/>
                    <a:pt x="974396" y="445780"/>
                  </a:cubicBezTo>
                  <a:cubicBezTo>
                    <a:pt x="974396" y="541926"/>
                    <a:pt x="950617" y="643016"/>
                    <a:pt x="903058" y="749050"/>
                  </a:cubicBezTo>
                  <a:cubicBezTo>
                    <a:pt x="879278" y="802067"/>
                    <a:pt x="833097" y="881530"/>
                    <a:pt x="764516" y="987440"/>
                  </a:cubicBezTo>
                  <a:lnTo>
                    <a:pt x="754228" y="1003046"/>
                  </a:lnTo>
                  <a:lnTo>
                    <a:pt x="266901" y="1003046"/>
                  </a:lnTo>
                  <a:lnTo>
                    <a:pt x="319067" y="914906"/>
                  </a:lnTo>
                  <a:cubicBezTo>
                    <a:pt x="398095" y="780369"/>
                    <a:pt x="449886" y="687789"/>
                    <a:pt x="474439" y="637168"/>
                  </a:cubicBezTo>
                  <a:cubicBezTo>
                    <a:pt x="523545" y="535925"/>
                    <a:pt x="548098" y="457985"/>
                    <a:pt x="548098" y="403349"/>
                  </a:cubicBezTo>
                  <a:cubicBezTo>
                    <a:pt x="548098" y="363531"/>
                    <a:pt x="542137" y="335003"/>
                    <a:pt x="530215" y="317765"/>
                  </a:cubicBezTo>
                  <a:cubicBezTo>
                    <a:pt x="518293" y="300527"/>
                    <a:pt x="500571" y="291908"/>
                    <a:pt x="477048" y="291908"/>
                  </a:cubicBezTo>
                  <a:cubicBezTo>
                    <a:pt x="454307" y="291908"/>
                    <a:pt x="436952" y="301477"/>
                    <a:pt x="424981" y="320616"/>
                  </a:cubicBezTo>
                  <a:cubicBezTo>
                    <a:pt x="413011" y="339754"/>
                    <a:pt x="407026" y="383370"/>
                    <a:pt x="407026" y="451465"/>
                  </a:cubicBezTo>
                  <a:lnTo>
                    <a:pt x="407026" y="626985"/>
                  </a:lnTo>
                  <a:lnTo>
                    <a:pt x="0" y="626985"/>
                  </a:lnTo>
                  <a:lnTo>
                    <a:pt x="0" y="547038"/>
                  </a:lnTo>
                  <a:cubicBezTo>
                    <a:pt x="0" y="453408"/>
                    <a:pt x="4823" y="379580"/>
                    <a:pt x="14470" y="325554"/>
                  </a:cubicBezTo>
                  <a:cubicBezTo>
                    <a:pt x="24117" y="271528"/>
                    <a:pt x="48480" y="217547"/>
                    <a:pt x="87560" y="163612"/>
                  </a:cubicBezTo>
                  <a:cubicBezTo>
                    <a:pt x="126639" y="109677"/>
                    <a:pt x="177322" y="68925"/>
                    <a:pt x="239608" y="41355"/>
                  </a:cubicBezTo>
                  <a:cubicBezTo>
                    <a:pt x="301894" y="13785"/>
                    <a:pt x="375688" y="0"/>
                    <a:pt x="460988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2" name="任意多边形 21"/>
            <p:cNvSpPr>
              <a:spLocks noChangeArrowheads="1"/>
            </p:cNvSpPr>
            <p:nvPr/>
          </p:nvSpPr>
          <p:spPr bwMode="auto">
            <a:xfrm>
              <a:off x="7496289" y="3461126"/>
              <a:ext cx="1002148" cy="1003046"/>
            </a:xfrm>
            <a:custGeom>
              <a:avLst/>
              <a:gdLst/>
              <a:ahLst/>
              <a:cxnLst/>
              <a:rect l="l" t="t" r="r" b="b"/>
              <a:pathLst>
                <a:path w="1002148" h="1003046">
                  <a:moveTo>
                    <a:pt x="493012" y="0"/>
                  </a:moveTo>
                  <a:cubicBezTo>
                    <a:pt x="585047" y="0"/>
                    <a:pt x="667987" y="16358"/>
                    <a:pt x="741831" y="49072"/>
                  </a:cubicBezTo>
                  <a:cubicBezTo>
                    <a:pt x="815675" y="81786"/>
                    <a:pt x="871037" y="121912"/>
                    <a:pt x="907916" y="169450"/>
                  </a:cubicBezTo>
                  <a:cubicBezTo>
                    <a:pt x="944795" y="216988"/>
                    <a:pt x="969720" y="270214"/>
                    <a:pt x="982691" y="329127"/>
                  </a:cubicBezTo>
                  <a:cubicBezTo>
                    <a:pt x="995663" y="388041"/>
                    <a:pt x="1002148" y="479667"/>
                    <a:pt x="1002148" y="604003"/>
                  </a:cubicBezTo>
                  <a:lnTo>
                    <a:pt x="1002148" y="1003046"/>
                  </a:lnTo>
                  <a:lnTo>
                    <a:pt x="552981" y="1003046"/>
                  </a:lnTo>
                  <a:lnTo>
                    <a:pt x="552981" y="466883"/>
                  </a:lnTo>
                  <a:cubicBezTo>
                    <a:pt x="552981" y="382899"/>
                    <a:pt x="549843" y="332741"/>
                    <a:pt x="543569" y="316408"/>
                  </a:cubicBezTo>
                  <a:cubicBezTo>
                    <a:pt x="537295" y="300075"/>
                    <a:pt x="523462" y="291908"/>
                    <a:pt x="502070" y="291908"/>
                  </a:cubicBezTo>
                  <a:cubicBezTo>
                    <a:pt x="481642" y="291908"/>
                    <a:pt x="467718" y="300741"/>
                    <a:pt x="460298" y="318407"/>
                  </a:cubicBezTo>
                  <a:cubicBezTo>
                    <a:pt x="452878" y="336073"/>
                    <a:pt x="449168" y="385565"/>
                    <a:pt x="449168" y="466883"/>
                  </a:cubicBezTo>
                  <a:lnTo>
                    <a:pt x="449168" y="1003046"/>
                  </a:lnTo>
                  <a:lnTo>
                    <a:pt x="0" y="1003046"/>
                  </a:lnTo>
                  <a:lnTo>
                    <a:pt x="0" y="604003"/>
                  </a:lnTo>
                  <a:cubicBezTo>
                    <a:pt x="0" y="451765"/>
                    <a:pt x="13523" y="336649"/>
                    <a:pt x="40568" y="258656"/>
                  </a:cubicBezTo>
                  <a:cubicBezTo>
                    <a:pt x="67613" y="180663"/>
                    <a:pt x="121473" y="118055"/>
                    <a:pt x="202148" y="70833"/>
                  </a:cubicBezTo>
                  <a:cubicBezTo>
                    <a:pt x="282823" y="23611"/>
                    <a:pt x="379778" y="0"/>
                    <a:pt x="493012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1" name="任意多边形 20"/>
            <p:cNvSpPr>
              <a:spLocks noChangeArrowheads="1"/>
            </p:cNvSpPr>
            <p:nvPr/>
          </p:nvSpPr>
          <p:spPr bwMode="auto">
            <a:xfrm>
              <a:off x="8611263" y="3461126"/>
              <a:ext cx="974396" cy="1003046"/>
            </a:xfrm>
            <a:custGeom>
              <a:avLst/>
              <a:gdLst/>
              <a:ahLst/>
              <a:cxnLst/>
              <a:rect l="l" t="t" r="r" b="b"/>
              <a:pathLst>
                <a:path w="974396" h="1003046">
                  <a:moveTo>
                    <a:pt x="460988" y="0"/>
                  </a:moveTo>
                  <a:cubicBezTo>
                    <a:pt x="628601" y="0"/>
                    <a:pt x="756073" y="42241"/>
                    <a:pt x="843402" y="126722"/>
                  </a:cubicBezTo>
                  <a:cubicBezTo>
                    <a:pt x="930732" y="211204"/>
                    <a:pt x="974396" y="317556"/>
                    <a:pt x="974396" y="445780"/>
                  </a:cubicBezTo>
                  <a:cubicBezTo>
                    <a:pt x="974396" y="541926"/>
                    <a:pt x="950617" y="643016"/>
                    <a:pt x="903057" y="749050"/>
                  </a:cubicBezTo>
                  <a:cubicBezTo>
                    <a:pt x="879277" y="802067"/>
                    <a:pt x="833097" y="881530"/>
                    <a:pt x="764515" y="987440"/>
                  </a:cubicBezTo>
                  <a:lnTo>
                    <a:pt x="754227" y="1003046"/>
                  </a:lnTo>
                  <a:lnTo>
                    <a:pt x="266901" y="1003046"/>
                  </a:lnTo>
                  <a:lnTo>
                    <a:pt x="319067" y="914906"/>
                  </a:lnTo>
                  <a:cubicBezTo>
                    <a:pt x="398095" y="780369"/>
                    <a:pt x="449885" y="687789"/>
                    <a:pt x="474438" y="637168"/>
                  </a:cubicBezTo>
                  <a:cubicBezTo>
                    <a:pt x="523545" y="535925"/>
                    <a:pt x="548098" y="457985"/>
                    <a:pt x="548098" y="403349"/>
                  </a:cubicBezTo>
                  <a:cubicBezTo>
                    <a:pt x="548098" y="363531"/>
                    <a:pt x="542137" y="335003"/>
                    <a:pt x="530215" y="317765"/>
                  </a:cubicBezTo>
                  <a:cubicBezTo>
                    <a:pt x="518293" y="300527"/>
                    <a:pt x="500571" y="291908"/>
                    <a:pt x="477048" y="291908"/>
                  </a:cubicBezTo>
                  <a:cubicBezTo>
                    <a:pt x="454307" y="291908"/>
                    <a:pt x="436951" y="301477"/>
                    <a:pt x="424981" y="320616"/>
                  </a:cubicBezTo>
                  <a:cubicBezTo>
                    <a:pt x="413011" y="339754"/>
                    <a:pt x="407026" y="383370"/>
                    <a:pt x="407026" y="451465"/>
                  </a:cubicBezTo>
                  <a:lnTo>
                    <a:pt x="407026" y="626985"/>
                  </a:lnTo>
                  <a:lnTo>
                    <a:pt x="0" y="626985"/>
                  </a:lnTo>
                  <a:lnTo>
                    <a:pt x="0" y="547038"/>
                  </a:lnTo>
                  <a:cubicBezTo>
                    <a:pt x="0" y="453408"/>
                    <a:pt x="4823" y="379580"/>
                    <a:pt x="14470" y="325554"/>
                  </a:cubicBezTo>
                  <a:cubicBezTo>
                    <a:pt x="24117" y="271528"/>
                    <a:pt x="48480" y="217547"/>
                    <a:pt x="87559" y="163612"/>
                  </a:cubicBezTo>
                  <a:cubicBezTo>
                    <a:pt x="126639" y="109677"/>
                    <a:pt x="177321" y="68925"/>
                    <a:pt x="239608" y="41355"/>
                  </a:cubicBezTo>
                  <a:cubicBezTo>
                    <a:pt x="301894" y="13785"/>
                    <a:pt x="375688" y="0"/>
                    <a:pt x="460988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0" name="任意多边形 19"/>
            <p:cNvSpPr>
              <a:spLocks noChangeArrowheads="1"/>
            </p:cNvSpPr>
            <p:nvPr/>
          </p:nvSpPr>
          <p:spPr bwMode="auto">
            <a:xfrm>
              <a:off x="9696564" y="3461126"/>
              <a:ext cx="1002148" cy="1003046"/>
            </a:xfrm>
            <a:custGeom>
              <a:avLst/>
              <a:gdLst/>
              <a:ahLst/>
              <a:cxnLst/>
              <a:rect l="l" t="t" r="r" b="b"/>
              <a:pathLst>
                <a:path w="1002148" h="1003046">
                  <a:moveTo>
                    <a:pt x="493012" y="0"/>
                  </a:moveTo>
                  <a:cubicBezTo>
                    <a:pt x="585047" y="0"/>
                    <a:pt x="667986" y="16358"/>
                    <a:pt x="741830" y="49072"/>
                  </a:cubicBezTo>
                  <a:cubicBezTo>
                    <a:pt x="815674" y="81786"/>
                    <a:pt x="871036" y="121912"/>
                    <a:pt x="907916" y="169450"/>
                  </a:cubicBezTo>
                  <a:cubicBezTo>
                    <a:pt x="944795" y="216988"/>
                    <a:pt x="969720" y="270214"/>
                    <a:pt x="982692" y="329127"/>
                  </a:cubicBezTo>
                  <a:cubicBezTo>
                    <a:pt x="995662" y="388041"/>
                    <a:pt x="1002148" y="479667"/>
                    <a:pt x="1002148" y="604003"/>
                  </a:cubicBezTo>
                  <a:lnTo>
                    <a:pt x="1002148" y="1003046"/>
                  </a:lnTo>
                  <a:lnTo>
                    <a:pt x="552980" y="1003046"/>
                  </a:lnTo>
                  <a:lnTo>
                    <a:pt x="552980" y="466883"/>
                  </a:lnTo>
                  <a:cubicBezTo>
                    <a:pt x="552980" y="382899"/>
                    <a:pt x="549843" y="332741"/>
                    <a:pt x="543569" y="316408"/>
                  </a:cubicBezTo>
                  <a:cubicBezTo>
                    <a:pt x="537295" y="300075"/>
                    <a:pt x="523462" y="291908"/>
                    <a:pt x="502070" y="291908"/>
                  </a:cubicBezTo>
                  <a:cubicBezTo>
                    <a:pt x="481641" y="291908"/>
                    <a:pt x="467718" y="300741"/>
                    <a:pt x="460298" y="318407"/>
                  </a:cubicBezTo>
                  <a:cubicBezTo>
                    <a:pt x="452878" y="336073"/>
                    <a:pt x="449168" y="385565"/>
                    <a:pt x="449168" y="466883"/>
                  </a:cubicBezTo>
                  <a:lnTo>
                    <a:pt x="449168" y="1003046"/>
                  </a:lnTo>
                  <a:lnTo>
                    <a:pt x="0" y="1003046"/>
                  </a:lnTo>
                  <a:lnTo>
                    <a:pt x="0" y="604003"/>
                  </a:lnTo>
                  <a:cubicBezTo>
                    <a:pt x="0" y="451765"/>
                    <a:pt x="13522" y="336649"/>
                    <a:pt x="40568" y="258656"/>
                  </a:cubicBezTo>
                  <a:cubicBezTo>
                    <a:pt x="67613" y="180663"/>
                    <a:pt x="121473" y="118055"/>
                    <a:pt x="202148" y="70833"/>
                  </a:cubicBezTo>
                  <a:cubicBezTo>
                    <a:pt x="282823" y="23611"/>
                    <a:pt x="379778" y="0"/>
                    <a:pt x="493012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6064" y="3156779"/>
            <a:ext cx="8088064" cy="1495078"/>
            <a:chOff x="546064" y="3460519"/>
            <a:chExt cx="8088064" cy="1495078"/>
          </a:xfrm>
        </p:grpSpPr>
        <p:sp>
          <p:nvSpPr>
            <p:cNvPr id="4101" name="TextBox 6"/>
            <p:cNvSpPr>
              <a:spLocks noChangeArrowheads="1"/>
            </p:cNvSpPr>
            <p:nvPr/>
          </p:nvSpPr>
          <p:spPr bwMode="auto">
            <a:xfrm>
              <a:off x="546064" y="3460519"/>
              <a:ext cx="808806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环保</a:t>
              </a:r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绿半年工作总结</a:t>
              </a:r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报告</a:t>
              </a:r>
              <a:r>
                <a:rPr lang="en-US" altLang="zh-CN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PPT</a:t>
              </a:r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模板</a:t>
              </a:r>
            </a:p>
          </p:txBody>
        </p:sp>
        <p:sp>
          <p:nvSpPr>
            <p:cNvPr id="4103" name="Rectangle 20"/>
            <p:cNvSpPr>
              <a:spLocks noChangeArrowheads="1"/>
            </p:cNvSpPr>
            <p:nvPr/>
          </p:nvSpPr>
          <p:spPr bwMode="auto">
            <a:xfrm>
              <a:off x="964063" y="4237390"/>
              <a:ext cx="651798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dist" eaLnBrk="1" hangingPunct="1">
                <a:spcBef>
                  <a:spcPct val="0"/>
                </a:spcBef>
                <a:buNone/>
              </a:pPr>
              <a:r>
                <a:rPr lang="en-US" altLang="zh-CN" sz="1200" dirty="0" smtClean="0">
                  <a:solidFill>
                    <a:schemeClr val="bg1">
                      <a:lumMod val="65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 PPT TEMPLATE OF ENVIRONMENTAL PROTECTION GREEN WORK SUMMARY REPORT 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2053" name="Group 8"/>
            <p:cNvGrpSpPr>
              <a:grpSpLocks/>
            </p:cNvGrpSpPr>
            <p:nvPr/>
          </p:nvGrpSpPr>
          <p:grpSpPr bwMode="auto">
            <a:xfrm>
              <a:off x="964063" y="4617459"/>
              <a:ext cx="4316414" cy="338138"/>
              <a:chOff x="5" y="0"/>
              <a:chExt cx="6799" cy="532"/>
            </a:xfrm>
          </p:grpSpPr>
          <p:sp>
            <p:nvSpPr>
              <p:cNvPr id="2060" name="直接连接符 16"/>
              <p:cNvSpPr>
                <a:spLocks noChangeShapeType="1"/>
              </p:cNvSpPr>
              <p:nvPr/>
            </p:nvSpPr>
            <p:spPr bwMode="auto">
              <a:xfrm>
                <a:off x="1700" y="0"/>
                <a:ext cx="3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1" name="直接连接符 17"/>
              <p:cNvSpPr>
                <a:spLocks noChangeShapeType="1"/>
              </p:cNvSpPr>
              <p:nvPr/>
            </p:nvSpPr>
            <p:spPr bwMode="auto">
              <a:xfrm>
                <a:off x="3453" y="0"/>
                <a:ext cx="0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2" name="直接连接符 18"/>
              <p:cNvSpPr>
                <a:spLocks noChangeShapeType="1"/>
              </p:cNvSpPr>
              <p:nvPr/>
            </p:nvSpPr>
            <p:spPr bwMode="auto">
              <a:xfrm>
                <a:off x="5221" y="0"/>
                <a:ext cx="0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4" name="TextBox 20"/>
              <p:cNvSpPr>
                <a:spLocks noChangeArrowheads="1"/>
              </p:cNvSpPr>
              <p:nvPr/>
            </p:nvSpPr>
            <p:spPr bwMode="auto">
              <a:xfrm>
                <a:off x="5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工作总结</a:t>
                </a:r>
              </a:p>
            </p:txBody>
          </p:sp>
          <p:sp>
            <p:nvSpPr>
              <p:cNvPr id="2065" name="TextBox 21"/>
              <p:cNvSpPr>
                <a:spLocks noChangeArrowheads="1"/>
              </p:cNvSpPr>
              <p:nvPr/>
            </p:nvSpPr>
            <p:spPr bwMode="auto">
              <a:xfrm>
                <a:off x="1823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商务报告</a:t>
                </a:r>
              </a:p>
            </p:txBody>
          </p:sp>
          <p:sp>
            <p:nvSpPr>
              <p:cNvPr id="2066" name="TextBox 22"/>
              <p:cNvSpPr>
                <a:spLocks noChangeArrowheads="1"/>
              </p:cNvSpPr>
              <p:nvPr/>
            </p:nvSpPr>
            <p:spPr bwMode="auto">
              <a:xfrm>
                <a:off x="3523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新年计划</a:t>
                </a:r>
              </a:p>
            </p:txBody>
          </p:sp>
          <p:sp>
            <p:nvSpPr>
              <p:cNvPr id="2067" name="TextBox 23"/>
              <p:cNvSpPr>
                <a:spLocks noChangeArrowheads="1"/>
              </p:cNvSpPr>
              <p:nvPr/>
            </p:nvSpPr>
            <p:spPr bwMode="auto">
              <a:xfrm>
                <a:off x="5221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商务展示</a:t>
                </a:r>
              </a:p>
            </p:txBody>
          </p:sp>
        </p:grpSp>
      </p:grpSp>
      <p:sp>
        <p:nvSpPr>
          <p:cNvPr id="37" name="任意多边形 36"/>
          <p:cNvSpPr/>
          <p:nvPr/>
        </p:nvSpPr>
        <p:spPr bwMode="auto">
          <a:xfrm>
            <a:off x="5402078" y="0"/>
            <a:ext cx="6120000" cy="2117068"/>
          </a:xfrm>
          <a:custGeom>
            <a:avLst/>
            <a:gdLst>
              <a:gd name="connsiteX0" fmla="*/ 6120000 w 6120000"/>
              <a:gd name="connsiteY0" fmla="*/ 0 h 2117068"/>
              <a:gd name="connsiteX1" fmla="*/ 6120000 w 6120000"/>
              <a:gd name="connsiteY1" fmla="*/ 2117068 h 2117068"/>
              <a:gd name="connsiteX2" fmla="*/ 0 w 6120000"/>
              <a:gd name="connsiteY2" fmla="*/ 2117068 h 2117068"/>
              <a:gd name="connsiteX3" fmla="*/ 6120000 w 6120000"/>
              <a:gd name="connsiteY3" fmla="*/ 0 h 21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000" h="2117068">
                <a:moveTo>
                  <a:pt x="6120000" y="0"/>
                </a:moveTo>
                <a:lnTo>
                  <a:pt x="6120000" y="2117068"/>
                </a:lnTo>
                <a:lnTo>
                  <a:pt x="0" y="2117068"/>
                </a:lnTo>
                <a:lnTo>
                  <a:pt x="6120000" y="0"/>
                </a:lnTo>
                <a:close/>
              </a:path>
            </a:pathLst>
          </a:custGeom>
          <a:solidFill>
            <a:srgbClr val="73D22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35" name="任意多边形 34"/>
          <p:cNvSpPr/>
          <p:nvPr/>
        </p:nvSpPr>
        <p:spPr bwMode="auto">
          <a:xfrm>
            <a:off x="5353490" y="2117068"/>
            <a:ext cx="6168589" cy="2150684"/>
          </a:xfrm>
          <a:custGeom>
            <a:avLst/>
            <a:gdLst>
              <a:gd name="connsiteX0" fmla="*/ 48589 w 6168589"/>
              <a:gd name="connsiteY0" fmla="*/ 0 h 2150684"/>
              <a:gd name="connsiteX1" fmla="*/ 6168589 w 6168589"/>
              <a:gd name="connsiteY1" fmla="*/ 0 h 2150684"/>
              <a:gd name="connsiteX2" fmla="*/ 6168589 w 6168589"/>
              <a:gd name="connsiteY2" fmla="*/ 2150684 h 2150684"/>
              <a:gd name="connsiteX3" fmla="*/ 0 w 6168589"/>
              <a:gd name="connsiteY3" fmla="*/ 16808 h 2150684"/>
              <a:gd name="connsiteX4" fmla="*/ 48589 w 6168589"/>
              <a:gd name="connsiteY4" fmla="*/ 0 h 215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8589" h="2150684">
                <a:moveTo>
                  <a:pt x="48589" y="0"/>
                </a:moveTo>
                <a:lnTo>
                  <a:pt x="6168589" y="0"/>
                </a:lnTo>
                <a:lnTo>
                  <a:pt x="6168589" y="2150684"/>
                </a:lnTo>
                <a:lnTo>
                  <a:pt x="0" y="16808"/>
                </a:lnTo>
                <a:lnTo>
                  <a:pt x="48589" y="0"/>
                </a:lnTo>
                <a:close/>
              </a:path>
            </a:pathLst>
          </a:custGeom>
          <a:solidFill>
            <a:srgbClr val="00964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10800000">
            <a:off x="0" y="4651857"/>
            <a:ext cx="2151618" cy="1488603"/>
            <a:chOff x="1680169" y="3701025"/>
            <a:chExt cx="6168589" cy="4267752"/>
          </a:xfrm>
        </p:grpSpPr>
        <p:sp>
          <p:nvSpPr>
            <p:cNvPr id="38" name="任意多边形 37"/>
            <p:cNvSpPr/>
            <p:nvPr/>
          </p:nvSpPr>
          <p:spPr bwMode="auto">
            <a:xfrm>
              <a:off x="1728757" y="3701025"/>
              <a:ext cx="6120000" cy="2117068"/>
            </a:xfrm>
            <a:custGeom>
              <a:avLst/>
              <a:gdLst>
                <a:gd name="connsiteX0" fmla="*/ 6120000 w 6120000"/>
                <a:gd name="connsiteY0" fmla="*/ 0 h 2117068"/>
                <a:gd name="connsiteX1" fmla="*/ 6120000 w 6120000"/>
                <a:gd name="connsiteY1" fmla="*/ 2117068 h 2117068"/>
                <a:gd name="connsiteX2" fmla="*/ 0 w 6120000"/>
                <a:gd name="connsiteY2" fmla="*/ 2117068 h 2117068"/>
                <a:gd name="connsiteX3" fmla="*/ 6120000 w 6120000"/>
                <a:gd name="connsiteY3" fmla="*/ 0 h 211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000" h="2117068">
                  <a:moveTo>
                    <a:pt x="6120000" y="0"/>
                  </a:moveTo>
                  <a:lnTo>
                    <a:pt x="6120000" y="2117068"/>
                  </a:lnTo>
                  <a:lnTo>
                    <a:pt x="0" y="2117068"/>
                  </a:lnTo>
                  <a:lnTo>
                    <a:pt x="6120000" y="0"/>
                  </a:lnTo>
                  <a:close/>
                </a:path>
              </a:pathLst>
            </a:custGeom>
            <a:solidFill>
              <a:srgbClr val="73D22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 bwMode="auto">
            <a:xfrm>
              <a:off x="1680169" y="5818093"/>
              <a:ext cx="6168589" cy="2150684"/>
            </a:xfrm>
            <a:custGeom>
              <a:avLst/>
              <a:gdLst>
                <a:gd name="connsiteX0" fmla="*/ 48589 w 6168589"/>
                <a:gd name="connsiteY0" fmla="*/ 0 h 2150684"/>
                <a:gd name="connsiteX1" fmla="*/ 6168589 w 6168589"/>
                <a:gd name="connsiteY1" fmla="*/ 0 h 2150684"/>
                <a:gd name="connsiteX2" fmla="*/ 6168589 w 6168589"/>
                <a:gd name="connsiteY2" fmla="*/ 2150684 h 2150684"/>
                <a:gd name="connsiteX3" fmla="*/ 0 w 6168589"/>
                <a:gd name="connsiteY3" fmla="*/ 16808 h 2150684"/>
                <a:gd name="connsiteX4" fmla="*/ 48589 w 6168589"/>
                <a:gd name="connsiteY4" fmla="*/ 0 h 215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589" h="2150684">
                  <a:moveTo>
                    <a:pt x="48589" y="0"/>
                  </a:moveTo>
                  <a:lnTo>
                    <a:pt x="6168589" y="0"/>
                  </a:lnTo>
                  <a:lnTo>
                    <a:pt x="6168589" y="2150684"/>
                  </a:lnTo>
                  <a:lnTo>
                    <a:pt x="0" y="16808"/>
                  </a:lnTo>
                  <a:lnTo>
                    <a:pt x="48589" y="0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175870" y="5217355"/>
            <a:ext cx="1252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2232792" y="5184222"/>
            <a:ext cx="14231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直接连接符 29"/>
          <p:cNvCxnSpPr/>
          <p:nvPr/>
        </p:nvCxnSpPr>
        <p:spPr bwMode="auto">
          <a:xfrm>
            <a:off x="2232792" y="5544247"/>
            <a:ext cx="14231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slow" advTm="3030"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7489825" y="877888"/>
            <a:ext cx="219551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在这里输入章节标题</a:t>
            </a:r>
            <a:endParaRPr lang="en-US" altLang="zh-CN" sz="1600" dirty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9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9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8280400" y="2566988"/>
            <a:ext cx="21971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在这里输入章节标题</a:t>
            </a:r>
            <a:endParaRPr lang="en-US" altLang="zh-CN" sz="1600" dirty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9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9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7489825" y="4421188"/>
            <a:ext cx="21955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在这里输入章节标题</a:t>
            </a:r>
            <a:endParaRPr lang="en-US" altLang="zh-CN" sz="1600" dirty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9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9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5" name="Freeform 12"/>
          <p:cNvSpPr>
            <a:spLocks noChangeArrowheads="1"/>
          </p:cNvSpPr>
          <p:nvPr/>
        </p:nvSpPr>
        <p:spPr bwMode="auto">
          <a:xfrm>
            <a:off x="6527800" y="1400175"/>
            <a:ext cx="1022350" cy="1665288"/>
          </a:xfrm>
          <a:custGeom>
            <a:avLst/>
            <a:gdLst>
              <a:gd name="T0" fmla="*/ 2147483647 w 554"/>
              <a:gd name="T1" fmla="*/ 2147483647 h 915"/>
              <a:gd name="T2" fmla="*/ 0 w 554"/>
              <a:gd name="T3" fmla="*/ 0 h 915"/>
              <a:gd name="T4" fmla="*/ 0 60000 65536"/>
              <a:gd name="T5" fmla="*/ 0 60000 65536"/>
              <a:gd name="T6" fmla="*/ 0 w 554"/>
              <a:gd name="T7" fmla="*/ 0 h 915"/>
              <a:gd name="T8" fmla="*/ 554 w 554"/>
              <a:gd name="T9" fmla="*/ 915 h 91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 cmpd="sng">
            <a:solidFill>
              <a:srgbClr val="009644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6" name="Freeform 13"/>
          <p:cNvSpPr>
            <a:spLocks noChangeArrowheads="1"/>
          </p:cNvSpPr>
          <p:nvPr/>
        </p:nvSpPr>
        <p:spPr bwMode="auto">
          <a:xfrm>
            <a:off x="4727575" y="1058863"/>
            <a:ext cx="1800225" cy="339725"/>
          </a:xfrm>
          <a:custGeom>
            <a:avLst/>
            <a:gdLst>
              <a:gd name="T0" fmla="*/ 2147483647 w 976"/>
              <a:gd name="T1" fmla="*/ 2147483647 h 187"/>
              <a:gd name="T2" fmla="*/ 2147483647 w 976"/>
              <a:gd name="T3" fmla="*/ 0 h 187"/>
              <a:gd name="T4" fmla="*/ 0 w 976"/>
              <a:gd name="T5" fmla="*/ 2147483647 h 187"/>
              <a:gd name="T6" fmla="*/ 0 60000 65536"/>
              <a:gd name="T7" fmla="*/ 0 60000 65536"/>
              <a:gd name="T8" fmla="*/ 0 60000 65536"/>
              <a:gd name="T9" fmla="*/ 0 w 976"/>
              <a:gd name="T10" fmla="*/ 0 h 187"/>
              <a:gd name="T11" fmla="*/ 976 w 976"/>
              <a:gd name="T12" fmla="*/ 187 h 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 cmpd="sng">
            <a:solidFill>
              <a:srgbClr val="009644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7" name="Freeform 14"/>
          <p:cNvSpPr>
            <a:spLocks noChangeArrowheads="1"/>
          </p:cNvSpPr>
          <p:nvPr/>
        </p:nvSpPr>
        <p:spPr bwMode="auto">
          <a:xfrm>
            <a:off x="6831013" y="3065463"/>
            <a:ext cx="727075" cy="1804987"/>
          </a:xfrm>
          <a:custGeom>
            <a:avLst/>
            <a:gdLst>
              <a:gd name="T0" fmla="*/ 0 w 394"/>
              <a:gd name="T1" fmla="*/ 2147483647 h 991"/>
              <a:gd name="T2" fmla="*/ 2147483647 w 394"/>
              <a:gd name="T3" fmla="*/ 2147483647 h 991"/>
              <a:gd name="T4" fmla="*/ 2147483647 w 394"/>
              <a:gd name="T5" fmla="*/ 0 h 991"/>
              <a:gd name="T6" fmla="*/ 0 60000 65536"/>
              <a:gd name="T7" fmla="*/ 0 60000 65536"/>
              <a:gd name="T8" fmla="*/ 0 60000 65536"/>
              <a:gd name="T9" fmla="*/ 0 w 394"/>
              <a:gd name="T10" fmla="*/ 0 h 991"/>
              <a:gd name="T11" fmla="*/ 394 w 394"/>
              <a:gd name="T12" fmla="*/ 991 h 9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 cmpd="sng">
            <a:solidFill>
              <a:srgbClr val="009644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28" name="Freeform 15"/>
          <p:cNvSpPr>
            <a:spLocks noChangeArrowheads="1"/>
          </p:cNvSpPr>
          <p:nvPr/>
        </p:nvSpPr>
        <p:spPr bwMode="auto">
          <a:xfrm>
            <a:off x="4445000" y="4870450"/>
            <a:ext cx="2386013" cy="569913"/>
          </a:xfrm>
          <a:custGeom>
            <a:avLst/>
            <a:gdLst>
              <a:gd name="T0" fmla="*/ 0 w 1294"/>
              <a:gd name="T1" fmla="*/ 2147483647 h 313"/>
              <a:gd name="T2" fmla="*/ 2147483647 w 1294"/>
              <a:gd name="T3" fmla="*/ 2147483647 h 313"/>
              <a:gd name="T4" fmla="*/ 2147483647 w 1294"/>
              <a:gd name="T5" fmla="*/ 0 h 313"/>
              <a:gd name="T6" fmla="*/ 0 60000 65536"/>
              <a:gd name="T7" fmla="*/ 0 60000 65536"/>
              <a:gd name="T8" fmla="*/ 0 60000 65536"/>
              <a:gd name="T9" fmla="*/ 0 w 1294"/>
              <a:gd name="T10" fmla="*/ 0 h 313"/>
              <a:gd name="T11" fmla="*/ 1294 w 1294"/>
              <a:gd name="T12" fmla="*/ 313 h 3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 cmpd="sng">
            <a:solidFill>
              <a:srgbClr val="009644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5129" name="组合 299"/>
          <p:cNvGrpSpPr>
            <a:grpSpLocks/>
          </p:cNvGrpSpPr>
          <p:nvPr/>
        </p:nvGrpSpPr>
        <p:grpSpPr bwMode="auto">
          <a:xfrm>
            <a:off x="4237564" y="2094669"/>
            <a:ext cx="2135188" cy="2311400"/>
            <a:chOff x="0" y="0"/>
            <a:chExt cx="2134335" cy="2311488"/>
          </a:xfrm>
        </p:grpSpPr>
        <p:grpSp>
          <p:nvGrpSpPr>
            <p:cNvPr id="3099" name="Group 1"/>
            <p:cNvGrpSpPr>
              <a:grpSpLocks/>
            </p:cNvGrpSpPr>
            <p:nvPr/>
          </p:nvGrpSpPr>
          <p:grpSpPr bwMode="auto">
            <a:xfrm>
              <a:off x="0" y="0"/>
              <a:ext cx="2134335" cy="2311488"/>
              <a:chOff x="0" y="0"/>
              <a:chExt cx="1673077" cy="1834694"/>
            </a:xfrm>
          </p:grpSpPr>
          <p:sp>
            <p:nvSpPr>
              <p:cNvPr id="3101" name="Oval 11"/>
              <p:cNvSpPr>
                <a:spLocks noChangeArrowheads="1"/>
              </p:cNvSpPr>
              <p:nvPr/>
            </p:nvSpPr>
            <p:spPr bwMode="auto">
              <a:xfrm>
                <a:off x="143134" y="228300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7600">
                  <a:solidFill>
                    <a:srgbClr val="000000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102" name="Freeform 18"/>
              <p:cNvSpPr>
                <a:spLocks noEditPoints="1" noChangeArrowheads="1"/>
              </p:cNvSpPr>
              <p:nvPr/>
            </p:nvSpPr>
            <p:spPr bwMode="auto">
              <a:xfrm>
                <a:off x="613412" y="653731"/>
                <a:ext cx="236555" cy="235905"/>
              </a:xfrm>
              <a:custGeom>
                <a:avLst/>
                <a:gdLst>
                  <a:gd name="T0" fmla="*/ 2147483647 w 2222"/>
                  <a:gd name="T1" fmla="*/ 2147483647 h 2222"/>
                  <a:gd name="T2" fmla="*/ 2147483647 w 2222"/>
                  <a:gd name="T3" fmla="*/ 2147483647 h 2222"/>
                  <a:gd name="T4" fmla="*/ 2147483647 w 2222"/>
                  <a:gd name="T5" fmla="*/ 2147483647 h 2222"/>
                  <a:gd name="T6" fmla="*/ 2147483647 w 2222"/>
                  <a:gd name="T7" fmla="*/ 2147483647 h 2222"/>
                  <a:gd name="T8" fmla="*/ 2147483647 w 2222"/>
                  <a:gd name="T9" fmla="*/ 2147483647 h 2222"/>
                  <a:gd name="T10" fmla="*/ 2147483647 w 2222"/>
                  <a:gd name="T11" fmla="*/ 2147483647 h 2222"/>
                  <a:gd name="T12" fmla="*/ 2147483647 w 2222"/>
                  <a:gd name="T13" fmla="*/ 2147483647 h 2222"/>
                  <a:gd name="T14" fmla="*/ 0 w 2222"/>
                  <a:gd name="T15" fmla="*/ 2147483647 h 2222"/>
                  <a:gd name="T16" fmla="*/ 2147483647 w 2222"/>
                  <a:gd name="T17" fmla="*/ 2147483647 h 2222"/>
                  <a:gd name="T18" fmla="*/ 2147483647 w 2222"/>
                  <a:gd name="T19" fmla="*/ 2147483647 h 2222"/>
                  <a:gd name="T20" fmla="*/ 2147483647 w 2222"/>
                  <a:gd name="T21" fmla="*/ 2147483647 h 2222"/>
                  <a:gd name="T22" fmla="*/ 2147483647 w 2222"/>
                  <a:gd name="T23" fmla="*/ 2147483647 h 2222"/>
                  <a:gd name="T24" fmla="*/ 2147483647 w 2222"/>
                  <a:gd name="T25" fmla="*/ 2147483647 h 2222"/>
                  <a:gd name="T26" fmla="*/ 2147483647 w 2222"/>
                  <a:gd name="T27" fmla="*/ 2147483647 h 2222"/>
                  <a:gd name="T28" fmla="*/ 2147483647 w 2222"/>
                  <a:gd name="T29" fmla="*/ 2147483647 h 2222"/>
                  <a:gd name="T30" fmla="*/ 2147483647 w 2222"/>
                  <a:gd name="T31" fmla="*/ 2147483647 h 2222"/>
                  <a:gd name="T32" fmla="*/ 2147483647 w 2222"/>
                  <a:gd name="T33" fmla="*/ 2147483647 h 2222"/>
                  <a:gd name="T34" fmla="*/ 2147483647 w 2222"/>
                  <a:gd name="T35" fmla="*/ 2147483647 h 2222"/>
                  <a:gd name="T36" fmla="*/ 2147483647 w 2222"/>
                  <a:gd name="T37" fmla="*/ 1778266541 h 2222"/>
                  <a:gd name="T38" fmla="*/ 2147483647 w 2222"/>
                  <a:gd name="T39" fmla="*/ 2147483647 h 2222"/>
                  <a:gd name="T40" fmla="*/ 2147483647 w 2222"/>
                  <a:gd name="T41" fmla="*/ 2147483647 h 2222"/>
                  <a:gd name="T42" fmla="*/ 2147483647 w 2222"/>
                  <a:gd name="T43" fmla="*/ 2147483647 h 2222"/>
                  <a:gd name="T44" fmla="*/ 2147483647 w 2222"/>
                  <a:gd name="T45" fmla="*/ 2147483647 h 2222"/>
                  <a:gd name="T46" fmla="*/ 2147483647 w 2222"/>
                  <a:gd name="T47" fmla="*/ 2147483647 h 2222"/>
                  <a:gd name="T48" fmla="*/ 2147483647 w 2222"/>
                  <a:gd name="T49" fmla="*/ 2147483647 h 2222"/>
                  <a:gd name="T50" fmla="*/ 2147483647 w 2222"/>
                  <a:gd name="T51" fmla="*/ 2147483647 h 2222"/>
                  <a:gd name="T52" fmla="*/ 2147483647 w 2222"/>
                  <a:gd name="T53" fmla="*/ 2147483647 h 2222"/>
                  <a:gd name="T54" fmla="*/ 2147483647 w 2222"/>
                  <a:gd name="T55" fmla="*/ 2147483647 h 2222"/>
                  <a:gd name="T56" fmla="*/ 2147483647 w 2222"/>
                  <a:gd name="T57" fmla="*/ 2147483647 h 2222"/>
                  <a:gd name="T58" fmla="*/ 2147483647 w 2222"/>
                  <a:gd name="T59" fmla="*/ 2147483647 h 2222"/>
                  <a:gd name="T60" fmla="*/ 2147483647 w 2222"/>
                  <a:gd name="T61" fmla="*/ 2147483647 h 2222"/>
                  <a:gd name="T62" fmla="*/ 2147483647 w 2222"/>
                  <a:gd name="T63" fmla="*/ 2147483647 h 2222"/>
                  <a:gd name="T64" fmla="*/ 2147483647 w 2222"/>
                  <a:gd name="T65" fmla="*/ 2147483647 h 2222"/>
                  <a:gd name="T66" fmla="*/ 2147483647 w 2222"/>
                  <a:gd name="T67" fmla="*/ 2147483647 h 2222"/>
                  <a:gd name="T68" fmla="*/ 2147483647 w 2222"/>
                  <a:gd name="T69" fmla="*/ 2147483647 h 2222"/>
                  <a:gd name="T70" fmla="*/ 2147483647 w 2222"/>
                  <a:gd name="T71" fmla="*/ 2147483647 h 2222"/>
                  <a:gd name="T72" fmla="*/ 2147483647 w 2222"/>
                  <a:gd name="T73" fmla="*/ 2147483647 h 222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22"/>
                  <a:gd name="T112" fmla="*/ 0 h 2222"/>
                  <a:gd name="T113" fmla="*/ 2222 w 2222"/>
                  <a:gd name="T114" fmla="*/ 2222 h 222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grpSp>
            <p:nvGrpSpPr>
              <p:cNvPr id="3103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3077" cy="1834694"/>
                <a:chOff x="0" y="0"/>
                <a:chExt cx="4387851" cy="4811712"/>
              </a:xfrm>
            </p:grpSpPr>
            <p:sp>
              <p:nvSpPr>
                <p:cNvPr id="3104" name="Freeform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39975" cy="4616450"/>
                </a:xfrm>
                <a:custGeom>
                  <a:avLst/>
                  <a:gdLst>
                    <a:gd name="T0" fmla="*/ 2147483647 w 624"/>
                    <a:gd name="T1" fmla="*/ 2147483647 h 1231"/>
                    <a:gd name="T2" fmla="*/ 2147483647 w 624"/>
                    <a:gd name="T3" fmla="*/ 2147483647 h 1231"/>
                    <a:gd name="T4" fmla="*/ 2147483647 w 624"/>
                    <a:gd name="T5" fmla="*/ 2147483647 h 1231"/>
                    <a:gd name="T6" fmla="*/ 2147483647 w 624"/>
                    <a:gd name="T7" fmla="*/ 2147483647 h 1231"/>
                    <a:gd name="T8" fmla="*/ 2147483647 w 624"/>
                    <a:gd name="T9" fmla="*/ 2147483647 h 1231"/>
                    <a:gd name="T10" fmla="*/ 2147483647 w 624"/>
                    <a:gd name="T11" fmla="*/ 2147483647 h 1231"/>
                    <a:gd name="T12" fmla="*/ 2147483647 w 624"/>
                    <a:gd name="T13" fmla="*/ 2147483647 h 1231"/>
                    <a:gd name="T14" fmla="*/ 2147483647 w 624"/>
                    <a:gd name="T15" fmla="*/ 2147483647 h 1231"/>
                    <a:gd name="T16" fmla="*/ 2147483647 w 624"/>
                    <a:gd name="T17" fmla="*/ 2147483647 h 1231"/>
                    <a:gd name="T18" fmla="*/ 2147483647 w 624"/>
                    <a:gd name="T19" fmla="*/ 0 h 1231"/>
                    <a:gd name="T20" fmla="*/ 2147483647 w 624"/>
                    <a:gd name="T21" fmla="*/ 2147483647 h 1231"/>
                    <a:gd name="T22" fmla="*/ 0 w 624"/>
                    <a:gd name="T23" fmla="*/ 2147483647 h 1231"/>
                    <a:gd name="T24" fmla="*/ 2147483647 w 624"/>
                    <a:gd name="T25" fmla="*/ 2147483647 h 1231"/>
                    <a:gd name="T26" fmla="*/ 2147483647 w 624"/>
                    <a:gd name="T27" fmla="*/ 2147483647 h 1231"/>
                    <a:gd name="T28" fmla="*/ 2147483647 w 624"/>
                    <a:gd name="T29" fmla="*/ 2147483647 h 123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24"/>
                    <a:gd name="T46" fmla="*/ 0 h 1231"/>
                    <a:gd name="T47" fmla="*/ 624 w 624"/>
                    <a:gd name="T48" fmla="*/ 1231 h 1231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rgbClr val="0096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170" tIns="46990" rIns="90170" bIns="46990"/>
                <a:lstStyle/>
                <a:p>
                  <a:endParaRPr lang="zh-CN" altLang="en-US"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endParaRPr>
                </a:p>
              </p:txBody>
            </p:sp>
            <p:sp>
              <p:nvSpPr>
                <p:cNvPr id="3105" name="Freeform 7"/>
                <p:cNvSpPr>
                  <a:spLocks noChangeArrowheads="1"/>
                </p:cNvSpPr>
                <p:nvPr/>
              </p:nvSpPr>
              <p:spPr bwMode="auto">
                <a:xfrm>
                  <a:off x="2084388" y="225425"/>
                  <a:ext cx="2303463" cy="4586287"/>
                </a:xfrm>
                <a:custGeom>
                  <a:avLst/>
                  <a:gdLst>
                    <a:gd name="T0" fmla="*/ 2147483647 w 614"/>
                    <a:gd name="T1" fmla="*/ 0 h 1223"/>
                    <a:gd name="T2" fmla="*/ 0 w 614"/>
                    <a:gd name="T3" fmla="*/ 2147483647 h 1223"/>
                    <a:gd name="T4" fmla="*/ 2147483647 w 614"/>
                    <a:gd name="T5" fmla="*/ 2147483647 h 1223"/>
                    <a:gd name="T6" fmla="*/ 2147483647 w 614"/>
                    <a:gd name="T7" fmla="*/ 2147483647 h 1223"/>
                    <a:gd name="T8" fmla="*/ 2147483647 w 614"/>
                    <a:gd name="T9" fmla="*/ 2147483647 h 1223"/>
                    <a:gd name="T10" fmla="*/ 2147483647 w 614"/>
                    <a:gd name="T11" fmla="*/ 2147483647 h 1223"/>
                    <a:gd name="T12" fmla="*/ 2147483647 w 614"/>
                    <a:gd name="T13" fmla="*/ 2147483647 h 1223"/>
                    <a:gd name="T14" fmla="*/ 2147483647 w 614"/>
                    <a:gd name="T15" fmla="*/ 2147483647 h 1223"/>
                    <a:gd name="T16" fmla="*/ 2147483647 w 614"/>
                    <a:gd name="T17" fmla="*/ 2147483647 h 1223"/>
                    <a:gd name="T18" fmla="*/ 2147483647 w 614"/>
                    <a:gd name="T19" fmla="*/ 2147483647 h 1223"/>
                    <a:gd name="T20" fmla="*/ 2147483647 w 614"/>
                    <a:gd name="T21" fmla="*/ 2147483647 h 1223"/>
                    <a:gd name="T22" fmla="*/ 2147483647 w 614"/>
                    <a:gd name="T23" fmla="*/ 2147483647 h 1223"/>
                    <a:gd name="T24" fmla="*/ 2147483647 w 614"/>
                    <a:gd name="T25" fmla="*/ 2147483647 h 1223"/>
                    <a:gd name="T26" fmla="*/ 2147483647 w 614"/>
                    <a:gd name="T27" fmla="*/ 2147483647 h 1223"/>
                    <a:gd name="T28" fmla="*/ 2147483647 w 614"/>
                    <a:gd name="T29" fmla="*/ 0 h 122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14"/>
                    <a:gd name="T46" fmla="*/ 0 h 1223"/>
                    <a:gd name="T47" fmla="*/ 614 w 614"/>
                    <a:gd name="T48" fmla="*/ 1223 h 1223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0096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170" tIns="46990" rIns="90170" bIns="46990"/>
                <a:lstStyle/>
                <a:p>
                  <a:endParaRPr lang="zh-CN" altLang="en-US"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endParaRPr>
                </a:p>
              </p:txBody>
            </p:sp>
          </p:grpSp>
        </p:grpSp>
        <p:sp>
          <p:nvSpPr>
            <p:cNvPr id="3100" name="矩形 81"/>
            <p:cNvSpPr>
              <a:spLocks noChangeArrowheads="1"/>
            </p:cNvSpPr>
            <p:nvPr/>
          </p:nvSpPr>
          <p:spPr bwMode="auto">
            <a:xfrm>
              <a:off x="387195" y="773142"/>
              <a:ext cx="1374226" cy="708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  <a:defRPr/>
              </a:pPr>
              <a:r>
                <a:rPr lang="zh-CN" altLang="en-US" sz="4000" b="1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目 录</a:t>
              </a:r>
            </a:p>
          </p:txBody>
        </p:sp>
      </p:grpSp>
      <p:grpSp>
        <p:nvGrpSpPr>
          <p:cNvPr id="5137" name="组合 92"/>
          <p:cNvGrpSpPr>
            <a:grpSpLocks/>
          </p:cNvGrpSpPr>
          <p:nvPr/>
        </p:nvGrpSpPr>
        <p:grpSpPr bwMode="auto">
          <a:xfrm>
            <a:off x="3960813" y="649288"/>
            <a:ext cx="1204912" cy="1189037"/>
            <a:chOff x="0" y="0"/>
            <a:chExt cx="1204577" cy="1189639"/>
          </a:xfrm>
        </p:grpSpPr>
        <p:sp>
          <p:nvSpPr>
            <p:cNvPr id="3097" name="Oval 208"/>
            <p:cNvSpPr>
              <a:spLocks/>
            </p:cNvSpPr>
            <p:nvPr/>
          </p:nvSpPr>
          <p:spPr bwMode="auto">
            <a:xfrm rot="10800000">
              <a:off x="0" y="0"/>
              <a:ext cx="1204577" cy="1189639"/>
            </a:xfrm>
            <a:prstGeom prst="ellipse">
              <a:avLst/>
            </a:prstGeom>
            <a:solidFill>
              <a:srgbClr val="FFFFFF"/>
            </a:solidFill>
            <a:ln w="22225" cap="rnd">
              <a:solidFill>
                <a:srgbClr val="009644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pic>
          <p:nvPicPr>
            <p:cNvPr id="3098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44" y="216024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40" name="组合 93"/>
          <p:cNvGrpSpPr>
            <a:grpSpLocks/>
          </p:cNvGrpSpPr>
          <p:nvPr/>
        </p:nvGrpSpPr>
        <p:grpSpPr bwMode="auto">
          <a:xfrm>
            <a:off x="6105525" y="815975"/>
            <a:ext cx="1204913" cy="1189038"/>
            <a:chOff x="0" y="0"/>
            <a:chExt cx="1204578" cy="1189639"/>
          </a:xfrm>
        </p:grpSpPr>
        <p:sp>
          <p:nvSpPr>
            <p:cNvPr id="3095" name="Oval 206"/>
            <p:cNvSpPr>
              <a:spLocks/>
            </p:cNvSpPr>
            <p:nvPr/>
          </p:nvSpPr>
          <p:spPr bwMode="auto">
            <a:xfrm rot="10800000">
              <a:off x="0" y="0"/>
              <a:ext cx="1204578" cy="1189639"/>
            </a:xfrm>
            <a:prstGeom prst="ellipse">
              <a:avLst/>
            </a:prstGeom>
            <a:solidFill>
              <a:srgbClr val="FFFFFF"/>
            </a:solidFill>
            <a:ln w="22225" cap="rnd">
              <a:solidFill>
                <a:srgbClr val="009644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pic>
          <p:nvPicPr>
            <p:cNvPr id="3096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66" y="196197"/>
              <a:ext cx="797244" cy="797244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43" name="组合 94"/>
          <p:cNvGrpSpPr>
            <a:grpSpLocks/>
          </p:cNvGrpSpPr>
          <p:nvPr/>
        </p:nvGrpSpPr>
        <p:grpSpPr bwMode="auto">
          <a:xfrm>
            <a:off x="6894513" y="2503488"/>
            <a:ext cx="1204912" cy="1189037"/>
            <a:chOff x="0" y="0"/>
            <a:chExt cx="1204577" cy="1189639"/>
          </a:xfrm>
        </p:grpSpPr>
        <p:sp>
          <p:nvSpPr>
            <p:cNvPr id="3093" name="Oval 71"/>
            <p:cNvSpPr>
              <a:spLocks/>
            </p:cNvSpPr>
            <p:nvPr/>
          </p:nvSpPr>
          <p:spPr bwMode="auto">
            <a:xfrm rot="10800000">
              <a:off x="0" y="0"/>
              <a:ext cx="1204577" cy="1189639"/>
            </a:xfrm>
            <a:prstGeom prst="ellipse">
              <a:avLst/>
            </a:prstGeom>
            <a:solidFill>
              <a:srgbClr val="FFFFFF"/>
            </a:solidFill>
            <a:ln w="22225" cap="rnd">
              <a:solidFill>
                <a:srgbClr val="009644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pic>
          <p:nvPicPr>
            <p:cNvPr id="3094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45" y="198776"/>
              <a:ext cx="792088" cy="792088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85" name="Oval 69"/>
          <p:cNvSpPr>
            <a:spLocks/>
          </p:cNvSpPr>
          <p:nvPr/>
        </p:nvSpPr>
        <p:spPr bwMode="auto">
          <a:xfrm rot="10800000">
            <a:off x="6105525" y="4357688"/>
            <a:ext cx="1203325" cy="1189037"/>
          </a:xfrm>
          <a:prstGeom prst="ellipse">
            <a:avLst/>
          </a:prstGeom>
          <a:solidFill>
            <a:srgbClr val="FFFFFF"/>
          </a:solidFill>
          <a:ln w="22225" cap="rnd">
            <a:solidFill>
              <a:srgbClr val="009644"/>
            </a:solidFill>
            <a:prstDash val="sysDot"/>
            <a:miter lim="800000"/>
            <a:headEnd/>
            <a:tailEnd/>
          </a:ln>
        </p:spPr>
        <p:txBody>
          <a:bodyPr lIns="90170" tIns="46990" rIns="90170" bIns="4699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3086" name="Picture 4" descr="C:\Users\Administrator\Desktop\4.jpg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555629"/>
            <a:ext cx="792163" cy="792163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48" name="组合 298"/>
          <p:cNvGrpSpPr>
            <a:grpSpLocks/>
          </p:cNvGrpSpPr>
          <p:nvPr/>
        </p:nvGrpSpPr>
        <p:grpSpPr bwMode="auto">
          <a:xfrm>
            <a:off x="3960813" y="4637088"/>
            <a:ext cx="1204912" cy="1189037"/>
            <a:chOff x="0" y="0"/>
            <a:chExt cx="1204577" cy="1189641"/>
          </a:xfrm>
        </p:grpSpPr>
        <p:sp>
          <p:nvSpPr>
            <p:cNvPr id="3091" name="Oval 68"/>
            <p:cNvSpPr>
              <a:spLocks/>
            </p:cNvSpPr>
            <p:nvPr/>
          </p:nvSpPr>
          <p:spPr bwMode="auto">
            <a:xfrm rot="10800000">
              <a:off x="0" y="0"/>
              <a:ext cx="1204577" cy="1189641"/>
            </a:xfrm>
            <a:prstGeom prst="ellipse">
              <a:avLst/>
            </a:prstGeom>
            <a:solidFill>
              <a:srgbClr val="FFFFFF"/>
            </a:solidFill>
            <a:ln w="22225" cap="rnd">
              <a:solidFill>
                <a:srgbClr val="009644"/>
              </a:solidFill>
              <a:prstDash val="sysDot"/>
              <a:miter lim="800000"/>
              <a:headEnd/>
              <a:tailEnd/>
            </a:ln>
          </p:spPr>
          <p:txBody>
            <a:bodyPr lIns="90170" tIns="46990" rIns="90170" bIns="4699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pic>
          <p:nvPicPr>
            <p:cNvPr id="3092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44" y="201592"/>
              <a:ext cx="792088" cy="786457"/>
            </a:xfrm>
            <a:prstGeom prst="rect">
              <a:avLst/>
            </a:prstGeom>
            <a:solidFill>
              <a:srgbClr val="009999"/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5152" name="Rectangle 7"/>
          <p:cNvSpPr>
            <a:spLocks noChangeArrowheads="1"/>
          </p:cNvSpPr>
          <p:nvPr/>
        </p:nvSpPr>
        <p:spPr bwMode="auto">
          <a:xfrm>
            <a:off x="1584325" y="723900"/>
            <a:ext cx="21971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6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在这里输入章节标题</a:t>
            </a:r>
            <a:endParaRPr lang="en-US" altLang="zh-CN" sz="16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r"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9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9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5153" name="Rectangle 7"/>
          <p:cNvSpPr>
            <a:spLocks noChangeArrowheads="1"/>
          </p:cNvSpPr>
          <p:nvPr/>
        </p:nvSpPr>
        <p:spPr bwMode="auto">
          <a:xfrm>
            <a:off x="1512888" y="4713288"/>
            <a:ext cx="22431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在这里输入章节标题</a:t>
            </a:r>
            <a:endParaRPr lang="en-US" altLang="zh-CN" sz="1600" dirty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r"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9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9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5" name="任意多边形 34"/>
          <p:cNvSpPr/>
          <p:nvPr/>
        </p:nvSpPr>
        <p:spPr bwMode="auto">
          <a:xfrm rot="5400000" flipV="1">
            <a:off x="10085520" y="5043622"/>
            <a:ext cx="2134670" cy="738438"/>
          </a:xfrm>
          <a:custGeom>
            <a:avLst/>
            <a:gdLst>
              <a:gd name="connsiteX0" fmla="*/ 6120000 w 6120000"/>
              <a:gd name="connsiteY0" fmla="*/ 0 h 2117068"/>
              <a:gd name="connsiteX1" fmla="*/ 6120000 w 6120000"/>
              <a:gd name="connsiteY1" fmla="*/ 2117068 h 2117068"/>
              <a:gd name="connsiteX2" fmla="*/ 0 w 6120000"/>
              <a:gd name="connsiteY2" fmla="*/ 2117068 h 2117068"/>
              <a:gd name="connsiteX3" fmla="*/ 6120000 w 6120000"/>
              <a:gd name="connsiteY3" fmla="*/ 0 h 21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000" h="2117068">
                <a:moveTo>
                  <a:pt x="6120000" y="0"/>
                </a:moveTo>
                <a:lnTo>
                  <a:pt x="6120000" y="2117068"/>
                </a:lnTo>
                <a:lnTo>
                  <a:pt x="0" y="2117068"/>
                </a:lnTo>
                <a:lnTo>
                  <a:pt x="6120000" y="0"/>
                </a:lnTo>
                <a:close/>
              </a:path>
            </a:pathLst>
          </a:custGeom>
          <a:solidFill>
            <a:srgbClr val="73D22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36" name="任意多边形 35"/>
          <p:cNvSpPr/>
          <p:nvPr/>
        </p:nvSpPr>
        <p:spPr bwMode="auto">
          <a:xfrm rot="16200000">
            <a:off x="-696051" y="683453"/>
            <a:ext cx="2151618" cy="750164"/>
          </a:xfrm>
          <a:custGeom>
            <a:avLst/>
            <a:gdLst>
              <a:gd name="connsiteX0" fmla="*/ 48589 w 6168589"/>
              <a:gd name="connsiteY0" fmla="*/ 0 h 2150684"/>
              <a:gd name="connsiteX1" fmla="*/ 6168589 w 6168589"/>
              <a:gd name="connsiteY1" fmla="*/ 0 h 2150684"/>
              <a:gd name="connsiteX2" fmla="*/ 6168589 w 6168589"/>
              <a:gd name="connsiteY2" fmla="*/ 2150684 h 2150684"/>
              <a:gd name="connsiteX3" fmla="*/ 0 w 6168589"/>
              <a:gd name="connsiteY3" fmla="*/ 16808 h 2150684"/>
              <a:gd name="connsiteX4" fmla="*/ 48589 w 6168589"/>
              <a:gd name="connsiteY4" fmla="*/ 0 h 215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8589" h="2150684">
                <a:moveTo>
                  <a:pt x="48589" y="0"/>
                </a:moveTo>
                <a:lnTo>
                  <a:pt x="6168589" y="0"/>
                </a:lnTo>
                <a:lnTo>
                  <a:pt x="6168589" y="2150684"/>
                </a:lnTo>
                <a:lnTo>
                  <a:pt x="0" y="16808"/>
                </a:lnTo>
                <a:lnTo>
                  <a:pt x="48589" y="0"/>
                </a:lnTo>
                <a:close/>
              </a:path>
            </a:pathLst>
          </a:custGeom>
          <a:solidFill>
            <a:srgbClr val="00964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 spd="slow" advTm="434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utoUpdateAnimBg="0"/>
      <p:bldP spid="5123" grpId="0" bldLvl="0" autoUpdateAnimBg="0"/>
      <p:bldP spid="5124" grpId="0" bldLvl="0" autoUpdateAnimBg="0"/>
      <p:bldP spid="5125" grpId="0" animBg="1"/>
      <p:bldP spid="5126" grpId="0" animBg="1"/>
      <p:bldP spid="5127" grpId="0" animBg="1"/>
      <p:bldP spid="5128" grpId="0" animBg="1"/>
      <p:bldP spid="5152" grpId="0" bldLvl="0" autoUpdateAnimBg="0"/>
      <p:bldP spid="5153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1440737" y="2423367"/>
            <a:ext cx="23749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4000" b="1" dirty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关于我们</a:t>
            </a:r>
          </a:p>
        </p:txBody>
      </p:sp>
      <p:sp>
        <p:nvSpPr>
          <p:cNvPr id="6152" name="矩形 115"/>
          <p:cNvSpPr>
            <a:spLocks noChangeArrowheads="1"/>
          </p:cNvSpPr>
          <p:nvPr/>
        </p:nvSpPr>
        <p:spPr bwMode="auto">
          <a:xfrm>
            <a:off x="1367712" y="3104405"/>
            <a:ext cx="5111750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zh-CN" altLang="en-US" sz="1200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此处添加详细文本描述，建议与标题相关并符合整体语言风格，语言描述尽量简活生活</a:t>
            </a:r>
            <a:r>
              <a:rPr lang="zh-CN" altLang="en-US" sz="1000" dirty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。</a:t>
            </a:r>
            <a:endParaRPr lang="en-US" altLang="zh-CN" sz="1000" dirty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48527" y="-12599"/>
            <a:ext cx="6168589" cy="4267752"/>
            <a:chOff x="5353490" y="0"/>
            <a:chExt cx="6168589" cy="4267752"/>
          </a:xfrm>
        </p:grpSpPr>
        <p:sp>
          <p:nvSpPr>
            <p:cNvPr id="10" name="任意多边形 9"/>
            <p:cNvSpPr/>
            <p:nvPr/>
          </p:nvSpPr>
          <p:spPr bwMode="auto">
            <a:xfrm>
              <a:off x="5402078" y="0"/>
              <a:ext cx="6120000" cy="2117068"/>
            </a:xfrm>
            <a:custGeom>
              <a:avLst/>
              <a:gdLst>
                <a:gd name="connsiteX0" fmla="*/ 6120000 w 6120000"/>
                <a:gd name="connsiteY0" fmla="*/ 0 h 2117068"/>
                <a:gd name="connsiteX1" fmla="*/ 6120000 w 6120000"/>
                <a:gd name="connsiteY1" fmla="*/ 2117068 h 2117068"/>
                <a:gd name="connsiteX2" fmla="*/ 0 w 6120000"/>
                <a:gd name="connsiteY2" fmla="*/ 2117068 h 2117068"/>
                <a:gd name="connsiteX3" fmla="*/ 6120000 w 6120000"/>
                <a:gd name="connsiteY3" fmla="*/ 0 h 211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000" h="2117068">
                  <a:moveTo>
                    <a:pt x="6120000" y="0"/>
                  </a:moveTo>
                  <a:lnTo>
                    <a:pt x="6120000" y="2117068"/>
                  </a:lnTo>
                  <a:lnTo>
                    <a:pt x="0" y="2117068"/>
                  </a:lnTo>
                  <a:lnTo>
                    <a:pt x="6120000" y="0"/>
                  </a:lnTo>
                  <a:close/>
                </a:path>
              </a:pathLst>
            </a:custGeom>
            <a:solidFill>
              <a:srgbClr val="73D22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5353490" y="2117068"/>
              <a:ext cx="6168589" cy="2150684"/>
            </a:xfrm>
            <a:custGeom>
              <a:avLst/>
              <a:gdLst>
                <a:gd name="connsiteX0" fmla="*/ 48589 w 6168589"/>
                <a:gd name="connsiteY0" fmla="*/ 0 h 2150684"/>
                <a:gd name="connsiteX1" fmla="*/ 6168589 w 6168589"/>
                <a:gd name="connsiteY1" fmla="*/ 0 h 2150684"/>
                <a:gd name="connsiteX2" fmla="*/ 6168589 w 6168589"/>
                <a:gd name="connsiteY2" fmla="*/ 2150684 h 2150684"/>
                <a:gd name="connsiteX3" fmla="*/ 0 w 6168589"/>
                <a:gd name="connsiteY3" fmla="*/ 16808 h 2150684"/>
                <a:gd name="connsiteX4" fmla="*/ 48589 w 6168589"/>
                <a:gd name="connsiteY4" fmla="*/ 0 h 215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589" h="2150684">
                  <a:moveTo>
                    <a:pt x="48589" y="0"/>
                  </a:moveTo>
                  <a:lnTo>
                    <a:pt x="6168589" y="0"/>
                  </a:lnTo>
                  <a:lnTo>
                    <a:pt x="6168589" y="2150684"/>
                  </a:lnTo>
                  <a:lnTo>
                    <a:pt x="0" y="16808"/>
                  </a:lnTo>
                  <a:lnTo>
                    <a:pt x="48589" y="0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4651857"/>
            <a:ext cx="2151618" cy="1488603"/>
            <a:chOff x="1680169" y="3701025"/>
            <a:chExt cx="6168589" cy="4267752"/>
          </a:xfrm>
        </p:grpSpPr>
        <p:sp>
          <p:nvSpPr>
            <p:cNvPr id="14" name="任意多边形 13"/>
            <p:cNvSpPr/>
            <p:nvPr/>
          </p:nvSpPr>
          <p:spPr bwMode="auto">
            <a:xfrm>
              <a:off x="1728757" y="3701025"/>
              <a:ext cx="6120000" cy="2117068"/>
            </a:xfrm>
            <a:custGeom>
              <a:avLst/>
              <a:gdLst>
                <a:gd name="connsiteX0" fmla="*/ 6120000 w 6120000"/>
                <a:gd name="connsiteY0" fmla="*/ 0 h 2117068"/>
                <a:gd name="connsiteX1" fmla="*/ 6120000 w 6120000"/>
                <a:gd name="connsiteY1" fmla="*/ 2117068 h 2117068"/>
                <a:gd name="connsiteX2" fmla="*/ 0 w 6120000"/>
                <a:gd name="connsiteY2" fmla="*/ 2117068 h 2117068"/>
                <a:gd name="connsiteX3" fmla="*/ 6120000 w 6120000"/>
                <a:gd name="connsiteY3" fmla="*/ 0 h 211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000" h="2117068">
                  <a:moveTo>
                    <a:pt x="6120000" y="0"/>
                  </a:moveTo>
                  <a:lnTo>
                    <a:pt x="6120000" y="2117068"/>
                  </a:lnTo>
                  <a:lnTo>
                    <a:pt x="0" y="2117068"/>
                  </a:lnTo>
                  <a:lnTo>
                    <a:pt x="6120000" y="0"/>
                  </a:lnTo>
                  <a:close/>
                </a:path>
              </a:pathLst>
            </a:custGeom>
            <a:solidFill>
              <a:srgbClr val="73D22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1680169" y="5818093"/>
              <a:ext cx="6168589" cy="2150684"/>
            </a:xfrm>
            <a:custGeom>
              <a:avLst/>
              <a:gdLst>
                <a:gd name="connsiteX0" fmla="*/ 48589 w 6168589"/>
                <a:gd name="connsiteY0" fmla="*/ 0 h 2150684"/>
                <a:gd name="connsiteX1" fmla="*/ 6168589 w 6168589"/>
                <a:gd name="connsiteY1" fmla="*/ 0 h 2150684"/>
                <a:gd name="connsiteX2" fmla="*/ 6168589 w 6168589"/>
                <a:gd name="connsiteY2" fmla="*/ 2150684 h 2150684"/>
                <a:gd name="connsiteX3" fmla="*/ 0 w 6168589"/>
                <a:gd name="connsiteY3" fmla="*/ 16808 h 2150684"/>
                <a:gd name="connsiteX4" fmla="*/ 48589 w 6168589"/>
                <a:gd name="connsiteY4" fmla="*/ 0 h 215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589" h="2150684">
                  <a:moveTo>
                    <a:pt x="48589" y="0"/>
                  </a:moveTo>
                  <a:lnTo>
                    <a:pt x="6168589" y="0"/>
                  </a:lnTo>
                  <a:lnTo>
                    <a:pt x="6168589" y="2150684"/>
                  </a:lnTo>
                  <a:lnTo>
                    <a:pt x="0" y="16808"/>
                  </a:lnTo>
                  <a:lnTo>
                    <a:pt x="48589" y="0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83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ldLvl="0" autoUpdateAnimBg="0"/>
      <p:bldP spid="6152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7463" y="215900"/>
            <a:ext cx="3825875" cy="612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17"/>
          <p:cNvSpPr>
            <a:spLocks noChangeArrowheads="1"/>
          </p:cNvSpPr>
          <p:nvPr/>
        </p:nvSpPr>
        <p:spPr bwMode="auto">
          <a:xfrm>
            <a:off x="0" y="4203700"/>
            <a:ext cx="11522075" cy="183832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6121400" y="2454275"/>
            <a:ext cx="41751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  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分钟之内。此处添加详细文本描述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 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，建议与标题相关并符合整体语言风格，语言描述尽量简洁生动。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7173" name="组合 198"/>
          <p:cNvGrpSpPr>
            <a:grpSpLocks/>
          </p:cNvGrpSpPr>
          <p:nvPr/>
        </p:nvGrpSpPr>
        <p:grpSpPr bwMode="auto">
          <a:xfrm>
            <a:off x="6697663" y="4443413"/>
            <a:ext cx="3551237" cy="1244600"/>
            <a:chOff x="0" y="0"/>
            <a:chExt cx="3551130" cy="1244345"/>
          </a:xfrm>
        </p:grpSpPr>
        <p:sp>
          <p:nvSpPr>
            <p:cNvPr id="5130" name="Rectangle 12"/>
            <p:cNvSpPr>
              <a:spLocks noChangeArrowheads="1"/>
            </p:cNvSpPr>
            <p:nvPr/>
          </p:nvSpPr>
          <p:spPr bwMode="auto">
            <a:xfrm>
              <a:off x="0" y="328525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 200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 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分钟之内。此处添加详细文本描述。</a:t>
              </a:r>
              <a:endPara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5131" name="Rectangle 13"/>
            <p:cNvSpPr>
              <a:spLocks noChangeArrowheads="1"/>
            </p:cNvSpPr>
            <p:nvPr/>
          </p:nvSpPr>
          <p:spPr bwMode="auto">
            <a:xfrm>
              <a:off x="159482" y="0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0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7176" name="矩形 133"/>
          <p:cNvSpPr>
            <a:spLocks noChangeArrowheads="1"/>
          </p:cNvSpPr>
          <p:nvPr/>
        </p:nvSpPr>
        <p:spPr bwMode="auto">
          <a:xfrm>
            <a:off x="5976938" y="1655763"/>
            <a:ext cx="446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40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关于我们 </a:t>
            </a:r>
            <a:r>
              <a:rPr lang="en-US" altLang="zh-CN" sz="40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· </a:t>
            </a:r>
            <a:r>
              <a:rPr lang="zh-CN" altLang="en-US" sz="40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欢迎页</a:t>
            </a:r>
            <a:endParaRPr lang="en-US" altLang="zh-CN" sz="4000" b="1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7177" name="组合 197"/>
          <p:cNvGrpSpPr>
            <a:grpSpLocks/>
          </p:cNvGrpSpPr>
          <p:nvPr/>
        </p:nvGrpSpPr>
        <p:grpSpPr bwMode="auto">
          <a:xfrm>
            <a:off x="1441450" y="4443413"/>
            <a:ext cx="3549650" cy="1244600"/>
            <a:chOff x="0" y="0"/>
            <a:chExt cx="3551130" cy="1244345"/>
          </a:xfrm>
        </p:grpSpPr>
        <p:sp>
          <p:nvSpPr>
            <p:cNvPr id="5128" name="Rectangle 12"/>
            <p:cNvSpPr>
              <a:spLocks noChangeArrowheads="1"/>
            </p:cNvSpPr>
            <p:nvPr/>
          </p:nvSpPr>
          <p:spPr bwMode="auto">
            <a:xfrm>
              <a:off x="0" y="328525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 200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 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分钟之内。此处添加详细文本描述。</a:t>
              </a:r>
              <a:endPara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5129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0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</p:spTree>
  </p:cSld>
  <p:clrMapOvr>
    <a:masterClrMapping/>
  </p:clrMapOvr>
  <p:transition spd="slow" advTm="285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ldLvl="0" animBg="1" autoUpdateAnimBg="0"/>
      <p:bldP spid="7172" grpId="0" bldLvl="0" autoUpdateAnimBg="0"/>
      <p:bldP spid="7176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6"/>
          <p:cNvSpPr>
            <a:spLocks noChangeArrowheads="1"/>
          </p:cNvSpPr>
          <p:nvPr/>
        </p:nvSpPr>
        <p:spPr bwMode="auto">
          <a:xfrm>
            <a:off x="0" y="3136900"/>
            <a:ext cx="11522075" cy="3343275"/>
          </a:xfrm>
          <a:custGeom>
            <a:avLst/>
            <a:gdLst>
              <a:gd name="T0" fmla="*/ 2147483647 w 4268"/>
              <a:gd name="T1" fmla="*/ 2147483647 h 1326"/>
              <a:gd name="T2" fmla="*/ 2147483647 w 4268"/>
              <a:gd name="T3" fmla="*/ 2147483647 h 1326"/>
              <a:gd name="T4" fmla="*/ 2147483647 w 4268"/>
              <a:gd name="T5" fmla="*/ 2147483647 h 1326"/>
              <a:gd name="T6" fmla="*/ 2147483647 w 4268"/>
              <a:gd name="T7" fmla="*/ 2147483647 h 1326"/>
              <a:gd name="T8" fmla="*/ 2147483647 w 4268"/>
              <a:gd name="T9" fmla="*/ 2147483647 h 1326"/>
              <a:gd name="T10" fmla="*/ 2147483647 w 4268"/>
              <a:gd name="T11" fmla="*/ 2147483647 h 1326"/>
              <a:gd name="T12" fmla="*/ 2147483647 w 4268"/>
              <a:gd name="T13" fmla="*/ 2147483647 h 1326"/>
              <a:gd name="T14" fmla="*/ 2147483647 w 4268"/>
              <a:gd name="T15" fmla="*/ 2147483647 h 1326"/>
              <a:gd name="T16" fmla="*/ 2147483647 w 4268"/>
              <a:gd name="T17" fmla="*/ 2147483647 h 1326"/>
              <a:gd name="T18" fmla="*/ 2147483647 w 4268"/>
              <a:gd name="T19" fmla="*/ 2147483647 h 1326"/>
              <a:gd name="T20" fmla="*/ 2147483647 w 4268"/>
              <a:gd name="T21" fmla="*/ 2147483647 h 1326"/>
              <a:gd name="T22" fmla="*/ 2147483647 w 4268"/>
              <a:gd name="T23" fmla="*/ 2147483647 h 1326"/>
              <a:gd name="T24" fmla="*/ 2147483647 w 4268"/>
              <a:gd name="T25" fmla="*/ 2147483647 h 1326"/>
              <a:gd name="T26" fmla="*/ 2147483647 w 4268"/>
              <a:gd name="T27" fmla="*/ 2147483647 h 1326"/>
              <a:gd name="T28" fmla="*/ 2147483647 w 4268"/>
              <a:gd name="T29" fmla="*/ 2147483647 h 1326"/>
              <a:gd name="T30" fmla="*/ 2147483647 w 4268"/>
              <a:gd name="T31" fmla="*/ 2147483647 h 1326"/>
              <a:gd name="T32" fmla="*/ 2147483647 w 4268"/>
              <a:gd name="T33" fmla="*/ 2147483647 h 1326"/>
              <a:gd name="T34" fmla="*/ 2147483647 w 4268"/>
              <a:gd name="T35" fmla="*/ 2147483647 h 1326"/>
              <a:gd name="T36" fmla="*/ 2147483647 w 4268"/>
              <a:gd name="T37" fmla="*/ 2147483647 h 1326"/>
              <a:gd name="T38" fmla="*/ 2147483647 w 4268"/>
              <a:gd name="T39" fmla="*/ 2147483647 h 1326"/>
              <a:gd name="T40" fmla="*/ 2147483647 w 4268"/>
              <a:gd name="T41" fmla="*/ 2147483647 h 1326"/>
              <a:gd name="T42" fmla="*/ 2147483647 w 4268"/>
              <a:gd name="T43" fmla="*/ 2147483647 h 1326"/>
              <a:gd name="T44" fmla="*/ 2147483647 w 4268"/>
              <a:gd name="T45" fmla="*/ 2147483647 h 1326"/>
              <a:gd name="T46" fmla="*/ 2147483647 w 4268"/>
              <a:gd name="T47" fmla="*/ 2147483647 h 1326"/>
              <a:gd name="T48" fmla="*/ 2147483647 w 4268"/>
              <a:gd name="T49" fmla="*/ 2147483647 h 1326"/>
              <a:gd name="T50" fmla="*/ 2147483647 w 4268"/>
              <a:gd name="T51" fmla="*/ 2147483647 h 1326"/>
              <a:gd name="T52" fmla="*/ 2147483647 w 4268"/>
              <a:gd name="T53" fmla="*/ 2147483647 h 1326"/>
              <a:gd name="T54" fmla="*/ 2147483647 w 4268"/>
              <a:gd name="T55" fmla="*/ 2147483647 h 1326"/>
              <a:gd name="T56" fmla="*/ 2147483647 w 4268"/>
              <a:gd name="T57" fmla="*/ 2147483647 h 1326"/>
              <a:gd name="T58" fmla="*/ 2147483647 w 4268"/>
              <a:gd name="T59" fmla="*/ 2147483647 h 1326"/>
              <a:gd name="T60" fmla="*/ 2147483647 w 4268"/>
              <a:gd name="T61" fmla="*/ 2147483647 h 1326"/>
              <a:gd name="T62" fmla="*/ 2147483647 w 4268"/>
              <a:gd name="T63" fmla="*/ 2147483647 h 1326"/>
              <a:gd name="T64" fmla="*/ 2147483647 w 4268"/>
              <a:gd name="T65" fmla="*/ 2147483647 h 1326"/>
              <a:gd name="T66" fmla="*/ 2147483647 w 4268"/>
              <a:gd name="T67" fmla="*/ 2147483647 h 1326"/>
              <a:gd name="T68" fmla="*/ 2147483647 w 4268"/>
              <a:gd name="T69" fmla="*/ 2147483647 h 1326"/>
              <a:gd name="T70" fmla="*/ 2147483647 w 4268"/>
              <a:gd name="T71" fmla="*/ 2147483647 h 1326"/>
              <a:gd name="T72" fmla="*/ 2147483647 w 4268"/>
              <a:gd name="T73" fmla="*/ 2147483647 h 1326"/>
              <a:gd name="T74" fmla="*/ 2147483647 w 4268"/>
              <a:gd name="T75" fmla="*/ 2147483647 h 1326"/>
              <a:gd name="T76" fmla="*/ 2147483647 w 4268"/>
              <a:gd name="T77" fmla="*/ 2147483647 h 1326"/>
              <a:gd name="T78" fmla="*/ 2147483647 w 4268"/>
              <a:gd name="T79" fmla="*/ 2147483647 h 1326"/>
              <a:gd name="T80" fmla="*/ 2147483647 w 4268"/>
              <a:gd name="T81" fmla="*/ 2147483647 h 1326"/>
              <a:gd name="T82" fmla="*/ 2147483647 w 4268"/>
              <a:gd name="T83" fmla="*/ 2147483647 h 1326"/>
              <a:gd name="T84" fmla="*/ 2147483647 w 4268"/>
              <a:gd name="T85" fmla="*/ 2147483647 h 1326"/>
              <a:gd name="T86" fmla="*/ 2147483647 w 4268"/>
              <a:gd name="T87" fmla="*/ 2147483647 h 1326"/>
              <a:gd name="T88" fmla="*/ 2147483647 w 4268"/>
              <a:gd name="T89" fmla="*/ 2147483647 h 1326"/>
              <a:gd name="T90" fmla="*/ 2147483647 w 4268"/>
              <a:gd name="T91" fmla="*/ 2147483647 h 1326"/>
              <a:gd name="T92" fmla="*/ 2147483647 w 4268"/>
              <a:gd name="T93" fmla="*/ 2147483647 h 1326"/>
              <a:gd name="T94" fmla="*/ 2147483647 w 4268"/>
              <a:gd name="T95" fmla="*/ 2147483647 h 1326"/>
              <a:gd name="T96" fmla="*/ 2147483647 w 4268"/>
              <a:gd name="T97" fmla="*/ 2147483647 h 132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268"/>
              <a:gd name="T148" fmla="*/ 0 h 1326"/>
              <a:gd name="T149" fmla="*/ 4268 w 4268"/>
              <a:gd name="T150" fmla="*/ 1326 h 132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  <p:txBody>
          <a:bodyPr lIns="122555" tIns="60960" rIns="122555" bIns="60960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195" name="Oval Callout 10"/>
          <p:cNvSpPr>
            <a:spLocks noChangeArrowheads="1"/>
          </p:cNvSpPr>
          <p:nvPr/>
        </p:nvSpPr>
        <p:spPr bwMode="auto">
          <a:xfrm rot="-1939248">
            <a:off x="233363" y="3241675"/>
            <a:ext cx="1509712" cy="1463675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196" name="Oval 9"/>
          <p:cNvSpPr>
            <a:spLocks noChangeArrowheads="1"/>
          </p:cNvSpPr>
          <p:nvPr/>
        </p:nvSpPr>
        <p:spPr bwMode="auto">
          <a:xfrm>
            <a:off x="1117600" y="5060950"/>
            <a:ext cx="344488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431800" y="503238"/>
            <a:ext cx="30924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40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企业发展历程</a:t>
            </a:r>
          </a:p>
        </p:txBody>
      </p:sp>
      <p:sp>
        <p:nvSpPr>
          <p:cNvPr id="8198" name="Rectangle 13"/>
          <p:cNvSpPr>
            <a:spLocks noChangeArrowheads="1"/>
          </p:cNvSpPr>
          <p:nvPr/>
        </p:nvSpPr>
        <p:spPr bwMode="auto">
          <a:xfrm>
            <a:off x="476250" y="1162050"/>
            <a:ext cx="29813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199" name="Rectangle 17"/>
          <p:cNvSpPr>
            <a:spLocks noChangeArrowheads="1"/>
          </p:cNvSpPr>
          <p:nvPr/>
        </p:nvSpPr>
        <p:spPr bwMode="auto">
          <a:xfrm>
            <a:off x="1298575" y="5472113"/>
            <a:ext cx="1509713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0" name="Oval Callout 85"/>
          <p:cNvSpPr>
            <a:spLocks noChangeArrowheads="1"/>
          </p:cNvSpPr>
          <p:nvPr/>
        </p:nvSpPr>
        <p:spPr bwMode="auto">
          <a:xfrm rot="8037643">
            <a:off x="2981326" y="4473575"/>
            <a:ext cx="1490662" cy="1481137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1" name="Oval 86"/>
          <p:cNvSpPr>
            <a:spLocks noChangeArrowheads="1"/>
          </p:cNvSpPr>
          <p:nvPr/>
        </p:nvSpPr>
        <p:spPr bwMode="auto">
          <a:xfrm rot="8637565">
            <a:off x="2971800" y="3956050"/>
            <a:ext cx="344488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2" name="Oval 94"/>
          <p:cNvSpPr>
            <a:spLocks noChangeArrowheads="1"/>
          </p:cNvSpPr>
          <p:nvPr/>
        </p:nvSpPr>
        <p:spPr bwMode="auto">
          <a:xfrm rot="9824874">
            <a:off x="6623050" y="3022600"/>
            <a:ext cx="342900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3" name="Oval 99"/>
          <p:cNvSpPr>
            <a:spLocks noChangeArrowheads="1"/>
          </p:cNvSpPr>
          <p:nvPr/>
        </p:nvSpPr>
        <p:spPr bwMode="auto">
          <a:xfrm>
            <a:off x="4738688" y="3384550"/>
            <a:ext cx="344487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4" name="Rectangle 17"/>
          <p:cNvSpPr>
            <a:spLocks noChangeArrowheads="1"/>
          </p:cNvSpPr>
          <p:nvPr/>
        </p:nvSpPr>
        <p:spPr bwMode="auto">
          <a:xfrm>
            <a:off x="4470400" y="3887788"/>
            <a:ext cx="143510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6121400" y="2141538"/>
            <a:ext cx="13906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6" name="Rectangle 17"/>
          <p:cNvSpPr>
            <a:spLocks noChangeArrowheads="1"/>
          </p:cNvSpPr>
          <p:nvPr/>
        </p:nvSpPr>
        <p:spPr bwMode="auto">
          <a:xfrm>
            <a:off x="2065338" y="3048000"/>
            <a:ext cx="1392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7" name="Oval Callout 10"/>
          <p:cNvSpPr>
            <a:spLocks noChangeArrowheads="1"/>
          </p:cNvSpPr>
          <p:nvPr/>
        </p:nvSpPr>
        <p:spPr bwMode="auto">
          <a:xfrm rot="-1939248">
            <a:off x="3952875" y="1495425"/>
            <a:ext cx="1508125" cy="1462088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8" name="Oval 99"/>
          <p:cNvSpPr>
            <a:spLocks noChangeArrowheads="1"/>
          </p:cNvSpPr>
          <p:nvPr/>
        </p:nvSpPr>
        <p:spPr bwMode="auto">
          <a:xfrm>
            <a:off x="8334375" y="2971800"/>
            <a:ext cx="344488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09" name="Oval 99"/>
          <p:cNvSpPr>
            <a:spLocks noChangeArrowheads="1"/>
          </p:cNvSpPr>
          <p:nvPr/>
        </p:nvSpPr>
        <p:spPr bwMode="auto">
          <a:xfrm>
            <a:off x="10147300" y="3168650"/>
            <a:ext cx="342900" cy="3397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7600" smtClean="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0" name="Oval Callout 85"/>
          <p:cNvSpPr>
            <a:spLocks noChangeArrowheads="1"/>
          </p:cNvSpPr>
          <p:nvPr/>
        </p:nvSpPr>
        <p:spPr bwMode="auto">
          <a:xfrm rot="9305715">
            <a:off x="6188075" y="3702050"/>
            <a:ext cx="1490663" cy="1479550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1" name="Oval Callout 10"/>
          <p:cNvSpPr>
            <a:spLocks noChangeArrowheads="1"/>
          </p:cNvSpPr>
          <p:nvPr/>
        </p:nvSpPr>
        <p:spPr bwMode="auto">
          <a:xfrm rot="-895673">
            <a:off x="7832725" y="1104900"/>
            <a:ext cx="1509713" cy="1463675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2" name="Oval Callout 85"/>
          <p:cNvSpPr>
            <a:spLocks noChangeArrowheads="1"/>
          </p:cNvSpPr>
          <p:nvPr/>
        </p:nvSpPr>
        <p:spPr bwMode="auto">
          <a:xfrm rot="9900337">
            <a:off x="9504363" y="3867150"/>
            <a:ext cx="1490662" cy="1481138"/>
          </a:xfrm>
          <a:prstGeom prst="wedgeEllipseCallout">
            <a:avLst>
              <a:gd name="adj1" fmla="val -19995"/>
              <a:gd name="adj2" fmla="val 65000"/>
            </a:avLst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3" name="Rectangle 17"/>
          <p:cNvSpPr>
            <a:spLocks noChangeArrowheads="1"/>
          </p:cNvSpPr>
          <p:nvPr/>
        </p:nvSpPr>
        <p:spPr bwMode="auto">
          <a:xfrm>
            <a:off x="7886700" y="3527425"/>
            <a:ext cx="13906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4" name="Rectangle 17"/>
          <p:cNvSpPr>
            <a:spLocks noChangeArrowheads="1"/>
          </p:cNvSpPr>
          <p:nvPr/>
        </p:nvSpPr>
        <p:spPr bwMode="auto">
          <a:xfrm>
            <a:off x="9698038" y="2303463"/>
            <a:ext cx="139223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5" name="TextBox 79"/>
          <p:cNvSpPr>
            <a:spLocks noChangeArrowheads="1"/>
          </p:cNvSpPr>
          <p:nvPr/>
        </p:nvSpPr>
        <p:spPr bwMode="auto">
          <a:xfrm>
            <a:off x="549275" y="3802063"/>
            <a:ext cx="8763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2006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6" name="TextBox 80"/>
          <p:cNvSpPr>
            <a:spLocks noChangeArrowheads="1"/>
          </p:cNvSpPr>
          <p:nvPr/>
        </p:nvSpPr>
        <p:spPr bwMode="auto">
          <a:xfrm>
            <a:off x="3287713" y="5040313"/>
            <a:ext cx="87788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2008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7" name="TextBox 81"/>
          <p:cNvSpPr>
            <a:spLocks noChangeArrowheads="1"/>
          </p:cNvSpPr>
          <p:nvPr/>
        </p:nvSpPr>
        <p:spPr bwMode="auto">
          <a:xfrm>
            <a:off x="4268788" y="2003425"/>
            <a:ext cx="8763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2009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8" name="TextBox 82"/>
          <p:cNvSpPr>
            <a:spLocks noChangeArrowheads="1"/>
          </p:cNvSpPr>
          <p:nvPr/>
        </p:nvSpPr>
        <p:spPr bwMode="auto">
          <a:xfrm>
            <a:off x="6494463" y="4248150"/>
            <a:ext cx="87788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2010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19" name="TextBox 83"/>
          <p:cNvSpPr>
            <a:spLocks noChangeArrowheads="1"/>
          </p:cNvSpPr>
          <p:nvPr/>
        </p:nvSpPr>
        <p:spPr bwMode="auto">
          <a:xfrm>
            <a:off x="8148638" y="1655763"/>
            <a:ext cx="877887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2014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8220" name="TextBox 84"/>
          <p:cNvSpPr>
            <a:spLocks noChangeArrowheads="1"/>
          </p:cNvSpPr>
          <p:nvPr/>
        </p:nvSpPr>
        <p:spPr bwMode="auto">
          <a:xfrm>
            <a:off x="10037763" y="4384675"/>
            <a:ext cx="423862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3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…</a:t>
            </a:r>
            <a:endParaRPr lang="zh-CN" altLang="en-US" sz="23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838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25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25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25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25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6" dur="25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ldLvl="0" animBg="1" autoUpdateAnimBg="0"/>
      <p:bldP spid="8196" grpId="0" bldLvl="0" animBg="1" autoUpdateAnimBg="0"/>
      <p:bldP spid="8197" grpId="0" bldLvl="0" autoUpdateAnimBg="0"/>
      <p:bldP spid="8198" grpId="0" bldLvl="0" autoUpdateAnimBg="0"/>
      <p:bldP spid="8199" grpId="0" bldLvl="0" autoUpdateAnimBg="0"/>
      <p:bldP spid="8200" grpId="0" bldLvl="0" animBg="1" autoUpdateAnimBg="0"/>
      <p:bldP spid="8201" grpId="0" bldLvl="0" animBg="1" autoUpdateAnimBg="0"/>
      <p:bldP spid="8202" grpId="0" bldLvl="0" animBg="1" autoUpdateAnimBg="0"/>
      <p:bldP spid="8203" grpId="0" bldLvl="0" animBg="1" autoUpdateAnimBg="0"/>
      <p:bldP spid="8204" grpId="0" bldLvl="0" autoUpdateAnimBg="0"/>
      <p:bldP spid="8205" grpId="0" bldLvl="0" autoUpdateAnimBg="0"/>
      <p:bldP spid="8206" grpId="0" bldLvl="0" autoUpdateAnimBg="0"/>
      <p:bldP spid="8207" grpId="0" bldLvl="0" animBg="1" autoUpdateAnimBg="0"/>
      <p:bldP spid="8208" grpId="0" bldLvl="0" animBg="1" autoUpdateAnimBg="0"/>
      <p:bldP spid="8209" grpId="0" bldLvl="0" animBg="1" autoUpdateAnimBg="0"/>
      <p:bldP spid="8210" grpId="0" bldLvl="0" animBg="1" autoUpdateAnimBg="0"/>
      <p:bldP spid="8211" grpId="0" bldLvl="0" animBg="1" autoUpdateAnimBg="0"/>
      <p:bldP spid="8212" grpId="0" bldLvl="0" animBg="1" autoUpdateAnimBg="0"/>
      <p:bldP spid="8213" grpId="0" bldLvl="0" autoUpdateAnimBg="0"/>
      <p:bldP spid="8214" grpId="0" bldLvl="0" autoUpdateAnimBg="0"/>
      <p:bldP spid="8215" grpId="0" bldLvl="0" autoUpdateAnimBg="0"/>
      <p:bldP spid="8216" grpId="0" bldLvl="0" autoUpdateAnimBg="0"/>
      <p:bldP spid="8217" grpId="0" bldLvl="0" autoUpdateAnimBg="0"/>
      <p:bldP spid="8218" grpId="0" bldLvl="0" autoUpdateAnimBg="0"/>
      <p:bldP spid="8219" grpId="0" bldLvl="0" autoUpdateAnimBg="0"/>
      <p:bldP spid="8220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017" r="41122" b="61078"/>
          <a:stretch>
            <a:fillRect/>
          </a:stretch>
        </p:blipFill>
        <p:spPr bwMode="auto">
          <a:xfrm>
            <a:off x="4181475" y="2201863"/>
            <a:ext cx="134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13"/>
          <p:cNvSpPr>
            <a:spLocks noChangeArrowheads="1"/>
          </p:cNvSpPr>
          <p:nvPr/>
        </p:nvSpPr>
        <p:spPr bwMode="auto">
          <a:xfrm>
            <a:off x="4432300" y="552450"/>
            <a:ext cx="25892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40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我们的团队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08250" y="1176338"/>
            <a:ext cx="6435725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2424113" y="2160588"/>
            <a:ext cx="153828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5622925" y="2160588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8823325" y="2160588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4" name="Rectangle 4"/>
          <p:cNvSpPr>
            <a:spLocks noChangeArrowheads="1"/>
          </p:cNvSpPr>
          <p:nvPr/>
        </p:nvSpPr>
        <p:spPr bwMode="auto">
          <a:xfrm>
            <a:off x="2424113" y="4049713"/>
            <a:ext cx="153828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5622925" y="4049713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9226" name="Rectangle 4"/>
          <p:cNvSpPr>
            <a:spLocks noChangeArrowheads="1"/>
          </p:cNvSpPr>
          <p:nvPr/>
        </p:nvSpPr>
        <p:spPr bwMode="auto">
          <a:xfrm>
            <a:off x="8823325" y="4049713"/>
            <a:ext cx="1538288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22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无名氏</a:t>
            </a:r>
            <a:endParaRPr lang="en-US" altLang="zh-CN" sz="22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高级项目经理</a:t>
            </a:r>
            <a:endParaRPr lang="en-US" altLang="zh-CN" sz="1100" dirty="0" smtClean="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buFont typeface="Arial" pitchFamily="34" charset="0"/>
              <a:buNone/>
              <a:defRPr/>
            </a:pPr>
            <a:endParaRPr lang="zh-CN" altLang="en-US" sz="1100" dirty="0" smtClean="0">
              <a:solidFill>
                <a:srgbClr val="006666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en-US" altLang="zh-CN" sz="11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7179" name="Picture 4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033" b="60120"/>
          <a:stretch>
            <a:fillRect/>
          </a:stretch>
        </p:blipFill>
        <p:spPr bwMode="auto">
          <a:xfrm>
            <a:off x="7432675" y="2201863"/>
            <a:ext cx="1206500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5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962" r="84138"/>
          <a:stretch>
            <a:fillRect/>
          </a:stretch>
        </p:blipFill>
        <p:spPr bwMode="auto">
          <a:xfrm>
            <a:off x="1081088" y="4048125"/>
            <a:ext cx="1198562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6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785" t="61441" r="41315"/>
          <a:stretch>
            <a:fillRect/>
          </a:stretch>
        </p:blipFill>
        <p:spPr bwMode="auto">
          <a:xfrm>
            <a:off x="4238625" y="4062413"/>
            <a:ext cx="12763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7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841" t="60483"/>
          <a:stretch>
            <a:fillRect/>
          </a:stretch>
        </p:blipFill>
        <p:spPr bwMode="auto">
          <a:xfrm>
            <a:off x="7416800" y="4033838"/>
            <a:ext cx="12223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8" descr="C:\Users\Administrator\Desktop\图片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3562" b="60120"/>
          <a:stretch>
            <a:fillRect/>
          </a:stretch>
        </p:blipFill>
        <p:spPr bwMode="auto">
          <a:xfrm>
            <a:off x="1081088" y="2201863"/>
            <a:ext cx="1241425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693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ldLvl="0" autoUpdateAnimBg="0"/>
      <p:bldP spid="9220" grpId="0" bldLvl="0" autoUpdateAnimBg="0"/>
      <p:bldP spid="9221" grpId="0" bldLvl="0" autoUpdateAnimBg="0"/>
      <p:bldP spid="9222" grpId="0" bldLvl="0" autoUpdateAnimBg="0"/>
      <p:bldP spid="9223" grpId="0" bldLvl="0" autoUpdateAnimBg="0"/>
      <p:bldP spid="9224" grpId="0" bldLvl="0" autoUpdateAnimBg="0"/>
      <p:bldP spid="9225" grpId="0" bldLvl="0" autoUpdateAnimBg="0"/>
      <p:bldP spid="9226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5"/>
          <p:cNvSpPr>
            <a:spLocks noChangeArrowheads="1"/>
          </p:cNvSpPr>
          <p:nvPr/>
        </p:nvSpPr>
        <p:spPr bwMode="auto">
          <a:xfrm>
            <a:off x="0" y="0"/>
            <a:ext cx="11522075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年度工作概述</a:t>
            </a:r>
            <a:endParaRPr lang="en-US" altLang="zh-CN" sz="40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024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ldLvl="0" autoUpdateAnimBg="0"/>
      <p:bldP spid="10244" grpId="0" bldLvl="0" autoUpdateAnimBg="0"/>
      <p:bldP spid="102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2"/>
          <p:cNvSpPr>
            <a:spLocks noChangeArrowheads="1"/>
          </p:cNvSpPr>
          <p:nvPr/>
        </p:nvSpPr>
        <p:spPr bwMode="auto">
          <a:xfrm>
            <a:off x="4395788" y="1922463"/>
            <a:ext cx="2792412" cy="2757487"/>
          </a:xfrm>
          <a:custGeom>
            <a:avLst/>
            <a:gdLst>
              <a:gd name="T0" fmla="*/ 0 w 2189205"/>
              <a:gd name="T1" fmla="*/ 2755275 h 2189205"/>
              <a:gd name="T2" fmla="*/ 2897538 w 2189205"/>
              <a:gd name="T3" fmla="*/ 0 h 2189205"/>
              <a:gd name="T4" fmla="*/ 5795072 w 2189205"/>
              <a:gd name="T5" fmla="*/ 2755275 h 2189205"/>
              <a:gd name="T6" fmla="*/ 2897538 w 2189205"/>
              <a:gd name="T7" fmla="*/ 5510548 h 2189205"/>
              <a:gd name="T8" fmla="*/ 0 w 2189205"/>
              <a:gd name="T9" fmla="*/ 2755275 h 21892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9205"/>
              <a:gd name="T16" fmla="*/ 0 h 2189205"/>
              <a:gd name="T17" fmla="*/ 2189205 w 2189205"/>
              <a:gd name="T18" fmla="*/ 2189205 h 21892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82381" tIns="263570" rIns="1182381" bIns="2485067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67" name="Freeform 4"/>
          <p:cNvSpPr>
            <a:spLocks noChangeArrowheads="1"/>
          </p:cNvSpPr>
          <p:nvPr/>
        </p:nvSpPr>
        <p:spPr bwMode="auto">
          <a:xfrm>
            <a:off x="4675188" y="2473325"/>
            <a:ext cx="2233612" cy="2206625"/>
          </a:xfrm>
          <a:custGeom>
            <a:avLst/>
            <a:gdLst>
              <a:gd name="T0" fmla="*/ 0 w 1751364"/>
              <a:gd name="T1" fmla="*/ 2206760 h 1751364"/>
              <a:gd name="T2" fmla="*/ 2316710 w 1751364"/>
              <a:gd name="T3" fmla="*/ 0 h 1751364"/>
              <a:gd name="T4" fmla="*/ 4633421 w 1751364"/>
              <a:gd name="T5" fmla="*/ 2206760 h 1751364"/>
              <a:gd name="T6" fmla="*/ 2316710 w 1751364"/>
              <a:gd name="T7" fmla="*/ 4413518 h 1751364"/>
              <a:gd name="T8" fmla="*/ 0 w 1751364"/>
              <a:gd name="T9" fmla="*/ 2206760 h 17513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1364"/>
              <a:gd name="T16" fmla="*/ 0 h 1751364"/>
              <a:gd name="T17" fmla="*/ 1751364 w 1751364"/>
              <a:gd name="T18" fmla="*/ 1751364 h 17513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6181" tIns="257646" rIns="886183" bIns="1916363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36%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68" name="Freeform 5"/>
          <p:cNvSpPr>
            <a:spLocks noChangeArrowheads="1"/>
          </p:cNvSpPr>
          <p:nvPr/>
        </p:nvSpPr>
        <p:spPr bwMode="auto">
          <a:xfrm>
            <a:off x="4954588" y="3025775"/>
            <a:ext cx="1676400" cy="1654175"/>
          </a:xfrm>
          <a:custGeom>
            <a:avLst/>
            <a:gdLst>
              <a:gd name="T0" fmla="*/ 0 w 1313523"/>
              <a:gd name="T1" fmla="*/ 1651898 h 1313523"/>
              <a:gd name="T2" fmla="*/ 1742481 w 1313523"/>
              <a:gd name="T3" fmla="*/ 0 h 1313523"/>
              <a:gd name="T4" fmla="*/ 3484961 w 1313523"/>
              <a:gd name="T5" fmla="*/ 1651898 h 1313523"/>
              <a:gd name="T6" fmla="*/ 1742481 w 1313523"/>
              <a:gd name="T7" fmla="*/ 3303795 h 1313523"/>
              <a:gd name="T8" fmla="*/ 0 w 1313523"/>
              <a:gd name="T9" fmla="*/ 1651898 h 1313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13523"/>
              <a:gd name="T16" fmla="*/ 0 h 1313523"/>
              <a:gd name="T17" fmla="*/ 1313523 w 1313523"/>
              <a:gd name="T18" fmla="*/ 1313523 h 1313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9982" tIns="248760" rIns="589982" bIns="135950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15%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69" name="Freeform 6"/>
          <p:cNvSpPr>
            <a:spLocks noChangeArrowheads="1"/>
          </p:cNvSpPr>
          <p:nvPr/>
        </p:nvSpPr>
        <p:spPr bwMode="auto">
          <a:xfrm>
            <a:off x="5233988" y="3576638"/>
            <a:ext cx="1116012" cy="1103312"/>
          </a:xfrm>
          <a:custGeom>
            <a:avLst/>
            <a:gdLst>
              <a:gd name="T0" fmla="*/ 0 w 875682"/>
              <a:gd name="T1" fmla="*/ 1103378 h 875682"/>
              <a:gd name="T2" fmla="*/ 1155064 w 875682"/>
              <a:gd name="T3" fmla="*/ 0 h 875682"/>
              <a:gd name="T4" fmla="*/ 2310129 w 875682"/>
              <a:gd name="T5" fmla="*/ 1103378 h 875682"/>
              <a:gd name="T6" fmla="*/ 1155064 w 875682"/>
              <a:gd name="T7" fmla="*/ 2206754 h 875682"/>
              <a:gd name="T8" fmla="*/ 0 w 875682"/>
              <a:gd name="T9" fmla="*/ 1103378 h 8756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5682"/>
              <a:gd name="T16" fmla="*/ 0 h 875682"/>
              <a:gd name="T17" fmla="*/ 875682 w 875682"/>
              <a:gd name="T18" fmla="*/ 875682 h 8756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981" tIns="411671" rIns="288981" bIns="41166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6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20%</a:t>
            </a:r>
            <a:endParaRPr lang="zh-CN" altLang="en-US">
              <a:solidFill>
                <a:srgbClr val="009644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1270" name="Group 22"/>
          <p:cNvGrpSpPr>
            <a:grpSpLocks/>
          </p:cNvGrpSpPr>
          <p:nvPr/>
        </p:nvGrpSpPr>
        <p:grpSpPr bwMode="auto">
          <a:xfrm>
            <a:off x="863600" y="2284413"/>
            <a:ext cx="2216150" cy="947737"/>
            <a:chOff x="0" y="0"/>
            <a:chExt cx="2360" cy="1264"/>
          </a:xfrm>
        </p:grpSpPr>
        <p:sp>
          <p:nvSpPr>
            <p:cNvPr id="9242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9243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11273" name="Freeform 25"/>
          <p:cNvSpPr>
            <a:spLocks/>
          </p:cNvSpPr>
          <p:nvPr/>
        </p:nvSpPr>
        <p:spPr bwMode="auto">
          <a:xfrm>
            <a:off x="3351213" y="2168525"/>
            <a:ext cx="2079625" cy="473075"/>
          </a:xfrm>
          <a:custGeom>
            <a:avLst/>
            <a:gdLst>
              <a:gd name="T0" fmla="*/ 0 w 21600"/>
              <a:gd name="T1" fmla="*/ 226925076 h 21600"/>
              <a:gd name="T2" fmla="*/ 2147483647 w 21600"/>
              <a:gd name="T3" fmla="*/ 226925076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accent4">
                <a:lumMod val="50000"/>
              </a:schemeClr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1274" name="Group 41"/>
          <p:cNvGrpSpPr>
            <a:grpSpLocks/>
          </p:cNvGrpSpPr>
          <p:nvPr/>
        </p:nvGrpSpPr>
        <p:grpSpPr bwMode="auto">
          <a:xfrm>
            <a:off x="1266825" y="5099050"/>
            <a:ext cx="9137650" cy="836613"/>
            <a:chOff x="0" y="78"/>
            <a:chExt cx="12032" cy="1117"/>
          </a:xfrm>
        </p:grpSpPr>
        <p:sp>
          <p:nvSpPr>
            <p:cNvPr id="9239" name="Rectangle 42"/>
            <p:cNvSpPr>
              <a:spLocks noChangeArrowheads="1"/>
            </p:cNvSpPr>
            <p:nvPr/>
          </p:nvSpPr>
          <p:spPr bwMode="auto">
            <a:xfrm rot="10800000" flipH="1">
              <a:off x="0" y="78"/>
              <a:ext cx="12032" cy="1117"/>
            </a:xfrm>
            <a:prstGeom prst="rect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9240" name="Rectangle 43"/>
            <p:cNvSpPr>
              <a:spLocks noChangeArrowheads="1"/>
            </p:cNvSpPr>
            <p:nvPr/>
          </p:nvSpPr>
          <p:spPr bwMode="auto">
            <a:xfrm>
              <a:off x="2867" y="154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字之内。</a:t>
              </a:r>
              <a:r>
                <a:rPr lang="en-US" altLang="zh-CN" sz="1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 </a:t>
              </a:r>
            </a:p>
          </p:txBody>
        </p:sp>
        <p:sp>
          <p:nvSpPr>
            <p:cNvPr id="9241" name="Rectangle 44"/>
            <p:cNvSpPr>
              <a:spLocks noChangeArrowheads="1"/>
            </p:cNvSpPr>
            <p:nvPr/>
          </p:nvSpPr>
          <p:spPr bwMode="auto">
            <a:xfrm>
              <a:off x="725" y="228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</a:t>
              </a:r>
            </a:p>
            <a:p>
              <a:pPr algn="r" eaLnBrk="1" hangingPunct="1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1278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年度工作概述</a:t>
            </a:r>
          </a:p>
        </p:txBody>
      </p:sp>
      <p:sp>
        <p:nvSpPr>
          <p:cNvPr id="11279" name="Freeform 26"/>
          <p:cNvSpPr>
            <a:spLocks/>
          </p:cNvSpPr>
          <p:nvPr/>
        </p:nvSpPr>
        <p:spPr bwMode="auto">
          <a:xfrm>
            <a:off x="3352800" y="3400425"/>
            <a:ext cx="2122488" cy="585788"/>
          </a:xfrm>
          <a:custGeom>
            <a:avLst/>
            <a:gdLst>
              <a:gd name="T0" fmla="*/ 0 w 21600"/>
              <a:gd name="T1" fmla="*/ 430837908 h 21600"/>
              <a:gd name="T2" fmla="*/ 2147483647 w 21600"/>
              <a:gd name="T3" fmla="*/ 430837908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accent4">
                <a:lumMod val="50000"/>
              </a:schemeClr>
            </a:solidFill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80" name="Freeform 30"/>
          <p:cNvSpPr>
            <a:spLocks/>
          </p:cNvSpPr>
          <p:nvPr/>
        </p:nvSpPr>
        <p:spPr bwMode="auto">
          <a:xfrm>
            <a:off x="6246813" y="2635250"/>
            <a:ext cx="2027237" cy="107950"/>
          </a:xfrm>
          <a:custGeom>
            <a:avLst/>
            <a:gdLst>
              <a:gd name="T0" fmla="*/ 0 w 21600"/>
              <a:gd name="T1" fmla="*/ 2696251 h 21600"/>
              <a:gd name="T2" fmla="*/ 2147483647 w 21600"/>
              <a:gd name="T3" fmla="*/ 2696251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accent4">
                <a:lumMod val="50000"/>
              </a:schemeClr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81" name="Freeform 31"/>
          <p:cNvSpPr>
            <a:spLocks/>
          </p:cNvSpPr>
          <p:nvPr/>
        </p:nvSpPr>
        <p:spPr bwMode="auto">
          <a:xfrm>
            <a:off x="6243638" y="3949700"/>
            <a:ext cx="2033587" cy="377825"/>
          </a:xfrm>
          <a:custGeom>
            <a:avLst/>
            <a:gdLst>
              <a:gd name="T0" fmla="*/ 0 w 21600"/>
              <a:gd name="T1" fmla="*/ 115601786 h 21600"/>
              <a:gd name="T2" fmla="*/ 2147483647 w 21600"/>
              <a:gd name="T3" fmla="*/ 115601786 h 21600"/>
              <a:gd name="T4" fmla="*/ 2147483647 w 21600"/>
              <a:gd name="T5" fmla="*/ 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chemeClr val="accent4">
                <a:lumMod val="50000"/>
              </a:schemeClr>
            </a:solidFill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1282" name="Group 22"/>
          <p:cNvGrpSpPr>
            <a:grpSpLocks/>
          </p:cNvGrpSpPr>
          <p:nvPr/>
        </p:nvGrpSpPr>
        <p:grpSpPr bwMode="auto">
          <a:xfrm>
            <a:off x="863600" y="3692525"/>
            <a:ext cx="2216150" cy="947738"/>
            <a:chOff x="0" y="0"/>
            <a:chExt cx="2360" cy="1264"/>
          </a:xfrm>
        </p:grpSpPr>
        <p:sp>
          <p:nvSpPr>
            <p:cNvPr id="9237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9238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285" name="Group 22"/>
          <p:cNvGrpSpPr>
            <a:grpSpLocks/>
          </p:cNvGrpSpPr>
          <p:nvPr/>
        </p:nvGrpSpPr>
        <p:grpSpPr bwMode="auto">
          <a:xfrm>
            <a:off x="8504238" y="2284413"/>
            <a:ext cx="2154237" cy="947737"/>
            <a:chOff x="0" y="0"/>
            <a:chExt cx="2360" cy="1264"/>
          </a:xfrm>
        </p:grpSpPr>
        <p:sp>
          <p:nvSpPr>
            <p:cNvPr id="9235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9236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288" name="Group 22"/>
          <p:cNvGrpSpPr>
            <a:grpSpLocks/>
          </p:cNvGrpSpPr>
          <p:nvPr/>
        </p:nvGrpSpPr>
        <p:grpSpPr bwMode="auto">
          <a:xfrm>
            <a:off x="8504238" y="3692525"/>
            <a:ext cx="2154237" cy="947738"/>
            <a:chOff x="0" y="0"/>
            <a:chExt cx="2360" cy="1264"/>
          </a:xfrm>
        </p:grpSpPr>
        <p:sp>
          <p:nvSpPr>
            <p:cNvPr id="9233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9234" name="Rectangle 24"/>
            <p:cNvSpPr>
              <a:spLocks noChangeArrowheads="1"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11291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7548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 animBg="1" autoUpdateAnimBg="0"/>
      <p:bldP spid="11267" grpId="0" bldLvl="0" animBg="1" autoUpdateAnimBg="0"/>
      <p:bldP spid="11268" grpId="0" bldLvl="0" animBg="1" autoUpdateAnimBg="0"/>
      <p:bldP spid="11269" grpId="0" bldLvl="0" animBg="1" autoUpdateAnimBg="0"/>
      <p:bldP spid="11278" grpId="0" bldLvl="0" autoUpdateAnimBg="0"/>
      <p:bldP spid="1129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0"/>
          <p:cNvSpPr>
            <a:spLocks noChangeArrowheads="1"/>
          </p:cNvSpPr>
          <p:nvPr/>
        </p:nvSpPr>
        <p:spPr bwMode="auto">
          <a:xfrm>
            <a:off x="1355725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</a:t>
            </a:r>
            <a:endParaRPr lang="en-US" altLang="zh-CN" sz="11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295" name="Rectangle 21"/>
          <p:cNvSpPr>
            <a:spLocks noChangeArrowheads="1"/>
          </p:cNvSpPr>
          <p:nvPr/>
        </p:nvSpPr>
        <p:spPr bwMode="auto">
          <a:xfrm>
            <a:off x="1425575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添加标题</a:t>
            </a:r>
            <a:endParaRPr lang="en-US" altLang="zh-CN" sz="160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296" name="Rectangle 23"/>
          <p:cNvSpPr>
            <a:spLocks noChangeArrowheads="1"/>
          </p:cNvSpPr>
          <p:nvPr/>
        </p:nvSpPr>
        <p:spPr bwMode="auto">
          <a:xfrm>
            <a:off x="3892550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添加标题</a:t>
            </a:r>
            <a:endParaRPr lang="en-US" altLang="zh-CN" sz="160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297" name="Rectangle 25"/>
          <p:cNvSpPr>
            <a:spLocks noChangeArrowheads="1"/>
          </p:cNvSpPr>
          <p:nvPr/>
        </p:nvSpPr>
        <p:spPr bwMode="auto">
          <a:xfrm>
            <a:off x="6429375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73D22C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添加标题</a:t>
            </a:r>
            <a:endParaRPr lang="en-US" altLang="zh-CN" sz="1600">
              <a:solidFill>
                <a:srgbClr val="73D22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298" name="Rectangle 27"/>
          <p:cNvSpPr>
            <a:spLocks noChangeArrowheads="1"/>
          </p:cNvSpPr>
          <p:nvPr/>
        </p:nvSpPr>
        <p:spPr bwMode="auto">
          <a:xfrm>
            <a:off x="8882063" y="3676650"/>
            <a:ext cx="1397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添加标题</a:t>
            </a:r>
            <a:endParaRPr lang="en-US" altLang="zh-CN" sz="160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299" name="Rectangle 20"/>
          <p:cNvSpPr>
            <a:spLocks noChangeArrowheads="1"/>
          </p:cNvSpPr>
          <p:nvPr/>
        </p:nvSpPr>
        <p:spPr bwMode="auto">
          <a:xfrm>
            <a:off x="3822700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</a:t>
            </a:r>
            <a:endParaRPr lang="en-US" altLang="zh-CN" sz="11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300" name="Rectangle 20"/>
          <p:cNvSpPr>
            <a:spLocks noChangeArrowheads="1"/>
          </p:cNvSpPr>
          <p:nvPr/>
        </p:nvSpPr>
        <p:spPr bwMode="auto">
          <a:xfrm>
            <a:off x="6359525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</a:t>
            </a:r>
            <a:endParaRPr lang="en-US" altLang="zh-CN" sz="11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2301" name="Rectangle 20"/>
          <p:cNvSpPr>
            <a:spLocks noChangeArrowheads="1"/>
          </p:cNvSpPr>
          <p:nvPr/>
        </p:nvSpPr>
        <p:spPr bwMode="auto">
          <a:xfrm>
            <a:off x="8812213" y="4067175"/>
            <a:ext cx="15367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</a:t>
            </a:r>
            <a:endParaRPr lang="en-US" altLang="zh-CN" sz="11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2302" name="Group 2"/>
          <p:cNvGrpSpPr>
            <a:grpSpLocks/>
          </p:cNvGrpSpPr>
          <p:nvPr/>
        </p:nvGrpSpPr>
        <p:grpSpPr bwMode="auto">
          <a:xfrm>
            <a:off x="4198938" y="2486025"/>
            <a:ext cx="862012" cy="852488"/>
            <a:chOff x="0" y="0"/>
            <a:chExt cx="675409" cy="675951"/>
          </a:xfrm>
        </p:grpSpPr>
        <p:sp>
          <p:nvSpPr>
            <p:cNvPr id="10262" name="Oval 7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009644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0263" name="Freeform 6"/>
            <p:cNvSpPr>
              <a:spLocks noEditPoints="1" noChangeArrowheads="1"/>
            </p:cNvSpPr>
            <p:nvPr/>
          </p:nvSpPr>
          <p:spPr bwMode="auto">
            <a:xfrm>
              <a:off x="146320" y="215954"/>
              <a:ext cx="385407" cy="256486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2305" name="Group 4"/>
          <p:cNvGrpSpPr>
            <a:grpSpLocks/>
          </p:cNvGrpSpPr>
          <p:nvPr/>
        </p:nvGrpSpPr>
        <p:grpSpPr bwMode="auto">
          <a:xfrm>
            <a:off x="9186863" y="2486025"/>
            <a:ext cx="862012" cy="852488"/>
            <a:chOff x="0" y="0"/>
            <a:chExt cx="675409" cy="675951"/>
          </a:xfrm>
        </p:grpSpPr>
        <p:sp>
          <p:nvSpPr>
            <p:cNvPr id="10260" name="Oval 13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009644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0261" name="Freeform 7"/>
            <p:cNvSpPr>
              <a:spLocks noEditPoints="1" noChangeArrowheads="1"/>
            </p:cNvSpPr>
            <p:nvPr/>
          </p:nvSpPr>
          <p:spPr bwMode="auto">
            <a:xfrm>
              <a:off x="147893" y="176262"/>
              <a:ext cx="362484" cy="335870"/>
            </a:xfrm>
            <a:custGeom>
              <a:avLst/>
              <a:gdLst>
                <a:gd name="T0" fmla="*/ 2147483647 w 177"/>
                <a:gd name="T1" fmla="*/ 2147483647 h 164"/>
                <a:gd name="T2" fmla="*/ 2147483647 w 177"/>
                <a:gd name="T3" fmla="*/ 2147483647 h 164"/>
                <a:gd name="T4" fmla="*/ 2147483647 w 177"/>
                <a:gd name="T5" fmla="*/ 2147483647 h 164"/>
                <a:gd name="T6" fmla="*/ 2147483647 w 177"/>
                <a:gd name="T7" fmla="*/ 2147483647 h 164"/>
                <a:gd name="T8" fmla="*/ 2147483647 w 177"/>
                <a:gd name="T9" fmla="*/ 2147483647 h 164"/>
                <a:gd name="T10" fmla="*/ 2147483647 w 177"/>
                <a:gd name="T11" fmla="*/ 2147483647 h 164"/>
                <a:gd name="T12" fmla="*/ 2147483647 w 177"/>
                <a:gd name="T13" fmla="*/ 2147483647 h 164"/>
                <a:gd name="T14" fmla="*/ 2147483647 w 177"/>
                <a:gd name="T15" fmla="*/ 2147483647 h 164"/>
                <a:gd name="T16" fmla="*/ 2147483647 w 177"/>
                <a:gd name="T17" fmla="*/ 2147483647 h 164"/>
                <a:gd name="T18" fmla="*/ 2147483647 w 177"/>
                <a:gd name="T19" fmla="*/ 2147483647 h 164"/>
                <a:gd name="T20" fmla="*/ 2147483647 w 177"/>
                <a:gd name="T21" fmla="*/ 2147483647 h 164"/>
                <a:gd name="T22" fmla="*/ 2147483647 w 177"/>
                <a:gd name="T23" fmla="*/ 0 h 164"/>
                <a:gd name="T24" fmla="*/ 2147483647 w 177"/>
                <a:gd name="T25" fmla="*/ 2147483647 h 164"/>
                <a:gd name="T26" fmla="*/ 2147483647 w 177"/>
                <a:gd name="T27" fmla="*/ 2147483647 h 164"/>
                <a:gd name="T28" fmla="*/ 2147483647 w 177"/>
                <a:gd name="T29" fmla="*/ 2147483647 h 164"/>
                <a:gd name="T30" fmla="*/ 2147483647 w 177"/>
                <a:gd name="T31" fmla="*/ 2147483647 h 164"/>
                <a:gd name="T32" fmla="*/ 2147483647 w 177"/>
                <a:gd name="T33" fmla="*/ 2147483647 h 164"/>
                <a:gd name="T34" fmla="*/ 2147483647 w 177"/>
                <a:gd name="T35" fmla="*/ 2147483647 h 164"/>
                <a:gd name="T36" fmla="*/ 2147483647 w 177"/>
                <a:gd name="T37" fmla="*/ 2147483647 h 164"/>
                <a:gd name="T38" fmla="*/ 2147483647 w 177"/>
                <a:gd name="T39" fmla="*/ 2147483647 h 164"/>
                <a:gd name="T40" fmla="*/ 2147483647 w 177"/>
                <a:gd name="T41" fmla="*/ 2147483647 h 164"/>
                <a:gd name="T42" fmla="*/ 2147483647 w 177"/>
                <a:gd name="T43" fmla="*/ 2147483647 h 164"/>
                <a:gd name="T44" fmla="*/ 2147483647 w 177"/>
                <a:gd name="T45" fmla="*/ 2147483647 h 164"/>
                <a:gd name="T46" fmla="*/ 2147483647 w 177"/>
                <a:gd name="T47" fmla="*/ 2147483647 h 164"/>
                <a:gd name="T48" fmla="*/ 2147483647 w 177"/>
                <a:gd name="T49" fmla="*/ 2147483647 h 164"/>
                <a:gd name="T50" fmla="*/ 2147483647 w 177"/>
                <a:gd name="T51" fmla="*/ 2147483647 h 164"/>
                <a:gd name="T52" fmla="*/ 2147483647 w 177"/>
                <a:gd name="T53" fmla="*/ 2147483647 h 164"/>
                <a:gd name="T54" fmla="*/ 2147483647 w 177"/>
                <a:gd name="T55" fmla="*/ 2147483647 h 164"/>
                <a:gd name="T56" fmla="*/ 2147483647 w 177"/>
                <a:gd name="T57" fmla="*/ 2147483647 h 164"/>
                <a:gd name="T58" fmla="*/ 2147483647 w 177"/>
                <a:gd name="T59" fmla="*/ 0 h 164"/>
                <a:gd name="T60" fmla="*/ 2147483647 w 177"/>
                <a:gd name="T61" fmla="*/ 2147483647 h 164"/>
                <a:gd name="T62" fmla="*/ 2147483647 w 177"/>
                <a:gd name="T63" fmla="*/ 2147483647 h 164"/>
                <a:gd name="T64" fmla="*/ 2147483647 w 177"/>
                <a:gd name="T65" fmla="*/ 2147483647 h 164"/>
                <a:gd name="T66" fmla="*/ 2147483647 w 177"/>
                <a:gd name="T67" fmla="*/ 2147483647 h 164"/>
                <a:gd name="T68" fmla="*/ 2147483647 w 177"/>
                <a:gd name="T69" fmla="*/ 2147483647 h 164"/>
                <a:gd name="T70" fmla="*/ 2147483647 w 177"/>
                <a:gd name="T71" fmla="*/ 2147483647 h 164"/>
                <a:gd name="T72" fmla="*/ 2147483647 w 177"/>
                <a:gd name="T73" fmla="*/ 2147483647 h 164"/>
                <a:gd name="T74" fmla="*/ 2147483647 w 177"/>
                <a:gd name="T75" fmla="*/ 2147483647 h 164"/>
                <a:gd name="T76" fmla="*/ 2147483647 w 177"/>
                <a:gd name="T77" fmla="*/ 2147483647 h 164"/>
                <a:gd name="T78" fmla="*/ 2147483647 w 177"/>
                <a:gd name="T79" fmla="*/ 2147483647 h 164"/>
                <a:gd name="T80" fmla="*/ 2147483647 w 177"/>
                <a:gd name="T81" fmla="*/ 2147483647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7"/>
                <a:gd name="T124" fmla="*/ 0 h 164"/>
                <a:gd name="T125" fmla="*/ 177 w 177"/>
                <a:gd name="T126" fmla="*/ 164 h 1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2308" name="Group 1"/>
          <p:cNvGrpSpPr>
            <a:grpSpLocks/>
          </p:cNvGrpSpPr>
          <p:nvPr/>
        </p:nvGrpSpPr>
        <p:grpSpPr bwMode="auto">
          <a:xfrm>
            <a:off x="1693863" y="2486025"/>
            <a:ext cx="862012" cy="852488"/>
            <a:chOff x="0" y="0"/>
            <a:chExt cx="675950" cy="675951"/>
          </a:xfrm>
        </p:grpSpPr>
        <p:sp>
          <p:nvSpPr>
            <p:cNvPr id="10258" name="Oval 4"/>
            <p:cNvSpPr>
              <a:spLocks noChangeArrowheads="1"/>
            </p:cNvSpPr>
            <p:nvPr/>
          </p:nvSpPr>
          <p:spPr bwMode="auto">
            <a:xfrm>
              <a:off x="0" y="0"/>
              <a:ext cx="675950" cy="675951"/>
            </a:xfrm>
            <a:prstGeom prst="ellipse">
              <a:avLst/>
            </a:prstGeom>
            <a:solidFill>
              <a:srgbClr val="73D22C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0259" name="Freeform 8"/>
            <p:cNvSpPr>
              <a:spLocks noEditPoints="1" noChangeArrowheads="1"/>
            </p:cNvSpPr>
            <p:nvPr/>
          </p:nvSpPr>
          <p:spPr bwMode="auto">
            <a:xfrm>
              <a:off x="232750" y="162173"/>
              <a:ext cx="244316" cy="364048"/>
            </a:xfrm>
            <a:custGeom>
              <a:avLst/>
              <a:gdLst>
                <a:gd name="T0" fmla="*/ 2147483647 w 94"/>
                <a:gd name="T1" fmla="*/ 2147483647 h 140"/>
                <a:gd name="T2" fmla="*/ 2147483647 w 94"/>
                <a:gd name="T3" fmla="*/ 2147483647 h 140"/>
                <a:gd name="T4" fmla="*/ 2147483647 w 94"/>
                <a:gd name="T5" fmla="*/ 2147483647 h 140"/>
                <a:gd name="T6" fmla="*/ 2147483647 w 94"/>
                <a:gd name="T7" fmla="*/ 2147483647 h 140"/>
                <a:gd name="T8" fmla="*/ 2147483647 w 94"/>
                <a:gd name="T9" fmla="*/ 2147483647 h 140"/>
                <a:gd name="T10" fmla="*/ 2147483647 w 94"/>
                <a:gd name="T11" fmla="*/ 2147483647 h 140"/>
                <a:gd name="T12" fmla="*/ 0 w 94"/>
                <a:gd name="T13" fmla="*/ 2147483647 h 140"/>
                <a:gd name="T14" fmla="*/ 2147483647 w 94"/>
                <a:gd name="T15" fmla="*/ 2147483647 h 140"/>
                <a:gd name="T16" fmla="*/ 2147483647 w 94"/>
                <a:gd name="T17" fmla="*/ 2147483647 h 140"/>
                <a:gd name="T18" fmla="*/ 0 w 94"/>
                <a:gd name="T19" fmla="*/ 2147483647 h 140"/>
                <a:gd name="T20" fmla="*/ 2147483647 w 94"/>
                <a:gd name="T21" fmla="*/ 0 h 140"/>
                <a:gd name="T22" fmla="*/ 2147483647 w 94"/>
                <a:gd name="T23" fmla="*/ 2147483647 h 140"/>
                <a:gd name="T24" fmla="*/ 2147483647 w 94"/>
                <a:gd name="T25" fmla="*/ 2147483647 h 140"/>
                <a:gd name="T26" fmla="*/ 2147483647 w 94"/>
                <a:gd name="T27" fmla="*/ 2147483647 h 140"/>
                <a:gd name="T28" fmla="*/ 2147483647 w 94"/>
                <a:gd name="T29" fmla="*/ 2147483647 h 140"/>
                <a:gd name="T30" fmla="*/ 2147483647 w 94"/>
                <a:gd name="T31" fmla="*/ 2147483647 h 140"/>
                <a:gd name="T32" fmla="*/ 2147483647 w 94"/>
                <a:gd name="T33" fmla="*/ 2147483647 h 140"/>
                <a:gd name="T34" fmla="*/ 2147483647 w 94"/>
                <a:gd name="T35" fmla="*/ 2147483647 h 140"/>
                <a:gd name="T36" fmla="*/ 2147483647 w 94"/>
                <a:gd name="T37" fmla="*/ 2147483647 h 140"/>
                <a:gd name="T38" fmla="*/ 2147483647 w 94"/>
                <a:gd name="T39" fmla="*/ 2147483647 h 140"/>
                <a:gd name="T40" fmla="*/ 2147483647 w 94"/>
                <a:gd name="T41" fmla="*/ 2147483647 h 140"/>
                <a:gd name="T42" fmla="*/ 2147483647 w 94"/>
                <a:gd name="T43" fmla="*/ 2147483647 h 140"/>
                <a:gd name="T44" fmla="*/ 2147483647 w 94"/>
                <a:gd name="T45" fmla="*/ 2147483647 h 140"/>
                <a:gd name="T46" fmla="*/ 2147483647 w 94"/>
                <a:gd name="T47" fmla="*/ 2147483647 h 140"/>
                <a:gd name="T48" fmla="*/ 2147483647 w 94"/>
                <a:gd name="T49" fmla="*/ 2147483647 h 140"/>
                <a:gd name="T50" fmla="*/ 2147483647 w 94"/>
                <a:gd name="T51" fmla="*/ 2147483647 h 140"/>
                <a:gd name="T52" fmla="*/ 2147483647 w 94"/>
                <a:gd name="T53" fmla="*/ 2147483647 h 140"/>
                <a:gd name="T54" fmla="*/ 2147483647 w 94"/>
                <a:gd name="T55" fmla="*/ 2147483647 h 140"/>
                <a:gd name="T56" fmla="*/ 2147483647 w 94"/>
                <a:gd name="T57" fmla="*/ 2147483647 h 140"/>
                <a:gd name="T58" fmla="*/ 2147483647 w 94"/>
                <a:gd name="T59" fmla="*/ 2147483647 h 140"/>
                <a:gd name="T60" fmla="*/ 2147483647 w 94"/>
                <a:gd name="T61" fmla="*/ 2147483647 h 140"/>
                <a:gd name="T62" fmla="*/ 2147483647 w 94"/>
                <a:gd name="T63" fmla="*/ 2147483647 h 140"/>
                <a:gd name="T64" fmla="*/ 2147483647 w 94"/>
                <a:gd name="T65" fmla="*/ 2147483647 h 140"/>
                <a:gd name="T66" fmla="*/ 2147483647 w 94"/>
                <a:gd name="T67" fmla="*/ 2147483647 h 140"/>
                <a:gd name="T68" fmla="*/ 2147483647 w 94"/>
                <a:gd name="T69" fmla="*/ 214748364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40"/>
                <a:gd name="T107" fmla="*/ 94 w 94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2311" name="Group 3"/>
          <p:cNvGrpSpPr>
            <a:grpSpLocks/>
          </p:cNvGrpSpPr>
          <p:nvPr/>
        </p:nvGrpSpPr>
        <p:grpSpPr bwMode="auto">
          <a:xfrm>
            <a:off x="6708775" y="2486025"/>
            <a:ext cx="862013" cy="852488"/>
            <a:chOff x="0" y="0"/>
            <a:chExt cx="675409" cy="675951"/>
          </a:xfrm>
        </p:grpSpPr>
        <p:sp>
          <p:nvSpPr>
            <p:cNvPr id="10256" name="Oval 10"/>
            <p:cNvSpPr>
              <a:spLocks noChangeArrowheads="1"/>
            </p:cNvSpPr>
            <p:nvPr/>
          </p:nvSpPr>
          <p:spPr bwMode="auto">
            <a:xfrm>
              <a:off x="0" y="0"/>
              <a:ext cx="675409" cy="675951"/>
            </a:xfrm>
            <a:prstGeom prst="ellipse">
              <a:avLst/>
            </a:prstGeom>
            <a:solidFill>
              <a:srgbClr val="73D22C">
                <a:alpha val="8901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0257" name="Freeform 11"/>
            <p:cNvSpPr>
              <a:spLocks noEditPoints="1" noChangeArrowheads="1"/>
            </p:cNvSpPr>
            <p:nvPr/>
          </p:nvSpPr>
          <p:spPr bwMode="auto">
            <a:xfrm>
              <a:off x="183730" y="190711"/>
              <a:ext cx="308223" cy="306972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2314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年度工作概述</a:t>
            </a:r>
          </a:p>
        </p:txBody>
      </p:sp>
      <p:sp>
        <p:nvSpPr>
          <p:cNvPr id="12315" name="Rectangle 14"/>
          <p:cNvSpPr>
            <a:spLocks noChangeArrowheads="1"/>
          </p:cNvSpPr>
          <p:nvPr/>
        </p:nvSpPr>
        <p:spPr bwMode="auto">
          <a:xfrm>
            <a:off x="1296988" y="1223963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7202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6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bldLvl="0" autoUpdateAnimBg="0"/>
      <p:bldP spid="12295" grpId="0" bldLvl="0" autoUpdateAnimBg="0"/>
      <p:bldP spid="12296" grpId="0" bldLvl="0" autoUpdateAnimBg="0"/>
      <p:bldP spid="12297" grpId="0" bldLvl="0" autoUpdateAnimBg="0"/>
      <p:bldP spid="12298" grpId="0" bldLvl="0" autoUpdateAnimBg="0"/>
      <p:bldP spid="12299" grpId="0" bldLvl="0" autoUpdateAnimBg="0"/>
      <p:bldP spid="12300" grpId="0" bldLvl="0" autoUpdateAnimBg="0"/>
      <p:bldP spid="12301" grpId="0" bldLvl="0" autoUpdateAnimBg="0"/>
      <p:bldP spid="12314" grpId="0" bldLvl="0" autoUpdateAnimBg="0"/>
      <p:bldP spid="1231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123950" y="4786313"/>
            <a:ext cx="9255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zh-CN" altLang="en-US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3315" name="Group 10"/>
          <p:cNvGrpSpPr>
            <a:grpSpLocks/>
          </p:cNvGrpSpPr>
          <p:nvPr/>
        </p:nvGrpSpPr>
        <p:grpSpPr bwMode="auto">
          <a:xfrm>
            <a:off x="1792288" y="2670175"/>
            <a:ext cx="2070100" cy="1217613"/>
            <a:chOff x="0" y="0"/>
            <a:chExt cx="2726" cy="1624"/>
          </a:xfrm>
        </p:grpSpPr>
        <p:sp>
          <p:nvSpPr>
            <p:cNvPr id="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11290" name="Rectangle 12"/>
            <p:cNvSpPr>
              <a:spLocks noChangeArrowheads="1"/>
            </p:cNvSpPr>
            <p:nvPr/>
          </p:nvSpPr>
          <p:spPr bwMode="auto">
            <a:xfrm>
              <a:off x="0" y="415"/>
              <a:ext cx="2726" cy="1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1268" name="Oval 14"/>
          <p:cNvSpPr>
            <a:spLocks noChangeArrowheads="1"/>
          </p:cNvSpPr>
          <p:nvPr/>
        </p:nvSpPr>
        <p:spPr bwMode="auto">
          <a:xfrm>
            <a:off x="1150938" y="2654300"/>
            <a:ext cx="444500" cy="438150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1269" name="Rectangle 15"/>
          <p:cNvSpPr>
            <a:spLocks noChangeArrowheads="1"/>
          </p:cNvSpPr>
          <p:nvPr/>
        </p:nvSpPr>
        <p:spPr bwMode="auto">
          <a:xfrm>
            <a:off x="1150938" y="2660650"/>
            <a:ext cx="4445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1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3320" name="Group 4"/>
          <p:cNvGrpSpPr>
            <a:grpSpLocks/>
          </p:cNvGrpSpPr>
          <p:nvPr/>
        </p:nvGrpSpPr>
        <p:grpSpPr bwMode="auto">
          <a:xfrm>
            <a:off x="1008063" y="2117725"/>
            <a:ext cx="9369425" cy="268288"/>
            <a:chOff x="0" y="0"/>
            <a:chExt cx="7344815" cy="213386"/>
          </a:xfrm>
          <a:solidFill>
            <a:srgbClr val="009644"/>
          </a:solidFill>
        </p:grpSpPr>
        <p:sp>
          <p:nvSpPr>
            <p:cNvPr id="11285" name="Rectangle 61"/>
            <p:cNvSpPr>
              <a:spLocks noChangeArrowheads="1"/>
            </p:cNvSpPr>
            <p:nvPr/>
          </p:nvSpPr>
          <p:spPr bwMode="auto">
            <a:xfrm>
              <a:off x="0" y="0"/>
              <a:ext cx="7344815" cy="320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zh-CN" sz="7600" smtClean="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286" name="Flowchart: Merge 3"/>
            <p:cNvSpPr>
              <a:spLocks noChangeArrowheads="1"/>
            </p:cNvSpPr>
            <p:nvPr/>
          </p:nvSpPr>
          <p:spPr bwMode="auto">
            <a:xfrm>
              <a:off x="199435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zh-CN" sz="7600" smtClean="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287" name="Flowchart: Merge 64"/>
            <p:cNvSpPr>
              <a:spLocks noChangeArrowheads="1"/>
            </p:cNvSpPr>
            <p:nvPr/>
          </p:nvSpPr>
          <p:spPr bwMode="auto">
            <a:xfrm>
              <a:off x="2809071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zh-CN" sz="7600" smtClean="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288" name="Flowchart: Merge 65"/>
            <p:cNvSpPr>
              <a:spLocks noChangeArrowheads="1"/>
            </p:cNvSpPr>
            <p:nvPr/>
          </p:nvSpPr>
          <p:spPr bwMode="auto">
            <a:xfrm>
              <a:off x="5274869" y="21985"/>
              <a:ext cx="210541" cy="191401"/>
            </a:xfrm>
            <a:prstGeom prst="flowChartMerg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zh-CN" sz="7600" smtClean="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3325" name="Group 10"/>
          <p:cNvGrpSpPr>
            <a:grpSpLocks/>
          </p:cNvGrpSpPr>
          <p:nvPr/>
        </p:nvGrpSpPr>
        <p:grpSpPr bwMode="auto">
          <a:xfrm>
            <a:off x="5146675" y="2670175"/>
            <a:ext cx="2070100" cy="1217613"/>
            <a:chOff x="0" y="0"/>
            <a:chExt cx="2726" cy="1624"/>
          </a:xfrm>
        </p:grpSpPr>
        <p:sp>
          <p:nvSpPr>
            <p:cNvPr id="11283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11284" name="Rectangle 12"/>
            <p:cNvSpPr>
              <a:spLocks noChangeArrowheads="1"/>
            </p:cNvSpPr>
            <p:nvPr/>
          </p:nvSpPr>
          <p:spPr bwMode="auto">
            <a:xfrm>
              <a:off x="0" y="415"/>
              <a:ext cx="2726" cy="1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3328" name="Group 13"/>
          <p:cNvGrpSpPr>
            <a:grpSpLocks/>
          </p:cNvGrpSpPr>
          <p:nvPr/>
        </p:nvGrpSpPr>
        <p:grpSpPr bwMode="auto">
          <a:xfrm>
            <a:off x="4464050" y="2654300"/>
            <a:ext cx="484188" cy="438150"/>
            <a:chOff x="0" y="0"/>
            <a:chExt cx="636" cy="584"/>
          </a:xfrm>
        </p:grpSpPr>
        <p:sp>
          <p:nvSpPr>
            <p:cNvPr id="11281" name="Oval 14"/>
            <p:cNvSpPr>
              <a:spLocks noChangeArrowheads="1"/>
            </p:cNvSpPr>
            <p:nvPr/>
          </p:nvSpPr>
          <p:spPr bwMode="auto">
            <a:xfrm>
              <a:off x="52" y="0"/>
              <a:ext cx="584" cy="584"/>
            </a:xfrm>
            <a:prstGeom prst="ellipse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282" name="Rectangle 15"/>
            <p:cNvSpPr>
              <a:spLocks noChangeArrowheads="1"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3331" name="Group 10"/>
          <p:cNvGrpSpPr>
            <a:grpSpLocks/>
          </p:cNvGrpSpPr>
          <p:nvPr/>
        </p:nvGrpSpPr>
        <p:grpSpPr bwMode="auto">
          <a:xfrm>
            <a:off x="8320088" y="2670175"/>
            <a:ext cx="2070100" cy="1217613"/>
            <a:chOff x="0" y="0"/>
            <a:chExt cx="2726" cy="1624"/>
          </a:xfrm>
        </p:grpSpPr>
        <p:sp>
          <p:nvSpPr>
            <p:cNvPr id="11279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11280" name="Rectangle 12"/>
            <p:cNvSpPr>
              <a:spLocks noChangeArrowheads="1"/>
            </p:cNvSpPr>
            <p:nvPr/>
          </p:nvSpPr>
          <p:spPr bwMode="auto">
            <a:xfrm>
              <a:off x="0" y="415"/>
              <a:ext cx="2726" cy="1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3334" name="Group 13"/>
          <p:cNvGrpSpPr>
            <a:grpSpLocks/>
          </p:cNvGrpSpPr>
          <p:nvPr/>
        </p:nvGrpSpPr>
        <p:grpSpPr bwMode="auto">
          <a:xfrm>
            <a:off x="7677150" y="2654300"/>
            <a:ext cx="444500" cy="438150"/>
            <a:chOff x="0" y="0"/>
            <a:chExt cx="584" cy="584"/>
          </a:xfrm>
        </p:grpSpPr>
        <p:sp>
          <p:nvSpPr>
            <p:cNvPr id="11277" name="Oval 14"/>
            <p:cNvSpPr>
              <a:spLocks noChangeArrowheads="1"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278" name="Rectangle 15"/>
            <p:cNvSpPr>
              <a:spLocks noChangeArrowheads="1"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3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3337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年度工作概述</a:t>
            </a:r>
          </a:p>
        </p:txBody>
      </p:sp>
      <p:sp>
        <p:nvSpPr>
          <p:cNvPr id="13338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575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ldLvl="0" autoUpdateAnimBg="0"/>
      <p:bldP spid="13337" grpId="0" bldLvl="0" autoUpdateAnimBg="0"/>
      <p:bldP spid="13338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134"/>
          <p:cNvSpPr>
            <a:spLocks noChangeShapeType="1"/>
          </p:cNvSpPr>
          <p:nvPr/>
        </p:nvSpPr>
        <p:spPr bwMode="auto">
          <a:xfrm flipH="1" flipV="1">
            <a:off x="7739063" y="3275013"/>
            <a:ext cx="631825" cy="414337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39" name="Straight Connector 180"/>
          <p:cNvSpPr>
            <a:spLocks noChangeShapeType="1"/>
          </p:cNvSpPr>
          <p:nvPr/>
        </p:nvSpPr>
        <p:spPr bwMode="auto">
          <a:xfrm flipV="1">
            <a:off x="7724775" y="2844800"/>
            <a:ext cx="650875" cy="438150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0" name="Line 134"/>
          <p:cNvSpPr>
            <a:spLocks noChangeShapeType="1"/>
          </p:cNvSpPr>
          <p:nvPr/>
        </p:nvSpPr>
        <p:spPr bwMode="auto">
          <a:xfrm flipH="1" flipV="1">
            <a:off x="7739063" y="4972050"/>
            <a:ext cx="631825" cy="414338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1" name="Straight Connector 182"/>
          <p:cNvSpPr>
            <a:spLocks noChangeShapeType="1"/>
          </p:cNvSpPr>
          <p:nvPr/>
        </p:nvSpPr>
        <p:spPr bwMode="auto">
          <a:xfrm flipV="1">
            <a:off x="7724775" y="4541838"/>
            <a:ext cx="650875" cy="436562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2" name="Line 134"/>
          <p:cNvSpPr>
            <a:spLocks noChangeShapeType="1"/>
          </p:cNvSpPr>
          <p:nvPr/>
        </p:nvSpPr>
        <p:spPr bwMode="auto">
          <a:xfrm flipV="1">
            <a:off x="3335338" y="3275013"/>
            <a:ext cx="633412" cy="414337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3" name="Straight Connector 48"/>
          <p:cNvSpPr>
            <a:spLocks noChangeShapeType="1"/>
          </p:cNvSpPr>
          <p:nvPr/>
        </p:nvSpPr>
        <p:spPr bwMode="auto">
          <a:xfrm flipH="1" flipV="1">
            <a:off x="3330575" y="2824163"/>
            <a:ext cx="650875" cy="436562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4" name="Line 134"/>
          <p:cNvSpPr>
            <a:spLocks noChangeShapeType="1"/>
          </p:cNvSpPr>
          <p:nvPr/>
        </p:nvSpPr>
        <p:spPr bwMode="auto">
          <a:xfrm flipV="1">
            <a:off x="3335338" y="4972050"/>
            <a:ext cx="633412" cy="414338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5" name="Straight Connector 40"/>
          <p:cNvSpPr>
            <a:spLocks noChangeShapeType="1"/>
          </p:cNvSpPr>
          <p:nvPr/>
        </p:nvSpPr>
        <p:spPr bwMode="auto">
          <a:xfrm flipH="1" flipV="1">
            <a:off x="3330575" y="4541838"/>
            <a:ext cx="650875" cy="436562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6" name="Straight Connector 42"/>
          <p:cNvSpPr>
            <a:spLocks noChangeShapeType="1"/>
          </p:cNvSpPr>
          <p:nvPr/>
        </p:nvSpPr>
        <p:spPr bwMode="auto">
          <a:xfrm>
            <a:off x="4648200" y="3438525"/>
            <a:ext cx="795338" cy="455613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7" name="Straight Connector 43"/>
          <p:cNvSpPr>
            <a:spLocks noChangeShapeType="1"/>
          </p:cNvSpPr>
          <p:nvPr/>
        </p:nvSpPr>
        <p:spPr bwMode="auto">
          <a:xfrm flipV="1">
            <a:off x="4672013" y="4522788"/>
            <a:ext cx="788987" cy="373062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8" name="Straight Connector 56"/>
          <p:cNvSpPr>
            <a:spLocks noChangeShapeType="1"/>
          </p:cNvSpPr>
          <p:nvPr/>
        </p:nvSpPr>
        <p:spPr bwMode="auto">
          <a:xfrm flipH="1">
            <a:off x="6313488" y="3438525"/>
            <a:ext cx="795337" cy="450850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49" name="Straight Connector 57"/>
          <p:cNvSpPr>
            <a:spLocks noChangeShapeType="1"/>
          </p:cNvSpPr>
          <p:nvPr/>
        </p:nvSpPr>
        <p:spPr bwMode="auto">
          <a:xfrm flipH="1" flipV="1">
            <a:off x="6296025" y="4518025"/>
            <a:ext cx="788988" cy="371475"/>
          </a:xfrm>
          <a:prstGeom prst="line">
            <a:avLst/>
          </a:prstGeom>
          <a:noFill/>
          <a:ln w="12700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0" name="Oval 156"/>
          <p:cNvSpPr>
            <a:spLocks noChangeArrowheads="1"/>
          </p:cNvSpPr>
          <p:nvPr/>
        </p:nvSpPr>
        <p:spPr bwMode="auto">
          <a:xfrm>
            <a:off x="5157788" y="3494088"/>
            <a:ext cx="1416050" cy="1398587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1" name="Rectangle 6"/>
          <p:cNvSpPr>
            <a:spLocks noChangeArrowheads="1"/>
          </p:cNvSpPr>
          <p:nvPr/>
        </p:nvSpPr>
        <p:spPr bwMode="auto">
          <a:xfrm>
            <a:off x="0" y="-3175"/>
            <a:ext cx="11522075" cy="182562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2" name="Oval 58"/>
          <p:cNvSpPr>
            <a:spLocks noChangeArrowheads="1"/>
          </p:cNvSpPr>
          <p:nvPr/>
        </p:nvSpPr>
        <p:spPr bwMode="auto">
          <a:xfrm>
            <a:off x="5321300" y="3667125"/>
            <a:ext cx="1063625" cy="10509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2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4353" name="Group 1"/>
          <p:cNvGrpSpPr>
            <a:grpSpLocks/>
          </p:cNvGrpSpPr>
          <p:nvPr/>
        </p:nvGrpSpPr>
        <p:grpSpPr bwMode="auto">
          <a:xfrm>
            <a:off x="3981450" y="2941638"/>
            <a:ext cx="692150" cy="682625"/>
            <a:chOff x="0" y="0"/>
            <a:chExt cx="541985" cy="541985"/>
          </a:xfrm>
        </p:grpSpPr>
        <p:sp>
          <p:nvSpPr>
            <p:cNvPr id="12336" name="Oval 45"/>
            <p:cNvSpPr>
              <a:spLocks noChangeArrowheads="1"/>
            </p:cNvSpPr>
            <p:nvPr/>
          </p:nvSpPr>
          <p:spPr bwMode="auto">
            <a:xfrm flipH="1"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2337" name="Freeform 6"/>
            <p:cNvSpPr>
              <a:spLocks noChangeArrowheads="1"/>
            </p:cNvSpPr>
            <p:nvPr/>
          </p:nvSpPr>
          <p:spPr bwMode="auto">
            <a:xfrm>
              <a:off x="131292" y="118706"/>
              <a:ext cx="279400" cy="292100"/>
            </a:xfrm>
            <a:custGeom>
              <a:avLst/>
              <a:gdLst>
                <a:gd name="T0" fmla="*/ 2147483647 w 43"/>
                <a:gd name="T1" fmla="*/ 2147483647 h 45"/>
                <a:gd name="T2" fmla="*/ 2147483647 w 43"/>
                <a:gd name="T3" fmla="*/ 2147483647 h 45"/>
                <a:gd name="T4" fmla="*/ 2147483647 w 43"/>
                <a:gd name="T5" fmla="*/ 2147483647 h 45"/>
                <a:gd name="T6" fmla="*/ 2147483647 w 43"/>
                <a:gd name="T7" fmla="*/ 2147483647 h 45"/>
                <a:gd name="T8" fmla="*/ 2147483647 w 43"/>
                <a:gd name="T9" fmla="*/ 2147483647 h 45"/>
                <a:gd name="T10" fmla="*/ 2147483647 w 43"/>
                <a:gd name="T11" fmla="*/ 2147483647 h 45"/>
                <a:gd name="T12" fmla="*/ 2147483647 w 43"/>
                <a:gd name="T13" fmla="*/ 2147483647 h 45"/>
                <a:gd name="T14" fmla="*/ 2147483647 w 43"/>
                <a:gd name="T15" fmla="*/ 2147483647 h 45"/>
                <a:gd name="T16" fmla="*/ 2147483647 w 43"/>
                <a:gd name="T17" fmla="*/ 2147483647 h 45"/>
                <a:gd name="T18" fmla="*/ 2147483647 w 43"/>
                <a:gd name="T19" fmla="*/ 2147483647 h 45"/>
                <a:gd name="T20" fmla="*/ 2147483647 w 43"/>
                <a:gd name="T21" fmla="*/ 2147483647 h 45"/>
                <a:gd name="T22" fmla="*/ 2147483647 w 43"/>
                <a:gd name="T23" fmla="*/ 2147483647 h 45"/>
                <a:gd name="T24" fmla="*/ 0 w 43"/>
                <a:gd name="T25" fmla="*/ 2147483647 h 45"/>
                <a:gd name="T26" fmla="*/ 2147483647 w 43"/>
                <a:gd name="T27" fmla="*/ 0 h 45"/>
                <a:gd name="T28" fmla="*/ 2147483647 w 43"/>
                <a:gd name="T29" fmla="*/ 0 h 45"/>
                <a:gd name="T30" fmla="*/ 2147483647 w 43"/>
                <a:gd name="T31" fmla="*/ 2147483647 h 45"/>
                <a:gd name="T32" fmla="*/ 2147483647 w 43"/>
                <a:gd name="T33" fmla="*/ 2147483647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3"/>
                <a:gd name="T52" fmla="*/ 0 h 45"/>
                <a:gd name="T53" fmla="*/ 43 w 4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9644"/>
            </a:solidFill>
            <a:ln w="9525" cap="flat" cmpd="sng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4356" name="Group 5"/>
          <p:cNvGrpSpPr>
            <a:grpSpLocks/>
          </p:cNvGrpSpPr>
          <p:nvPr/>
        </p:nvGrpSpPr>
        <p:grpSpPr bwMode="auto">
          <a:xfrm>
            <a:off x="3981450" y="4638675"/>
            <a:ext cx="692150" cy="682625"/>
            <a:chOff x="0" y="0"/>
            <a:chExt cx="541985" cy="541985"/>
          </a:xfrm>
        </p:grpSpPr>
        <p:sp>
          <p:nvSpPr>
            <p:cNvPr id="12334" name="Oval 37"/>
            <p:cNvSpPr>
              <a:spLocks noChangeArrowheads="1"/>
            </p:cNvSpPr>
            <p:nvPr/>
          </p:nvSpPr>
          <p:spPr bwMode="auto">
            <a:xfrm flipH="1"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2335" name="Freeform 7"/>
            <p:cNvSpPr>
              <a:spLocks noEditPoints="1" noChangeArrowheads="1"/>
            </p:cNvSpPr>
            <p:nvPr/>
          </p:nvSpPr>
          <p:spPr bwMode="auto">
            <a:xfrm>
              <a:off x="122401" y="131038"/>
              <a:ext cx="292100" cy="271463"/>
            </a:xfrm>
            <a:custGeom>
              <a:avLst/>
              <a:gdLst>
                <a:gd name="T0" fmla="*/ 2147483647 w 45"/>
                <a:gd name="T1" fmla="*/ 2147483647 h 42"/>
                <a:gd name="T2" fmla="*/ 2147483647 w 45"/>
                <a:gd name="T3" fmla="*/ 2147483647 h 42"/>
                <a:gd name="T4" fmla="*/ 2147483647 w 45"/>
                <a:gd name="T5" fmla="*/ 2147483647 h 42"/>
                <a:gd name="T6" fmla="*/ 2147483647 w 45"/>
                <a:gd name="T7" fmla="*/ 2147483647 h 42"/>
                <a:gd name="T8" fmla="*/ 2147483647 w 45"/>
                <a:gd name="T9" fmla="*/ 2147483647 h 42"/>
                <a:gd name="T10" fmla="*/ 2147483647 w 45"/>
                <a:gd name="T11" fmla="*/ 2147483647 h 42"/>
                <a:gd name="T12" fmla="*/ 2147483647 w 45"/>
                <a:gd name="T13" fmla="*/ 2147483647 h 42"/>
                <a:gd name="T14" fmla="*/ 2147483647 w 45"/>
                <a:gd name="T15" fmla="*/ 2147483647 h 42"/>
                <a:gd name="T16" fmla="*/ 2147483647 w 45"/>
                <a:gd name="T17" fmla="*/ 2147483647 h 42"/>
                <a:gd name="T18" fmla="*/ 0 w 45"/>
                <a:gd name="T19" fmla="*/ 2147483647 h 42"/>
                <a:gd name="T20" fmla="*/ 2147483647 w 45"/>
                <a:gd name="T21" fmla="*/ 0 h 42"/>
                <a:gd name="T22" fmla="*/ 2147483647 w 45"/>
                <a:gd name="T23" fmla="*/ 2147483647 h 42"/>
                <a:gd name="T24" fmla="*/ 2147483647 w 45"/>
                <a:gd name="T25" fmla="*/ 2147483647 h 42"/>
                <a:gd name="T26" fmla="*/ 2147483647 w 45"/>
                <a:gd name="T27" fmla="*/ 2147483647 h 42"/>
                <a:gd name="T28" fmla="*/ 2147483647 w 45"/>
                <a:gd name="T29" fmla="*/ 2147483647 h 42"/>
                <a:gd name="T30" fmla="*/ 2147483647 w 45"/>
                <a:gd name="T31" fmla="*/ 2147483647 h 42"/>
                <a:gd name="T32" fmla="*/ 2147483647 w 45"/>
                <a:gd name="T33" fmla="*/ 2147483647 h 42"/>
                <a:gd name="T34" fmla="*/ 2147483647 w 45"/>
                <a:gd name="T35" fmla="*/ 2147483647 h 42"/>
                <a:gd name="T36" fmla="*/ 2147483647 w 45"/>
                <a:gd name="T37" fmla="*/ 2147483647 h 42"/>
                <a:gd name="T38" fmla="*/ 2147483647 w 45"/>
                <a:gd name="T39" fmla="*/ 2147483647 h 42"/>
                <a:gd name="T40" fmla="*/ 2147483647 w 45"/>
                <a:gd name="T41" fmla="*/ 2147483647 h 42"/>
                <a:gd name="T42" fmla="*/ 2147483647 w 45"/>
                <a:gd name="T43" fmla="*/ 2147483647 h 42"/>
                <a:gd name="T44" fmla="*/ 2147483647 w 45"/>
                <a:gd name="T45" fmla="*/ 2147483647 h 42"/>
                <a:gd name="T46" fmla="*/ 2147483647 w 45"/>
                <a:gd name="T47" fmla="*/ 2147483647 h 42"/>
                <a:gd name="T48" fmla="*/ 2147483647 w 45"/>
                <a:gd name="T49" fmla="*/ 2147483647 h 42"/>
                <a:gd name="T50" fmla="*/ 2147483647 w 45"/>
                <a:gd name="T51" fmla="*/ 2147483647 h 42"/>
                <a:gd name="T52" fmla="*/ 2147483647 w 45"/>
                <a:gd name="T53" fmla="*/ 2147483647 h 42"/>
                <a:gd name="T54" fmla="*/ 2147483647 w 45"/>
                <a:gd name="T55" fmla="*/ 2147483647 h 42"/>
                <a:gd name="T56" fmla="*/ 2147483647 w 45"/>
                <a:gd name="T57" fmla="*/ 2147483647 h 42"/>
                <a:gd name="T58" fmla="*/ 2147483647 w 45"/>
                <a:gd name="T59" fmla="*/ 2147483647 h 42"/>
                <a:gd name="T60" fmla="*/ 2147483647 w 45"/>
                <a:gd name="T61" fmla="*/ 2147483647 h 4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5"/>
                <a:gd name="T94" fmla="*/ 0 h 42"/>
                <a:gd name="T95" fmla="*/ 45 w 45"/>
                <a:gd name="T96" fmla="*/ 42 h 4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9644"/>
            </a:solidFill>
            <a:ln w="9525" cap="flat" cmpd="sng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4359" name="Group 2"/>
          <p:cNvGrpSpPr>
            <a:grpSpLocks/>
          </p:cNvGrpSpPr>
          <p:nvPr/>
        </p:nvGrpSpPr>
        <p:grpSpPr bwMode="auto">
          <a:xfrm>
            <a:off x="7064375" y="2936875"/>
            <a:ext cx="692150" cy="682625"/>
            <a:chOff x="0" y="0"/>
            <a:chExt cx="541985" cy="541985"/>
          </a:xfrm>
        </p:grpSpPr>
        <p:sp>
          <p:nvSpPr>
            <p:cNvPr id="12332" name="Oval 60"/>
            <p:cNvSpPr>
              <a:spLocks noChangeArrowheads="1"/>
            </p:cNvSpPr>
            <p:nvPr/>
          </p:nvSpPr>
          <p:spPr bwMode="auto">
            <a:xfrm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2333" name="Freeform 8"/>
            <p:cNvSpPr>
              <a:spLocks noEditPoints="1" noChangeArrowheads="1"/>
            </p:cNvSpPr>
            <p:nvPr/>
          </p:nvSpPr>
          <p:spPr bwMode="auto">
            <a:xfrm>
              <a:off x="134433" y="126897"/>
              <a:ext cx="285750" cy="277813"/>
            </a:xfrm>
            <a:custGeom>
              <a:avLst/>
              <a:gdLst>
                <a:gd name="T0" fmla="*/ 2147483647 w 44"/>
                <a:gd name="T1" fmla="*/ 2147483647 h 43"/>
                <a:gd name="T2" fmla="*/ 2147483647 w 44"/>
                <a:gd name="T3" fmla="*/ 2147483647 h 43"/>
                <a:gd name="T4" fmla="*/ 2147483647 w 44"/>
                <a:gd name="T5" fmla="*/ 2147483647 h 43"/>
                <a:gd name="T6" fmla="*/ 2147483647 w 44"/>
                <a:gd name="T7" fmla="*/ 2147483647 h 43"/>
                <a:gd name="T8" fmla="*/ 2147483647 w 44"/>
                <a:gd name="T9" fmla="*/ 2147483647 h 43"/>
                <a:gd name="T10" fmla="*/ 2147483647 w 44"/>
                <a:gd name="T11" fmla="*/ 2147483647 h 43"/>
                <a:gd name="T12" fmla="*/ 2147483647 w 44"/>
                <a:gd name="T13" fmla="*/ 2147483647 h 43"/>
                <a:gd name="T14" fmla="*/ 2147483647 w 44"/>
                <a:gd name="T15" fmla="*/ 2147483647 h 43"/>
                <a:gd name="T16" fmla="*/ 2147483647 w 44"/>
                <a:gd name="T17" fmla="*/ 2147483647 h 43"/>
                <a:gd name="T18" fmla="*/ 2147483647 w 44"/>
                <a:gd name="T19" fmla="*/ 2147483647 h 43"/>
                <a:gd name="T20" fmla="*/ 2147483647 w 44"/>
                <a:gd name="T21" fmla="*/ 2147483647 h 43"/>
                <a:gd name="T22" fmla="*/ 2147483647 w 44"/>
                <a:gd name="T23" fmla="*/ 2147483647 h 43"/>
                <a:gd name="T24" fmla="*/ 2147483647 w 44"/>
                <a:gd name="T25" fmla="*/ 2147483647 h 43"/>
                <a:gd name="T26" fmla="*/ 2147483647 w 44"/>
                <a:gd name="T27" fmla="*/ 2147483647 h 43"/>
                <a:gd name="T28" fmla="*/ 2147483647 w 44"/>
                <a:gd name="T29" fmla="*/ 2147483647 h 43"/>
                <a:gd name="T30" fmla="*/ 2147483647 w 44"/>
                <a:gd name="T31" fmla="*/ 2147483647 h 43"/>
                <a:gd name="T32" fmla="*/ 2147483647 w 44"/>
                <a:gd name="T33" fmla="*/ 2147483647 h 43"/>
                <a:gd name="T34" fmla="*/ 0 w 44"/>
                <a:gd name="T35" fmla="*/ 2147483647 h 43"/>
                <a:gd name="T36" fmla="*/ 0 w 44"/>
                <a:gd name="T37" fmla="*/ 2147483647 h 43"/>
                <a:gd name="T38" fmla="*/ 2147483647 w 44"/>
                <a:gd name="T39" fmla="*/ 2147483647 h 43"/>
                <a:gd name="T40" fmla="*/ 2147483647 w 44"/>
                <a:gd name="T41" fmla="*/ 2147483647 h 43"/>
                <a:gd name="T42" fmla="*/ 2147483647 w 44"/>
                <a:gd name="T43" fmla="*/ 2147483647 h 43"/>
                <a:gd name="T44" fmla="*/ 2147483647 w 44"/>
                <a:gd name="T45" fmla="*/ 2147483647 h 43"/>
                <a:gd name="T46" fmla="*/ 2147483647 w 44"/>
                <a:gd name="T47" fmla="*/ 2147483647 h 43"/>
                <a:gd name="T48" fmla="*/ 2147483647 w 44"/>
                <a:gd name="T49" fmla="*/ 2147483647 h 43"/>
                <a:gd name="T50" fmla="*/ 2147483647 w 44"/>
                <a:gd name="T51" fmla="*/ 2147483647 h 43"/>
                <a:gd name="T52" fmla="*/ 2147483647 w 44"/>
                <a:gd name="T53" fmla="*/ 2147483647 h 43"/>
                <a:gd name="T54" fmla="*/ 2147483647 w 44"/>
                <a:gd name="T55" fmla="*/ 2147483647 h 43"/>
                <a:gd name="T56" fmla="*/ 2147483647 w 44"/>
                <a:gd name="T57" fmla="*/ 2147483647 h 43"/>
                <a:gd name="T58" fmla="*/ 2147483647 w 44"/>
                <a:gd name="T59" fmla="*/ 2147483647 h 43"/>
                <a:gd name="T60" fmla="*/ 2147483647 w 44"/>
                <a:gd name="T61" fmla="*/ 2147483647 h 43"/>
                <a:gd name="T62" fmla="*/ 2147483647 w 44"/>
                <a:gd name="T63" fmla="*/ 2147483647 h 43"/>
                <a:gd name="T64" fmla="*/ 2147483647 w 44"/>
                <a:gd name="T65" fmla="*/ 2147483647 h 43"/>
                <a:gd name="T66" fmla="*/ 2147483647 w 44"/>
                <a:gd name="T67" fmla="*/ 2147483647 h 43"/>
                <a:gd name="T68" fmla="*/ 2147483647 w 44"/>
                <a:gd name="T69" fmla="*/ 2147483647 h 43"/>
                <a:gd name="T70" fmla="*/ 2147483647 w 44"/>
                <a:gd name="T71" fmla="*/ 2147483647 h 43"/>
                <a:gd name="T72" fmla="*/ 2147483647 w 44"/>
                <a:gd name="T73" fmla="*/ 2147483647 h 43"/>
                <a:gd name="T74" fmla="*/ 2147483647 w 44"/>
                <a:gd name="T75" fmla="*/ 2147483647 h 43"/>
                <a:gd name="T76" fmla="*/ 2147483647 w 44"/>
                <a:gd name="T77" fmla="*/ 0 h 43"/>
                <a:gd name="T78" fmla="*/ 2147483647 w 44"/>
                <a:gd name="T79" fmla="*/ 2147483647 h 43"/>
                <a:gd name="T80" fmla="*/ 2147483647 w 44"/>
                <a:gd name="T81" fmla="*/ 2147483647 h 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4"/>
                <a:gd name="T124" fmla="*/ 0 h 43"/>
                <a:gd name="T125" fmla="*/ 44 w 44"/>
                <a:gd name="T126" fmla="*/ 43 h 4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4362" name="Group 6"/>
          <p:cNvGrpSpPr>
            <a:grpSpLocks/>
          </p:cNvGrpSpPr>
          <p:nvPr/>
        </p:nvGrpSpPr>
        <p:grpSpPr bwMode="auto">
          <a:xfrm>
            <a:off x="7064375" y="4632325"/>
            <a:ext cx="692150" cy="682625"/>
            <a:chOff x="0" y="0"/>
            <a:chExt cx="541985" cy="541985"/>
          </a:xfrm>
        </p:grpSpPr>
        <p:sp>
          <p:nvSpPr>
            <p:cNvPr id="12330" name="Oval 51"/>
            <p:cNvSpPr>
              <a:spLocks noChangeArrowheads="1"/>
            </p:cNvSpPr>
            <p:nvPr/>
          </p:nvSpPr>
          <p:spPr bwMode="auto">
            <a:xfrm>
              <a:off x="0" y="0"/>
              <a:ext cx="541985" cy="541985"/>
            </a:xfrm>
            <a:prstGeom prst="ellipse">
              <a:avLst/>
            </a:prstGeom>
            <a:solidFill>
              <a:srgbClr val="F2F2F2"/>
            </a:solidFill>
            <a:ln w="9525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2331" name="Freeform 9"/>
            <p:cNvSpPr>
              <a:spLocks noChangeArrowheads="1"/>
            </p:cNvSpPr>
            <p:nvPr/>
          </p:nvSpPr>
          <p:spPr bwMode="auto">
            <a:xfrm>
              <a:off x="113536" y="131842"/>
              <a:ext cx="292100" cy="247650"/>
            </a:xfrm>
            <a:custGeom>
              <a:avLst/>
              <a:gdLst>
                <a:gd name="T0" fmla="*/ 2147483647 w 45"/>
                <a:gd name="T1" fmla="*/ 2147483647 h 38"/>
                <a:gd name="T2" fmla="*/ 2147483647 w 45"/>
                <a:gd name="T3" fmla="*/ 2147483647 h 38"/>
                <a:gd name="T4" fmla="*/ 2147483647 w 45"/>
                <a:gd name="T5" fmla="*/ 2147483647 h 38"/>
                <a:gd name="T6" fmla="*/ 2147483647 w 45"/>
                <a:gd name="T7" fmla="*/ 2147483647 h 38"/>
                <a:gd name="T8" fmla="*/ 2147483647 w 45"/>
                <a:gd name="T9" fmla="*/ 2147483647 h 38"/>
                <a:gd name="T10" fmla="*/ 2147483647 w 45"/>
                <a:gd name="T11" fmla="*/ 2147483647 h 38"/>
                <a:gd name="T12" fmla="*/ 2147483647 w 45"/>
                <a:gd name="T13" fmla="*/ 2147483647 h 38"/>
                <a:gd name="T14" fmla="*/ 2147483647 w 45"/>
                <a:gd name="T15" fmla="*/ 2147483647 h 38"/>
                <a:gd name="T16" fmla="*/ 2147483647 w 45"/>
                <a:gd name="T17" fmla="*/ 2147483647 h 38"/>
                <a:gd name="T18" fmla="*/ 2147483647 w 45"/>
                <a:gd name="T19" fmla="*/ 2147483647 h 38"/>
                <a:gd name="T20" fmla="*/ 2147483647 w 45"/>
                <a:gd name="T21" fmla="*/ 2147483647 h 38"/>
                <a:gd name="T22" fmla="*/ 2147483647 w 45"/>
                <a:gd name="T23" fmla="*/ 2147483647 h 38"/>
                <a:gd name="T24" fmla="*/ 2147483647 w 45"/>
                <a:gd name="T25" fmla="*/ 2147483647 h 38"/>
                <a:gd name="T26" fmla="*/ 0 w 45"/>
                <a:gd name="T27" fmla="*/ 2147483647 h 38"/>
                <a:gd name="T28" fmla="*/ 0 w 45"/>
                <a:gd name="T29" fmla="*/ 2147483647 h 38"/>
                <a:gd name="T30" fmla="*/ 2147483647 w 45"/>
                <a:gd name="T31" fmla="*/ 2147483647 h 38"/>
                <a:gd name="T32" fmla="*/ 2147483647 w 45"/>
                <a:gd name="T33" fmla="*/ 2147483647 h 38"/>
                <a:gd name="T34" fmla="*/ 2147483647 w 45"/>
                <a:gd name="T35" fmla="*/ 2147483647 h 38"/>
                <a:gd name="T36" fmla="*/ 2147483647 w 45"/>
                <a:gd name="T37" fmla="*/ 0 h 38"/>
                <a:gd name="T38" fmla="*/ 2147483647 w 45"/>
                <a:gd name="T39" fmla="*/ 2147483647 h 38"/>
                <a:gd name="T40" fmla="*/ 2147483647 w 45"/>
                <a:gd name="T41" fmla="*/ 2147483647 h 3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5"/>
                <a:gd name="T64" fmla="*/ 0 h 38"/>
                <a:gd name="T65" fmla="*/ 45 w 45"/>
                <a:gd name="T66" fmla="*/ 38 h 3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>
              <a:solidFill>
                <a:srgbClr val="009644"/>
              </a:solidFill>
              <a:miter lim="800000"/>
              <a:headEnd/>
              <a:tailEnd/>
            </a:ln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4365" name="Rectangle 46"/>
          <p:cNvSpPr>
            <a:spLocks noChangeArrowheads="1"/>
          </p:cNvSpPr>
          <p:nvPr/>
        </p:nvSpPr>
        <p:spPr bwMode="auto">
          <a:xfrm flipH="1">
            <a:off x="1147763" y="2493963"/>
            <a:ext cx="2182812" cy="70326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66" name="Rectangle 47"/>
          <p:cNvSpPr>
            <a:spLocks noChangeArrowheads="1"/>
          </p:cNvSpPr>
          <p:nvPr/>
        </p:nvSpPr>
        <p:spPr bwMode="auto">
          <a:xfrm flipH="1">
            <a:off x="1147763" y="3355975"/>
            <a:ext cx="2182812" cy="701675"/>
          </a:xfrm>
          <a:prstGeom prst="rect">
            <a:avLst/>
          </a:prstGeom>
          <a:solidFill>
            <a:schemeClr val="accent4">
              <a:lumMod val="50000"/>
              <a:alpha val="50195"/>
            </a:schemeClr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2800" smtClean="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67" name="Rectangle 24"/>
          <p:cNvSpPr>
            <a:spLocks noChangeArrowheads="1"/>
          </p:cNvSpPr>
          <p:nvPr/>
        </p:nvSpPr>
        <p:spPr bwMode="auto">
          <a:xfrm>
            <a:off x="1270000" y="2592388"/>
            <a:ext cx="19716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68" name="Rectangle 24"/>
          <p:cNvSpPr>
            <a:spLocks noChangeArrowheads="1"/>
          </p:cNvSpPr>
          <p:nvPr/>
        </p:nvSpPr>
        <p:spPr bwMode="auto">
          <a:xfrm>
            <a:off x="1270000" y="3425825"/>
            <a:ext cx="19716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  <a:endParaRPr lang="en-US" altLang="zh-CN" sz="1100"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69" name="Rectangle 158"/>
          <p:cNvSpPr>
            <a:spLocks noChangeArrowheads="1"/>
          </p:cNvSpPr>
          <p:nvPr/>
        </p:nvSpPr>
        <p:spPr bwMode="auto">
          <a:xfrm flipH="1">
            <a:off x="1147763" y="4195763"/>
            <a:ext cx="2182812" cy="70326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0" name="Rectangle 159"/>
          <p:cNvSpPr>
            <a:spLocks noChangeArrowheads="1"/>
          </p:cNvSpPr>
          <p:nvPr/>
        </p:nvSpPr>
        <p:spPr bwMode="auto">
          <a:xfrm flipH="1">
            <a:off x="1147763" y="5057775"/>
            <a:ext cx="2182812" cy="701675"/>
          </a:xfrm>
          <a:prstGeom prst="rect">
            <a:avLst/>
          </a:prstGeom>
          <a:solidFill>
            <a:schemeClr val="accent4">
              <a:lumMod val="50000"/>
              <a:alpha val="50195"/>
            </a:schemeClr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2800" smtClean="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1" name="Rectangle 24"/>
          <p:cNvSpPr>
            <a:spLocks noChangeArrowheads="1"/>
          </p:cNvSpPr>
          <p:nvPr/>
        </p:nvSpPr>
        <p:spPr bwMode="auto">
          <a:xfrm>
            <a:off x="1270000" y="4294188"/>
            <a:ext cx="1971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2" name="Rectangle 24"/>
          <p:cNvSpPr>
            <a:spLocks noChangeArrowheads="1"/>
          </p:cNvSpPr>
          <p:nvPr/>
        </p:nvSpPr>
        <p:spPr bwMode="auto">
          <a:xfrm>
            <a:off x="1270000" y="5127625"/>
            <a:ext cx="1971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73" name="Rectangle 170"/>
          <p:cNvSpPr>
            <a:spLocks noChangeArrowheads="1"/>
          </p:cNvSpPr>
          <p:nvPr/>
        </p:nvSpPr>
        <p:spPr bwMode="auto">
          <a:xfrm flipH="1">
            <a:off x="8355013" y="2493963"/>
            <a:ext cx="2182812" cy="70326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4" name="Rectangle 171"/>
          <p:cNvSpPr>
            <a:spLocks noChangeArrowheads="1"/>
          </p:cNvSpPr>
          <p:nvPr/>
        </p:nvSpPr>
        <p:spPr bwMode="auto">
          <a:xfrm flipH="1">
            <a:off x="8355013" y="3355975"/>
            <a:ext cx="2182812" cy="701675"/>
          </a:xfrm>
          <a:prstGeom prst="rect">
            <a:avLst/>
          </a:prstGeom>
          <a:solidFill>
            <a:schemeClr val="accent4">
              <a:lumMod val="50000"/>
              <a:alpha val="50195"/>
            </a:schemeClr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2800" smtClean="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5" name="Rectangle 24"/>
          <p:cNvSpPr>
            <a:spLocks noChangeArrowheads="1"/>
          </p:cNvSpPr>
          <p:nvPr/>
        </p:nvSpPr>
        <p:spPr bwMode="auto">
          <a:xfrm>
            <a:off x="8477250" y="2592388"/>
            <a:ext cx="1970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6" name="Rectangle 24"/>
          <p:cNvSpPr>
            <a:spLocks noChangeArrowheads="1"/>
          </p:cNvSpPr>
          <p:nvPr/>
        </p:nvSpPr>
        <p:spPr bwMode="auto">
          <a:xfrm>
            <a:off x="8477250" y="3425825"/>
            <a:ext cx="19700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77" name="Rectangle 174"/>
          <p:cNvSpPr>
            <a:spLocks noChangeArrowheads="1"/>
          </p:cNvSpPr>
          <p:nvPr/>
        </p:nvSpPr>
        <p:spPr bwMode="auto">
          <a:xfrm flipH="1">
            <a:off x="8355013" y="4195763"/>
            <a:ext cx="2182812" cy="70326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8" name="Rectangle 175"/>
          <p:cNvSpPr>
            <a:spLocks noChangeArrowheads="1"/>
          </p:cNvSpPr>
          <p:nvPr/>
        </p:nvSpPr>
        <p:spPr bwMode="auto">
          <a:xfrm flipH="1">
            <a:off x="8355013" y="5057775"/>
            <a:ext cx="2182812" cy="701675"/>
          </a:xfrm>
          <a:prstGeom prst="rect">
            <a:avLst/>
          </a:prstGeom>
          <a:solidFill>
            <a:schemeClr val="accent4">
              <a:lumMod val="50000"/>
              <a:alpha val="50195"/>
            </a:schemeClr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  <a:defRPr/>
            </a:pPr>
            <a:endParaRPr lang="zh-CN" altLang="zh-CN" sz="2800" smtClean="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79" name="Rectangle 24"/>
          <p:cNvSpPr>
            <a:spLocks noChangeArrowheads="1"/>
          </p:cNvSpPr>
          <p:nvPr/>
        </p:nvSpPr>
        <p:spPr bwMode="auto">
          <a:xfrm>
            <a:off x="8477250" y="4294188"/>
            <a:ext cx="1970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80" name="Rectangle 24"/>
          <p:cNvSpPr>
            <a:spLocks noChangeArrowheads="1"/>
          </p:cNvSpPr>
          <p:nvPr/>
        </p:nvSpPr>
        <p:spPr bwMode="auto">
          <a:xfrm>
            <a:off x="8477250" y="5127625"/>
            <a:ext cx="1970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14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</a:t>
            </a:r>
          </a:p>
        </p:txBody>
      </p:sp>
      <p:sp>
        <p:nvSpPr>
          <p:cNvPr id="14381" name="Isosceles Triangle 14"/>
          <p:cNvSpPr>
            <a:spLocks noChangeArrowheads="1"/>
          </p:cNvSpPr>
          <p:nvPr/>
        </p:nvSpPr>
        <p:spPr bwMode="auto">
          <a:xfrm rot="10800000">
            <a:off x="3892550" y="2052638"/>
            <a:ext cx="3997325" cy="1192212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82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年度工作概述</a:t>
            </a:r>
            <a:endParaRPr lang="en-US" altLang="zh-CN" sz="3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83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84" name="矩形 101"/>
          <p:cNvSpPr>
            <a:spLocks noChangeArrowheads="1"/>
          </p:cNvSpPr>
          <p:nvPr/>
        </p:nvSpPr>
        <p:spPr bwMode="auto">
          <a:xfrm>
            <a:off x="5297488" y="3859213"/>
            <a:ext cx="11112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20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企业</a:t>
            </a:r>
            <a:r>
              <a:rPr lang="en-US" altLang="zh-CN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LOGO</a:t>
            </a:r>
            <a:endParaRPr lang="zh-CN" altLang="en-US">
              <a:solidFill>
                <a:srgbClr val="009644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143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76713"/>
            <a:ext cx="1871663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277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3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25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25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25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25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2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25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25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25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25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25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5" dur="25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25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25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7" dur="25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25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25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9" dur="25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25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25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1" dur="25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25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0" dur="25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25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9" dur="25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6" dur="25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1" dur="25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4" dur="25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25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3" dur="25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6" dur="25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0" dur="25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5" dur="25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8" dur="25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animBg="1"/>
      <p:bldP spid="14340" grpId="0" animBg="1"/>
      <p:bldP spid="14341" grpId="0" animBg="1"/>
      <p:bldP spid="14342" grpId="0" animBg="1"/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bldLvl="0" animBg="1" autoUpdateAnimBg="0"/>
      <p:bldP spid="14351" grpId="0" bldLvl="0" animBg="1" autoUpdateAnimBg="0"/>
      <p:bldP spid="14352" grpId="0" bldLvl="0" animBg="1" autoUpdateAnimBg="0"/>
      <p:bldP spid="14365" grpId="0" bldLvl="0" animBg="1" autoUpdateAnimBg="0"/>
      <p:bldP spid="14366" grpId="0" bldLvl="0" animBg="1" autoUpdateAnimBg="0"/>
      <p:bldP spid="14367" grpId="0" bldLvl="0" autoUpdateAnimBg="0"/>
      <p:bldP spid="14368" grpId="0" bldLvl="0" autoUpdateAnimBg="0"/>
      <p:bldP spid="14369" grpId="0" bldLvl="0" animBg="1" autoUpdateAnimBg="0"/>
      <p:bldP spid="14370" grpId="0" bldLvl="0" animBg="1" autoUpdateAnimBg="0"/>
      <p:bldP spid="14371" grpId="0" bldLvl="0" autoUpdateAnimBg="0"/>
      <p:bldP spid="14372" grpId="0" bldLvl="0" autoUpdateAnimBg="0"/>
      <p:bldP spid="14373" grpId="0" bldLvl="0" animBg="1" autoUpdateAnimBg="0"/>
      <p:bldP spid="14374" grpId="0" bldLvl="0" animBg="1" autoUpdateAnimBg="0"/>
      <p:bldP spid="14375" grpId="0" bldLvl="0" autoUpdateAnimBg="0"/>
      <p:bldP spid="14376" grpId="0" bldLvl="0" autoUpdateAnimBg="0"/>
      <p:bldP spid="14377" grpId="0" bldLvl="0" animBg="1" autoUpdateAnimBg="0"/>
      <p:bldP spid="14378" grpId="0" bldLvl="0" animBg="1" autoUpdateAnimBg="0"/>
      <p:bldP spid="14379" grpId="0" bldLvl="0" autoUpdateAnimBg="0"/>
      <p:bldP spid="14380" grpId="0" bldLvl="0" autoUpdateAnimBg="0"/>
      <p:bldP spid="14381" grpId="0" bldLvl="0" animBg="1" autoUpdateAnimBg="0"/>
      <p:bldP spid="14382" grpId="0" bldLvl="0" autoUpdateAnimBg="0"/>
      <p:bldP spid="14383" grpId="0" bldLvl="0" autoUpdateAnimBg="0"/>
      <p:bldP spid="14384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5"/>
          <p:cNvSpPr>
            <a:spLocks noChangeArrowheads="1"/>
          </p:cNvSpPr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工作完成情况</a:t>
            </a:r>
            <a:endParaRPr lang="en-US" altLang="zh-CN" sz="40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536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68650"/>
            <a:ext cx="2700337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ldLvl="0" autoUpdateAnimBg="0"/>
      <p:bldP spid="15364" grpId="0" bldLvl="0" autoUpdateAnimBg="0"/>
      <p:bldP spid="153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14"/>
          <p:cNvGrpSpPr>
            <a:grpSpLocks/>
          </p:cNvGrpSpPr>
          <p:nvPr/>
        </p:nvGrpSpPr>
        <p:grpSpPr bwMode="auto">
          <a:xfrm>
            <a:off x="6337300" y="3311525"/>
            <a:ext cx="1050925" cy="895350"/>
            <a:chOff x="0" y="0"/>
            <a:chExt cx="680374" cy="587404"/>
          </a:xfrm>
        </p:grpSpPr>
        <p:sp>
          <p:nvSpPr>
            <p:cNvPr id="14393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94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4339" name="Freeform 6"/>
          <p:cNvSpPr>
            <a:spLocks noChangeArrowheads="1"/>
          </p:cNvSpPr>
          <p:nvPr/>
        </p:nvSpPr>
        <p:spPr bwMode="auto">
          <a:xfrm>
            <a:off x="5800725" y="5113338"/>
            <a:ext cx="3175" cy="1587"/>
          </a:xfrm>
          <a:custGeom>
            <a:avLst/>
            <a:gdLst>
              <a:gd name="T0" fmla="*/ 2147483647 w 4"/>
              <a:gd name="T1" fmla="*/ 0 h 4"/>
              <a:gd name="T2" fmla="*/ 2147483647 w 4"/>
              <a:gd name="T3" fmla="*/ 2147483647 h 4"/>
              <a:gd name="T4" fmla="*/ 0 w 4"/>
              <a:gd name="T5" fmla="*/ 2147483647 h 4"/>
              <a:gd name="T6" fmla="*/ 2147483647 w 4"/>
              <a:gd name="T7" fmla="*/ 0 h 4"/>
              <a:gd name="T8" fmla="*/ 0 60000 65536"/>
              <a:gd name="T9" fmla="*/ 0 60000 65536"/>
              <a:gd name="T10" fmla="*/ 0 60000 65536"/>
              <a:gd name="T11" fmla="*/ 0 60000 65536"/>
              <a:gd name="T12" fmla="*/ 0 w 4"/>
              <a:gd name="T13" fmla="*/ 0 h 4"/>
              <a:gd name="T14" fmla="*/ 4 w 4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0" name="Freeform 46"/>
          <p:cNvSpPr>
            <a:spLocks/>
          </p:cNvSpPr>
          <p:nvPr/>
        </p:nvSpPr>
        <p:spPr bwMode="auto">
          <a:xfrm flipH="1">
            <a:off x="7140575" y="2065338"/>
            <a:ext cx="3352800" cy="150812"/>
          </a:xfrm>
          <a:custGeom>
            <a:avLst/>
            <a:gdLst>
              <a:gd name="T0" fmla="*/ 0 w 21600"/>
              <a:gd name="T1" fmla="*/ 51331308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1" name="Freeform 46"/>
          <p:cNvSpPr>
            <a:spLocks/>
          </p:cNvSpPr>
          <p:nvPr/>
        </p:nvSpPr>
        <p:spPr bwMode="auto">
          <a:xfrm flipH="1">
            <a:off x="7439025" y="3432175"/>
            <a:ext cx="3052763" cy="149225"/>
          </a:xfrm>
          <a:custGeom>
            <a:avLst/>
            <a:gdLst>
              <a:gd name="T0" fmla="*/ 0 w 21600"/>
              <a:gd name="T1" fmla="*/ 49204553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2" name="Freeform 46"/>
          <p:cNvSpPr>
            <a:spLocks/>
          </p:cNvSpPr>
          <p:nvPr/>
        </p:nvSpPr>
        <p:spPr bwMode="auto">
          <a:xfrm flipH="1">
            <a:off x="6623050" y="4437063"/>
            <a:ext cx="3870325" cy="150812"/>
          </a:xfrm>
          <a:custGeom>
            <a:avLst/>
            <a:gdLst>
              <a:gd name="T0" fmla="*/ 0 w 21600"/>
              <a:gd name="T1" fmla="*/ 51331308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3" name="Freeform 46"/>
          <p:cNvSpPr>
            <a:spLocks/>
          </p:cNvSpPr>
          <p:nvPr/>
        </p:nvSpPr>
        <p:spPr bwMode="auto">
          <a:xfrm>
            <a:off x="1239838" y="2524125"/>
            <a:ext cx="3443287" cy="150813"/>
          </a:xfrm>
          <a:custGeom>
            <a:avLst/>
            <a:gdLst>
              <a:gd name="T0" fmla="*/ 0 w 21600"/>
              <a:gd name="T1" fmla="*/ 51332675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4" name="Rectangle 37"/>
          <p:cNvSpPr>
            <a:spLocks noChangeArrowheads="1"/>
          </p:cNvSpPr>
          <p:nvPr/>
        </p:nvSpPr>
        <p:spPr bwMode="auto">
          <a:xfrm>
            <a:off x="1882775" y="2724150"/>
            <a:ext cx="22971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</a:t>
            </a:r>
          </a:p>
        </p:txBody>
      </p:sp>
      <p:sp>
        <p:nvSpPr>
          <p:cNvPr id="16395" name="Freeform 46"/>
          <p:cNvSpPr>
            <a:spLocks/>
          </p:cNvSpPr>
          <p:nvPr/>
        </p:nvSpPr>
        <p:spPr bwMode="auto">
          <a:xfrm>
            <a:off x="1239838" y="3506788"/>
            <a:ext cx="4224337" cy="150812"/>
          </a:xfrm>
          <a:custGeom>
            <a:avLst/>
            <a:gdLst>
              <a:gd name="T0" fmla="*/ 0 w 21600"/>
              <a:gd name="T1" fmla="*/ 51331308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6" name="Rectangle 37"/>
          <p:cNvSpPr>
            <a:spLocks noChangeArrowheads="1"/>
          </p:cNvSpPr>
          <p:nvPr/>
        </p:nvSpPr>
        <p:spPr bwMode="auto">
          <a:xfrm>
            <a:off x="1882775" y="3708400"/>
            <a:ext cx="2297113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</a:t>
            </a:r>
          </a:p>
        </p:txBody>
      </p:sp>
      <p:sp>
        <p:nvSpPr>
          <p:cNvPr id="16397" name="Freeform 46"/>
          <p:cNvSpPr>
            <a:spLocks/>
          </p:cNvSpPr>
          <p:nvPr/>
        </p:nvSpPr>
        <p:spPr bwMode="auto">
          <a:xfrm flipV="1">
            <a:off x="1239838" y="5175250"/>
            <a:ext cx="3673475" cy="150813"/>
          </a:xfrm>
          <a:custGeom>
            <a:avLst/>
            <a:gdLst>
              <a:gd name="T0" fmla="*/ 0 w 21600"/>
              <a:gd name="T1" fmla="*/ 51332675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009644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398" name="Rectangle 37"/>
          <p:cNvSpPr>
            <a:spLocks noChangeArrowheads="1"/>
          </p:cNvSpPr>
          <p:nvPr/>
        </p:nvSpPr>
        <p:spPr bwMode="auto">
          <a:xfrm>
            <a:off x="1882775" y="4572000"/>
            <a:ext cx="22971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</a:t>
            </a:r>
          </a:p>
        </p:txBody>
      </p:sp>
      <p:sp>
        <p:nvSpPr>
          <p:cNvPr id="14349" name="Oval 2"/>
          <p:cNvSpPr>
            <a:spLocks noChangeArrowheads="1"/>
          </p:cNvSpPr>
          <p:nvPr/>
        </p:nvSpPr>
        <p:spPr bwMode="auto">
          <a:xfrm>
            <a:off x="1408113" y="2774950"/>
            <a:ext cx="336550" cy="333375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0" name="Rectangle 22"/>
          <p:cNvSpPr>
            <a:spLocks noChangeArrowheads="1"/>
          </p:cNvSpPr>
          <p:nvPr/>
        </p:nvSpPr>
        <p:spPr bwMode="auto">
          <a:xfrm>
            <a:off x="1376363" y="2828925"/>
            <a:ext cx="381000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1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1" name="Oval 236"/>
          <p:cNvSpPr>
            <a:spLocks noChangeArrowheads="1"/>
          </p:cNvSpPr>
          <p:nvPr/>
        </p:nvSpPr>
        <p:spPr bwMode="auto">
          <a:xfrm>
            <a:off x="1408113" y="3729038"/>
            <a:ext cx="336550" cy="333375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2" name="Rectangle 22"/>
          <p:cNvSpPr>
            <a:spLocks noChangeArrowheads="1"/>
          </p:cNvSpPr>
          <p:nvPr/>
        </p:nvSpPr>
        <p:spPr bwMode="auto">
          <a:xfrm>
            <a:off x="1376363" y="3783013"/>
            <a:ext cx="38100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3" name="Oval 239"/>
          <p:cNvSpPr>
            <a:spLocks noChangeArrowheads="1"/>
          </p:cNvSpPr>
          <p:nvPr/>
        </p:nvSpPr>
        <p:spPr bwMode="auto">
          <a:xfrm>
            <a:off x="1408113" y="4591050"/>
            <a:ext cx="336550" cy="333375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54" name="Rectangle 22"/>
          <p:cNvSpPr>
            <a:spLocks noChangeArrowheads="1"/>
          </p:cNvSpPr>
          <p:nvPr/>
        </p:nvSpPr>
        <p:spPr bwMode="auto">
          <a:xfrm>
            <a:off x="1376363" y="4645025"/>
            <a:ext cx="381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3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6405" name="Rectangle 37"/>
          <p:cNvSpPr>
            <a:spLocks noChangeArrowheads="1"/>
          </p:cNvSpPr>
          <p:nvPr/>
        </p:nvSpPr>
        <p:spPr bwMode="auto">
          <a:xfrm>
            <a:off x="7881938" y="2212975"/>
            <a:ext cx="19923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 </a:t>
            </a:r>
          </a:p>
        </p:txBody>
      </p:sp>
      <p:sp>
        <p:nvSpPr>
          <p:cNvPr id="16406" name="Rectangle 37"/>
          <p:cNvSpPr>
            <a:spLocks noChangeArrowheads="1"/>
          </p:cNvSpPr>
          <p:nvPr/>
        </p:nvSpPr>
        <p:spPr bwMode="auto">
          <a:xfrm>
            <a:off x="7881938" y="3611563"/>
            <a:ext cx="199231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 </a:t>
            </a:r>
          </a:p>
        </p:txBody>
      </p:sp>
      <p:sp>
        <p:nvSpPr>
          <p:cNvPr id="16407" name="Rectangle 37"/>
          <p:cNvSpPr>
            <a:spLocks noChangeArrowheads="1"/>
          </p:cNvSpPr>
          <p:nvPr/>
        </p:nvSpPr>
        <p:spPr bwMode="auto">
          <a:xfrm>
            <a:off x="7881938" y="4656138"/>
            <a:ext cx="19923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 </a:t>
            </a:r>
          </a:p>
        </p:txBody>
      </p:sp>
      <p:grpSp>
        <p:nvGrpSpPr>
          <p:cNvPr id="16408" name="Group 244"/>
          <p:cNvGrpSpPr>
            <a:grpSpLocks/>
          </p:cNvGrpSpPr>
          <p:nvPr/>
        </p:nvGrpSpPr>
        <p:grpSpPr bwMode="auto">
          <a:xfrm>
            <a:off x="9956800" y="2263775"/>
            <a:ext cx="381000" cy="333375"/>
            <a:chOff x="0" y="0"/>
            <a:chExt cx="298739" cy="264080"/>
          </a:xfrm>
        </p:grpSpPr>
        <p:sp>
          <p:nvSpPr>
            <p:cNvPr id="14391" name="Oval 245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92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4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6411" name="Group 247"/>
          <p:cNvGrpSpPr>
            <a:grpSpLocks/>
          </p:cNvGrpSpPr>
          <p:nvPr/>
        </p:nvGrpSpPr>
        <p:grpSpPr bwMode="auto">
          <a:xfrm>
            <a:off x="9956800" y="3633788"/>
            <a:ext cx="381000" cy="331787"/>
            <a:chOff x="0" y="0"/>
            <a:chExt cx="298739" cy="264080"/>
          </a:xfrm>
        </p:grpSpPr>
        <p:sp>
          <p:nvSpPr>
            <p:cNvPr id="14389" name="Oval 248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90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6414" name="Group 250"/>
          <p:cNvGrpSpPr>
            <a:grpSpLocks/>
          </p:cNvGrpSpPr>
          <p:nvPr/>
        </p:nvGrpSpPr>
        <p:grpSpPr bwMode="auto">
          <a:xfrm>
            <a:off x="9956800" y="4675188"/>
            <a:ext cx="381000" cy="331787"/>
            <a:chOff x="0" y="0"/>
            <a:chExt cx="298739" cy="264080"/>
          </a:xfrm>
        </p:grpSpPr>
        <p:sp>
          <p:nvSpPr>
            <p:cNvPr id="14387" name="Oval 251"/>
            <p:cNvSpPr>
              <a:spLocks noChangeArrowheads="1"/>
            </p:cNvSpPr>
            <p:nvPr/>
          </p:nvSpPr>
          <p:spPr bwMode="auto">
            <a:xfrm>
              <a:off x="24472" y="0"/>
              <a:ext cx="264080" cy="264080"/>
            </a:xfrm>
            <a:prstGeom prst="ellipse">
              <a:avLst/>
            </a:pr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88" name="Rectangle 22"/>
            <p:cNvSpPr>
              <a:spLocks noChangeArrowheads="1"/>
            </p:cNvSpPr>
            <p:nvPr/>
          </p:nvSpPr>
          <p:spPr bwMode="auto">
            <a:xfrm>
              <a:off x="0" y="43066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r>
                <a:rPr lang="en-US" altLang="zh-CN" sz="20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6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4361" name="Group 214"/>
          <p:cNvGrpSpPr>
            <a:grpSpLocks/>
          </p:cNvGrpSpPr>
          <p:nvPr/>
        </p:nvGrpSpPr>
        <p:grpSpPr bwMode="auto">
          <a:xfrm>
            <a:off x="5518150" y="2819400"/>
            <a:ext cx="1050925" cy="895350"/>
            <a:chOff x="0" y="0"/>
            <a:chExt cx="680374" cy="587404"/>
          </a:xfrm>
        </p:grpSpPr>
        <p:sp>
          <p:nvSpPr>
            <p:cNvPr id="14385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86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4362" name="Freeform 6"/>
          <p:cNvSpPr>
            <a:spLocks noEditPoints="1" noChangeArrowheads="1"/>
          </p:cNvSpPr>
          <p:nvPr/>
        </p:nvSpPr>
        <p:spPr bwMode="auto">
          <a:xfrm>
            <a:off x="5822950" y="3089275"/>
            <a:ext cx="415925" cy="368300"/>
          </a:xfrm>
          <a:custGeom>
            <a:avLst/>
            <a:gdLst>
              <a:gd name="T0" fmla="*/ 2147483647 w 158"/>
              <a:gd name="T1" fmla="*/ 2147483647 h 141"/>
              <a:gd name="T2" fmla="*/ 2147483647 w 158"/>
              <a:gd name="T3" fmla="*/ 2147483647 h 141"/>
              <a:gd name="T4" fmla="*/ 2147483647 w 158"/>
              <a:gd name="T5" fmla="*/ 2147483647 h 141"/>
              <a:gd name="T6" fmla="*/ 2147483647 w 158"/>
              <a:gd name="T7" fmla="*/ 2147483647 h 141"/>
              <a:gd name="T8" fmla="*/ 2147483647 w 158"/>
              <a:gd name="T9" fmla="*/ 2147483647 h 141"/>
              <a:gd name="T10" fmla="*/ 2147483647 w 158"/>
              <a:gd name="T11" fmla="*/ 2147483647 h 141"/>
              <a:gd name="T12" fmla="*/ 0 w 158"/>
              <a:gd name="T13" fmla="*/ 2147483647 h 141"/>
              <a:gd name="T14" fmla="*/ 2147483647 w 158"/>
              <a:gd name="T15" fmla="*/ 0 h 141"/>
              <a:gd name="T16" fmla="*/ 2147483647 w 158"/>
              <a:gd name="T17" fmla="*/ 2147483647 h 141"/>
              <a:gd name="T18" fmla="*/ 2147483647 w 158"/>
              <a:gd name="T19" fmla="*/ 2147483647 h 141"/>
              <a:gd name="T20" fmla="*/ 2147483647 w 158"/>
              <a:gd name="T21" fmla="*/ 2147483647 h 141"/>
              <a:gd name="T22" fmla="*/ 2147483647 w 158"/>
              <a:gd name="T23" fmla="*/ 2147483647 h 141"/>
              <a:gd name="T24" fmla="*/ 2147483647 w 158"/>
              <a:gd name="T25" fmla="*/ 2147483647 h 141"/>
              <a:gd name="T26" fmla="*/ 2147483647 w 158"/>
              <a:gd name="T27" fmla="*/ 2147483647 h 141"/>
              <a:gd name="T28" fmla="*/ 2147483647 w 158"/>
              <a:gd name="T29" fmla="*/ 2147483647 h 141"/>
              <a:gd name="T30" fmla="*/ 2147483647 w 158"/>
              <a:gd name="T31" fmla="*/ 2147483647 h 141"/>
              <a:gd name="T32" fmla="*/ 2147483647 w 158"/>
              <a:gd name="T33" fmla="*/ 2147483647 h 141"/>
              <a:gd name="T34" fmla="*/ 2147483647 w 158"/>
              <a:gd name="T35" fmla="*/ 2147483647 h 141"/>
              <a:gd name="T36" fmla="*/ 2147483647 w 158"/>
              <a:gd name="T37" fmla="*/ 2147483647 h 141"/>
              <a:gd name="T38" fmla="*/ 2147483647 w 158"/>
              <a:gd name="T39" fmla="*/ 2147483647 h 141"/>
              <a:gd name="T40" fmla="*/ 2147483647 w 158"/>
              <a:gd name="T41" fmla="*/ 2147483647 h 141"/>
              <a:gd name="T42" fmla="*/ 2147483647 w 158"/>
              <a:gd name="T43" fmla="*/ 2147483647 h 141"/>
              <a:gd name="T44" fmla="*/ 2147483647 w 158"/>
              <a:gd name="T45" fmla="*/ 2147483647 h 141"/>
              <a:gd name="T46" fmla="*/ 2147483647 w 158"/>
              <a:gd name="T47" fmla="*/ 2147483647 h 141"/>
              <a:gd name="T48" fmla="*/ 2147483647 w 158"/>
              <a:gd name="T49" fmla="*/ 2147483647 h 141"/>
              <a:gd name="T50" fmla="*/ 2147483647 w 158"/>
              <a:gd name="T51" fmla="*/ 2147483647 h 141"/>
              <a:gd name="T52" fmla="*/ 2147483647 w 158"/>
              <a:gd name="T53" fmla="*/ 2147483647 h 141"/>
              <a:gd name="T54" fmla="*/ 2147483647 w 158"/>
              <a:gd name="T55" fmla="*/ 2147483647 h 141"/>
              <a:gd name="T56" fmla="*/ 2147483647 w 158"/>
              <a:gd name="T57" fmla="*/ 2147483647 h 141"/>
              <a:gd name="T58" fmla="*/ 2147483647 w 158"/>
              <a:gd name="T59" fmla="*/ 2147483647 h 141"/>
              <a:gd name="T60" fmla="*/ 2147483647 w 158"/>
              <a:gd name="T61" fmla="*/ 2147483647 h 141"/>
              <a:gd name="T62" fmla="*/ 2147483647 w 158"/>
              <a:gd name="T63" fmla="*/ 2147483647 h 141"/>
              <a:gd name="T64" fmla="*/ 2147483647 w 158"/>
              <a:gd name="T65" fmla="*/ 2147483647 h 141"/>
              <a:gd name="T66" fmla="*/ 2147483647 w 158"/>
              <a:gd name="T67" fmla="*/ 2147483647 h 141"/>
              <a:gd name="T68" fmla="*/ 2147483647 w 158"/>
              <a:gd name="T69" fmla="*/ 2147483647 h 141"/>
              <a:gd name="T70" fmla="*/ 2147483647 w 158"/>
              <a:gd name="T71" fmla="*/ 2147483647 h 141"/>
              <a:gd name="T72" fmla="*/ 2147483647 w 158"/>
              <a:gd name="T73" fmla="*/ 2147483647 h 141"/>
              <a:gd name="T74" fmla="*/ 2147483647 w 158"/>
              <a:gd name="T75" fmla="*/ 2147483647 h 141"/>
              <a:gd name="T76" fmla="*/ 2147483647 w 158"/>
              <a:gd name="T77" fmla="*/ 2147483647 h 141"/>
              <a:gd name="T78" fmla="*/ 2147483647 w 158"/>
              <a:gd name="T79" fmla="*/ 2147483647 h 141"/>
              <a:gd name="T80" fmla="*/ 2147483647 w 158"/>
              <a:gd name="T81" fmla="*/ 2147483647 h 141"/>
              <a:gd name="T82" fmla="*/ 2147483647 w 158"/>
              <a:gd name="T83" fmla="*/ 2147483647 h 141"/>
              <a:gd name="T84" fmla="*/ 2147483647 w 158"/>
              <a:gd name="T85" fmla="*/ 2147483647 h 141"/>
              <a:gd name="T86" fmla="*/ 2147483647 w 158"/>
              <a:gd name="T87" fmla="*/ 2147483647 h 141"/>
              <a:gd name="T88" fmla="*/ 2147483647 w 158"/>
              <a:gd name="T89" fmla="*/ 2147483647 h 141"/>
              <a:gd name="T90" fmla="*/ 2147483647 w 158"/>
              <a:gd name="T91" fmla="*/ 2147483647 h 141"/>
              <a:gd name="T92" fmla="*/ 2147483647 w 158"/>
              <a:gd name="T93" fmla="*/ 2147483647 h 141"/>
              <a:gd name="T94" fmla="*/ 2147483647 w 158"/>
              <a:gd name="T95" fmla="*/ 2147483647 h 141"/>
              <a:gd name="T96" fmla="*/ 2147483647 w 158"/>
              <a:gd name="T97" fmla="*/ 2147483647 h 141"/>
              <a:gd name="T98" fmla="*/ 2147483647 w 158"/>
              <a:gd name="T99" fmla="*/ 2147483647 h 141"/>
              <a:gd name="T100" fmla="*/ 2147483647 w 158"/>
              <a:gd name="T101" fmla="*/ 2147483647 h 141"/>
              <a:gd name="T102" fmla="*/ 2147483647 w 158"/>
              <a:gd name="T103" fmla="*/ 2147483647 h 141"/>
              <a:gd name="T104" fmla="*/ 2147483647 w 158"/>
              <a:gd name="T105" fmla="*/ 2147483647 h 141"/>
              <a:gd name="T106" fmla="*/ 2147483647 w 158"/>
              <a:gd name="T107" fmla="*/ 2147483647 h 141"/>
              <a:gd name="T108" fmla="*/ 2147483647 w 158"/>
              <a:gd name="T109" fmla="*/ 2147483647 h 141"/>
              <a:gd name="T110" fmla="*/ 2147483647 w 158"/>
              <a:gd name="T111" fmla="*/ 2147483647 h 141"/>
              <a:gd name="T112" fmla="*/ 2147483647 w 158"/>
              <a:gd name="T113" fmla="*/ 2147483647 h 141"/>
              <a:gd name="T114" fmla="*/ 2147483647 w 158"/>
              <a:gd name="T115" fmla="*/ 2147483647 h 141"/>
              <a:gd name="T116" fmla="*/ 2147483647 w 158"/>
              <a:gd name="T117" fmla="*/ 2147483647 h 141"/>
              <a:gd name="T118" fmla="*/ 2147483647 w 158"/>
              <a:gd name="T119" fmla="*/ 2147483647 h 141"/>
              <a:gd name="T120" fmla="*/ 2147483647 w 158"/>
              <a:gd name="T121" fmla="*/ 2147483647 h 14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58"/>
              <a:gd name="T184" fmla="*/ 0 h 141"/>
              <a:gd name="T185" fmla="*/ 158 w 158"/>
              <a:gd name="T186" fmla="*/ 141 h 14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58" h="141">
                <a:moveTo>
                  <a:pt x="18" y="22"/>
                </a:moveTo>
                <a:cubicBezTo>
                  <a:pt x="18" y="138"/>
                  <a:pt x="18" y="138"/>
                  <a:pt x="18" y="138"/>
                </a:cubicBezTo>
                <a:cubicBezTo>
                  <a:pt x="18" y="140"/>
                  <a:pt x="16" y="141"/>
                  <a:pt x="15" y="141"/>
                </a:cubicBezTo>
                <a:cubicBezTo>
                  <a:pt x="9" y="141"/>
                  <a:pt x="9" y="141"/>
                  <a:pt x="9" y="141"/>
                </a:cubicBezTo>
                <a:cubicBezTo>
                  <a:pt x="7" y="141"/>
                  <a:pt x="6" y="140"/>
                  <a:pt x="6" y="138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0"/>
                  <a:pt x="0" y="16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18" y="0"/>
                  <a:pt x="24" y="6"/>
                  <a:pt x="24" y="12"/>
                </a:cubicBezTo>
                <a:cubicBezTo>
                  <a:pt x="24" y="16"/>
                  <a:pt x="21" y="20"/>
                  <a:pt x="18" y="22"/>
                </a:cubicBezTo>
                <a:close/>
                <a:moveTo>
                  <a:pt x="158" y="88"/>
                </a:moveTo>
                <a:cubicBezTo>
                  <a:pt x="158" y="90"/>
                  <a:pt x="157" y="92"/>
                  <a:pt x="155" y="93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48" y="97"/>
                  <a:pt x="134" y="105"/>
                  <a:pt x="120" y="105"/>
                </a:cubicBezTo>
                <a:cubicBezTo>
                  <a:pt x="114" y="105"/>
                  <a:pt x="110" y="103"/>
                  <a:pt x="105" y="101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94" y="95"/>
                  <a:pt x="86" y="92"/>
                  <a:pt x="75" y="92"/>
                </a:cubicBezTo>
                <a:cubicBezTo>
                  <a:pt x="62" y="92"/>
                  <a:pt x="43" y="99"/>
                  <a:pt x="32" y="105"/>
                </a:cubicBezTo>
                <a:cubicBezTo>
                  <a:pt x="32" y="106"/>
                  <a:pt x="30" y="106"/>
                  <a:pt x="29" y="106"/>
                </a:cubicBezTo>
                <a:cubicBezTo>
                  <a:pt x="28" y="106"/>
                  <a:pt x="27" y="106"/>
                  <a:pt x="27" y="105"/>
                </a:cubicBezTo>
                <a:cubicBezTo>
                  <a:pt x="25" y="104"/>
                  <a:pt x="24" y="102"/>
                  <a:pt x="24" y="100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0"/>
                  <a:pt x="25" y="28"/>
                  <a:pt x="26" y="27"/>
                </a:cubicBezTo>
                <a:cubicBezTo>
                  <a:pt x="32" y="24"/>
                  <a:pt x="53" y="12"/>
                  <a:pt x="72" y="12"/>
                </a:cubicBezTo>
                <a:cubicBezTo>
                  <a:pt x="87" y="12"/>
                  <a:pt x="100" y="18"/>
                  <a:pt x="110" y="23"/>
                </a:cubicBezTo>
                <a:cubicBezTo>
                  <a:pt x="113" y="24"/>
                  <a:pt x="116" y="25"/>
                  <a:pt x="119" y="25"/>
                </a:cubicBezTo>
                <a:cubicBezTo>
                  <a:pt x="129" y="25"/>
                  <a:pt x="141" y="18"/>
                  <a:pt x="147" y="14"/>
                </a:cubicBezTo>
                <a:cubicBezTo>
                  <a:pt x="148" y="14"/>
                  <a:pt x="149" y="13"/>
                  <a:pt x="150" y="13"/>
                </a:cubicBezTo>
                <a:cubicBezTo>
                  <a:pt x="152" y="12"/>
                  <a:pt x="154" y="12"/>
                  <a:pt x="156" y="13"/>
                </a:cubicBezTo>
                <a:cubicBezTo>
                  <a:pt x="157" y="14"/>
                  <a:pt x="158" y="16"/>
                  <a:pt x="158" y="18"/>
                </a:cubicBezTo>
                <a:lnTo>
                  <a:pt x="158" y="88"/>
                </a:lnTo>
                <a:close/>
                <a:moveTo>
                  <a:pt x="70" y="24"/>
                </a:moveTo>
                <a:cubicBezTo>
                  <a:pt x="59" y="25"/>
                  <a:pt x="45" y="30"/>
                  <a:pt x="35" y="36"/>
                </a:cubicBezTo>
                <a:cubicBezTo>
                  <a:pt x="35" y="53"/>
                  <a:pt x="35" y="53"/>
                  <a:pt x="35" y="53"/>
                </a:cubicBezTo>
                <a:cubicBezTo>
                  <a:pt x="46" y="47"/>
                  <a:pt x="59" y="42"/>
                  <a:pt x="70" y="42"/>
                </a:cubicBezTo>
                <a:lnTo>
                  <a:pt x="70" y="24"/>
                </a:lnTo>
                <a:close/>
                <a:moveTo>
                  <a:pt x="70" y="63"/>
                </a:moveTo>
                <a:cubicBezTo>
                  <a:pt x="59" y="64"/>
                  <a:pt x="46" y="68"/>
                  <a:pt x="35" y="73"/>
                </a:cubicBezTo>
                <a:cubicBezTo>
                  <a:pt x="35" y="90"/>
                  <a:pt x="35" y="90"/>
                  <a:pt x="35" y="90"/>
                </a:cubicBezTo>
                <a:cubicBezTo>
                  <a:pt x="46" y="85"/>
                  <a:pt x="59" y="81"/>
                  <a:pt x="70" y="80"/>
                </a:cubicBezTo>
                <a:lnTo>
                  <a:pt x="70" y="63"/>
                </a:lnTo>
                <a:close/>
                <a:moveTo>
                  <a:pt x="147" y="68"/>
                </a:moveTo>
                <a:cubicBezTo>
                  <a:pt x="138" y="72"/>
                  <a:pt x="124" y="78"/>
                  <a:pt x="111" y="7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0" y="53"/>
                  <a:pt x="109" y="53"/>
                  <a:pt x="108" y="52"/>
                </a:cubicBezTo>
                <a:cubicBezTo>
                  <a:pt x="97" y="47"/>
                  <a:pt x="89" y="42"/>
                  <a:pt x="75" y="42"/>
                </a:cubicBezTo>
                <a:cubicBezTo>
                  <a:pt x="73" y="42"/>
                  <a:pt x="72" y="42"/>
                  <a:pt x="70" y="42"/>
                </a:cubicBezTo>
                <a:cubicBezTo>
                  <a:pt x="70" y="63"/>
                  <a:pt x="70" y="63"/>
                  <a:pt x="70" y="63"/>
                </a:cubicBezTo>
                <a:cubicBezTo>
                  <a:pt x="71" y="63"/>
                  <a:pt x="72" y="63"/>
                  <a:pt x="72" y="63"/>
                </a:cubicBezTo>
                <a:cubicBezTo>
                  <a:pt x="86" y="63"/>
                  <a:pt x="97" y="67"/>
                  <a:pt x="108" y="73"/>
                </a:cubicBezTo>
                <a:cubicBezTo>
                  <a:pt x="109" y="73"/>
                  <a:pt x="110" y="74"/>
                  <a:pt x="111" y="74"/>
                </a:cubicBezTo>
                <a:cubicBezTo>
                  <a:pt x="111" y="91"/>
                  <a:pt x="111" y="91"/>
                  <a:pt x="111" y="91"/>
                </a:cubicBezTo>
                <a:cubicBezTo>
                  <a:pt x="114" y="92"/>
                  <a:pt x="117" y="93"/>
                  <a:pt x="120" y="93"/>
                </a:cubicBezTo>
                <a:cubicBezTo>
                  <a:pt x="130" y="93"/>
                  <a:pt x="141" y="87"/>
                  <a:pt x="147" y="84"/>
                </a:cubicBezTo>
                <a:lnTo>
                  <a:pt x="147" y="68"/>
                </a:lnTo>
                <a:close/>
                <a:moveTo>
                  <a:pt x="147" y="28"/>
                </a:moveTo>
                <a:cubicBezTo>
                  <a:pt x="139" y="32"/>
                  <a:pt x="129" y="36"/>
                  <a:pt x="119" y="36"/>
                </a:cubicBezTo>
                <a:cubicBezTo>
                  <a:pt x="116" y="36"/>
                  <a:pt x="114" y="36"/>
                  <a:pt x="111" y="36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24" y="57"/>
                  <a:pt x="138" y="50"/>
                  <a:pt x="147" y="45"/>
                </a:cubicBezTo>
                <a:lnTo>
                  <a:pt x="147" y="28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4363" name="Group 223"/>
          <p:cNvGrpSpPr>
            <a:grpSpLocks/>
          </p:cNvGrpSpPr>
          <p:nvPr/>
        </p:nvGrpSpPr>
        <p:grpSpPr bwMode="auto">
          <a:xfrm>
            <a:off x="5473700" y="3744913"/>
            <a:ext cx="1050925" cy="893762"/>
            <a:chOff x="0" y="0"/>
            <a:chExt cx="680374" cy="587404"/>
          </a:xfrm>
        </p:grpSpPr>
        <p:sp>
          <p:nvSpPr>
            <p:cNvPr id="14383" name="Freeform 46"/>
            <p:cNvSpPr>
              <a:spLocks noChangeArrowheads="1"/>
            </p:cNvSpPr>
            <p:nvPr/>
          </p:nvSpPr>
          <p:spPr bwMode="auto">
            <a:xfrm>
              <a:off x="0" y="0"/>
              <a:ext cx="680374" cy="587404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384" name="Freeform 46"/>
            <p:cNvSpPr>
              <a:spLocks noChangeArrowheads="1"/>
            </p:cNvSpPr>
            <p:nvPr/>
          </p:nvSpPr>
          <p:spPr bwMode="auto">
            <a:xfrm>
              <a:off x="84600" y="73040"/>
              <a:ext cx="511175" cy="441325"/>
            </a:xfrm>
            <a:custGeom>
              <a:avLst/>
              <a:gdLst>
                <a:gd name="T0" fmla="*/ 2147483647 w 643"/>
                <a:gd name="T1" fmla="*/ 0 h 555"/>
                <a:gd name="T2" fmla="*/ 2147483647 w 643"/>
                <a:gd name="T3" fmla="*/ 0 h 555"/>
                <a:gd name="T4" fmla="*/ 2147483647 w 643"/>
                <a:gd name="T5" fmla="*/ 2147483647 h 555"/>
                <a:gd name="T6" fmla="*/ 2147483647 w 643"/>
                <a:gd name="T7" fmla="*/ 2147483647 h 555"/>
                <a:gd name="T8" fmla="*/ 2147483647 w 643"/>
                <a:gd name="T9" fmla="*/ 2147483647 h 555"/>
                <a:gd name="T10" fmla="*/ 0 w 643"/>
                <a:gd name="T11" fmla="*/ 2147483647 h 555"/>
                <a:gd name="T12" fmla="*/ 2147483647 w 643"/>
                <a:gd name="T13" fmla="*/ 0 h 5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555"/>
                <a:gd name="T23" fmla="*/ 643 w 643"/>
                <a:gd name="T24" fmla="*/ 555 h 5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555">
                  <a:moveTo>
                    <a:pt x="161" y="0"/>
                  </a:moveTo>
                  <a:lnTo>
                    <a:pt x="482" y="0"/>
                  </a:lnTo>
                  <a:lnTo>
                    <a:pt x="643" y="277"/>
                  </a:lnTo>
                  <a:lnTo>
                    <a:pt x="482" y="555"/>
                  </a:lnTo>
                  <a:lnTo>
                    <a:pt x="161" y="555"/>
                  </a:lnTo>
                  <a:lnTo>
                    <a:pt x="0" y="277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4364" name="Freeform 7"/>
          <p:cNvSpPr>
            <a:spLocks noEditPoints="1" noChangeArrowheads="1"/>
          </p:cNvSpPr>
          <p:nvPr/>
        </p:nvSpPr>
        <p:spPr bwMode="auto">
          <a:xfrm>
            <a:off x="5800725" y="3956050"/>
            <a:ext cx="419100" cy="411163"/>
          </a:xfrm>
          <a:custGeom>
            <a:avLst/>
            <a:gdLst>
              <a:gd name="T0" fmla="*/ 2147483647 w 141"/>
              <a:gd name="T1" fmla="*/ 2147483647 h 140"/>
              <a:gd name="T2" fmla="*/ 2147483647 w 141"/>
              <a:gd name="T3" fmla="*/ 2147483647 h 140"/>
              <a:gd name="T4" fmla="*/ 2147483647 w 141"/>
              <a:gd name="T5" fmla="*/ 2147483647 h 140"/>
              <a:gd name="T6" fmla="*/ 2147483647 w 141"/>
              <a:gd name="T7" fmla="*/ 2147483647 h 140"/>
              <a:gd name="T8" fmla="*/ 2147483647 w 141"/>
              <a:gd name="T9" fmla="*/ 2147483647 h 140"/>
              <a:gd name="T10" fmla="*/ 2147483647 w 141"/>
              <a:gd name="T11" fmla="*/ 2147483647 h 140"/>
              <a:gd name="T12" fmla="*/ 2147483647 w 141"/>
              <a:gd name="T13" fmla="*/ 2147483647 h 140"/>
              <a:gd name="T14" fmla="*/ 2147483647 w 141"/>
              <a:gd name="T15" fmla="*/ 0 h 140"/>
              <a:gd name="T16" fmla="*/ 2147483647 w 141"/>
              <a:gd name="T17" fmla="*/ 0 h 140"/>
              <a:gd name="T18" fmla="*/ 2147483647 w 141"/>
              <a:gd name="T19" fmla="*/ 2147483647 h 140"/>
              <a:gd name="T20" fmla="*/ 2147483647 w 141"/>
              <a:gd name="T21" fmla="*/ 2147483647 h 140"/>
              <a:gd name="T22" fmla="*/ 2147483647 w 141"/>
              <a:gd name="T23" fmla="*/ 2147483647 h 140"/>
              <a:gd name="T24" fmla="*/ 2147483647 w 141"/>
              <a:gd name="T25" fmla="*/ 2147483647 h 140"/>
              <a:gd name="T26" fmla="*/ 2147483647 w 141"/>
              <a:gd name="T27" fmla="*/ 2147483647 h 140"/>
              <a:gd name="T28" fmla="*/ 2147483647 w 141"/>
              <a:gd name="T29" fmla="*/ 2147483647 h 140"/>
              <a:gd name="T30" fmla="*/ 2147483647 w 141"/>
              <a:gd name="T31" fmla="*/ 2147483647 h 140"/>
              <a:gd name="T32" fmla="*/ 2147483647 w 141"/>
              <a:gd name="T33" fmla="*/ 2147483647 h 140"/>
              <a:gd name="T34" fmla="*/ 2147483647 w 141"/>
              <a:gd name="T35" fmla="*/ 2147483647 h 140"/>
              <a:gd name="T36" fmla="*/ 2147483647 w 141"/>
              <a:gd name="T37" fmla="*/ 2147483647 h 140"/>
              <a:gd name="T38" fmla="*/ 2147483647 w 141"/>
              <a:gd name="T39" fmla="*/ 2147483647 h 140"/>
              <a:gd name="T40" fmla="*/ 2147483647 w 141"/>
              <a:gd name="T41" fmla="*/ 2147483647 h 140"/>
              <a:gd name="T42" fmla="*/ 2147483647 w 141"/>
              <a:gd name="T43" fmla="*/ 2147483647 h 140"/>
              <a:gd name="T44" fmla="*/ 2147483647 w 141"/>
              <a:gd name="T45" fmla="*/ 2147483647 h 140"/>
              <a:gd name="T46" fmla="*/ 2147483647 w 141"/>
              <a:gd name="T47" fmla="*/ 2147483647 h 140"/>
              <a:gd name="T48" fmla="*/ 2147483647 w 141"/>
              <a:gd name="T49" fmla="*/ 2147483647 h 140"/>
              <a:gd name="T50" fmla="*/ 2147483647 w 141"/>
              <a:gd name="T51" fmla="*/ 2147483647 h 14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41"/>
              <a:gd name="T79" fmla="*/ 0 h 140"/>
              <a:gd name="T80" fmla="*/ 141 w 141"/>
              <a:gd name="T81" fmla="*/ 140 h 14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41" h="140">
                <a:moveTo>
                  <a:pt x="124" y="140"/>
                </a:moveTo>
                <a:cubicBezTo>
                  <a:pt x="18" y="140"/>
                  <a:pt x="18" y="140"/>
                  <a:pt x="18" y="140"/>
                </a:cubicBezTo>
                <a:cubicBezTo>
                  <a:pt x="5" y="140"/>
                  <a:pt x="0" y="131"/>
                  <a:pt x="7" y="121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11"/>
                  <a:pt x="53" y="11"/>
                  <a:pt x="53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4" y="11"/>
                  <a:pt x="42" y="9"/>
                  <a:pt x="42" y="6"/>
                </a:cubicBezTo>
                <a:cubicBezTo>
                  <a:pt x="42" y="2"/>
                  <a:pt x="44" y="0"/>
                  <a:pt x="48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8" y="0"/>
                  <a:pt x="100" y="2"/>
                  <a:pt x="100" y="6"/>
                </a:cubicBezTo>
                <a:cubicBezTo>
                  <a:pt x="100" y="9"/>
                  <a:pt x="98" y="11"/>
                  <a:pt x="94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48"/>
                  <a:pt x="89" y="48"/>
                  <a:pt x="89" y="48"/>
                </a:cubicBezTo>
                <a:cubicBezTo>
                  <a:pt x="135" y="121"/>
                  <a:pt x="135" y="121"/>
                  <a:pt x="135" y="121"/>
                </a:cubicBezTo>
                <a:cubicBezTo>
                  <a:pt x="141" y="131"/>
                  <a:pt x="137" y="140"/>
                  <a:pt x="124" y="140"/>
                </a:cubicBezTo>
                <a:close/>
                <a:moveTo>
                  <a:pt x="38" y="93"/>
                </a:moveTo>
                <a:cubicBezTo>
                  <a:pt x="104" y="93"/>
                  <a:pt x="104" y="93"/>
                  <a:pt x="104" y="93"/>
                </a:cubicBezTo>
                <a:cubicBezTo>
                  <a:pt x="79" y="54"/>
                  <a:pt x="79" y="54"/>
                  <a:pt x="79" y="54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11"/>
                  <a:pt x="77" y="11"/>
                  <a:pt x="77" y="11"/>
                </a:cubicBezTo>
                <a:cubicBezTo>
                  <a:pt x="65" y="11"/>
                  <a:pt x="65" y="11"/>
                  <a:pt x="65" y="11"/>
                </a:cubicBezTo>
                <a:cubicBezTo>
                  <a:pt x="65" y="48"/>
                  <a:pt x="65" y="48"/>
                  <a:pt x="65" y="48"/>
                </a:cubicBezTo>
                <a:cubicBezTo>
                  <a:pt x="65" y="51"/>
                  <a:pt x="65" y="51"/>
                  <a:pt x="65" y="51"/>
                </a:cubicBezTo>
                <a:cubicBezTo>
                  <a:pt x="63" y="54"/>
                  <a:pt x="63" y="54"/>
                  <a:pt x="63" y="54"/>
                </a:cubicBezTo>
                <a:lnTo>
                  <a:pt x="38" y="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4365" name="Freeform 8"/>
          <p:cNvSpPr>
            <a:spLocks noEditPoints="1" noChangeArrowheads="1"/>
          </p:cNvSpPr>
          <p:nvPr/>
        </p:nvSpPr>
        <p:spPr bwMode="auto">
          <a:xfrm>
            <a:off x="6645275" y="3548063"/>
            <a:ext cx="407988" cy="334962"/>
          </a:xfrm>
          <a:custGeom>
            <a:avLst/>
            <a:gdLst>
              <a:gd name="T0" fmla="*/ 2147483647 w 141"/>
              <a:gd name="T1" fmla="*/ 2147483647 h 117"/>
              <a:gd name="T2" fmla="*/ 2147483647 w 141"/>
              <a:gd name="T3" fmla="*/ 2147483647 h 117"/>
              <a:gd name="T4" fmla="*/ 2147483647 w 141"/>
              <a:gd name="T5" fmla="*/ 2147483647 h 117"/>
              <a:gd name="T6" fmla="*/ 0 w 141"/>
              <a:gd name="T7" fmla="*/ 2147483647 h 117"/>
              <a:gd name="T8" fmla="*/ 0 w 141"/>
              <a:gd name="T9" fmla="*/ 2147483647 h 117"/>
              <a:gd name="T10" fmla="*/ 2147483647 w 141"/>
              <a:gd name="T11" fmla="*/ 2147483647 h 117"/>
              <a:gd name="T12" fmla="*/ 2147483647 w 141"/>
              <a:gd name="T13" fmla="*/ 2147483647 h 117"/>
              <a:gd name="T14" fmla="*/ 2147483647 w 141"/>
              <a:gd name="T15" fmla="*/ 0 h 117"/>
              <a:gd name="T16" fmla="*/ 2147483647 w 141"/>
              <a:gd name="T17" fmla="*/ 0 h 117"/>
              <a:gd name="T18" fmla="*/ 2147483647 w 141"/>
              <a:gd name="T19" fmla="*/ 2147483647 h 117"/>
              <a:gd name="T20" fmla="*/ 2147483647 w 141"/>
              <a:gd name="T21" fmla="*/ 2147483647 h 117"/>
              <a:gd name="T22" fmla="*/ 2147483647 w 141"/>
              <a:gd name="T23" fmla="*/ 2147483647 h 117"/>
              <a:gd name="T24" fmla="*/ 2147483647 w 141"/>
              <a:gd name="T25" fmla="*/ 2147483647 h 117"/>
              <a:gd name="T26" fmla="*/ 2147483647 w 141"/>
              <a:gd name="T27" fmla="*/ 2147483647 h 117"/>
              <a:gd name="T28" fmla="*/ 2147483647 w 141"/>
              <a:gd name="T29" fmla="*/ 2147483647 h 117"/>
              <a:gd name="T30" fmla="*/ 2147483647 w 141"/>
              <a:gd name="T31" fmla="*/ 2147483647 h 117"/>
              <a:gd name="T32" fmla="*/ 2147483647 w 141"/>
              <a:gd name="T33" fmla="*/ 2147483647 h 117"/>
              <a:gd name="T34" fmla="*/ 2147483647 w 141"/>
              <a:gd name="T35" fmla="*/ 2147483647 h 117"/>
              <a:gd name="T36" fmla="*/ 2147483647 w 141"/>
              <a:gd name="T37" fmla="*/ 2147483647 h 117"/>
              <a:gd name="T38" fmla="*/ 2147483647 w 141"/>
              <a:gd name="T39" fmla="*/ 2147483647 h 117"/>
              <a:gd name="T40" fmla="*/ 2147483647 w 141"/>
              <a:gd name="T41" fmla="*/ 2147483647 h 117"/>
              <a:gd name="T42" fmla="*/ 2147483647 w 141"/>
              <a:gd name="T43" fmla="*/ 2147483647 h 117"/>
              <a:gd name="T44" fmla="*/ 2147483647 w 141"/>
              <a:gd name="T45" fmla="*/ 2147483647 h 117"/>
              <a:gd name="T46" fmla="*/ 2147483647 w 141"/>
              <a:gd name="T47" fmla="*/ 2147483647 h 117"/>
              <a:gd name="T48" fmla="*/ 2147483647 w 141"/>
              <a:gd name="T49" fmla="*/ 2147483647 h 117"/>
              <a:gd name="T50" fmla="*/ 2147483647 w 141"/>
              <a:gd name="T51" fmla="*/ 2147483647 h 117"/>
              <a:gd name="T52" fmla="*/ 2147483647 w 141"/>
              <a:gd name="T53" fmla="*/ 2147483647 h 117"/>
              <a:gd name="T54" fmla="*/ 2147483647 w 141"/>
              <a:gd name="T55" fmla="*/ 2147483647 h 117"/>
              <a:gd name="T56" fmla="*/ 2147483647 w 141"/>
              <a:gd name="T57" fmla="*/ 2147483647 h 117"/>
              <a:gd name="T58" fmla="*/ 2147483647 w 141"/>
              <a:gd name="T59" fmla="*/ 2147483647 h 117"/>
              <a:gd name="T60" fmla="*/ 2147483647 w 141"/>
              <a:gd name="T61" fmla="*/ 2147483647 h 117"/>
              <a:gd name="T62" fmla="*/ 2147483647 w 141"/>
              <a:gd name="T63" fmla="*/ 2147483647 h 117"/>
              <a:gd name="T64" fmla="*/ 2147483647 w 141"/>
              <a:gd name="T65" fmla="*/ 2147483647 h 117"/>
              <a:gd name="T66" fmla="*/ 2147483647 w 141"/>
              <a:gd name="T67" fmla="*/ 2147483647 h 117"/>
              <a:gd name="T68" fmla="*/ 2147483647 w 141"/>
              <a:gd name="T69" fmla="*/ 2147483647 h 117"/>
              <a:gd name="T70" fmla="*/ 2147483647 w 141"/>
              <a:gd name="T71" fmla="*/ 2147483647 h 117"/>
              <a:gd name="T72" fmla="*/ 2147483647 w 141"/>
              <a:gd name="T73" fmla="*/ 2147483647 h 117"/>
              <a:gd name="T74" fmla="*/ 2147483647 w 141"/>
              <a:gd name="T75" fmla="*/ 2147483647 h 117"/>
              <a:gd name="T76" fmla="*/ 2147483647 w 141"/>
              <a:gd name="T77" fmla="*/ 2147483647 h 11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41"/>
              <a:gd name="T118" fmla="*/ 0 h 117"/>
              <a:gd name="T119" fmla="*/ 141 w 141"/>
              <a:gd name="T120" fmla="*/ 117 h 117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41" h="117">
                <a:moveTo>
                  <a:pt x="141" y="103"/>
                </a:moveTo>
                <a:cubicBezTo>
                  <a:pt x="141" y="111"/>
                  <a:pt x="134" y="117"/>
                  <a:pt x="126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1"/>
                  <a:pt x="0" y="10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1"/>
                  <a:pt x="1" y="69"/>
                  <a:pt x="2" y="66"/>
                </a:cubicBezTo>
                <a:cubicBezTo>
                  <a:pt x="20" y="11"/>
                  <a:pt x="20" y="11"/>
                  <a:pt x="20" y="11"/>
                </a:cubicBezTo>
                <a:cubicBezTo>
                  <a:pt x="22" y="4"/>
                  <a:pt x="28" y="0"/>
                  <a:pt x="35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3" y="0"/>
                  <a:pt x="119" y="4"/>
                  <a:pt x="121" y="11"/>
                </a:cubicBezTo>
                <a:cubicBezTo>
                  <a:pt x="140" y="66"/>
                  <a:pt x="140" y="66"/>
                  <a:pt x="140" y="66"/>
                </a:cubicBezTo>
                <a:cubicBezTo>
                  <a:pt x="140" y="69"/>
                  <a:pt x="141" y="71"/>
                  <a:pt x="141" y="73"/>
                </a:cubicBezTo>
                <a:lnTo>
                  <a:pt x="141" y="103"/>
                </a:lnTo>
                <a:close/>
                <a:moveTo>
                  <a:pt x="129" y="73"/>
                </a:moveTo>
                <a:cubicBezTo>
                  <a:pt x="129" y="72"/>
                  <a:pt x="128" y="70"/>
                  <a:pt x="126" y="70"/>
                </a:cubicBezTo>
                <a:cubicBezTo>
                  <a:pt x="15" y="70"/>
                  <a:pt x="15" y="70"/>
                  <a:pt x="15" y="70"/>
                </a:cubicBezTo>
                <a:cubicBezTo>
                  <a:pt x="13" y="70"/>
                  <a:pt x="12" y="72"/>
                  <a:pt x="12" y="73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04"/>
                  <a:pt x="13" y="105"/>
                  <a:pt x="15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8" y="105"/>
                  <a:pt x="129" y="104"/>
                  <a:pt x="129" y="103"/>
                </a:cubicBezTo>
                <a:lnTo>
                  <a:pt x="129" y="73"/>
                </a:lnTo>
                <a:close/>
                <a:moveTo>
                  <a:pt x="125" y="59"/>
                </a:moveTo>
                <a:cubicBezTo>
                  <a:pt x="110" y="14"/>
                  <a:pt x="110" y="14"/>
                  <a:pt x="110" y="14"/>
                </a:cubicBezTo>
                <a:cubicBezTo>
                  <a:pt x="110" y="13"/>
                  <a:pt x="108" y="12"/>
                  <a:pt x="106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3" y="12"/>
                  <a:pt x="32" y="13"/>
                  <a:pt x="31" y="14"/>
                </a:cubicBezTo>
                <a:cubicBezTo>
                  <a:pt x="17" y="59"/>
                  <a:pt x="17" y="59"/>
                  <a:pt x="17" y="59"/>
                </a:cubicBezTo>
                <a:lnTo>
                  <a:pt x="125" y="59"/>
                </a:lnTo>
                <a:close/>
                <a:moveTo>
                  <a:pt x="88" y="95"/>
                </a:moveTo>
                <a:cubicBezTo>
                  <a:pt x="84" y="95"/>
                  <a:pt x="81" y="92"/>
                  <a:pt x="81" y="88"/>
                </a:cubicBezTo>
                <a:cubicBezTo>
                  <a:pt x="81" y="84"/>
                  <a:pt x="84" y="81"/>
                  <a:pt x="88" y="81"/>
                </a:cubicBezTo>
                <a:cubicBezTo>
                  <a:pt x="92" y="81"/>
                  <a:pt x="96" y="84"/>
                  <a:pt x="96" y="88"/>
                </a:cubicBezTo>
                <a:cubicBezTo>
                  <a:pt x="96" y="92"/>
                  <a:pt x="92" y="95"/>
                  <a:pt x="88" y="95"/>
                </a:cubicBezTo>
                <a:close/>
                <a:moveTo>
                  <a:pt x="112" y="95"/>
                </a:moveTo>
                <a:cubicBezTo>
                  <a:pt x="108" y="95"/>
                  <a:pt x="104" y="92"/>
                  <a:pt x="104" y="88"/>
                </a:cubicBezTo>
                <a:cubicBezTo>
                  <a:pt x="104" y="84"/>
                  <a:pt x="108" y="81"/>
                  <a:pt x="112" y="81"/>
                </a:cubicBezTo>
                <a:cubicBezTo>
                  <a:pt x="116" y="81"/>
                  <a:pt x="119" y="84"/>
                  <a:pt x="119" y="88"/>
                </a:cubicBezTo>
                <a:cubicBezTo>
                  <a:pt x="119" y="92"/>
                  <a:pt x="116" y="95"/>
                  <a:pt x="112" y="95"/>
                </a:cubicBez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6426" name="Group 4"/>
          <p:cNvGrpSpPr>
            <a:grpSpLocks/>
          </p:cNvGrpSpPr>
          <p:nvPr/>
        </p:nvGrpSpPr>
        <p:grpSpPr bwMode="auto">
          <a:xfrm>
            <a:off x="6054725" y="1889125"/>
            <a:ext cx="1049338" cy="895350"/>
            <a:chOff x="0" y="0"/>
            <a:chExt cx="823252" cy="710758"/>
          </a:xfrm>
        </p:grpSpPr>
        <p:grpSp>
          <p:nvGrpSpPr>
            <p:cNvPr id="14379" name="Group 217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81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382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9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4380" name="Freeform 9"/>
            <p:cNvSpPr>
              <a:spLocks noEditPoints="1" noChangeArrowheads="1"/>
            </p:cNvSpPr>
            <p:nvPr/>
          </p:nvSpPr>
          <p:spPr bwMode="auto">
            <a:xfrm>
              <a:off x="236283" y="249173"/>
              <a:ext cx="367123" cy="246476"/>
            </a:xfrm>
            <a:custGeom>
              <a:avLst/>
              <a:gdLst>
                <a:gd name="T0" fmla="*/ 2147483647 w 210"/>
                <a:gd name="T1" fmla="*/ 2147483647 h 141"/>
                <a:gd name="T2" fmla="*/ 2147483647 w 210"/>
                <a:gd name="T3" fmla="*/ 2147483647 h 141"/>
                <a:gd name="T4" fmla="*/ 2147483647 w 210"/>
                <a:gd name="T5" fmla="*/ 2147483647 h 141"/>
                <a:gd name="T6" fmla="*/ 2147483647 w 210"/>
                <a:gd name="T7" fmla="*/ 2147483647 h 141"/>
                <a:gd name="T8" fmla="*/ 2147483647 w 210"/>
                <a:gd name="T9" fmla="*/ 2147483647 h 141"/>
                <a:gd name="T10" fmla="*/ 2147483647 w 210"/>
                <a:gd name="T11" fmla="*/ 2147483647 h 141"/>
                <a:gd name="T12" fmla="*/ 2147483647 w 210"/>
                <a:gd name="T13" fmla="*/ 2147483647 h 141"/>
                <a:gd name="T14" fmla="*/ 2147483647 w 210"/>
                <a:gd name="T15" fmla="*/ 2147483647 h 141"/>
                <a:gd name="T16" fmla="*/ 2147483647 w 210"/>
                <a:gd name="T17" fmla="*/ 2147483647 h 141"/>
                <a:gd name="T18" fmla="*/ 2147483647 w 210"/>
                <a:gd name="T19" fmla="*/ 2147483647 h 141"/>
                <a:gd name="T20" fmla="*/ 2147483647 w 210"/>
                <a:gd name="T21" fmla="*/ 2147483647 h 141"/>
                <a:gd name="T22" fmla="*/ 2147483647 w 210"/>
                <a:gd name="T23" fmla="*/ 2147483647 h 141"/>
                <a:gd name="T24" fmla="*/ 2147483647 w 210"/>
                <a:gd name="T25" fmla="*/ 2147483647 h 141"/>
                <a:gd name="T26" fmla="*/ 2147483647 w 210"/>
                <a:gd name="T27" fmla="*/ 2147483647 h 141"/>
                <a:gd name="T28" fmla="*/ 2147483647 w 210"/>
                <a:gd name="T29" fmla="*/ 2147483647 h 141"/>
                <a:gd name="T30" fmla="*/ 2147483647 w 210"/>
                <a:gd name="T31" fmla="*/ 2147483647 h 141"/>
                <a:gd name="T32" fmla="*/ 2147483647 w 210"/>
                <a:gd name="T33" fmla="*/ 2147483647 h 141"/>
                <a:gd name="T34" fmla="*/ 2147483647 w 210"/>
                <a:gd name="T35" fmla="*/ 2147483647 h 141"/>
                <a:gd name="T36" fmla="*/ 2147483647 w 210"/>
                <a:gd name="T37" fmla="*/ 2147483647 h 141"/>
                <a:gd name="T38" fmla="*/ 0 w 210"/>
                <a:gd name="T39" fmla="*/ 2147483647 h 141"/>
                <a:gd name="T40" fmla="*/ 2147483647 w 210"/>
                <a:gd name="T41" fmla="*/ 2147483647 h 141"/>
                <a:gd name="T42" fmla="*/ 2147483647 w 210"/>
                <a:gd name="T43" fmla="*/ 0 h 141"/>
                <a:gd name="T44" fmla="*/ 2147483647 w 210"/>
                <a:gd name="T45" fmla="*/ 0 h 141"/>
                <a:gd name="T46" fmla="*/ 2147483647 w 210"/>
                <a:gd name="T47" fmla="*/ 0 h 141"/>
                <a:gd name="T48" fmla="*/ 2147483647 w 210"/>
                <a:gd name="T49" fmla="*/ 2147483647 h 141"/>
                <a:gd name="T50" fmla="*/ 2147483647 w 210"/>
                <a:gd name="T51" fmla="*/ 2147483647 h 141"/>
                <a:gd name="T52" fmla="*/ 2147483647 w 210"/>
                <a:gd name="T53" fmla="*/ 2147483647 h 141"/>
                <a:gd name="T54" fmla="*/ 2147483647 w 210"/>
                <a:gd name="T55" fmla="*/ 2147483647 h 141"/>
                <a:gd name="T56" fmla="*/ 2147483647 w 210"/>
                <a:gd name="T57" fmla="*/ 2147483647 h 141"/>
                <a:gd name="T58" fmla="*/ 2147483647 w 210"/>
                <a:gd name="T59" fmla="*/ 2147483647 h 141"/>
                <a:gd name="T60" fmla="*/ 2147483647 w 210"/>
                <a:gd name="T61" fmla="*/ 2147483647 h 141"/>
                <a:gd name="T62" fmla="*/ 2147483647 w 210"/>
                <a:gd name="T63" fmla="*/ 2147483647 h 141"/>
                <a:gd name="T64" fmla="*/ 2147483647 w 210"/>
                <a:gd name="T65" fmla="*/ 2147483647 h 141"/>
                <a:gd name="T66" fmla="*/ 2147483647 w 210"/>
                <a:gd name="T67" fmla="*/ 2147483647 h 141"/>
                <a:gd name="T68" fmla="*/ 2147483647 w 210"/>
                <a:gd name="T69" fmla="*/ 2147483647 h 141"/>
                <a:gd name="T70" fmla="*/ 2147483647 w 210"/>
                <a:gd name="T71" fmla="*/ 2147483647 h 1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0"/>
                <a:gd name="T109" fmla="*/ 0 h 141"/>
                <a:gd name="T110" fmla="*/ 210 w 210"/>
                <a:gd name="T111" fmla="*/ 141 h 1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6431" name="Group 14"/>
          <p:cNvGrpSpPr>
            <a:grpSpLocks/>
          </p:cNvGrpSpPr>
          <p:nvPr/>
        </p:nvGrpSpPr>
        <p:grpSpPr bwMode="auto">
          <a:xfrm>
            <a:off x="4972050" y="4660900"/>
            <a:ext cx="1050925" cy="895350"/>
            <a:chOff x="0" y="0"/>
            <a:chExt cx="823252" cy="710758"/>
          </a:xfrm>
        </p:grpSpPr>
        <p:grpSp>
          <p:nvGrpSpPr>
            <p:cNvPr id="14375" name="Group 226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77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9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378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4376" name="Freeform 10"/>
            <p:cNvSpPr>
              <a:spLocks noEditPoints="1" noChangeArrowheads="1"/>
            </p:cNvSpPr>
            <p:nvPr/>
          </p:nvSpPr>
          <p:spPr bwMode="auto">
            <a:xfrm>
              <a:off x="263073" y="212467"/>
              <a:ext cx="309068" cy="285823"/>
            </a:xfrm>
            <a:custGeom>
              <a:avLst/>
              <a:gdLst>
                <a:gd name="T0" fmla="*/ 2147483647 w 152"/>
                <a:gd name="T1" fmla="*/ 2147483647 h 140"/>
                <a:gd name="T2" fmla="*/ 2147483647 w 152"/>
                <a:gd name="T3" fmla="*/ 2147483647 h 140"/>
                <a:gd name="T4" fmla="*/ 2147483647 w 152"/>
                <a:gd name="T5" fmla="*/ 2147483647 h 140"/>
                <a:gd name="T6" fmla="*/ 2147483647 w 152"/>
                <a:gd name="T7" fmla="*/ 2147483647 h 140"/>
                <a:gd name="T8" fmla="*/ 2147483647 w 152"/>
                <a:gd name="T9" fmla="*/ 2147483647 h 140"/>
                <a:gd name="T10" fmla="*/ 2147483647 w 152"/>
                <a:gd name="T11" fmla="*/ 2147483647 h 140"/>
                <a:gd name="T12" fmla="*/ 2147483647 w 152"/>
                <a:gd name="T13" fmla="*/ 2147483647 h 140"/>
                <a:gd name="T14" fmla="*/ 2147483647 w 152"/>
                <a:gd name="T15" fmla="*/ 2147483647 h 140"/>
                <a:gd name="T16" fmla="*/ 2147483647 w 152"/>
                <a:gd name="T17" fmla="*/ 2147483647 h 140"/>
                <a:gd name="T18" fmla="*/ 0 w 152"/>
                <a:gd name="T19" fmla="*/ 2147483647 h 140"/>
                <a:gd name="T20" fmla="*/ 0 w 152"/>
                <a:gd name="T21" fmla="*/ 2147483647 h 140"/>
                <a:gd name="T22" fmla="*/ 2147483647 w 152"/>
                <a:gd name="T23" fmla="*/ 2147483647 h 140"/>
                <a:gd name="T24" fmla="*/ 2147483647 w 152"/>
                <a:gd name="T25" fmla="*/ 2147483647 h 140"/>
                <a:gd name="T26" fmla="*/ 2147483647 w 152"/>
                <a:gd name="T27" fmla="*/ 2147483647 h 140"/>
                <a:gd name="T28" fmla="*/ 2147483647 w 152"/>
                <a:gd name="T29" fmla="*/ 0 h 140"/>
                <a:gd name="T30" fmla="*/ 2147483647 w 152"/>
                <a:gd name="T31" fmla="*/ 0 h 140"/>
                <a:gd name="T32" fmla="*/ 2147483647 w 152"/>
                <a:gd name="T33" fmla="*/ 2147483647 h 140"/>
                <a:gd name="T34" fmla="*/ 2147483647 w 152"/>
                <a:gd name="T35" fmla="*/ 2147483647 h 140"/>
                <a:gd name="T36" fmla="*/ 2147483647 w 152"/>
                <a:gd name="T37" fmla="*/ 2147483647 h 140"/>
                <a:gd name="T38" fmla="*/ 2147483647 w 152"/>
                <a:gd name="T39" fmla="*/ 2147483647 h 140"/>
                <a:gd name="T40" fmla="*/ 2147483647 w 152"/>
                <a:gd name="T41" fmla="*/ 2147483647 h 140"/>
                <a:gd name="T42" fmla="*/ 2147483647 w 152"/>
                <a:gd name="T43" fmla="*/ 2147483647 h 140"/>
                <a:gd name="T44" fmla="*/ 2147483647 w 152"/>
                <a:gd name="T45" fmla="*/ 2147483647 h 140"/>
                <a:gd name="T46" fmla="*/ 2147483647 w 152"/>
                <a:gd name="T47" fmla="*/ 2147483647 h 140"/>
                <a:gd name="T48" fmla="*/ 2147483647 w 152"/>
                <a:gd name="T49" fmla="*/ 2147483647 h 140"/>
                <a:gd name="T50" fmla="*/ 2147483647 w 152"/>
                <a:gd name="T51" fmla="*/ 2147483647 h 140"/>
                <a:gd name="T52" fmla="*/ 2147483647 w 152"/>
                <a:gd name="T53" fmla="*/ 2147483647 h 140"/>
                <a:gd name="T54" fmla="*/ 2147483647 w 152"/>
                <a:gd name="T55" fmla="*/ 2147483647 h 140"/>
                <a:gd name="T56" fmla="*/ 2147483647 w 152"/>
                <a:gd name="T57" fmla="*/ 2147483647 h 140"/>
                <a:gd name="T58" fmla="*/ 2147483647 w 152"/>
                <a:gd name="T59" fmla="*/ 2147483647 h 140"/>
                <a:gd name="T60" fmla="*/ 2147483647 w 152"/>
                <a:gd name="T61" fmla="*/ 2147483647 h 140"/>
                <a:gd name="T62" fmla="*/ 2147483647 w 152"/>
                <a:gd name="T63" fmla="*/ 2147483647 h 140"/>
                <a:gd name="T64" fmla="*/ 2147483647 w 152"/>
                <a:gd name="T65" fmla="*/ 2147483647 h 140"/>
                <a:gd name="T66" fmla="*/ 2147483647 w 152"/>
                <a:gd name="T67" fmla="*/ 2147483647 h 140"/>
                <a:gd name="T68" fmla="*/ 2147483647 w 152"/>
                <a:gd name="T69" fmla="*/ 2147483647 h 140"/>
                <a:gd name="T70" fmla="*/ 2147483647 w 152"/>
                <a:gd name="T71" fmla="*/ 2147483647 h 140"/>
                <a:gd name="T72" fmla="*/ 2147483647 w 152"/>
                <a:gd name="T73" fmla="*/ 2147483647 h 140"/>
                <a:gd name="T74" fmla="*/ 2147483647 w 152"/>
                <a:gd name="T75" fmla="*/ 2147483647 h 140"/>
                <a:gd name="T76" fmla="*/ 2147483647 w 152"/>
                <a:gd name="T77" fmla="*/ 2147483647 h 140"/>
                <a:gd name="T78" fmla="*/ 2147483647 w 152"/>
                <a:gd name="T79" fmla="*/ 2147483647 h 140"/>
                <a:gd name="T80" fmla="*/ 2147483647 w 152"/>
                <a:gd name="T81" fmla="*/ 2147483647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2"/>
                <a:gd name="T124" fmla="*/ 0 h 140"/>
                <a:gd name="T125" fmla="*/ 152 w 15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6436" name="Group 3"/>
          <p:cNvGrpSpPr>
            <a:grpSpLocks/>
          </p:cNvGrpSpPr>
          <p:nvPr/>
        </p:nvGrpSpPr>
        <p:grpSpPr bwMode="auto">
          <a:xfrm>
            <a:off x="4699000" y="2355850"/>
            <a:ext cx="1050925" cy="895350"/>
            <a:chOff x="0" y="0"/>
            <a:chExt cx="823252" cy="710758"/>
          </a:xfrm>
        </p:grpSpPr>
        <p:grpSp>
          <p:nvGrpSpPr>
            <p:cNvPr id="14371" name="Group 1"/>
            <p:cNvGrpSpPr>
              <a:grpSpLocks/>
            </p:cNvGrpSpPr>
            <p:nvPr/>
          </p:nvGrpSpPr>
          <p:grpSpPr bwMode="auto">
            <a:xfrm>
              <a:off x="0" y="0"/>
              <a:ext cx="823252" cy="710758"/>
              <a:chOff x="0" y="0"/>
              <a:chExt cx="680374" cy="587404"/>
            </a:xfrm>
          </p:grpSpPr>
          <p:sp>
            <p:nvSpPr>
              <p:cNvPr id="14373" name="Freeform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0374" cy="587404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9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374" name="Freeform 46"/>
              <p:cNvSpPr>
                <a:spLocks noChangeArrowheads="1"/>
              </p:cNvSpPr>
              <p:nvPr/>
            </p:nvSpPr>
            <p:spPr bwMode="auto">
              <a:xfrm>
                <a:off x="84600" y="73040"/>
                <a:ext cx="511175" cy="441325"/>
              </a:xfrm>
              <a:custGeom>
                <a:avLst/>
                <a:gdLst>
                  <a:gd name="T0" fmla="*/ 2147483647 w 643"/>
                  <a:gd name="T1" fmla="*/ 0 h 555"/>
                  <a:gd name="T2" fmla="*/ 2147483647 w 643"/>
                  <a:gd name="T3" fmla="*/ 0 h 555"/>
                  <a:gd name="T4" fmla="*/ 2147483647 w 643"/>
                  <a:gd name="T5" fmla="*/ 2147483647 h 555"/>
                  <a:gd name="T6" fmla="*/ 2147483647 w 643"/>
                  <a:gd name="T7" fmla="*/ 2147483647 h 555"/>
                  <a:gd name="T8" fmla="*/ 2147483647 w 643"/>
                  <a:gd name="T9" fmla="*/ 2147483647 h 555"/>
                  <a:gd name="T10" fmla="*/ 0 w 643"/>
                  <a:gd name="T11" fmla="*/ 2147483647 h 555"/>
                  <a:gd name="T12" fmla="*/ 2147483647 w 643"/>
                  <a:gd name="T13" fmla="*/ 0 h 5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555"/>
                  <a:gd name="T23" fmla="*/ 643 w 643"/>
                  <a:gd name="T24" fmla="*/ 555 h 5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4372" name="Freeform 11"/>
            <p:cNvSpPr>
              <a:spLocks noEditPoints="1" noChangeArrowheads="1"/>
            </p:cNvSpPr>
            <p:nvPr/>
          </p:nvSpPr>
          <p:spPr bwMode="auto">
            <a:xfrm>
              <a:off x="266550" y="189768"/>
              <a:ext cx="290153" cy="341524"/>
            </a:xfrm>
            <a:custGeom>
              <a:avLst/>
              <a:gdLst>
                <a:gd name="T0" fmla="*/ 2147483647 w 129"/>
                <a:gd name="T1" fmla="*/ 2147483647 h 152"/>
                <a:gd name="T2" fmla="*/ 2147483647 w 129"/>
                <a:gd name="T3" fmla="*/ 2147483647 h 152"/>
                <a:gd name="T4" fmla="*/ 2147483647 w 129"/>
                <a:gd name="T5" fmla="*/ 2147483647 h 152"/>
                <a:gd name="T6" fmla="*/ 2147483647 w 129"/>
                <a:gd name="T7" fmla="*/ 2147483647 h 152"/>
                <a:gd name="T8" fmla="*/ 2147483647 w 129"/>
                <a:gd name="T9" fmla="*/ 2147483647 h 152"/>
                <a:gd name="T10" fmla="*/ 0 w 129"/>
                <a:gd name="T11" fmla="*/ 2147483647 h 152"/>
                <a:gd name="T12" fmla="*/ 2147483647 w 129"/>
                <a:gd name="T13" fmla="*/ 2147483647 h 152"/>
                <a:gd name="T14" fmla="*/ 2147483647 w 129"/>
                <a:gd name="T15" fmla="*/ 2147483647 h 152"/>
                <a:gd name="T16" fmla="*/ 2147483647 w 129"/>
                <a:gd name="T17" fmla="*/ 2147483647 h 152"/>
                <a:gd name="T18" fmla="*/ 2147483647 w 129"/>
                <a:gd name="T19" fmla="*/ 2147483647 h 152"/>
                <a:gd name="T20" fmla="*/ 2147483647 w 129"/>
                <a:gd name="T21" fmla="*/ 2147483647 h 152"/>
                <a:gd name="T22" fmla="*/ 2147483647 w 129"/>
                <a:gd name="T23" fmla="*/ 2147483647 h 152"/>
                <a:gd name="T24" fmla="*/ 2147483647 w 129"/>
                <a:gd name="T25" fmla="*/ 2147483647 h 152"/>
                <a:gd name="T26" fmla="*/ 2147483647 w 129"/>
                <a:gd name="T27" fmla="*/ 2147483647 h 152"/>
                <a:gd name="T28" fmla="*/ 2147483647 w 129"/>
                <a:gd name="T29" fmla="*/ 2147483647 h 152"/>
                <a:gd name="T30" fmla="*/ 2147483647 w 129"/>
                <a:gd name="T31" fmla="*/ 2147483647 h 152"/>
                <a:gd name="T32" fmla="*/ 2147483647 w 129"/>
                <a:gd name="T33" fmla="*/ 2147483647 h 152"/>
                <a:gd name="T34" fmla="*/ 2147483647 w 129"/>
                <a:gd name="T35" fmla="*/ 2147483647 h 152"/>
                <a:gd name="T36" fmla="*/ 2147483647 w 129"/>
                <a:gd name="T37" fmla="*/ 2147483647 h 152"/>
                <a:gd name="T38" fmla="*/ 2147483647 w 129"/>
                <a:gd name="T39" fmla="*/ 2147483647 h 152"/>
                <a:gd name="T40" fmla="*/ 2147483647 w 129"/>
                <a:gd name="T41" fmla="*/ 2147483647 h 152"/>
                <a:gd name="T42" fmla="*/ 2147483647 w 129"/>
                <a:gd name="T43" fmla="*/ 2147483647 h 152"/>
                <a:gd name="T44" fmla="*/ 2147483647 w 129"/>
                <a:gd name="T45" fmla="*/ 2147483647 h 152"/>
                <a:gd name="T46" fmla="*/ 2147483647 w 129"/>
                <a:gd name="T47" fmla="*/ 2147483647 h 152"/>
                <a:gd name="T48" fmla="*/ 2147483647 w 129"/>
                <a:gd name="T49" fmla="*/ 2147483647 h 152"/>
                <a:gd name="T50" fmla="*/ 2147483647 w 129"/>
                <a:gd name="T51" fmla="*/ 2147483647 h 152"/>
                <a:gd name="T52" fmla="*/ 2147483647 w 129"/>
                <a:gd name="T53" fmla="*/ 2147483647 h 152"/>
                <a:gd name="T54" fmla="*/ 2147483647 w 129"/>
                <a:gd name="T55" fmla="*/ 2147483647 h 152"/>
                <a:gd name="T56" fmla="*/ 2147483647 w 129"/>
                <a:gd name="T57" fmla="*/ 2147483647 h 152"/>
                <a:gd name="T58" fmla="*/ 2147483647 w 129"/>
                <a:gd name="T59" fmla="*/ 2147483647 h 152"/>
                <a:gd name="T60" fmla="*/ 2147483647 w 129"/>
                <a:gd name="T61" fmla="*/ 2147483647 h 152"/>
                <a:gd name="T62" fmla="*/ 2147483647 w 129"/>
                <a:gd name="T63" fmla="*/ 2147483647 h 152"/>
                <a:gd name="T64" fmla="*/ 2147483647 w 129"/>
                <a:gd name="T65" fmla="*/ 2147483647 h 152"/>
                <a:gd name="T66" fmla="*/ 2147483647 w 129"/>
                <a:gd name="T67" fmla="*/ 2147483647 h 152"/>
                <a:gd name="T68" fmla="*/ 2147483647 w 129"/>
                <a:gd name="T69" fmla="*/ 2147483647 h 152"/>
                <a:gd name="T70" fmla="*/ 2147483647 w 129"/>
                <a:gd name="T71" fmla="*/ 2147483647 h 152"/>
                <a:gd name="T72" fmla="*/ 2147483647 w 129"/>
                <a:gd name="T73" fmla="*/ 2147483647 h 1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9"/>
                <a:gd name="T112" fmla="*/ 0 h 152"/>
                <a:gd name="T113" fmla="*/ 129 w 129"/>
                <a:gd name="T114" fmla="*/ 152 h 1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644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工作完成情况</a:t>
            </a:r>
          </a:p>
        </p:txBody>
      </p:sp>
      <p:sp>
        <p:nvSpPr>
          <p:cNvPr id="1644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1056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1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bldLvl="0" autoUpdateAnimBg="0"/>
      <p:bldP spid="16395" grpId="0" animBg="1"/>
      <p:bldP spid="16396" grpId="0" bldLvl="0" autoUpdateAnimBg="0"/>
      <p:bldP spid="16397" grpId="0" animBg="1"/>
      <p:bldP spid="16398" grpId="0" bldLvl="0" autoUpdateAnimBg="0"/>
      <p:bldP spid="16405" grpId="0" bldLvl="0" autoUpdateAnimBg="0"/>
      <p:bldP spid="16406" grpId="0" bldLvl="0" autoUpdateAnimBg="0"/>
      <p:bldP spid="16407" grpId="0" bldLvl="0" autoUpdateAnimBg="0"/>
      <p:bldP spid="16441" grpId="0" bldLvl="0" autoUpdateAnimBg="0"/>
      <p:bldP spid="16442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23"/>
          <p:cNvSpPr>
            <a:spLocks noChangeArrowheads="1"/>
          </p:cNvSpPr>
          <p:nvPr/>
        </p:nvSpPr>
        <p:spPr bwMode="auto">
          <a:xfrm>
            <a:off x="0" y="1716088"/>
            <a:ext cx="11522075" cy="4764087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7411" name="Group 35"/>
          <p:cNvGrpSpPr>
            <a:grpSpLocks/>
          </p:cNvGrpSpPr>
          <p:nvPr/>
        </p:nvGrpSpPr>
        <p:grpSpPr bwMode="auto">
          <a:xfrm>
            <a:off x="7334250" y="2503488"/>
            <a:ext cx="3213100" cy="1282700"/>
            <a:chOff x="0" y="0"/>
            <a:chExt cx="3425" cy="856"/>
          </a:xfrm>
        </p:grpSpPr>
        <p:sp>
          <p:nvSpPr>
            <p:cNvPr id="15383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5384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7414" name="Oval 5"/>
          <p:cNvSpPr>
            <a:spLocks noChangeArrowheads="1"/>
          </p:cNvSpPr>
          <p:nvPr/>
        </p:nvSpPr>
        <p:spPr bwMode="auto">
          <a:xfrm>
            <a:off x="6270625" y="2441575"/>
            <a:ext cx="809625" cy="800100"/>
          </a:xfrm>
          <a:prstGeom prst="ellipse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7415" name="Group 35"/>
          <p:cNvGrpSpPr>
            <a:grpSpLocks/>
          </p:cNvGrpSpPr>
          <p:nvPr/>
        </p:nvGrpSpPr>
        <p:grpSpPr bwMode="auto">
          <a:xfrm>
            <a:off x="7334250" y="4486275"/>
            <a:ext cx="3213100" cy="1282700"/>
            <a:chOff x="0" y="0"/>
            <a:chExt cx="3425" cy="856"/>
          </a:xfrm>
        </p:grpSpPr>
        <p:sp>
          <p:nvSpPr>
            <p:cNvPr id="15381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5382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7418" name="Oval 198"/>
          <p:cNvSpPr>
            <a:spLocks noChangeArrowheads="1"/>
          </p:cNvSpPr>
          <p:nvPr/>
        </p:nvSpPr>
        <p:spPr bwMode="auto">
          <a:xfrm>
            <a:off x="6270625" y="4424363"/>
            <a:ext cx="809625" cy="800100"/>
          </a:xfrm>
          <a:prstGeom prst="ellipse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7419" name="Group 35"/>
          <p:cNvGrpSpPr>
            <a:grpSpLocks/>
          </p:cNvGrpSpPr>
          <p:nvPr/>
        </p:nvGrpSpPr>
        <p:grpSpPr bwMode="auto">
          <a:xfrm>
            <a:off x="2266950" y="2503488"/>
            <a:ext cx="3213100" cy="1282700"/>
            <a:chOff x="0" y="0"/>
            <a:chExt cx="3425" cy="856"/>
          </a:xfrm>
        </p:grpSpPr>
        <p:sp>
          <p:nvSpPr>
            <p:cNvPr id="15379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5380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7422" name="Oval 202"/>
          <p:cNvSpPr>
            <a:spLocks noChangeArrowheads="1"/>
          </p:cNvSpPr>
          <p:nvPr/>
        </p:nvSpPr>
        <p:spPr bwMode="auto">
          <a:xfrm>
            <a:off x="1203325" y="2441575"/>
            <a:ext cx="809625" cy="800100"/>
          </a:xfrm>
          <a:prstGeom prst="ellipse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7423" name="Group 35"/>
          <p:cNvGrpSpPr>
            <a:grpSpLocks/>
          </p:cNvGrpSpPr>
          <p:nvPr/>
        </p:nvGrpSpPr>
        <p:grpSpPr bwMode="auto">
          <a:xfrm>
            <a:off x="2266950" y="4486275"/>
            <a:ext cx="3213100" cy="1282700"/>
            <a:chOff x="0" y="0"/>
            <a:chExt cx="3425" cy="856"/>
          </a:xfrm>
        </p:grpSpPr>
        <p:sp>
          <p:nvSpPr>
            <p:cNvPr id="15377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5378" name="Rectangle 37"/>
            <p:cNvSpPr>
              <a:spLocks noChangeArrowheads="1"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7426" name="Oval 206"/>
          <p:cNvSpPr>
            <a:spLocks noChangeArrowheads="1"/>
          </p:cNvSpPr>
          <p:nvPr/>
        </p:nvSpPr>
        <p:spPr bwMode="auto">
          <a:xfrm>
            <a:off x="1203325" y="4424363"/>
            <a:ext cx="809625" cy="800100"/>
          </a:xfrm>
          <a:prstGeom prst="ellipse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7" name="Freeform 6"/>
          <p:cNvSpPr>
            <a:spLocks noEditPoints="1" noChangeArrowheads="1"/>
          </p:cNvSpPr>
          <p:nvPr/>
        </p:nvSpPr>
        <p:spPr bwMode="auto">
          <a:xfrm>
            <a:off x="6394450" y="2543175"/>
            <a:ext cx="561975" cy="555625"/>
          </a:xfrm>
          <a:custGeom>
            <a:avLst/>
            <a:gdLst>
              <a:gd name="T0" fmla="*/ 2147483647 w 172"/>
              <a:gd name="T1" fmla="*/ 2147483647 h 172"/>
              <a:gd name="T2" fmla="*/ 2147483647 w 172"/>
              <a:gd name="T3" fmla="*/ 2147483647 h 172"/>
              <a:gd name="T4" fmla="*/ 2147483647 w 172"/>
              <a:gd name="T5" fmla="*/ 2147483647 h 172"/>
              <a:gd name="T6" fmla="*/ 2147483647 w 172"/>
              <a:gd name="T7" fmla="*/ 2147483647 h 172"/>
              <a:gd name="T8" fmla="*/ 2147483647 w 172"/>
              <a:gd name="T9" fmla="*/ 2147483647 h 172"/>
              <a:gd name="T10" fmla="*/ 2147483647 w 172"/>
              <a:gd name="T11" fmla="*/ 2147483647 h 172"/>
              <a:gd name="T12" fmla="*/ 2147483647 w 172"/>
              <a:gd name="T13" fmla="*/ 2147483647 h 172"/>
              <a:gd name="T14" fmla="*/ 2147483647 w 172"/>
              <a:gd name="T15" fmla="*/ 2147483647 h 172"/>
              <a:gd name="T16" fmla="*/ 2147483647 w 172"/>
              <a:gd name="T17" fmla="*/ 2147483647 h 172"/>
              <a:gd name="T18" fmla="*/ 2147483647 w 172"/>
              <a:gd name="T19" fmla="*/ 2147483647 h 172"/>
              <a:gd name="T20" fmla="*/ 2147483647 w 172"/>
              <a:gd name="T21" fmla="*/ 2147483647 h 172"/>
              <a:gd name="T22" fmla="*/ 2147483647 w 172"/>
              <a:gd name="T23" fmla="*/ 2147483647 h 172"/>
              <a:gd name="T24" fmla="*/ 2147483647 w 172"/>
              <a:gd name="T25" fmla="*/ 2147483647 h 172"/>
              <a:gd name="T26" fmla="*/ 2147483647 w 172"/>
              <a:gd name="T27" fmla="*/ 2147483647 h 172"/>
              <a:gd name="T28" fmla="*/ 2147483647 w 172"/>
              <a:gd name="T29" fmla="*/ 2147483647 h 172"/>
              <a:gd name="T30" fmla="*/ 2147483647 w 172"/>
              <a:gd name="T31" fmla="*/ 2147483647 h 172"/>
              <a:gd name="T32" fmla="*/ 2147483647 w 172"/>
              <a:gd name="T33" fmla="*/ 2147483647 h 172"/>
              <a:gd name="T34" fmla="*/ 2147483647 w 172"/>
              <a:gd name="T35" fmla="*/ 2147483647 h 172"/>
              <a:gd name="T36" fmla="*/ 2147483647 w 172"/>
              <a:gd name="T37" fmla="*/ 2147483647 h 172"/>
              <a:gd name="T38" fmla="*/ 2147483647 w 172"/>
              <a:gd name="T39" fmla="*/ 2147483647 h 172"/>
              <a:gd name="T40" fmla="*/ 2147483647 w 172"/>
              <a:gd name="T41" fmla="*/ 2147483647 h 172"/>
              <a:gd name="T42" fmla="*/ 2147483647 w 172"/>
              <a:gd name="T43" fmla="*/ 2147483647 h 172"/>
              <a:gd name="T44" fmla="*/ 0 w 172"/>
              <a:gd name="T45" fmla="*/ 2147483647 h 172"/>
              <a:gd name="T46" fmla="*/ 2147483647 w 172"/>
              <a:gd name="T47" fmla="*/ 2147483647 h 172"/>
              <a:gd name="T48" fmla="*/ 2147483647 w 172"/>
              <a:gd name="T49" fmla="*/ 2147483647 h 172"/>
              <a:gd name="T50" fmla="*/ 2147483647 w 172"/>
              <a:gd name="T51" fmla="*/ 2147483647 h 172"/>
              <a:gd name="T52" fmla="*/ 2147483647 w 172"/>
              <a:gd name="T53" fmla="*/ 2147483647 h 172"/>
              <a:gd name="T54" fmla="*/ 2147483647 w 172"/>
              <a:gd name="T55" fmla="*/ 2147483647 h 172"/>
              <a:gd name="T56" fmla="*/ 2147483647 w 172"/>
              <a:gd name="T57" fmla="*/ 2147483647 h 172"/>
              <a:gd name="T58" fmla="*/ 2147483647 w 172"/>
              <a:gd name="T59" fmla="*/ 2147483647 h 172"/>
              <a:gd name="T60" fmla="*/ 2147483647 w 172"/>
              <a:gd name="T61" fmla="*/ 2147483647 h 172"/>
              <a:gd name="T62" fmla="*/ 2147483647 w 172"/>
              <a:gd name="T63" fmla="*/ 2147483647 h 172"/>
              <a:gd name="T64" fmla="*/ 2147483647 w 172"/>
              <a:gd name="T65" fmla="*/ 2147483647 h 1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72"/>
              <a:gd name="T100" fmla="*/ 0 h 172"/>
              <a:gd name="T101" fmla="*/ 172 w 172"/>
              <a:gd name="T102" fmla="*/ 172 h 1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8" name="Freeform 7"/>
          <p:cNvSpPr>
            <a:spLocks noEditPoints="1" noChangeArrowheads="1"/>
          </p:cNvSpPr>
          <p:nvPr/>
        </p:nvSpPr>
        <p:spPr bwMode="auto">
          <a:xfrm>
            <a:off x="1328738" y="4619625"/>
            <a:ext cx="558800" cy="361950"/>
          </a:xfrm>
          <a:custGeom>
            <a:avLst/>
            <a:gdLst>
              <a:gd name="T0" fmla="*/ 2147483647 w 171"/>
              <a:gd name="T1" fmla="*/ 2147483647 h 112"/>
              <a:gd name="T2" fmla="*/ 2147483647 w 171"/>
              <a:gd name="T3" fmla="*/ 2147483647 h 112"/>
              <a:gd name="T4" fmla="*/ 2147483647 w 171"/>
              <a:gd name="T5" fmla="*/ 2147483647 h 112"/>
              <a:gd name="T6" fmla="*/ 2147483647 w 171"/>
              <a:gd name="T7" fmla="*/ 2147483647 h 112"/>
              <a:gd name="T8" fmla="*/ 2147483647 w 171"/>
              <a:gd name="T9" fmla="*/ 2147483647 h 112"/>
              <a:gd name="T10" fmla="*/ 2147483647 w 171"/>
              <a:gd name="T11" fmla="*/ 2147483647 h 112"/>
              <a:gd name="T12" fmla="*/ 2147483647 w 171"/>
              <a:gd name="T13" fmla="*/ 2147483647 h 112"/>
              <a:gd name="T14" fmla="*/ 2147483647 w 171"/>
              <a:gd name="T15" fmla="*/ 2147483647 h 112"/>
              <a:gd name="T16" fmla="*/ 2147483647 w 171"/>
              <a:gd name="T17" fmla="*/ 2147483647 h 112"/>
              <a:gd name="T18" fmla="*/ 2147483647 w 171"/>
              <a:gd name="T19" fmla="*/ 2147483647 h 112"/>
              <a:gd name="T20" fmla="*/ 2147483647 w 171"/>
              <a:gd name="T21" fmla="*/ 2147483647 h 112"/>
              <a:gd name="T22" fmla="*/ 2147483647 w 171"/>
              <a:gd name="T23" fmla="*/ 2147483647 h 112"/>
              <a:gd name="T24" fmla="*/ 2147483647 w 171"/>
              <a:gd name="T25" fmla="*/ 2147483647 h 112"/>
              <a:gd name="T26" fmla="*/ 2147483647 w 171"/>
              <a:gd name="T27" fmla="*/ 2147483647 h 112"/>
              <a:gd name="T28" fmla="*/ 2147483647 w 171"/>
              <a:gd name="T29" fmla="*/ 2147483647 h 112"/>
              <a:gd name="T30" fmla="*/ 2147483647 w 171"/>
              <a:gd name="T31" fmla="*/ 2147483647 h 112"/>
              <a:gd name="T32" fmla="*/ 2147483647 w 171"/>
              <a:gd name="T33" fmla="*/ 2147483647 h 112"/>
              <a:gd name="T34" fmla="*/ 2147483647 w 171"/>
              <a:gd name="T35" fmla="*/ 2147483647 h 112"/>
              <a:gd name="T36" fmla="*/ 2147483647 w 171"/>
              <a:gd name="T37" fmla="*/ 2147483647 h 112"/>
              <a:gd name="T38" fmla="*/ 2147483647 w 171"/>
              <a:gd name="T39" fmla="*/ 2147483647 h 112"/>
              <a:gd name="T40" fmla="*/ 2147483647 w 171"/>
              <a:gd name="T41" fmla="*/ 2147483647 h 112"/>
              <a:gd name="T42" fmla="*/ 2147483647 w 171"/>
              <a:gd name="T43" fmla="*/ 0 h 112"/>
              <a:gd name="T44" fmla="*/ 2147483647 w 171"/>
              <a:gd name="T45" fmla="*/ 2147483647 h 112"/>
              <a:gd name="T46" fmla="*/ 2147483647 w 171"/>
              <a:gd name="T47" fmla="*/ 2147483647 h 112"/>
              <a:gd name="T48" fmla="*/ 2147483647 w 171"/>
              <a:gd name="T49" fmla="*/ 2147483647 h 112"/>
              <a:gd name="T50" fmla="*/ 0 w 171"/>
              <a:gd name="T51" fmla="*/ 2147483647 h 112"/>
              <a:gd name="T52" fmla="*/ 2147483647 w 171"/>
              <a:gd name="T53" fmla="*/ 2147483647 h 112"/>
              <a:gd name="T54" fmla="*/ 2147483647 w 171"/>
              <a:gd name="T55" fmla="*/ 2147483647 h 112"/>
              <a:gd name="T56" fmla="*/ 2147483647 w 171"/>
              <a:gd name="T57" fmla="*/ 2147483647 h 112"/>
              <a:gd name="T58" fmla="*/ 2147483647 w 171"/>
              <a:gd name="T59" fmla="*/ 2147483647 h 11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71"/>
              <a:gd name="T91" fmla="*/ 0 h 112"/>
              <a:gd name="T92" fmla="*/ 171 w 171"/>
              <a:gd name="T93" fmla="*/ 112 h 11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9" name="Freeform 8"/>
          <p:cNvSpPr>
            <a:spLocks noEditPoints="1" noChangeArrowheads="1"/>
          </p:cNvSpPr>
          <p:nvPr/>
        </p:nvSpPr>
        <p:spPr bwMode="auto">
          <a:xfrm>
            <a:off x="1322388" y="2606675"/>
            <a:ext cx="519112" cy="473075"/>
          </a:xfrm>
          <a:custGeom>
            <a:avLst/>
            <a:gdLst>
              <a:gd name="T0" fmla="*/ 2147483647 w 159"/>
              <a:gd name="T1" fmla="*/ 2147483647 h 147"/>
              <a:gd name="T2" fmla="*/ 2147483647 w 159"/>
              <a:gd name="T3" fmla="*/ 2147483647 h 147"/>
              <a:gd name="T4" fmla="*/ 2147483647 w 159"/>
              <a:gd name="T5" fmla="*/ 2147483647 h 147"/>
              <a:gd name="T6" fmla="*/ 2147483647 w 159"/>
              <a:gd name="T7" fmla="*/ 2147483647 h 147"/>
              <a:gd name="T8" fmla="*/ 2147483647 w 159"/>
              <a:gd name="T9" fmla="*/ 2147483647 h 147"/>
              <a:gd name="T10" fmla="*/ 2147483647 w 159"/>
              <a:gd name="T11" fmla="*/ 2147483647 h 147"/>
              <a:gd name="T12" fmla="*/ 2147483647 w 159"/>
              <a:gd name="T13" fmla="*/ 2147483647 h 147"/>
              <a:gd name="T14" fmla="*/ 2147483647 w 159"/>
              <a:gd name="T15" fmla="*/ 2147483647 h 147"/>
              <a:gd name="T16" fmla="*/ 2147483647 w 159"/>
              <a:gd name="T17" fmla="*/ 2147483647 h 147"/>
              <a:gd name="T18" fmla="*/ 2147483647 w 159"/>
              <a:gd name="T19" fmla="*/ 0 h 147"/>
              <a:gd name="T20" fmla="*/ 2147483647 w 159"/>
              <a:gd name="T21" fmla="*/ 0 h 147"/>
              <a:gd name="T22" fmla="*/ 2147483647 w 159"/>
              <a:gd name="T23" fmla="*/ 2147483647 h 147"/>
              <a:gd name="T24" fmla="*/ 2147483647 w 159"/>
              <a:gd name="T25" fmla="*/ 2147483647 h 147"/>
              <a:gd name="T26" fmla="*/ 2147483647 w 159"/>
              <a:gd name="T27" fmla="*/ 2147483647 h 147"/>
              <a:gd name="T28" fmla="*/ 2147483647 w 159"/>
              <a:gd name="T29" fmla="*/ 2147483647 h 147"/>
              <a:gd name="T30" fmla="*/ 2147483647 w 159"/>
              <a:gd name="T31" fmla="*/ 2147483647 h 147"/>
              <a:gd name="T32" fmla="*/ 2147483647 w 159"/>
              <a:gd name="T33" fmla="*/ 2147483647 h 147"/>
              <a:gd name="T34" fmla="*/ 2147483647 w 159"/>
              <a:gd name="T35" fmla="*/ 2147483647 h 147"/>
              <a:gd name="T36" fmla="*/ 2147483647 w 159"/>
              <a:gd name="T37" fmla="*/ 2147483647 h 147"/>
              <a:gd name="T38" fmla="*/ 2147483647 w 159"/>
              <a:gd name="T39" fmla="*/ 2147483647 h 147"/>
              <a:gd name="T40" fmla="*/ 2147483647 w 159"/>
              <a:gd name="T41" fmla="*/ 2147483647 h 147"/>
              <a:gd name="T42" fmla="*/ 2147483647 w 159"/>
              <a:gd name="T43" fmla="*/ 2147483647 h 147"/>
              <a:gd name="T44" fmla="*/ 2147483647 w 159"/>
              <a:gd name="T45" fmla="*/ 2147483647 h 147"/>
              <a:gd name="T46" fmla="*/ 2147483647 w 159"/>
              <a:gd name="T47" fmla="*/ 2147483647 h 147"/>
              <a:gd name="T48" fmla="*/ 2147483647 w 159"/>
              <a:gd name="T49" fmla="*/ 2147483647 h 147"/>
              <a:gd name="T50" fmla="*/ 2147483647 w 159"/>
              <a:gd name="T51" fmla="*/ 2147483647 h 147"/>
              <a:gd name="T52" fmla="*/ 2147483647 w 159"/>
              <a:gd name="T53" fmla="*/ 0 h 14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59"/>
              <a:gd name="T82" fmla="*/ 0 h 147"/>
              <a:gd name="T83" fmla="*/ 159 w 159"/>
              <a:gd name="T84" fmla="*/ 147 h 14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30" name="Freeform 9"/>
          <p:cNvSpPr>
            <a:spLocks noEditPoints="1" noChangeArrowheads="1"/>
          </p:cNvSpPr>
          <p:nvPr/>
        </p:nvSpPr>
        <p:spPr bwMode="auto">
          <a:xfrm>
            <a:off x="6521450" y="4557713"/>
            <a:ext cx="314325" cy="533400"/>
          </a:xfrm>
          <a:custGeom>
            <a:avLst/>
            <a:gdLst>
              <a:gd name="T0" fmla="*/ 2147483647 w 96"/>
              <a:gd name="T1" fmla="*/ 2147483647 h 165"/>
              <a:gd name="T2" fmla="*/ 2147483647 w 96"/>
              <a:gd name="T3" fmla="*/ 2147483647 h 165"/>
              <a:gd name="T4" fmla="*/ 2147483647 w 96"/>
              <a:gd name="T5" fmla="*/ 2147483647 h 165"/>
              <a:gd name="T6" fmla="*/ 2147483647 w 96"/>
              <a:gd name="T7" fmla="*/ 2147483647 h 165"/>
              <a:gd name="T8" fmla="*/ 2147483647 w 96"/>
              <a:gd name="T9" fmla="*/ 2147483647 h 165"/>
              <a:gd name="T10" fmla="*/ 2147483647 w 96"/>
              <a:gd name="T11" fmla="*/ 2147483647 h 165"/>
              <a:gd name="T12" fmla="*/ 2147483647 w 96"/>
              <a:gd name="T13" fmla="*/ 2147483647 h 165"/>
              <a:gd name="T14" fmla="*/ 2147483647 w 96"/>
              <a:gd name="T15" fmla="*/ 2147483647 h 165"/>
              <a:gd name="T16" fmla="*/ 2147483647 w 96"/>
              <a:gd name="T17" fmla="*/ 2147483647 h 165"/>
              <a:gd name="T18" fmla="*/ 2147483647 w 96"/>
              <a:gd name="T19" fmla="*/ 2147483647 h 165"/>
              <a:gd name="T20" fmla="*/ 2147483647 w 96"/>
              <a:gd name="T21" fmla="*/ 2147483647 h 165"/>
              <a:gd name="T22" fmla="*/ 0 w 96"/>
              <a:gd name="T23" fmla="*/ 2147483647 h 165"/>
              <a:gd name="T24" fmla="*/ 2147483647 w 96"/>
              <a:gd name="T25" fmla="*/ 2147483647 h 165"/>
              <a:gd name="T26" fmla="*/ 2147483647 w 96"/>
              <a:gd name="T27" fmla="*/ 2147483647 h 165"/>
              <a:gd name="T28" fmla="*/ 2147483647 w 96"/>
              <a:gd name="T29" fmla="*/ 2147483647 h 1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6"/>
              <a:gd name="T46" fmla="*/ 0 h 165"/>
              <a:gd name="T47" fmla="*/ 96 w 96"/>
              <a:gd name="T48" fmla="*/ 165 h 1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3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工作完成情况</a:t>
            </a:r>
          </a:p>
        </p:txBody>
      </p:sp>
      <p:sp>
        <p:nvSpPr>
          <p:cNvPr id="1743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818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 animBg="1" autoUpdateAnimBg="0"/>
      <p:bldP spid="17414" grpId="0" bldLvl="0" animBg="1" autoUpdateAnimBg="0"/>
      <p:bldP spid="17418" grpId="0" bldLvl="0" animBg="1" autoUpdateAnimBg="0"/>
      <p:bldP spid="17422" grpId="0" bldLvl="0" animBg="1" autoUpdateAnimBg="0"/>
      <p:bldP spid="17426" grpId="0" bldLvl="0" animBg="1" autoUpdateAnimBg="0"/>
      <p:bldP spid="17427" grpId="0" animBg="1"/>
      <p:bldP spid="17428" grpId="0" animBg="1"/>
      <p:bldP spid="17429" grpId="0" animBg="1"/>
      <p:bldP spid="17430" grpId="0" animBg="1"/>
      <p:bldP spid="17431" grpId="0" bldLvl="0" autoUpdateAnimBg="0"/>
      <p:bldP spid="17432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6"/>
          <p:cNvSpPr>
            <a:spLocks noChangeArrowheads="1"/>
          </p:cNvSpPr>
          <p:nvPr/>
        </p:nvSpPr>
        <p:spPr bwMode="auto">
          <a:xfrm>
            <a:off x="1239838" y="2241550"/>
            <a:ext cx="3673475" cy="3538538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8435" name="Freeform 6"/>
          <p:cNvSpPr>
            <a:spLocks noChangeArrowheads="1"/>
          </p:cNvSpPr>
          <p:nvPr/>
        </p:nvSpPr>
        <p:spPr bwMode="auto">
          <a:xfrm>
            <a:off x="5494338" y="2074863"/>
            <a:ext cx="1512887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2147483647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895975" y="2787650"/>
            <a:ext cx="7302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65%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8437" name="Group 16"/>
          <p:cNvGrpSpPr>
            <a:grpSpLocks/>
          </p:cNvGrpSpPr>
          <p:nvPr/>
        </p:nvGrpSpPr>
        <p:grpSpPr bwMode="auto">
          <a:xfrm>
            <a:off x="1516063" y="2557463"/>
            <a:ext cx="3122612" cy="2843212"/>
            <a:chOff x="0" y="0"/>
            <a:chExt cx="3600" cy="3790"/>
          </a:xfrm>
        </p:grpSpPr>
        <p:sp>
          <p:nvSpPr>
            <p:cNvPr id="16410" name="Rectangle 17"/>
            <p:cNvSpPr>
              <a:spLocks noChangeArrowheads="1"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分钟之内。此处添加详细文本描述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endPara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字以内，据统计每页幻灯片的最好控制在</a:t>
              </a:r>
              <a:r>
                <a: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分钟之内。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6411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</a:pPr>
              <a:r>
                <a:rPr lang="zh-CN" altLang="en-US" sz="27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单击此处添加标题</a:t>
              </a:r>
              <a:endParaRPr lang="en-US" altLang="zh-CN" sz="27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8440" name="Freeform 6"/>
          <p:cNvSpPr>
            <a:spLocks noChangeArrowheads="1"/>
          </p:cNvSpPr>
          <p:nvPr/>
        </p:nvSpPr>
        <p:spPr bwMode="auto">
          <a:xfrm>
            <a:off x="7239000" y="2074863"/>
            <a:ext cx="1512888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1838297346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123718" tIns="61859" rIns="123718" bIns="61859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8441" name="Rectangle 5"/>
          <p:cNvSpPr>
            <a:spLocks noChangeArrowheads="1"/>
          </p:cNvSpPr>
          <p:nvPr/>
        </p:nvSpPr>
        <p:spPr bwMode="auto">
          <a:xfrm>
            <a:off x="7642225" y="2787650"/>
            <a:ext cx="728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  <a:defRPr/>
            </a:pPr>
            <a:r>
              <a:rPr lang="en-US" altLang="zh-CN" sz="2400" b="1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50%</a:t>
            </a:r>
          </a:p>
        </p:txBody>
      </p:sp>
      <p:sp>
        <p:nvSpPr>
          <p:cNvPr id="18442" name="Freeform 6"/>
          <p:cNvSpPr>
            <a:spLocks noChangeArrowheads="1"/>
          </p:cNvSpPr>
          <p:nvPr/>
        </p:nvSpPr>
        <p:spPr bwMode="auto">
          <a:xfrm>
            <a:off x="8985250" y="2074863"/>
            <a:ext cx="1511300" cy="3705225"/>
          </a:xfrm>
          <a:custGeom>
            <a:avLst/>
            <a:gdLst>
              <a:gd name="T0" fmla="*/ 2147483647 w 1235"/>
              <a:gd name="T1" fmla="*/ 0 h 3683"/>
              <a:gd name="T2" fmla="*/ 2147483647 w 1235"/>
              <a:gd name="T3" fmla="*/ 2147483647 h 3683"/>
              <a:gd name="T4" fmla="*/ 2147483647 w 1235"/>
              <a:gd name="T5" fmla="*/ 2147483647 h 3683"/>
              <a:gd name="T6" fmla="*/ 2147483647 w 1235"/>
              <a:gd name="T7" fmla="*/ 2147483647 h 3683"/>
              <a:gd name="T8" fmla="*/ 2147483647 w 1235"/>
              <a:gd name="T9" fmla="*/ 2147483647 h 3683"/>
              <a:gd name="T10" fmla="*/ 2147483647 w 1235"/>
              <a:gd name="T11" fmla="*/ 2147483647 h 3683"/>
              <a:gd name="T12" fmla="*/ 2147483647 w 1235"/>
              <a:gd name="T13" fmla="*/ 2147483647 h 3683"/>
              <a:gd name="T14" fmla="*/ 2147483647 w 1235"/>
              <a:gd name="T15" fmla="*/ 2147483647 h 3683"/>
              <a:gd name="T16" fmla="*/ 2147483647 w 1235"/>
              <a:gd name="T17" fmla="*/ 2147483647 h 3683"/>
              <a:gd name="T18" fmla="*/ 2147483647 w 1235"/>
              <a:gd name="T19" fmla="*/ 2147483647 h 3683"/>
              <a:gd name="T20" fmla="*/ 2147483647 w 1235"/>
              <a:gd name="T21" fmla="*/ 2147483647 h 3683"/>
              <a:gd name="T22" fmla="*/ 2147483647 w 1235"/>
              <a:gd name="T23" fmla="*/ 2147483647 h 3683"/>
              <a:gd name="T24" fmla="*/ 2147483647 w 1235"/>
              <a:gd name="T25" fmla="*/ 2147483647 h 3683"/>
              <a:gd name="T26" fmla="*/ 2147483647 w 1235"/>
              <a:gd name="T27" fmla="*/ 2147483647 h 3683"/>
              <a:gd name="T28" fmla="*/ 2147483647 w 1235"/>
              <a:gd name="T29" fmla="*/ 2147483647 h 3683"/>
              <a:gd name="T30" fmla="*/ 2147483647 w 1235"/>
              <a:gd name="T31" fmla="*/ 2147483647 h 3683"/>
              <a:gd name="T32" fmla="*/ 2147483647 w 1235"/>
              <a:gd name="T33" fmla="*/ 2147483647 h 3683"/>
              <a:gd name="T34" fmla="*/ 2147483647 w 1235"/>
              <a:gd name="T35" fmla="*/ 2147483647 h 3683"/>
              <a:gd name="T36" fmla="*/ 2147483647 w 1235"/>
              <a:gd name="T37" fmla="*/ 2147483647 h 3683"/>
              <a:gd name="T38" fmla="*/ 0 w 1235"/>
              <a:gd name="T39" fmla="*/ 2147483647 h 3683"/>
              <a:gd name="T40" fmla="*/ 0 w 1235"/>
              <a:gd name="T41" fmla="*/ 2147483647 h 3683"/>
              <a:gd name="T42" fmla="*/ 2147483647 w 1235"/>
              <a:gd name="T43" fmla="*/ 2147483647 h 3683"/>
              <a:gd name="T44" fmla="*/ 2147483647 w 1235"/>
              <a:gd name="T45" fmla="*/ 2147483647 h 3683"/>
              <a:gd name="T46" fmla="*/ 2147483647 w 1235"/>
              <a:gd name="T47" fmla="*/ 2147483647 h 3683"/>
              <a:gd name="T48" fmla="*/ 2147483647 w 1235"/>
              <a:gd name="T49" fmla="*/ 2147483647 h 3683"/>
              <a:gd name="T50" fmla="*/ 2147483647 w 1235"/>
              <a:gd name="T51" fmla="*/ 2147483647 h 3683"/>
              <a:gd name="T52" fmla="*/ 2147483647 w 1235"/>
              <a:gd name="T53" fmla="*/ 2147483647 h 3683"/>
              <a:gd name="T54" fmla="*/ 2147483647 w 1235"/>
              <a:gd name="T55" fmla="*/ 2147483647 h 3683"/>
              <a:gd name="T56" fmla="*/ 2147483647 w 1235"/>
              <a:gd name="T57" fmla="*/ 2147483647 h 3683"/>
              <a:gd name="T58" fmla="*/ 2147483647 w 1235"/>
              <a:gd name="T59" fmla="*/ 2147483647 h 3683"/>
              <a:gd name="T60" fmla="*/ 2147483647 w 1235"/>
              <a:gd name="T61" fmla="*/ 2147483647 h 3683"/>
              <a:gd name="T62" fmla="*/ 2147483647 w 1235"/>
              <a:gd name="T63" fmla="*/ 2147483647 h 3683"/>
              <a:gd name="T64" fmla="*/ 2147483647 w 1235"/>
              <a:gd name="T65" fmla="*/ 2147483647 h 3683"/>
              <a:gd name="T66" fmla="*/ 2147483647 w 1235"/>
              <a:gd name="T67" fmla="*/ 2147483647 h 3683"/>
              <a:gd name="T68" fmla="*/ 2147483647 w 1235"/>
              <a:gd name="T69" fmla="*/ 2147483647 h 3683"/>
              <a:gd name="T70" fmla="*/ 2147483647 w 1235"/>
              <a:gd name="T71" fmla="*/ 2147483647 h 3683"/>
              <a:gd name="T72" fmla="*/ 2147483647 w 1235"/>
              <a:gd name="T73" fmla="*/ 0 h 36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35"/>
              <a:gd name="T112" fmla="*/ 0 h 3683"/>
              <a:gd name="T113" fmla="*/ 1235 w 1235"/>
              <a:gd name="T114" fmla="*/ 3683 h 36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8443" name="Rectangle 5"/>
          <p:cNvSpPr>
            <a:spLocks noChangeArrowheads="1"/>
          </p:cNvSpPr>
          <p:nvPr/>
        </p:nvSpPr>
        <p:spPr bwMode="auto">
          <a:xfrm>
            <a:off x="9386888" y="2787650"/>
            <a:ext cx="728662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35%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8444" name="Group 9"/>
          <p:cNvGrpSpPr>
            <a:grpSpLocks/>
          </p:cNvGrpSpPr>
          <p:nvPr/>
        </p:nvGrpSpPr>
        <p:grpSpPr bwMode="auto">
          <a:xfrm>
            <a:off x="9185275" y="3619500"/>
            <a:ext cx="1182688" cy="1990725"/>
            <a:chOff x="0" y="0"/>
            <a:chExt cx="927240" cy="1579845"/>
          </a:xfrm>
        </p:grpSpPr>
        <p:grpSp>
          <p:nvGrpSpPr>
            <p:cNvPr id="16406" name="Group 2"/>
            <p:cNvGrpSpPr>
              <a:grpSpLocks/>
            </p:cNvGrpSpPr>
            <p:nvPr/>
          </p:nvGrpSpPr>
          <p:grpSpPr bwMode="auto">
            <a:xfrm>
              <a:off x="0" y="0"/>
              <a:ext cx="927240" cy="1090568"/>
              <a:chOff x="0" y="0"/>
              <a:chExt cx="3724" cy="1374"/>
            </a:xfrm>
          </p:grpSpPr>
          <p:sp>
            <p:nvSpPr>
              <p:cNvPr id="16408" name="Rectangle 4"/>
              <p:cNvSpPr>
                <a:spLocks noChangeArrowheads="1"/>
              </p:cNvSpPr>
              <p:nvPr/>
            </p:nvSpPr>
            <p:spPr bwMode="auto">
              <a:xfrm>
                <a:off x="0" y="396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14000"/>
                  </a:lnSpc>
                  <a:buFont typeface="Arial" pitchFamily="34" charset="0"/>
                  <a:buNone/>
                </a:pPr>
                <a:r>
                  <a:rPr lang="zh-CN" altLang="en-US" sz="1100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此处添加详细文本描述，建议与标题相关并符合整体语言风格，语言描述尽量简洁生动。</a:t>
                </a:r>
                <a:endPara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640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单击此处</a:t>
                </a:r>
              </a:p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添加标题</a:t>
                </a:r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6407" name="Freeform 6"/>
            <p:cNvSpPr>
              <a:spLocks noEditPoints="1" noChangeArrowheads="1"/>
            </p:cNvSpPr>
            <p:nvPr/>
          </p:nvSpPr>
          <p:spPr bwMode="auto">
            <a:xfrm>
              <a:off x="311995" y="1251602"/>
              <a:ext cx="300642" cy="328243"/>
            </a:xfrm>
            <a:custGeom>
              <a:avLst/>
              <a:gdLst>
                <a:gd name="T0" fmla="*/ 2147483647 w 129"/>
                <a:gd name="T1" fmla="*/ 2147483647 h 141"/>
                <a:gd name="T2" fmla="*/ 2147483647 w 129"/>
                <a:gd name="T3" fmla="*/ 2147483647 h 141"/>
                <a:gd name="T4" fmla="*/ 2147483647 w 129"/>
                <a:gd name="T5" fmla="*/ 2147483647 h 141"/>
                <a:gd name="T6" fmla="*/ 2147483647 w 129"/>
                <a:gd name="T7" fmla="*/ 2147483647 h 141"/>
                <a:gd name="T8" fmla="*/ 2147483647 w 129"/>
                <a:gd name="T9" fmla="*/ 2147483647 h 141"/>
                <a:gd name="T10" fmla="*/ 2147483647 w 129"/>
                <a:gd name="T11" fmla="*/ 2147483647 h 141"/>
                <a:gd name="T12" fmla="*/ 2147483647 w 129"/>
                <a:gd name="T13" fmla="*/ 2147483647 h 141"/>
                <a:gd name="T14" fmla="*/ 2147483647 w 129"/>
                <a:gd name="T15" fmla="*/ 2147483647 h 141"/>
                <a:gd name="T16" fmla="*/ 2147483647 w 129"/>
                <a:gd name="T17" fmla="*/ 2147483647 h 141"/>
                <a:gd name="T18" fmla="*/ 0 w 129"/>
                <a:gd name="T19" fmla="*/ 2147483647 h 141"/>
                <a:gd name="T20" fmla="*/ 0 w 129"/>
                <a:gd name="T21" fmla="*/ 2147483647 h 141"/>
                <a:gd name="T22" fmla="*/ 2147483647 w 129"/>
                <a:gd name="T23" fmla="*/ 2147483647 h 141"/>
                <a:gd name="T24" fmla="*/ 2147483647 w 129"/>
                <a:gd name="T25" fmla="*/ 2147483647 h 141"/>
                <a:gd name="T26" fmla="*/ 2147483647 w 129"/>
                <a:gd name="T27" fmla="*/ 2147483647 h 141"/>
                <a:gd name="T28" fmla="*/ 2147483647 w 129"/>
                <a:gd name="T29" fmla="*/ 0 h 141"/>
                <a:gd name="T30" fmla="*/ 2147483647 w 129"/>
                <a:gd name="T31" fmla="*/ 0 h 141"/>
                <a:gd name="T32" fmla="*/ 2147483647 w 129"/>
                <a:gd name="T33" fmla="*/ 2147483647 h 141"/>
                <a:gd name="T34" fmla="*/ 2147483647 w 129"/>
                <a:gd name="T35" fmla="*/ 2147483647 h 141"/>
                <a:gd name="T36" fmla="*/ 2147483647 w 129"/>
                <a:gd name="T37" fmla="*/ 2147483647 h 141"/>
                <a:gd name="T38" fmla="*/ 2147483647 w 129"/>
                <a:gd name="T39" fmla="*/ 2147483647 h 141"/>
                <a:gd name="T40" fmla="*/ 2147483647 w 129"/>
                <a:gd name="T41" fmla="*/ 2147483647 h 141"/>
                <a:gd name="T42" fmla="*/ 2147483647 w 129"/>
                <a:gd name="T43" fmla="*/ 2147483647 h 141"/>
                <a:gd name="T44" fmla="*/ 2147483647 w 129"/>
                <a:gd name="T45" fmla="*/ 2147483647 h 141"/>
                <a:gd name="T46" fmla="*/ 2147483647 w 129"/>
                <a:gd name="T47" fmla="*/ 2147483647 h 141"/>
                <a:gd name="T48" fmla="*/ 2147483647 w 129"/>
                <a:gd name="T49" fmla="*/ 2147483647 h 141"/>
                <a:gd name="T50" fmla="*/ 2147483647 w 129"/>
                <a:gd name="T51" fmla="*/ 2147483647 h 141"/>
                <a:gd name="T52" fmla="*/ 2147483647 w 129"/>
                <a:gd name="T53" fmla="*/ 2147483647 h 141"/>
                <a:gd name="T54" fmla="*/ 2147483647 w 129"/>
                <a:gd name="T55" fmla="*/ 2147483647 h 141"/>
                <a:gd name="T56" fmla="*/ 2147483647 w 129"/>
                <a:gd name="T57" fmla="*/ 2147483647 h 141"/>
                <a:gd name="T58" fmla="*/ 2147483647 w 129"/>
                <a:gd name="T59" fmla="*/ 2147483647 h 141"/>
                <a:gd name="T60" fmla="*/ 2147483647 w 129"/>
                <a:gd name="T61" fmla="*/ 2147483647 h 141"/>
                <a:gd name="T62" fmla="*/ 2147483647 w 129"/>
                <a:gd name="T63" fmla="*/ 2147483647 h 141"/>
                <a:gd name="T64" fmla="*/ 2147483647 w 129"/>
                <a:gd name="T65" fmla="*/ 2147483647 h 141"/>
                <a:gd name="T66" fmla="*/ 2147483647 w 129"/>
                <a:gd name="T67" fmla="*/ 2147483647 h 141"/>
                <a:gd name="T68" fmla="*/ 2147483647 w 129"/>
                <a:gd name="T69" fmla="*/ 2147483647 h 141"/>
                <a:gd name="T70" fmla="*/ 2147483647 w 129"/>
                <a:gd name="T71" fmla="*/ 2147483647 h 141"/>
                <a:gd name="T72" fmla="*/ 2147483647 w 129"/>
                <a:gd name="T73" fmla="*/ 2147483647 h 141"/>
                <a:gd name="T74" fmla="*/ 2147483647 w 129"/>
                <a:gd name="T75" fmla="*/ 2147483647 h 141"/>
                <a:gd name="T76" fmla="*/ 2147483647 w 129"/>
                <a:gd name="T77" fmla="*/ 2147483647 h 141"/>
                <a:gd name="T78" fmla="*/ 2147483647 w 129"/>
                <a:gd name="T79" fmla="*/ 2147483647 h 141"/>
                <a:gd name="T80" fmla="*/ 2147483647 w 129"/>
                <a:gd name="T81" fmla="*/ 2147483647 h 141"/>
                <a:gd name="T82" fmla="*/ 2147483647 w 129"/>
                <a:gd name="T83" fmla="*/ 2147483647 h 141"/>
                <a:gd name="T84" fmla="*/ 2147483647 w 129"/>
                <a:gd name="T85" fmla="*/ 2147483647 h 141"/>
                <a:gd name="T86" fmla="*/ 2147483647 w 129"/>
                <a:gd name="T87" fmla="*/ 2147483647 h 141"/>
                <a:gd name="T88" fmla="*/ 2147483647 w 129"/>
                <a:gd name="T89" fmla="*/ 2147483647 h 141"/>
                <a:gd name="T90" fmla="*/ 2147483647 w 129"/>
                <a:gd name="T91" fmla="*/ 2147483647 h 141"/>
                <a:gd name="T92" fmla="*/ 2147483647 w 129"/>
                <a:gd name="T93" fmla="*/ 2147483647 h 141"/>
                <a:gd name="T94" fmla="*/ 2147483647 w 129"/>
                <a:gd name="T95" fmla="*/ 2147483647 h 141"/>
                <a:gd name="T96" fmla="*/ 2147483647 w 129"/>
                <a:gd name="T97" fmla="*/ 2147483647 h 141"/>
                <a:gd name="T98" fmla="*/ 2147483647 w 129"/>
                <a:gd name="T99" fmla="*/ 2147483647 h 141"/>
                <a:gd name="T100" fmla="*/ 2147483647 w 129"/>
                <a:gd name="T101" fmla="*/ 2147483647 h 141"/>
                <a:gd name="T102" fmla="*/ 2147483647 w 129"/>
                <a:gd name="T103" fmla="*/ 2147483647 h 141"/>
                <a:gd name="T104" fmla="*/ 2147483647 w 129"/>
                <a:gd name="T105" fmla="*/ 2147483647 h 141"/>
                <a:gd name="T106" fmla="*/ 2147483647 w 129"/>
                <a:gd name="T107" fmla="*/ 2147483647 h 141"/>
                <a:gd name="T108" fmla="*/ 2147483647 w 129"/>
                <a:gd name="T109" fmla="*/ 2147483647 h 141"/>
                <a:gd name="T110" fmla="*/ 2147483647 w 129"/>
                <a:gd name="T111" fmla="*/ 2147483647 h 141"/>
                <a:gd name="T112" fmla="*/ 2147483647 w 129"/>
                <a:gd name="T113" fmla="*/ 2147483647 h 141"/>
                <a:gd name="T114" fmla="*/ 2147483647 w 129"/>
                <a:gd name="T115" fmla="*/ 2147483647 h 141"/>
                <a:gd name="T116" fmla="*/ 2147483647 w 129"/>
                <a:gd name="T117" fmla="*/ 2147483647 h 141"/>
                <a:gd name="T118" fmla="*/ 2147483647 w 129"/>
                <a:gd name="T119" fmla="*/ 2147483647 h 141"/>
                <a:gd name="T120" fmla="*/ 2147483647 w 129"/>
                <a:gd name="T121" fmla="*/ 2147483647 h 141"/>
                <a:gd name="T122" fmla="*/ 2147483647 w 129"/>
                <a:gd name="T123" fmla="*/ 2147483647 h 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9"/>
                <a:gd name="T187" fmla="*/ 0 h 141"/>
                <a:gd name="T188" fmla="*/ 129 w 129"/>
                <a:gd name="T189" fmla="*/ 141 h 1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6395" name="Group 2"/>
          <p:cNvGrpSpPr>
            <a:grpSpLocks/>
          </p:cNvGrpSpPr>
          <p:nvPr/>
        </p:nvGrpSpPr>
        <p:grpSpPr bwMode="auto">
          <a:xfrm>
            <a:off x="7439025" y="3619500"/>
            <a:ext cx="1184275" cy="1374775"/>
            <a:chOff x="0" y="0"/>
            <a:chExt cx="3724" cy="1374"/>
          </a:xfrm>
        </p:grpSpPr>
        <p:sp>
          <p:nvSpPr>
            <p:cNvPr id="16404" name="Rectangle 4"/>
            <p:cNvSpPr>
              <a:spLocks noChangeArrowheads="1"/>
            </p:cNvSpPr>
            <p:nvPr/>
          </p:nvSpPr>
          <p:spPr bwMode="auto">
            <a:xfrm>
              <a:off x="0" y="397"/>
              <a:ext cx="3724" cy="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640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544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b="1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b="1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zh-CN" altLang="en-US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6396" name="Freeform 7"/>
          <p:cNvSpPr>
            <a:spLocks noEditPoints="1" noChangeArrowheads="1"/>
          </p:cNvSpPr>
          <p:nvPr/>
        </p:nvSpPr>
        <p:spPr bwMode="auto">
          <a:xfrm>
            <a:off x="7735888" y="5203825"/>
            <a:ext cx="487362" cy="377825"/>
          </a:xfrm>
          <a:custGeom>
            <a:avLst/>
            <a:gdLst>
              <a:gd name="T0" fmla="*/ 2147483647 w 164"/>
              <a:gd name="T1" fmla="*/ 2147483647 h 129"/>
              <a:gd name="T2" fmla="*/ 2147483647 w 164"/>
              <a:gd name="T3" fmla="*/ 2147483647 h 129"/>
              <a:gd name="T4" fmla="*/ 2147483647 w 164"/>
              <a:gd name="T5" fmla="*/ 2147483647 h 129"/>
              <a:gd name="T6" fmla="*/ 0 w 164"/>
              <a:gd name="T7" fmla="*/ 2147483647 h 129"/>
              <a:gd name="T8" fmla="*/ 2147483647 w 164"/>
              <a:gd name="T9" fmla="*/ 2147483647 h 129"/>
              <a:gd name="T10" fmla="*/ 0 w 164"/>
              <a:gd name="T11" fmla="*/ 2147483647 h 129"/>
              <a:gd name="T12" fmla="*/ 2147483647 w 164"/>
              <a:gd name="T13" fmla="*/ 2147483647 h 129"/>
              <a:gd name="T14" fmla="*/ 2147483647 w 164"/>
              <a:gd name="T15" fmla="*/ 2147483647 h 129"/>
              <a:gd name="T16" fmla="*/ 0 w 164"/>
              <a:gd name="T17" fmla="*/ 2147483647 h 129"/>
              <a:gd name="T18" fmla="*/ 2147483647 w 164"/>
              <a:gd name="T19" fmla="*/ 2147483647 h 129"/>
              <a:gd name="T20" fmla="*/ 0 w 164"/>
              <a:gd name="T21" fmla="*/ 2147483647 h 129"/>
              <a:gd name="T22" fmla="*/ 2147483647 w 164"/>
              <a:gd name="T23" fmla="*/ 2147483647 h 129"/>
              <a:gd name="T24" fmla="*/ 2147483647 w 164"/>
              <a:gd name="T25" fmla="*/ 2147483647 h 129"/>
              <a:gd name="T26" fmla="*/ 2147483647 w 164"/>
              <a:gd name="T27" fmla="*/ 2147483647 h 129"/>
              <a:gd name="T28" fmla="*/ 2147483647 w 164"/>
              <a:gd name="T29" fmla="*/ 2147483647 h 129"/>
              <a:gd name="T30" fmla="*/ 2147483647 w 164"/>
              <a:gd name="T31" fmla="*/ 2147483647 h 129"/>
              <a:gd name="T32" fmla="*/ 2147483647 w 164"/>
              <a:gd name="T33" fmla="*/ 2147483647 h 129"/>
              <a:gd name="T34" fmla="*/ 2147483647 w 164"/>
              <a:gd name="T35" fmla="*/ 2147483647 h 129"/>
              <a:gd name="T36" fmla="*/ 2147483647 w 164"/>
              <a:gd name="T37" fmla="*/ 2147483647 h 129"/>
              <a:gd name="T38" fmla="*/ 2147483647 w 164"/>
              <a:gd name="T39" fmla="*/ 2147483647 h 129"/>
              <a:gd name="T40" fmla="*/ 2147483647 w 164"/>
              <a:gd name="T41" fmla="*/ 2147483647 h 129"/>
              <a:gd name="T42" fmla="*/ 2147483647 w 164"/>
              <a:gd name="T43" fmla="*/ 2147483647 h 129"/>
              <a:gd name="T44" fmla="*/ 2147483647 w 164"/>
              <a:gd name="T45" fmla="*/ 2147483647 h 129"/>
              <a:gd name="T46" fmla="*/ 2147483647 w 164"/>
              <a:gd name="T47" fmla="*/ 2147483647 h 129"/>
              <a:gd name="T48" fmla="*/ 2147483647 w 164"/>
              <a:gd name="T49" fmla="*/ 2147483647 h 129"/>
              <a:gd name="T50" fmla="*/ 2147483647 w 164"/>
              <a:gd name="T51" fmla="*/ 2147483647 h 129"/>
              <a:gd name="T52" fmla="*/ 2147483647 w 164"/>
              <a:gd name="T53" fmla="*/ 2147483647 h 129"/>
              <a:gd name="T54" fmla="*/ 2147483647 w 164"/>
              <a:gd name="T55" fmla="*/ 2147483647 h 129"/>
              <a:gd name="T56" fmla="*/ 2147483647 w 164"/>
              <a:gd name="T57" fmla="*/ 2147483647 h 129"/>
              <a:gd name="T58" fmla="*/ 2147483647 w 164"/>
              <a:gd name="T59" fmla="*/ 2147483647 h 129"/>
              <a:gd name="T60" fmla="*/ 2147483647 w 164"/>
              <a:gd name="T61" fmla="*/ 2147483647 h 129"/>
              <a:gd name="T62" fmla="*/ 2147483647 w 164"/>
              <a:gd name="T63" fmla="*/ 2147483647 h 129"/>
              <a:gd name="T64" fmla="*/ 2147483647 w 164"/>
              <a:gd name="T65" fmla="*/ 2147483647 h 129"/>
              <a:gd name="T66" fmla="*/ 2147483647 w 164"/>
              <a:gd name="T67" fmla="*/ 2147483647 h 129"/>
              <a:gd name="T68" fmla="*/ 2147483647 w 164"/>
              <a:gd name="T69" fmla="*/ 2147483647 h 129"/>
              <a:gd name="T70" fmla="*/ 2147483647 w 164"/>
              <a:gd name="T71" fmla="*/ 2147483647 h 129"/>
              <a:gd name="T72" fmla="*/ 2147483647 w 164"/>
              <a:gd name="T73" fmla="*/ 2147483647 h 129"/>
              <a:gd name="T74" fmla="*/ 2147483647 w 164"/>
              <a:gd name="T75" fmla="*/ 2147483647 h 129"/>
              <a:gd name="T76" fmla="*/ 2147483647 w 164"/>
              <a:gd name="T77" fmla="*/ 2147483647 h 129"/>
              <a:gd name="T78" fmla="*/ 2147483647 w 164"/>
              <a:gd name="T79" fmla="*/ 2147483647 h 129"/>
              <a:gd name="T80" fmla="*/ 2147483647 w 164"/>
              <a:gd name="T81" fmla="*/ 2147483647 h 129"/>
              <a:gd name="T82" fmla="*/ 2147483647 w 164"/>
              <a:gd name="T83" fmla="*/ 2147483647 h 129"/>
              <a:gd name="T84" fmla="*/ 2147483647 w 164"/>
              <a:gd name="T85" fmla="*/ 2147483647 h 129"/>
              <a:gd name="T86" fmla="*/ 2147483647 w 164"/>
              <a:gd name="T87" fmla="*/ 2147483647 h 129"/>
              <a:gd name="T88" fmla="*/ 2147483647 w 164"/>
              <a:gd name="T89" fmla="*/ 2147483647 h 129"/>
              <a:gd name="T90" fmla="*/ 2147483647 w 164"/>
              <a:gd name="T91" fmla="*/ 2147483647 h 129"/>
              <a:gd name="T92" fmla="*/ 2147483647 w 164"/>
              <a:gd name="T93" fmla="*/ 2147483647 h 129"/>
              <a:gd name="T94" fmla="*/ 2147483647 w 164"/>
              <a:gd name="T95" fmla="*/ 2147483647 h 129"/>
              <a:gd name="T96" fmla="*/ 2147483647 w 164"/>
              <a:gd name="T97" fmla="*/ 2147483647 h 129"/>
              <a:gd name="T98" fmla="*/ 2147483647 w 164"/>
              <a:gd name="T99" fmla="*/ 2147483647 h 129"/>
              <a:gd name="T100" fmla="*/ 2147483647 w 164"/>
              <a:gd name="T101" fmla="*/ 2147483647 h 129"/>
              <a:gd name="T102" fmla="*/ 2147483647 w 164"/>
              <a:gd name="T103" fmla="*/ 2147483647 h 129"/>
              <a:gd name="T104" fmla="*/ 2147483647 w 164"/>
              <a:gd name="T105" fmla="*/ 2147483647 h 12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64"/>
              <a:gd name="T160" fmla="*/ 0 h 129"/>
              <a:gd name="T161" fmla="*/ 164 w 164"/>
              <a:gd name="T162" fmla="*/ 129 h 12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64" h="129">
                <a:moveTo>
                  <a:pt x="164" y="37"/>
                </a:moveTo>
                <a:cubicBezTo>
                  <a:pt x="117" y="37"/>
                  <a:pt x="117" y="37"/>
                  <a:pt x="117" y="37"/>
                </a:cubicBezTo>
                <a:cubicBezTo>
                  <a:pt x="117" y="36"/>
                  <a:pt x="117" y="36"/>
                  <a:pt x="117" y="36"/>
                </a:cubicBezTo>
                <a:cubicBezTo>
                  <a:pt x="117" y="33"/>
                  <a:pt x="114" y="26"/>
                  <a:pt x="82" y="27"/>
                </a:cubicBezTo>
                <a:cubicBezTo>
                  <a:pt x="50" y="27"/>
                  <a:pt x="47" y="33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9"/>
                  <a:pt x="11" y="0"/>
                  <a:pt x="82" y="0"/>
                </a:cubicBezTo>
                <a:cubicBezTo>
                  <a:pt x="153" y="0"/>
                  <a:pt x="164" y="29"/>
                  <a:pt x="164" y="36"/>
                </a:cubicBezTo>
                <a:lnTo>
                  <a:pt x="164" y="37"/>
                </a:lnTo>
                <a:close/>
                <a:moveTo>
                  <a:pt x="0" y="52"/>
                </a:moveTo>
                <a:cubicBezTo>
                  <a:pt x="0" y="41"/>
                  <a:pt x="0" y="41"/>
                  <a:pt x="0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6"/>
                  <a:pt x="44" y="58"/>
                  <a:pt x="41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2" y="58"/>
                  <a:pt x="0" y="56"/>
                  <a:pt x="0" y="52"/>
                </a:cubicBezTo>
                <a:close/>
                <a:moveTo>
                  <a:pt x="23" y="91"/>
                </a:moveTo>
                <a:cubicBezTo>
                  <a:pt x="23" y="92"/>
                  <a:pt x="22" y="93"/>
                  <a:pt x="20" y="93"/>
                </a:cubicBezTo>
                <a:cubicBezTo>
                  <a:pt x="2" y="93"/>
                  <a:pt x="2" y="93"/>
                  <a:pt x="2" y="93"/>
                </a:cubicBezTo>
                <a:cubicBezTo>
                  <a:pt x="1" y="93"/>
                  <a:pt x="0" y="92"/>
                  <a:pt x="0" y="9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1"/>
                  <a:pt x="1" y="70"/>
                  <a:pt x="2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2" y="70"/>
                  <a:pt x="23" y="71"/>
                  <a:pt x="23" y="73"/>
                </a:cubicBezTo>
                <a:lnTo>
                  <a:pt x="23" y="91"/>
                </a:lnTo>
                <a:close/>
                <a:moveTo>
                  <a:pt x="41" y="126"/>
                </a:moveTo>
                <a:cubicBezTo>
                  <a:pt x="41" y="127"/>
                  <a:pt x="39" y="129"/>
                  <a:pt x="38" y="129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18" y="129"/>
                  <a:pt x="17" y="127"/>
                  <a:pt x="17" y="126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17" y="106"/>
                  <a:pt x="18" y="105"/>
                  <a:pt x="20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9" y="105"/>
                  <a:pt x="41" y="106"/>
                  <a:pt x="41" y="108"/>
                </a:cubicBezTo>
                <a:lnTo>
                  <a:pt x="41" y="126"/>
                </a:lnTo>
                <a:close/>
                <a:moveTo>
                  <a:pt x="58" y="91"/>
                </a:moveTo>
                <a:cubicBezTo>
                  <a:pt x="58" y="92"/>
                  <a:pt x="57" y="93"/>
                  <a:pt x="55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6" y="93"/>
                  <a:pt x="35" y="92"/>
                  <a:pt x="35" y="91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71"/>
                  <a:pt x="36" y="70"/>
                  <a:pt x="38" y="70"/>
                </a:cubicBezTo>
                <a:cubicBezTo>
                  <a:pt x="55" y="70"/>
                  <a:pt x="55" y="70"/>
                  <a:pt x="55" y="70"/>
                </a:cubicBezTo>
                <a:cubicBezTo>
                  <a:pt x="57" y="70"/>
                  <a:pt x="58" y="71"/>
                  <a:pt x="58" y="73"/>
                </a:cubicBezTo>
                <a:lnTo>
                  <a:pt x="58" y="91"/>
                </a:lnTo>
                <a:close/>
                <a:moveTo>
                  <a:pt x="76" y="126"/>
                </a:moveTo>
                <a:cubicBezTo>
                  <a:pt x="76" y="127"/>
                  <a:pt x="74" y="129"/>
                  <a:pt x="73" y="129"/>
                </a:cubicBezTo>
                <a:cubicBezTo>
                  <a:pt x="55" y="129"/>
                  <a:pt x="55" y="129"/>
                  <a:pt x="55" y="129"/>
                </a:cubicBezTo>
                <a:cubicBezTo>
                  <a:pt x="54" y="129"/>
                  <a:pt x="52" y="127"/>
                  <a:pt x="52" y="126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2" y="106"/>
                  <a:pt x="54" y="105"/>
                  <a:pt x="55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4" y="105"/>
                  <a:pt x="76" y="106"/>
                  <a:pt x="76" y="108"/>
                </a:cubicBezTo>
                <a:lnTo>
                  <a:pt x="76" y="126"/>
                </a:lnTo>
                <a:close/>
                <a:moveTo>
                  <a:pt x="93" y="91"/>
                </a:moveTo>
                <a:cubicBezTo>
                  <a:pt x="93" y="92"/>
                  <a:pt x="92" y="93"/>
                  <a:pt x="90" y="93"/>
                </a:cubicBezTo>
                <a:cubicBezTo>
                  <a:pt x="73" y="93"/>
                  <a:pt x="73" y="93"/>
                  <a:pt x="73" y="93"/>
                </a:cubicBezTo>
                <a:cubicBezTo>
                  <a:pt x="71" y="93"/>
                  <a:pt x="70" y="92"/>
                  <a:pt x="70" y="91"/>
                </a:cubicBezTo>
                <a:cubicBezTo>
                  <a:pt x="70" y="73"/>
                  <a:pt x="70" y="73"/>
                  <a:pt x="70" y="73"/>
                </a:cubicBezTo>
                <a:cubicBezTo>
                  <a:pt x="70" y="71"/>
                  <a:pt x="71" y="70"/>
                  <a:pt x="73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2" y="70"/>
                  <a:pt x="93" y="71"/>
                  <a:pt x="93" y="73"/>
                </a:cubicBezTo>
                <a:lnTo>
                  <a:pt x="93" y="91"/>
                </a:lnTo>
                <a:close/>
                <a:moveTo>
                  <a:pt x="111" y="126"/>
                </a:moveTo>
                <a:cubicBezTo>
                  <a:pt x="111" y="127"/>
                  <a:pt x="110" y="129"/>
                  <a:pt x="108" y="129"/>
                </a:cubicBezTo>
                <a:cubicBezTo>
                  <a:pt x="90" y="129"/>
                  <a:pt x="90" y="129"/>
                  <a:pt x="90" y="129"/>
                </a:cubicBezTo>
                <a:cubicBezTo>
                  <a:pt x="89" y="129"/>
                  <a:pt x="87" y="127"/>
                  <a:pt x="87" y="126"/>
                </a:cubicBezTo>
                <a:cubicBezTo>
                  <a:pt x="87" y="108"/>
                  <a:pt x="87" y="108"/>
                  <a:pt x="87" y="108"/>
                </a:cubicBezTo>
                <a:cubicBezTo>
                  <a:pt x="87" y="106"/>
                  <a:pt x="89" y="105"/>
                  <a:pt x="90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10" y="105"/>
                  <a:pt x="111" y="106"/>
                  <a:pt x="111" y="108"/>
                </a:cubicBezTo>
                <a:lnTo>
                  <a:pt x="111" y="126"/>
                </a:lnTo>
                <a:close/>
                <a:moveTo>
                  <a:pt x="128" y="91"/>
                </a:moveTo>
                <a:cubicBezTo>
                  <a:pt x="128" y="92"/>
                  <a:pt x="127" y="93"/>
                  <a:pt x="126" y="93"/>
                </a:cubicBezTo>
                <a:cubicBezTo>
                  <a:pt x="108" y="93"/>
                  <a:pt x="108" y="93"/>
                  <a:pt x="108" y="93"/>
                </a:cubicBezTo>
                <a:cubicBezTo>
                  <a:pt x="106" y="93"/>
                  <a:pt x="105" y="92"/>
                  <a:pt x="105" y="91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05" y="71"/>
                  <a:pt x="106" y="70"/>
                  <a:pt x="108" y="7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127" y="70"/>
                  <a:pt x="128" y="71"/>
                  <a:pt x="128" y="73"/>
                </a:cubicBezTo>
                <a:lnTo>
                  <a:pt x="128" y="91"/>
                </a:lnTo>
                <a:close/>
                <a:moveTo>
                  <a:pt x="164" y="52"/>
                </a:moveTo>
                <a:cubicBezTo>
                  <a:pt x="164" y="56"/>
                  <a:pt x="161" y="58"/>
                  <a:pt x="158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19" y="58"/>
                  <a:pt x="117" y="56"/>
                  <a:pt x="117" y="52"/>
                </a:cubicBezTo>
                <a:cubicBezTo>
                  <a:pt x="117" y="41"/>
                  <a:pt x="117" y="41"/>
                  <a:pt x="117" y="41"/>
                </a:cubicBezTo>
                <a:cubicBezTo>
                  <a:pt x="164" y="41"/>
                  <a:pt x="164" y="41"/>
                  <a:pt x="164" y="41"/>
                </a:cubicBezTo>
                <a:lnTo>
                  <a:pt x="164" y="52"/>
                </a:lnTo>
                <a:close/>
                <a:moveTo>
                  <a:pt x="146" y="126"/>
                </a:moveTo>
                <a:cubicBezTo>
                  <a:pt x="146" y="127"/>
                  <a:pt x="145" y="129"/>
                  <a:pt x="143" y="129"/>
                </a:cubicBezTo>
                <a:cubicBezTo>
                  <a:pt x="126" y="129"/>
                  <a:pt x="126" y="129"/>
                  <a:pt x="126" y="129"/>
                </a:cubicBezTo>
                <a:cubicBezTo>
                  <a:pt x="124" y="129"/>
                  <a:pt x="123" y="127"/>
                  <a:pt x="123" y="12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3" y="106"/>
                  <a:pt x="124" y="105"/>
                  <a:pt x="126" y="105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5" y="105"/>
                  <a:pt x="146" y="106"/>
                  <a:pt x="146" y="108"/>
                </a:cubicBezTo>
                <a:lnTo>
                  <a:pt x="146" y="126"/>
                </a:lnTo>
                <a:close/>
                <a:moveTo>
                  <a:pt x="164" y="91"/>
                </a:moveTo>
                <a:cubicBezTo>
                  <a:pt x="164" y="92"/>
                  <a:pt x="162" y="93"/>
                  <a:pt x="161" y="93"/>
                </a:cubicBezTo>
                <a:cubicBezTo>
                  <a:pt x="143" y="93"/>
                  <a:pt x="143" y="93"/>
                  <a:pt x="143" y="93"/>
                </a:cubicBezTo>
                <a:cubicBezTo>
                  <a:pt x="141" y="93"/>
                  <a:pt x="140" y="92"/>
                  <a:pt x="140" y="91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1"/>
                  <a:pt x="141" y="70"/>
                  <a:pt x="143" y="70"/>
                </a:cubicBezTo>
                <a:cubicBezTo>
                  <a:pt x="161" y="70"/>
                  <a:pt x="161" y="70"/>
                  <a:pt x="161" y="70"/>
                </a:cubicBezTo>
                <a:cubicBezTo>
                  <a:pt x="162" y="70"/>
                  <a:pt x="164" y="71"/>
                  <a:pt x="164" y="73"/>
                </a:cubicBezTo>
                <a:lnTo>
                  <a:pt x="164" y="91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8453" name="Group 7"/>
          <p:cNvGrpSpPr>
            <a:grpSpLocks/>
          </p:cNvGrpSpPr>
          <p:nvPr/>
        </p:nvGrpSpPr>
        <p:grpSpPr bwMode="auto">
          <a:xfrm>
            <a:off x="5694363" y="3619500"/>
            <a:ext cx="1182687" cy="1984375"/>
            <a:chOff x="0" y="0"/>
            <a:chExt cx="927240" cy="1574408"/>
          </a:xfrm>
        </p:grpSpPr>
        <p:grpSp>
          <p:nvGrpSpPr>
            <p:cNvPr id="16400" name="Group 2"/>
            <p:cNvGrpSpPr>
              <a:grpSpLocks/>
            </p:cNvGrpSpPr>
            <p:nvPr/>
          </p:nvGrpSpPr>
          <p:grpSpPr bwMode="auto">
            <a:xfrm>
              <a:off x="0" y="0"/>
              <a:ext cx="927240" cy="1090568"/>
              <a:chOff x="0" y="0"/>
              <a:chExt cx="3724" cy="1374"/>
            </a:xfrm>
          </p:grpSpPr>
          <p:sp>
            <p:nvSpPr>
              <p:cNvPr id="16402" name="Rectangle 4"/>
              <p:cNvSpPr>
                <a:spLocks noChangeArrowheads="1"/>
              </p:cNvSpPr>
              <p:nvPr/>
            </p:nvSpPr>
            <p:spPr bwMode="auto">
              <a:xfrm>
                <a:off x="0" y="396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114000"/>
                  </a:lnSpc>
                  <a:buFont typeface="Arial" pitchFamily="34" charset="0"/>
                  <a:buNone/>
                </a:pPr>
                <a:r>
                  <a:rPr lang="zh-CN" altLang="en-US" sz="1100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此处添加详细文本描述，建议与标题相关并符合整体语言风格，语言描述尽量简洁生动。</a:t>
                </a:r>
                <a:endParaRPr lang="en-US" altLang="zh-CN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6403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单击此处</a:t>
                </a:r>
              </a:p>
              <a:p>
                <a:pPr eaLnBrk="1" hangingPunct="1">
                  <a:lnSpc>
                    <a:spcPct val="80000"/>
                  </a:lnSpc>
                  <a:buFont typeface="Arial" pitchFamily="34" charset="0"/>
                  <a:buNone/>
                </a:pPr>
                <a:r>
                  <a:rPr lang="zh-CN" altLang="en-US" b="1">
                    <a:solidFill>
                      <a:srgbClr val="FFFFFF"/>
                    </a:solidFill>
                    <a:latin typeface="Microsoft JhengHei UI" panose="020B0604030504040204" pitchFamily="34" charset="-120"/>
                    <a:ea typeface="微软雅黑" pitchFamily="34" charset="-122"/>
                    <a:sym typeface="Microsoft JhengHei UI" panose="020B0604030504040204" pitchFamily="34" charset="-120"/>
                  </a:rPr>
                  <a:t>添加标题</a:t>
                </a:r>
                <a:endParaRPr lang="zh-CN" altLang="en-US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6401" name="Freeform 8"/>
            <p:cNvSpPr>
              <a:spLocks noEditPoints="1" noChangeArrowheads="1"/>
            </p:cNvSpPr>
            <p:nvPr/>
          </p:nvSpPr>
          <p:spPr bwMode="auto">
            <a:xfrm>
              <a:off x="269040" y="1191951"/>
              <a:ext cx="353872" cy="382457"/>
            </a:xfrm>
            <a:custGeom>
              <a:avLst/>
              <a:gdLst>
                <a:gd name="T0" fmla="*/ 2147483647 w 152"/>
                <a:gd name="T1" fmla="*/ 2147483647 h 164"/>
                <a:gd name="T2" fmla="*/ 0 w 152"/>
                <a:gd name="T3" fmla="*/ 2147483647 h 164"/>
                <a:gd name="T4" fmla="*/ 2147483647 w 152"/>
                <a:gd name="T5" fmla="*/ 2147483647 h 164"/>
                <a:gd name="T6" fmla="*/ 2147483647 w 152"/>
                <a:gd name="T7" fmla="*/ 2147483647 h 164"/>
                <a:gd name="T8" fmla="*/ 2147483647 w 152"/>
                <a:gd name="T9" fmla="*/ 0 h 164"/>
                <a:gd name="T10" fmla="*/ 2147483647 w 152"/>
                <a:gd name="T11" fmla="*/ 2147483647 h 164"/>
                <a:gd name="T12" fmla="*/ 2147483647 w 152"/>
                <a:gd name="T13" fmla="*/ 2147483647 h 164"/>
                <a:gd name="T14" fmla="*/ 2147483647 w 152"/>
                <a:gd name="T15" fmla="*/ 0 h 164"/>
                <a:gd name="T16" fmla="*/ 2147483647 w 152"/>
                <a:gd name="T17" fmla="*/ 2147483647 h 164"/>
                <a:gd name="T18" fmla="*/ 2147483647 w 152"/>
                <a:gd name="T19" fmla="*/ 2147483647 h 164"/>
                <a:gd name="T20" fmla="*/ 2147483647 w 152"/>
                <a:gd name="T21" fmla="*/ 2147483647 h 164"/>
                <a:gd name="T22" fmla="*/ 2147483647 w 152"/>
                <a:gd name="T23" fmla="*/ 2147483647 h 164"/>
                <a:gd name="T24" fmla="*/ 2147483647 w 152"/>
                <a:gd name="T25" fmla="*/ 2147483647 h 164"/>
                <a:gd name="T26" fmla="*/ 2147483647 w 152"/>
                <a:gd name="T27" fmla="*/ 2147483647 h 164"/>
                <a:gd name="T28" fmla="*/ 2147483647 w 152"/>
                <a:gd name="T29" fmla="*/ 2147483647 h 164"/>
                <a:gd name="T30" fmla="*/ 2147483647 w 152"/>
                <a:gd name="T31" fmla="*/ 2147483647 h 164"/>
                <a:gd name="T32" fmla="*/ 2147483647 w 152"/>
                <a:gd name="T33" fmla="*/ 2147483647 h 164"/>
                <a:gd name="T34" fmla="*/ 2147483647 w 152"/>
                <a:gd name="T35" fmla="*/ 2147483647 h 164"/>
                <a:gd name="T36" fmla="*/ 2147483647 w 152"/>
                <a:gd name="T37" fmla="*/ 2147483647 h 164"/>
                <a:gd name="T38" fmla="*/ 2147483647 w 152"/>
                <a:gd name="T39" fmla="*/ 2147483647 h 164"/>
                <a:gd name="T40" fmla="*/ 2147483647 w 152"/>
                <a:gd name="T41" fmla="*/ 2147483647 h 164"/>
                <a:gd name="T42" fmla="*/ 2147483647 w 152"/>
                <a:gd name="T43" fmla="*/ 2147483647 h 164"/>
                <a:gd name="T44" fmla="*/ 2147483647 w 152"/>
                <a:gd name="T45" fmla="*/ 2147483647 h 164"/>
                <a:gd name="T46" fmla="*/ 2147483647 w 152"/>
                <a:gd name="T47" fmla="*/ 2147483647 h 164"/>
                <a:gd name="T48" fmla="*/ 2147483647 w 152"/>
                <a:gd name="T49" fmla="*/ 2147483647 h 164"/>
                <a:gd name="T50" fmla="*/ 2147483647 w 152"/>
                <a:gd name="T51" fmla="*/ 2147483647 h 164"/>
                <a:gd name="T52" fmla="*/ 2147483647 w 152"/>
                <a:gd name="T53" fmla="*/ 2147483647 h 164"/>
                <a:gd name="T54" fmla="*/ 2147483647 w 152"/>
                <a:gd name="T55" fmla="*/ 2147483647 h 164"/>
                <a:gd name="T56" fmla="*/ 2147483647 w 152"/>
                <a:gd name="T57" fmla="*/ 2147483647 h 164"/>
                <a:gd name="T58" fmla="*/ 2147483647 w 152"/>
                <a:gd name="T59" fmla="*/ 2147483647 h 164"/>
                <a:gd name="T60" fmla="*/ 2147483647 w 152"/>
                <a:gd name="T61" fmla="*/ 2147483647 h 164"/>
                <a:gd name="T62" fmla="*/ 2147483647 w 152"/>
                <a:gd name="T63" fmla="*/ 2147483647 h 164"/>
                <a:gd name="T64" fmla="*/ 2147483647 w 152"/>
                <a:gd name="T65" fmla="*/ 2147483647 h 164"/>
                <a:gd name="T66" fmla="*/ 2147483647 w 152"/>
                <a:gd name="T67" fmla="*/ 2147483647 h 164"/>
                <a:gd name="T68" fmla="*/ 2147483647 w 152"/>
                <a:gd name="T69" fmla="*/ 2147483647 h 164"/>
                <a:gd name="T70" fmla="*/ 2147483647 w 152"/>
                <a:gd name="T71" fmla="*/ 2147483647 h 164"/>
                <a:gd name="T72" fmla="*/ 2147483647 w 152"/>
                <a:gd name="T73" fmla="*/ 2147483647 h 164"/>
                <a:gd name="T74" fmla="*/ 2147483647 w 152"/>
                <a:gd name="T75" fmla="*/ 2147483647 h 164"/>
                <a:gd name="T76" fmla="*/ 2147483647 w 152"/>
                <a:gd name="T77" fmla="*/ 2147483647 h 164"/>
                <a:gd name="T78" fmla="*/ 2147483647 w 152"/>
                <a:gd name="T79" fmla="*/ 2147483647 h 164"/>
                <a:gd name="T80" fmla="*/ 2147483647 w 152"/>
                <a:gd name="T81" fmla="*/ 2147483647 h 164"/>
                <a:gd name="T82" fmla="*/ 2147483647 w 152"/>
                <a:gd name="T83" fmla="*/ 2147483647 h 164"/>
                <a:gd name="T84" fmla="*/ 2147483647 w 152"/>
                <a:gd name="T85" fmla="*/ 2147483647 h 164"/>
                <a:gd name="T86" fmla="*/ 2147483647 w 152"/>
                <a:gd name="T87" fmla="*/ 2147483647 h 164"/>
                <a:gd name="T88" fmla="*/ 2147483647 w 152"/>
                <a:gd name="T89" fmla="*/ 2147483647 h 164"/>
                <a:gd name="T90" fmla="*/ 2147483647 w 152"/>
                <a:gd name="T91" fmla="*/ 2147483647 h 164"/>
                <a:gd name="T92" fmla="*/ 2147483647 w 152"/>
                <a:gd name="T93" fmla="*/ 2147483647 h 164"/>
                <a:gd name="T94" fmla="*/ 2147483647 w 152"/>
                <a:gd name="T95" fmla="*/ 2147483647 h 164"/>
                <a:gd name="T96" fmla="*/ 2147483647 w 152"/>
                <a:gd name="T97" fmla="*/ 2147483647 h 1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52"/>
                <a:gd name="T148" fmla="*/ 0 h 164"/>
                <a:gd name="T149" fmla="*/ 152 w 152"/>
                <a:gd name="T150" fmla="*/ 164 h 16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8458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工作完成情况</a:t>
            </a:r>
          </a:p>
        </p:txBody>
      </p:sp>
      <p:sp>
        <p:nvSpPr>
          <p:cNvPr id="18459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599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3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ldLvl="0" animBg="1" autoUpdateAnimBg="0"/>
      <p:bldP spid="18435" grpId="0" animBg="1"/>
      <p:bldP spid="18436" grpId="0" bldLvl="0" autoUpdateAnimBg="0"/>
      <p:bldP spid="18441" grpId="0" bldLvl="0" autoUpdateAnimBg="0"/>
      <p:bldP spid="18442" grpId="0" animBg="1"/>
      <p:bldP spid="18443" grpId="0" bldLvl="0" autoUpdateAnimBg="0"/>
      <p:bldP spid="18458" grpId="0" bldLvl="0" autoUpdateAnimBg="0"/>
      <p:bldP spid="18459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14"/>
          <p:cNvSpPr>
            <a:spLocks noChangeArrowheads="1"/>
          </p:cNvSpPr>
          <p:nvPr/>
        </p:nvSpPr>
        <p:spPr bwMode="auto">
          <a:xfrm rot="-8100000">
            <a:off x="3455194" y="2737644"/>
            <a:ext cx="1158875" cy="1928813"/>
          </a:xfrm>
          <a:custGeom>
            <a:avLst/>
            <a:gdLst>
              <a:gd name="T0" fmla="*/ 2147483647 w 486"/>
              <a:gd name="T1" fmla="*/ 0 h 799"/>
              <a:gd name="T2" fmla="*/ 2147483647 w 486"/>
              <a:gd name="T3" fmla="*/ 2147483647 h 799"/>
              <a:gd name="T4" fmla="*/ 2147483647 w 486"/>
              <a:gd name="T5" fmla="*/ 2147483647 h 799"/>
              <a:gd name="T6" fmla="*/ 2147483647 w 486"/>
              <a:gd name="T7" fmla="*/ 2147483647 h 799"/>
              <a:gd name="T8" fmla="*/ 2147483647 w 486"/>
              <a:gd name="T9" fmla="*/ 2147483647 h 799"/>
              <a:gd name="T10" fmla="*/ 2147483647 w 486"/>
              <a:gd name="T11" fmla="*/ 2147483647 h 799"/>
              <a:gd name="T12" fmla="*/ 2147483647 w 486"/>
              <a:gd name="T13" fmla="*/ 2147483647 h 799"/>
              <a:gd name="T14" fmla="*/ 2147483647 w 486"/>
              <a:gd name="T15" fmla="*/ 2147483647 h 799"/>
              <a:gd name="T16" fmla="*/ 2147483647 w 486"/>
              <a:gd name="T17" fmla="*/ 2147483647 h 799"/>
              <a:gd name="T18" fmla="*/ 2147483647 w 486"/>
              <a:gd name="T19" fmla="*/ 2147483647 h 799"/>
              <a:gd name="T20" fmla="*/ 2147483647 w 486"/>
              <a:gd name="T21" fmla="*/ 2147483647 h 799"/>
              <a:gd name="T22" fmla="*/ 2147483647 w 486"/>
              <a:gd name="T23" fmla="*/ 2147483647 h 799"/>
              <a:gd name="T24" fmla="*/ 2147483647 w 486"/>
              <a:gd name="T25" fmla="*/ 2147483647 h 799"/>
              <a:gd name="T26" fmla="*/ 2147483647 w 486"/>
              <a:gd name="T27" fmla="*/ 2147483647 h 799"/>
              <a:gd name="T28" fmla="*/ 2147483647 w 486"/>
              <a:gd name="T29" fmla="*/ 2147483647 h 799"/>
              <a:gd name="T30" fmla="*/ 2147483647 w 486"/>
              <a:gd name="T31" fmla="*/ 2147483647 h 799"/>
              <a:gd name="T32" fmla="*/ 2147483647 w 486"/>
              <a:gd name="T33" fmla="*/ 2147483647 h 799"/>
              <a:gd name="T34" fmla="*/ 2147483647 w 486"/>
              <a:gd name="T35" fmla="*/ 2147483647 h 799"/>
              <a:gd name="T36" fmla="*/ 2147483647 w 486"/>
              <a:gd name="T37" fmla="*/ 2147483647 h 799"/>
              <a:gd name="T38" fmla="*/ 2147483647 w 486"/>
              <a:gd name="T39" fmla="*/ 2147483647 h 799"/>
              <a:gd name="T40" fmla="*/ 2147483647 w 486"/>
              <a:gd name="T41" fmla="*/ 2147483647 h 799"/>
              <a:gd name="T42" fmla="*/ 2147483647 w 486"/>
              <a:gd name="T43" fmla="*/ 2147483647 h 799"/>
              <a:gd name="T44" fmla="*/ 2147483647 w 486"/>
              <a:gd name="T45" fmla="*/ 2147483647 h 799"/>
              <a:gd name="T46" fmla="*/ 2147483647 w 486"/>
              <a:gd name="T47" fmla="*/ 2147483647 h 799"/>
              <a:gd name="T48" fmla="*/ 2147483647 w 486"/>
              <a:gd name="T49" fmla="*/ 2147483647 h 799"/>
              <a:gd name="T50" fmla="*/ 2147483647 w 486"/>
              <a:gd name="T51" fmla="*/ 2147483647 h 799"/>
              <a:gd name="T52" fmla="*/ 2147483647 w 486"/>
              <a:gd name="T53" fmla="*/ 2147483647 h 799"/>
              <a:gd name="T54" fmla="*/ 2147483647 w 486"/>
              <a:gd name="T55" fmla="*/ 2147483647 h 799"/>
              <a:gd name="T56" fmla="*/ 2147483647 w 486"/>
              <a:gd name="T57" fmla="*/ 2147483647 h 799"/>
              <a:gd name="T58" fmla="*/ 2147483647 w 486"/>
              <a:gd name="T59" fmla="*/ 2147483647 h 799"/>
              <a:gd name="T60" fmla="*/ 2147483647 w 486"/>
              <a:gd name="T61" fmla="*/ 2147483647 h 799"/>
              <a:gd name="T62" fmla="*/ 2147483647 w 486"/>
              <a:gd name="T63" fmla="*/ 2147483647 h 799"/>
              <a:gd name="T64" fmla="*/ 2147483647 w 486"/>
              <a:gd name="T65" fmla="*/ 2147483647 h 799"/>
              <a:gd name="T66" fmla="*/ 2147483647 w 486"/>
              <a:gd name="T67" fmla="*/ 2147483647 h 799"/>
              <a:gd name="T68" fmla="*/ 0 w 486"/>
              <a:gd name="T69" fmla="*/ 2147483647 h 799"/>
              <a:gd name="T70" fmla="*/ 2147483647 w 486"/>
              <a:gd name="T71" fmla="*/ 2147483647 h 799"/>
              <a:gd name="T72" fmla="*/ 2147483647 w 486"/>
              <a:gd name="T73" fmla="*/ 2147483647 h 799"/>
              <a:gd name="T74" fmla="*/ 2147483647 w 486"/>
              <a:gd name="T75" fmla="*/ 2147483647 h 799"/>
              <a:gd name="T76" fmla="*/ 2147483647 w 486"/>
              <a:gd name="T77" fmla="*/ 2147483647 h 799"/>
              <a:gd name="T78" fmla="*/ 2147483647 w 486"/>
              <a:gd name="T79" fmla="*/ 2147483647 h 799"/>
              <a:gd name="T80" fmla="*/ 2147483647 w 486"/>
              <a:gd name="T81" fmla="*/ 2147483647 h 799"/>
              <a:gd name="T82" fmla="*/ 2147483647 w 486"/>
              <a:gd name="T83" fmla="*/ 2147483647 h 799"/>
              <a:gd name="T84" fmla="*/ 2147483647 w 486"/>
              <a:gd name="T85" fmla="*/ 2147483647 h 799"/>
              <a:gd name="T86" fmla="*/ 2147483647 w 486"/>
              <a:gd name="T87" fmla="*/ 2147483647 h 799"/>
              <a:gd name="T88" fmla="*/ 2147483647 w 486"/>
              <a:gd name="T89" fmla="*/ 2147483647 h 799"/>
              <a:gd name="T90" fmla="*/ 2147483647 w 486"/>
              <a:gd name="T91" fmla="*/ 2147483647 h 799"/>
              <a:gd name="T92" fmla="*/ 2147483647 w 486"/>
              <a:gd name="T93" fmla="*/ 2147483647 h 799"/>
              <a:gd name="T94" fmla="*/ 2147483647 w 486"/>
              <a:gd name="T95" fmla="*/ 0 h 79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86"/>
              <a:gd name="T145" fmla="*/ 0 h 799"/>
              <a:gd name="T146" fmla="*/ 486 w 486"/>
              <a:gd name="T147" fmla="*/ 799 h 799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9459" name="Freeform 6"/>
          <p:cNvSpPr>
            <a:spLocks noChangeArrowheads="1"/>
          </p:cNvSpPr>
          <p:nvPr/>
        </p:nvSpPr>
        <p:spPr bwMode="auto">
          <a:xfrm>
            <a:off x="-28575" y="2520950"/>
            <a:ext cx="11837988" cy="3101975"/>
          </a:xfrm>
          <a:custGeom>
            <a:avLst/>
            <a:gdLst>
              <a:gd name="T0" fmla="*/ 2147483647 w 4902"/>
              <a:gd name="T1" fmla="*/ 2147483647 h 1301"/>
              <a:gd name="T2" fmla="*/ 2147483647 w 4902"/>
              <a:gd name="T3" fmla="*/ 2147483647 h 1301"/>
              <a:gd name="T4" fmla="*/ 2147483647 w 4902"/>
              <a:gd name="T5" fmla="*/ 2147483647 h 1301"/>
              <a:gd name="T6" fmla="*/ 2147483647 w 4902"/>
              <a:gd name="T7" fmla="*/ 2147483647 h 1301"/>
              <a:gd name="T8" fmla="*/ 2147483647 w 4902"/>
              <a:gd name="T9" fmla="*/ 2147483647 h 1301"/>
              <a:gd name="T10" fmla="*/ 2147483647 w 4902"/>
              <a:gd name="T11" fmla="*/ 2147483647 h 1301"/>
              <a:gd name="T12" fmla="*/ 2147483647 w 4902"/>
              <a:gd name="T13" fmla="*/ 2147483647 h 1301"/>
              <a:gd name="T14" fmla="*/ 2147483647 w 4902"/>
              <a:gd name="T15" fmla="*/ 2147483647 h 1301"/>
              <a:gd name="T16" fmla="*/ 2147483647 w 4902"/>
              <a:gd name="T17" fmla="*/ 2147483647 h 1301"/>
              <a:gd name="T18" fmla="*/ 2147483647 w 4902"/>
              <a:gd name="T19" fmla="*/ 2147483647 h 1301"/>
              <a:gd name="T20" fmla="*/ 2147483647 w 4902"/>
              <a:gd name="T21" fmla="*/ 2147483647 h 1301"/>
              <a:gd name="T22" fmla="*/ 2147483647 w 4902"/>
              <a:gd name="T23" fmla="*/ 2147483647 h 1301"/>
              <a:gd name="T24" fmla="*/ 2147483647 w 4902"/>
              <a:gd name="T25" fmla="*/ 2147483647 h 1301"/>
              <a:gd name="T26" fmla="*/ 2147483647 w 4902"/>
              <a:gd name="T27" fmla="*/ 2147483647 h 1301"/>
              <a:gd name="T28" fmla="*/ 2147483647 w 4902"/>
              <a:gd name="T29" fmla="*/ 2147483647 h 1301"/>
              <a:gd name="T30" fmla="*/ 2147483647 w 4902"/>
              <a:gd name="T31" fmla="*/ 2147483647 h 1301"/>
              <a:gd name="T32" fmla="*/ 2147483647 w 4902"/>
              <a:gd name="T33" fmla="*/ 2147483647 h 1301"/>
              <a:gd name="T34" fmla="*/ 2147483647 w 4902"/>
              <a:gd name="T35" fmla="*/ 2147483647 h 1301"/>
              <a:gd name="T36" fmla="*/ 2147483647 w 4902"/>
              <a:gd name="T37" fmla="*/ 2147483647 h 1301"/>
              <a:gd name="T38" fmla="*/ 2147483647 w 4902"/>
              <a:gd name="T39" fmla="*/ 2147483647 h 1301"/>
              <a:gd name="T40" fmla="*/ 2147483647 w 4902"/>
              <a:gd name="T41" fmla="*/ 2147483647 h 1301"/>
              <a:gd name="T42" fmla="*/ 2147483647 w 4902"/>
              <a:gd name="T43" fmla="*/ 2147483647 h 1301"/>
              <a:gd name="T44" fmla="*/ 2147483647 w 4902"/>
              <a:gd name="T45" fmla="*/ 2147483647 h 1301"/>
              <a:gd name="T46" fmla="*/ 2147483647 w 4902"/>
              <a:gd name="T47" fmla="*/ 2147483647 h 1301"/>
              <a:gd name="T48" fmla="*/ 2147483647 w 4902"/>
              <a:gd name="T49" fmla="*/ 2147483647 h 1301"/>
              <a:gd name="T50" fmla="*/ 2147483647 w 4902"/>
              <a:gd name="T51" fmla="*/ 2147483647 h 1301"/>
              <a:gd name="T52" fmla="*/ 2147483647 w 4902"/>
              <a:gd name="T53" fmla="*/ 2147483647 h 1301"/>
              <a:gd name="T54" fmla="*/ 0 w 4902"/>
              <a:gd name="T55" fmla="*/ 2147483647 h 1301"/>
              <a:gd name="T56" fmla="*/ 2147483647 w 4902"/>
              <a:gd name="T57" fmla="*/ 2147483647 h 1301"/>
              <a:gd name="T58" fmla="*/ 2147483647 w 4902"/>
              <a:gd name="T59" fmla="*/ 2147483647 h 1301"/>
              <a:gd name="T60" fmla="*/ 2147483647 w 4902"/>
              <a:gd name="T61" fmla="*/ 2147483647 h 1301"/>
              <a:gd name="T62" fmla="*/ 2147483647 w 4902"/>
              <a:gd name="T63" fmla="*/ 2147483647 h 1301"/>
              <a:gd name="T64" fmla="*/ 2147483647 w 4902"/>
              <a:gd name="T65" fmla="*/ 2147483647 h 1301"/>
              <a:gd name="T66" fmla="*/ 2147483647 w 4902"/>
              <a:gd name="T67" fmla="*/ 2147483647 h 1301"/>
              <a:gd name="T68" fmla="*/ 2147483647 w 4902"/>
              <a:gd name="T69" fmla="*/ 2147483647 h 1301"/>
              <a:gd name="T70" fmla="*/ 2147483647 w 4902"/>
              <a:gd name="T71" fmla="*/ 2147483647 h 1301"/>
              <a:gd name="T72" fmla="*/ 2147483647 w 4902"/>
              <a:gd name="T73" fmla="*/ 2147483647 h 1301"/>
              <a:gd name="T74" fmla="*/ 2147483647 w 4902"/>
              <a:gd name="T75" fmla="*/ 2147483647 h 1301"/>
              <a:gd name="T76" fmla="*/ 2147483647 w 4902"/>
              <a:gd name="T77" fmla="*/ 2147483647 h 1301"/>
              <a:gd name="T78" fmla="*/ 2147483647 w 4902"/>
              <a:gd name="T79" fmla="*/ 2147483647 h 1301"/>
              <a:gd name="T80" fmla="*/ 2147483647 w 4902"/>
              <a:gd name="T81" fmla="*/ 2147483647 h 1301"/>
              <a:gd name="T82" fmla="*/ 2147483647 w 4902"/>
              <a:gd name="T83" fmla="*/ 2147483647 h 1301"/>
              <a:gd name="T84" fmla="*/ 2147483647 w 4902"/>
              <a:gd name="T85" fmla="*/ 2147483647 h 1301"/>
              <a:gd name="T86" fmla="*/ 2147483647 w 4902"/>
              <a:gd name="T87" fmla="*/ 2147483647 h 1301"/>
              <a:gd name="T88" fmla="*/ 2147483647 w 4902"/>
              <a:gd name="T89" fmla="*/ 2147483647 h 1301"/>
              <a:gd name="T90" fmla="*/ 2147483647 w 4902"/>
              <a:gd name="T91" fmla="*/ 2147483647 h 1301"/>
              <a:gd name="T92" fmla="*/ 2147483647 w 4902"/>
              <a:gd name="T93" fmla="*/ 2147483647 h 1301"/>
              <a:gd name="T94" fmla="*/ 2147483647 w 4902"/>
              <a:gd name="T95" fmla="*/ 2147483647 h 1301"/>
              <a:gd name="T96" fmla="*/ 2147483647 w 4902"/>
              <a:gd name="T97" fmla="*/ 2147483647 h 1301"/>
              <a:gd name="T98" fmla="*/ 2147483647 w 4902"/>
              <a:gd name="T99" fmla="*/ 0 h 130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902"/>
              <a:gd name="T151" fmla="*/ 0 h 1301"/>
              <a:gd name="T152" fmla="*/ 4902 w 4902"/>
              <a:gd name="T153" fmla="*/ 1301 h 130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9460" name="Freeform 13"/>
          <p:cNvSpPr>
            <a:spLocks noChangeArrowheads="1"/>
          </p:cNvSpPr>
          <p:nvPr/>
        </p:nvSpPr>
        <p:spPr bwMode="auto">
          <a:xfrm>
            <a:off x="6989763" y="3886200"/>
            <a:ext cx="1716087" cy="434975"/>
          </a:xfrm>
          <a:custGeom>
            <a:avLst/>
            <a:gdLst>
              <a:gd name="T0" fmla="*/ 2147483647 w 962"/>
              <a:gd name="T1" fmla="*/ 0 h 183"/>
              <a:gd name="T2" fmla="*/ 2147483647 w 962"/>
              <a:gd name="T3" fmla="*/ 2147483647 h 183"/>
              <a:gd name="T4" fmla="*/ 2147483647 w 962"/>
              <a:gd name="T5" fmla="*/ 2147483647 h 183"/>
              <a:gd name="T6" fmla="*/ 2147483647 w 962"/>
              <a:gd name="T7" fmla="*/ 2147483647 h 183"/>
              <a:gd name="T8" fmla="*/ 2147483647 w 962"/>
              <a:gd name="T9" fmla="*/ 2147483647 h 183"/>
              <a:gd name="T10" fmla="*/ 2147483647 w 962"/>
              <a:gd name="T11" fmla="*/ 2147483647 h 183"/>
              <a:gd name="T12" fmla="*/ 2147483647 w 962"/>
              <a:gd name="T13" fmla="*/ 2147483647 h 183"/>
              <a:gd name="T14" fmla="*/ 2147483647 w 962"/>
              <a:gd name="T15" fmla="*/ 2147483647 h 183"/>
              <a:gd name="T16" fmla="*/ 2147483647 w 962"/>
              <a:gd name="T17" fmla="*/ 2147483647 h 183"/>
              <a:gd name="T18" fmla="*/ 2147483647 w 962"/>
              <a:gd name="T19" fmla="*/ 2147483647 h 183"/>
              <a:gd name="T20" fmla="*/ 2147483647 w 962"/>
              <a:gd name="T21" fmla="*/ 2147483647 h 183"/>
              <a:gd name="T22" fmla="*/ 2147483647 w 962"/>
              <a:gd name="T23" fmla="*/ 2147483647 h 183"/>
              <a:gd name="T24" fmla="*/ 2147483647 w 962"/>
              <a:gd name="T25" fmla="*/ 2147483647 h 183"/>
              <a:gd name="T26" fmla="*/ 2147483647 w 962"/>
              <a:gd name="T27" fmla="*/ 2147483647 h 183"/>
              <a:gd name="T28" fmla="*/ 2147483647 w 962"/>
              <a:gd name="T29" fmla="*/ 2147483647 h 183"/>
              <a:gd name="T30" fmla="*/ 2147483647 w 962"/>
              <a:gd name="T31" fmla="*/ 2147483647 h 183"/>
              <a:gd name="T32" fmla="*/ 2147483647 w 962"/>
              <a:gd name="T33" fmla="*/ 2147483647 h 183"/>
              <a:gd name="T34" fmla="*/ 2147483647 w 962"/>
              <a:gd name="T35" fmla="*/ 2147483647 h 183"/>
              <a:gd name="T36" fmla="*/ 2147483647 w 962"/>
              <a:gd name="T37" fmla="*/ 2147483647 h 183"/>
              <a:gd name="T38" fmla="*/ 2147483647 w 962"/>
              <a:gd name="T39" fmla="*/ 2147483647 h 183"/>
              <a:gd name="T40" fmla="*/ 2147483647 w 962"/>
              <a:gd name="T41" fmla="*/ 2147483647 h 183"/>
              <a:gd name="T42" fmla="*/ 2147483647 w 962"/>
              <a:gd name="T43" fmla="*/ 2147483647 h 183"/>
              <a:gd name="T44" fmla="*/ 2147483647 w 962"/>
              <a:gd name="T45" fmla="*/ 2147483647 h 183"/>
              <a:gd name="T46" fmla="*/ 2147483647 w 962"/>
              <a:gd name="T47" fmla="*/ 2147483647 h 183"/>
              <a:gd name="T48" fmla="*/ 0 w 962"/>
              <a:gd name="T49" fmla="*/ 2147483647 h 183"/>
              <a:gd name="T50" fmla="*/ 2147483647 w 962"/>
              <a:gd name="T51" fmla="*/ 2147483647 h 183"/>
              <a:gd name="T52" fmla="*/ 2147483647 w 962"/>
              <a:gd name="T53" fmla="*/ 2147483647 h 183"/>
              <a:gd name="T54" fmla="*/ 2147483647 w 962"/>
              <a:gd name="T55" fmla="*/ 2147483647 h 183"/>
              <a:gd name="T56" fmla="*/ 2147483647 w 962"/>
              <a:gd name="T57" fmla="*/ 2147483647 h 183"/>
              <a:gd name="T58" fmla="*/ 2147483647 w 962"/>
              <a:gd name="T59" fmla="*/ 2147483647 h 183"/>
              <a:gd name="T60" fmla="*/ 2147483647 w 962"/>
              <a:gd name="T61" fmla="*/ 2147483647 h 183"/>
              <a:gd name="T62" fmla="*/ 2147483647 w 962"/>
              <a:gd name="T63" fmla="*/ 0 h 18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62"/>
              <a:gd name="T97" fmla="*/ 0 h 183"/>
              <a:gd name="T98" fmla="*/ 962 w 962"/>
              <a:gd name="T99" fmla="*/ 183 h 18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9461" name="Group 19"/>
          <p:cNvGrpSpPr>
            <a:grpSpLocks/>
          </p:cNvGrpSpPr>
          <p:nvPr/>
        </p:nvGrpSpPr>
        <p:grpSpPr bwMode="auto">
          <a:xfrm>
            <a:off x="704850" y="3665538"/>
            <a:ext cx="1912938" cy="1208087"/>
            <a:chOff x="0" y="0"/>
            <a:chExt cx="1499240" cy="958587"/>
          </a:xfrm>
        </p:grpSpPr>
        <p:sp>
          <p:nvSpPr>
            <p:cNvPr id="17448" name="Rectangle 26"/>
            <p:cNvSpPr>
              <a:spLocks noChangeArrowheads="1"/>
            </p:cNvSpPr>
            <p:nvPr/>
          </p:nvSpPr>
          <p:spPr bwMode="auto">
            <a:xfrm>
              <a:off x="0" y="212879"/>
              <a:ext cx="1499240" cy="745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</a:t>
              </a:r>
              <a:endParaRPr lang="en-US" altLang="zh-CN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449" name="Rectangle 27"/>
            <p:cNvSpPr>
              <a:spLocks noChangeArrowheads="1"/>
            </p:cNvSpPr>
            <p:nvPr/>
          </p:nvSpPr>
          <p:spPr bwMode="auto">
            <a:xfrm>
              <a:off x="68430" y="0"/>
              <a:ext cx="1362379" cy="171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sp>
        <p:nvSpPr>
          <p:cNvPr id="19464" name="Freeform 13"/>
          <p:cNvSpPr>
            <a:spLocks noChangeArrowheads="1"/>
          </p:cNvSpPr>
          <p:nvPr/>
        </p:nvSpPr>
        <p:spPr bwMode="auto">
          <a:xfrm rot="5910658">
            <a:off x="7739856" y="2524920"/>
            <a:ext cx="1298575" cy="442912"/>
          </a:xfrm>
          <a:custGeom>
            <a:avLst/>
            <a:gdLst>
              <a:gd name="T0" fmla="*/ 2147483647 w 962"/>
              <a:gd name="T1" fmla="*/ 0 h 183"/>
              <a:gd name="T2" fmla="*/ 2147483647 w 962"/>
              <a:gd name="T3" fmla="*/ 2147483647 h 183"/>
              <a:gd name="T4" fmla="*/ 2147483647 w 962"/>
              <a:gd name="T5" fmla="*/ 2147483647 h 183"/>
              <a:gd name="T6" fmla="*/ 2147483647 w 962"/>
              <a:gd name="T7" fmla="*/ 2147483647 h 183"/>
              <a:gd name="T8" fmla="*/ 2147483647 w 962"/>
              <a:gd name="T9" fmla="*/ 2147483647 h 183"/>
              <a:gd name="T10" fmla="*/ 2147483647 w 962"/>
              <a:gd name="T11" fmla="*/ 2147483647 h 183"/>
              <a:gd name="T12" fmla="*/ 2147483647 w 962"/>
              <a:gd name="T13" fmla="*/ 2147483647 h 183"/>
              <a:gd name="T14" fmla="*/ 2147483647 w 962"/>
              <a:gd name="T15" fmla="*/ 2147483647 h 183"/>
              <a:gd name="T16" fmla="*/ 2147483647 w 962"/>
              <a:gd name="T17" fmla="*/ 2147483647 h 183"/>
              <a:gd name="T18" fmla="*/ 2147483647 w 962"/>
              <a:gd name="T19" fmla="*/ 2147483647 h 183"/>
              <a:gd name="T20" fmla="*/ 2147483647 w 962"/>
              <a:gd name="T21" fmla="*/ 2147483647 h 183"/>
              <a:gd name="T22" fmla="*/ 2147483647 w 962"/>
              <a:gd name="T23" fmla="*/ 2147483647 h 183"/>
              <a:gd name="T24" fmla="*/ 2147483647 w 962"/>
              <a:gd name="T25" fmla="*/ 2147483647 h 183"/>
              <a:gd name="T26" fmla="*/ 2147483647 w 962"/>
              <a:gd name="T27" fmla="*/ 2147483647 h 183"/>
              <a:gd name="T28" fmla="*/ 2147483647 w 962"/>
              <a:gd name="T29" fmla="*/ 2147483647 h 183"/>
              <a:gd name="T30" fmla="*/ 2147483647 w 962"/>
              <a:gd name="T31" fmla="*/ 2147483647 h 183"/>
              <a:gd name="T32" fmla="*/ 2147483647 w 962"/>
              <a:gd name="T33" fmla="*/ 2147483647 h 183"/>
              <a:gd name="T34" fmla="*/ 2147483647 w 962"/>
              <a:gd name="T35" fmla="*/ 2147483647 h 183"/>
              <a:gd name="T36" fmla="*/ 2147483647 w 962"/>
              <a:gd name="T37" fmla="*/ 2147483647 h 183"/>
              <a:gd name="T38" fmla="*/ 2147483647 w 962"/>
              <a:gd name="T39" fmla="*/ 2147483647 h 183"/>
              <a:gd name="T40" fmla="*/ 2147483647 w 962"/>
              <a:gd name="T41" fmla="*/ 2147483647 h 183"/>
              <a:gd name="T42" fmla="*/ 2147483647 w 962"/>
              <a:gd name="T43" fmla="*/ 2147483647 h 183"/>
              <a:gd name="T44" fmla="*/ 2147483647 w 962"/>
              <a:gd name="T45" fmla="*/ 2147483647 h 183"/>
              <a:gd name="T46" fmla="*/ 2147483647 w 962"/>
              <a:gd name="T47" fmla="*/ 2147483647 h 183"/>
              <a:gd name="T48" fmla="*/ 0 w 962"/>
              <a:gd name="T49" fmla="*/ 2147483647 h 183"/>
              <a:gd name="T50" fmla="*/ 2147483647 w 962"/>
              <a:gd name="T51" fmla="*/ 2147483647 h 183"/>
              <a:gd name="T52" fmla="*/ 2147483647 w 962"/>
              <a:gd name="T53" fmla="*/ 2147483647 h 183"/>
              <a:gd name="T54" fmla="*/ 2147483647 w 962"/>
              <a:gd name="T55" fmla="*/ 2147483647 h 183"/>
              <a:gd name="T56" fmla="*/ 2147483647 w 962"/>
              <a:gd name="T57" fmla="*/ 2147483647 h 183"/>
              <a:gd name="T58" fmla="*/ 2147483647 w 962"/>
              <a:gd name="T59" fmla="*/ 2147483647 h 183"/>
              <a:gd name="T60" fmla="*/ 2147483647 w 962"/>
              <a:gd name="T61" fmla="*/ 2147483647 h 183"/>
              <a:gd name="T62" fmla="*/ 2147483647 w 962"/>
              <a:gd name="T63" fmla="*/ 0 h 18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62"/>
              <a:gd name="T97" fmla="*/ 0 h 183"/>
              <a:gd name="T98" fmla="*/ 962 w 962"/>
              <a:gd name="T99" fmla="*/ 183 h 18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9465" name="Group 129"/>
          <p:cNvGrpSpPr>
            <a:grpSpLocks/>
          </p:cNvGrpSpPr>
          <p:nvPr/>
        </p:nvGrpSpPr>
        <p:grpSpPr bwMode="auto">
          <a:xfrm>
            <a:off x="2663825" y="2711450"/>
            <a:ext cx="1739900" cy="1073150"/>
            <a:chOff x="0" y="0"/>
            <a:chExt cx="1362945" cy="852351"/>
          </a:xfrm>
        </p:grpSpPr>
        <p:sp>
          <p:nvSpPr>
            <p:cNvPr id="17446" name="Rectangle 26"/>
            <p:cNvSpPr>
              <a:spLocks noChangeArrowheads="1"/>
            </p:cNvSpPr>
            <p:nvPr/>
          </p:nvSpPr>
          <p:spPr bwMode="auto">
            <a:xfrm>
              <a:off x="0" y="253436"/>
              <a:ext cx="1355484" cy="598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  <p:sp>
          <p:nvSpPr>
            <p:cNvPr id="17447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1362945" cy="170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19468" name="Group 132"/>
          <p:cNvGrpSpPr>
            <a:grpSpLocks/>
          </p:cNvGrpSpPr>
          <p:nvPr/>
        </p:nvGrpSpPr>
        <p:grpSpPr bwMode="auto">
          <a:xfrm>
            <a:off x="6197600" y="1905000"/>
            <a:ext cx="1739900" cy="1093788"/>
            <a:chOff x="0" y="0"/>
            <a:chExt cx="1362945" cy="867353"/>
          </a:xfrm>
        </p:grpSpPr>
        <p:sp>
          <p:nvSpPr>
            <p:cNvPr id="17444" name="Rectangle 26"/>
            <p:cNvSpPr>
              <a:spLocks noChangeArrowheads="1"/>
            </p:cNvSpPr>
            <p:nvPr/>
          </p:nvSpPr>
          <p:spPr bwMode="auto">
            <a:xfrm>
              <a:off x="0" y="268137"/>
              <a:ext cx="1355484" cy="599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  <p:sp>
          <p:nvSpPr>
            <p:cNvPr id="17445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1362945" cy="171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19471" name="Group 135"/>
          <p:cNvGrpSpPr>
            <a:grpSpLocks/>
          </p:cNvGrpSpPr>
          <p:nvPr/>
        </p:nvGrpSpPr>
        <p:grpSpPr bwMode="auto">
          <a:xfrm>
            <a:off x="5559425" y="5408613"/>
            <a:ext cx="1912938" cy="1046162"/>
            <a:chOff x="0" y="0"/>
            <a:chExt cx="1499240" cy="830586"/>
          </a:xfrm>
        </p:grpSpPr>
        <p:sp>
          <p:nvSpPr>
            <p:cNvPr id="17442" name="Rectangle 26"/>
            <p:cNvSpPr>
              <a:spLocks noChangeArrowheads="1"/>
            </p:cNvSpPr>
            <p:nvPr/>
          </p:nvSpPr>
          <p:spPr bwMode="auto">
            <a:xfrm>
              <a:off x="0" y="239471"/>
              <a:ext cx="1499240" cy="591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43" name="Rectangle 27"/>
            <p:cNvSpPr>
              <a:spLocks noChangeArrowheads="1"/>
            </p:cNvSpPr>
            <p:nvPr/>
          </p:nvSpPr>
          <p:spPr bwMode="auto">
            <a:xfrm>
              <a:off x="68430" y="0"/>
              <a:ext cx="1362379" cy="171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19474" name="Group 138"/>
          <p:cNvGrpSpPr>
            <a:grpSpLocks/>
          </p:cNvGrpSpPr>
          <p:nvPr/>
        </p:nvGrpSpPr>
        <p:grpSpPr bwMode="auto">
          <a:xfrm>
            <a:off x="7832725" y="4830763"/>
            <a:ext cx="1912938" cy="1047750"/>
            <a:chOff x="0" y="0"/>
            <a:chExt cx="1499240" cy="832026"/>
          </a:xfrm>
        </p:grpSpPr>
        <p:sp>
          <p:nvSpPr>
            <p:cNvPr id="17440" name="Rectangle 26"/>
            <p:cNvSpPr>
              <a:spLocks noChangeArrowheads="1"/>
            </p:cNvSpPr>
            <p:nvPr/>
          </p:nvSpPr>
          <p:spPr bwMode="auto">
            <a:xfrm>
              <a:off x="0" y="242044"/>
              <a:ext cx="1499240" cy="58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41" name="Rectangle 27"/>
            <p:cNvSpPr>
              <a:spLocks noChangeArrowheads="1"/>
            </p:cNvSpPr>
            <p:nvPr/>
          </p:nvSpPr>
          <p:spPr bwMode="auto">
            <a:xfrm>
              <a:off x="68430" y="0"/>
              <a:ext cx="1362379" cy="171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19477" name="Group 141"/>
          <p:cNvGrpSpPr>
            <a:grpSpLocks/>
          </p:cNvGrpSpPr>
          <p:nvPr/>
        </p:nvGrpSpPr>
        <p:grpSpPr bwMode="auto">
          <a:xfrm>
            <a:off x="9261475" y="3094038"/>
            <a:ext cx="1911350" cy="1055687"/>
            <a:chOff x="0" y="0"/>
            <a:chExt cx="1499240" cy="838333"/>
          </a:xfrm>
        </p:grpSpPr>
        <p:sp>
          <p:nvSpPr>
            <p:cNvPr id="17438" name="Rectangle 26"/>
            <p:cNvSpPr>
              <a:spLocks noChangeArrowheads="1"/>
            </p:cNvSpPr>
            <p:nvPr/>
          </p:nvSpPr>
          <p:spPr bwMode="auto">
            <a:xfrm>
              <a:off x="0" y="248348"/>
              <a:ext cx="1499240" cy="58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439" name="Rectangle 27"/>
            <p:cNvSpPr>
              <a:spLocks noChangeArrowheads="1"/>
            </p:cNvSpPr>
            <p:nvPr/>
          </p:nvSpPr>
          <p:spPr bwMode="auto">
            <a:xfrm>
              <a:off x="68487" y="0"/>
              <a:ext cx="1362266" cy="171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itchFamily="34" charset="0"/>
                <a:buNone/>
                <a:defRPr/>
              </a:pPr>
              <a:r>
                <a:rPr lang="zh-CN" altLang="en-US" sz="22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19480" name="Group 15"/>
          <p:cNvGrpSpPr>
            <a:grpSpLocks/>
          </p:cNvGrpSpPr>
          <p:nvPr/>
        </p:nvGrpSpPr>
        <p:grpSpPr bwMode="auto">
          <a:xfrm>
            <a:off x="8407400" y="4008438"/>
            <a:ext cx="596900" cy="588962"/>
            <a:chOff x="0" y="0"/>
            <a:chExt cx="467298" cy="467298"/>
          </a:xfrm>
        </p:grpSpPr>
        <p:sp>
          <p:nvSpPr>
            <p:cNvPr id="17436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467298" cy="467298"/>
            </a:xfrm>
            <a:custGeom>
              <a:avLst/>
              <a:gdLst>
                <a:gd name="T0" fmla="*/ 2147483647 w 204"/>
                <a:gd name="T1" fmla="*/ 0 h 204"/>
                <a:gd name="T2" fmla="*/ 2147483647 w 204"/>
                <a:gd name="T3" fmla="*/ 2147483647 h 204"/>
                <a:gd name="T4" fmla="*/ 2147483647 w 204"/>
                <a:gd name="T5" fmla="*/ 2147483647 h 204"/>
                <a:gd name="T6" fmla="*/ 2147483647 w 204"/>
                <a:gd name="T7" fmla="*/ 2147483647 h 204"/>
                <a:gd name="T8" fmla="*/ 2147483647 w 204"/>
                <a:gd name="T9" fmla="*/ 2147483647 h 204"/>
                <a:gd name="T10" fmla="*/ 2147483647 w 204"/>
                <a:gd name="T11" fmla="*/ 2147483647 h 204"/>
                <a:gd name="T12" fmla="*/ 2147483647 w 204"/>
                <a:gd name="T13" fmla="*/ 2147483647 h 204"/>
                <a:gd name="T14" fmla="*/ 2147483647 w 204"/>
                <a:gd name="T15" fmla="*/ 2147483647 h 204"/>
                <a:gd name="T16" fmla="*/ 2147483647 w 204"/>
                <a:gd name="T17" fmla="*/ 2147483647 h 204"/>
                <a:gd name="T18" fmla="*/ 2147483647 w 204"/>
                <a:gd name="T19" fmla="*/ 2147483647 h 204"/>
                <a:gd name="T20" fmla="*/ 2147483647 w 204"/>
                <a:gd name="T21" fmla="*/ 2147483647 h 204"/>
                <a:gd name="T22" fmla="*/ 2147483647 w 204"/>
                <a:gd name="T23" fmla="*/ 2147483647 h 204"/>
                <a:gd name="T24" fmla="*/ 2147483647 w 204"/>
                <a:gd name="T25" fmla="*/ 2147483647 h 204"/>
                <a:gd name="T26" fmla="*/ 2147483647 w 204"/>
                <a:gd name="T27" fmla="*/ 2147483647 h 204"/>
                <a:gd name="T28" fmla="*/ 2147483647 w 204"/>
                <a:gd name="T29" fmla="*/ 2147483647 h 204"/>
                <a:gd name="T30" fmla="*/ 2147483647 w 204"/>
                <a:gd name="T31" fmla="*/ 2147483647 h 204"/>
                <a:gd name="T32" fmla="*/ 2147483647 w 204"/>
                <a:gd name="T33" fmla="*/ 2147483647 h 204"/>
                <a:gd name="T34" fmla="*/ 2147483647 w 204"/>
                <a:gd name="T35" fmla="*/ 2147483647 h 204"/>
                <a:gd name="T36" fmla="*/ 0 w 204"/>
                <a:gd name="T37" fmla="*/ 2147483647 h 204"/>
                <a:gd name="T38" fmla="*/ 2147483647 w 204"/>
                <a:gd name="T39" fmla="*/ 2147483647 h 204"/>
                <a:gd name="T40" fmla="*/ 2147483647 w 204"/>
                <a:gd name="T41" fmla="*/ 2147483647 h 204"/>
                <a:gd name="T42" fmla="*/ 2147483647 w 204"/>
                <a:gd name="T43" fmla="*/ 2147483647 h 204"/>
                <a:gd name="T44" fmla="*/ 2147483647 w 204"/>
                <a:gd name="T45" fmla="*/ 2147483647 h 204"/>
                <a:gd name="T46" fmla="*/ 2147483647 w 204"/>
                <a:gd name="T47" fmla="*/ 2147483647 h 204"/>
                <a:gd name="T48" fmla="*/ 2147483647 w 204"/>
                <a:gd name="T49" fmla="*/ 0 h 2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4"/>
                <a:gd name="T77" fmla="*/ 204 w 204"/>
                <a:gd name="T78" fmla="*/ 204 h 2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437" name="Freeform 6"/>
            <p:cNvSpPr>
              <a:spLocks noEditPoints="1" noChangeArrowheads="1"/>
            </p:cNvSpPr>
            <p:nvPr/>
          </p:nvSpPr>
          <p:spPr bwMode="auto">
            <a:xfrm>
              <a:off x="71178" y="124488"/>
              <a:ext cx="318518" cy="211972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7421" name="Freeform 7"/>
          <p:cNvSpPr>
            <a:spLocks noChangeArrowheads="1"/>
          </p:cNvSpPr>
          <p:nvPr/>
        </p:nvSpPr>
        <p:spPr bwMode="auto">
          <a:xfrm>
            <a:off x="1360488" y="2846388"/>
            <a:ext cx="592137" cy="588962"/>
          </a:xfrm>
          <a:custGeom>
            <a:avLst/>
            <a:gdLst>
              <a:gd name="T0" fmla="*/ 2147483647 w 203"/>
              <a:gd name="T1" fmla="*/ 0 h 204"/>
              <a:gd name="T2" fmla="*/ 2147483647 w 203"/>
              <a:gd name="T3" fmla="*/ 2147483647 h 204"/>
              <a:gd name="T4" fmla="*/ 2147483647 w 203"/>
              <a:gd name="T5" fmla="*/ 2147483647 h 204"/>
              <a:gd name="T6" fmla="*/ 2147483647 w 203"/>
              <a:gd name="T7" fmla="*/ 2147483647 h 204"/>
              <a:gd name="T8" fmla="*/ 2147483647 w 203"/>
              <a:gd name="T9" fmla="*/ 2147483647 h 204"/>
              <a:gd name="T10" fmla="*/ 2147483647 w 203"/>
              <a:gd name="T11" fmla="*/ 2147483647 h 204"/>
              <a:gd name="T12" fmla="*/ 2147483647 w 203"/>
              <a:gd name="T13" fmla="*/ 2147483647 h 204"/>
              <a:gd name="T14" fmla="*/ 2147483647 w 203"/>
              <a:gd name="T15" fmla="*/ 2147483647 h 204"/>
              <a:gd name="T16" fmla="*/ 2147483647 w 203"/>
              <a:gd name="T17" fmla="*/ 2147483647 h 204"/>
              <a:gd name="T18" fmla="*/ 2147483647 w 203"/>
              <a:gd name="T19" fmla="*/ 2147483647 h 204"/>
              <a:gd name="T20" fmla="*/ 2147483647 w 203"/>
              <a:gd name="T21" fmla="*/ 2147483647 h 204"/>
              <a:gd name="T22" fmla="*/ 2147483647 w 203"/>
              <a:gd name="T23" fmla="*/ 2147483647 h 204"/>
              <a:gd name="T24" fmla="*/ 2147483647 w 203"/>
              <a:gd name="T25" fmla="*/ 2147483647 h 204"/>
              <a:gd name="T26" fmla="*/ 2147483647 w 203"/>
              <a:gd name="T27" fmla="*/ 2147483647 h 204"/>
              <a:gd name="T28" fmla="*/ 2147483647 w 203"/>
              <a:gd name="T29" fmla="*/ 2147483647 h 204"/>
              <a:gd name="T30" fmla="*/ 2147483647 w 203"/>
              <a:gd name="T31" fmla="*/ 2147483647 h 204"/>
              <a:gd name="T32" fmla="*/ 2147483647 w 203"/>
              <a:gd name="T33" fmla="*/ 2147483647 h 204"/>
              <a:gd name="T34" fmla="*/ 2147483647 w 203"/>
              <a:gd name="T35" fmla="*/ 2147483647 h 204"/>
              <a:gd name="T36" fmla="*/ 0 w 203"/>
              <a:gd name="T37" fmla="*/ 2147483647 h 204"/>
              <a:gd name="T38" fmla="*/ 2147483647 w 203"/>
              <a:gd name="T39" fmla="*/ 2147483647 h 204"/>
              <a:gd name="T40" fmla="*/ 2147483647 w 203"/>
              <a:gd name="T41" fmla="*/ 2147483647 h 204"/>
              <a:gd name="T42" fmla="*/ 2147483647 w 203"/>
              <a:gd name="T43" fmla="*/ 2147483647 h 204"/>
              <a:gd name="T44" fmla="*/ 2147483647 w 203"/>
              <a:gd name="T45" fmla="*/ 2147483647 h 204"/>
              <a:gd name="T46" fmla="*/ 2147483647 w 203"/>
              <a:gd name="T47" fmla="*/ 2147483647 h 204"/>
              <a:gd name="T48" fmla="*/ 2147483647 w 203"/>
              <a:gd name="T49" fmla="*/ 0 h 20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3"/>
              <a:gd name="T76" fmla="*/ 0 h 204"/>
              <a:gd name="T77" fmla="*/ 203 w 203"/>
              <a:gd name="T78" fmla="*/ 204 h 20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3" h="204">
                <a:moveTo>
                  <a:pt x="102" y="0"/>
                </a:moveTo>
                <a:lnTo>
                  <a:pt x="129" y="3"/>
                </a:lnTo>
                <a:lnTo>
                  <a:pt x="153" y="13"/>
                </a:lnTo>
                <a:lnTo>
                  <a:pt x="174" y="30"/>
                </a:lnTo>
                <a:lnTo>
                  <a:pt x="190" y="50"/>
                </a:lnTo>
                <a:lnTo>
                  <a:pt x="200" y="74"/>
                </a:lnTo>
                <a:lnTo>
                  <a:pt x="203" y="102"/>
                </a:lnTo>
                <a:lnTo>
                  <a:pt x="200" y="129"/>
                </a:lnTo>
                <a:lnTo>
                  <a:pt x="190" y="153"/>
                </a:lnTo>
                <a:lnTo>
                  <a:pt x="174" y="174"/>
                </a:lnTo>
                <a:lnTo>
                  <a:pt x="153" y="190"/>
                </a:lnTo>
                <a:lnTo>
                  <a:pt x="129" y="201"/>
                </a:lnTo>
                <a:lnTo>
                  <a:pt x="102" y="204"/>
                </a:lnTo>
                <a:lnTo>
                  <a:pt x="74" y="201"/>
                </a:lnTo>
                <a:lnTo>
                  <a:pt x="50" y="190"/>
                </a:lnTo>
                <a:lnTo>
                  <a:pt x="30" y="174"/>
                </a:lnTo>
                <a:lnTo>
                  <a:pt x="13" y="153"/>
                </a:lnTo>
                <a:lnTo>
                  <a:pt x="3" y="129"/>
                </a:lnTo>
                <a:lnTo>
                  <a:pt x="0" y="102"/>
                </a:lnTo>
                <a:lnTo>
                  <a:pt x="3" y="74"/>
                </a:lnTo>
                <a:lnTo>
                  <a:pt x="13" y="50"/>
                </a:lnTo>
                <a:lnTo>
                  <a:pt x="30" y="30"/>
                </a:lnTo>
                <a:lnTo>
                  <a:pt x="50" y="13"/>
                </a:lnTo>
                <a:lnTo>
                  <a:pt x="74" y="3"/>
                </a:lnTo>
                <a:lnTo>
                  <a:pt x="102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170" tIns="46990" rIns="90170" bIns="4699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2" name="Freeform 7"/>
          <p:cNvSpPr>
            <a:spLocks noEditPoints="1" noChangeArrowheads="1"/>
          </p:cNvSpPr>
          <p:nvPr/>
        </p:nvSpPr>
        <p:spPr bwMode="auto">
          <a:xfrm>
            <a:off x="1460500" y="2973388"/>
            <a:ext cx="382588" cy="349250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70" tIns="46990" rIns="90170" bIns="4699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3" name="Freeform 8"/>
          <p:cNvSpPr>
            <a:spLocks noChangeArrowheads="1"/>
          </p:cNvSpPr>
          <p:nvPr/>
        </p:nvSpPr>
        <p:spPr bwMode="auto">
          <a:xfrm>
            <a:off x="4638675" y="2854325"/>
            <a:ext cx="592138" cy="587375"/>
          </a:xfrm>
          <a:custGeom>
            <a:avLst/>
            <a:gdLst>
              <a:gd name="T0" fmla="*/ 2147483647 w 203"/>
              <a:gd name="T1" fmla="*/ 0 h 203"/>
              <a:gd name="T2" fmla="*/ 2147483647 w 203"/>
              <a:gd name="T3" fmla="*/ 2147483647 h 203"/>
              <a:gd name="T4" fmla="*/ 2147483647 w 203"/>
              <a:gd name="T5" fmla="*/ 2147483647 h 203"/>
              <a:gd name="T6" fmla="*/ 2147483647 w 203"/>
              <a:gd name="T7" fmla="*/ 2147483647 h 203"/>
              <a:gd name="T8" fmla="*/ 2147483647 w 203"/>
              <a:gd name="T9" fmla="*/ 2147483647 h 203"/>
              <a:gd name="T10" fmla="*/ 2147483647 w 203"/>
              <a:gd name="T11" fmla="*/ 2147483647 h 203"/>
              <a:gd name="T12" fmla="*/ 2147483647 w 203"/>
              <a:gd name="T13" fmla="*/ 2147483647 h 203"/>
              <a:gd name="T14" fmla="*/ 2147483647 w 203"/>
              <a:gd name="T15" fmla="*/ 2147483647 h 203"/>
              <a:gd name="T16" fmla="*/ 2147483647 w 203"/>
              <a:gd name="T17" fmla="*/ 2147483647 h 203"/>
              <a:gd name="T18" fmla="*/ 2147483647 w 203"/>
              <a:gd name="T19" fmla="*/ 2147483647 h 203"/>
              <a:gd name="T20" fmla="*/ 2147483647 w 203"/>
              <a:gd name="T21" fmla="*/ 2147483647 h 203"/>
              <a:gd name="T22" fmla="*/ 2147483647 w 203"/>
              <a:gd name="T23" fmla="*/ 2147483647 h 203"/>
              <a:gd name="T24" fmla="*/ 2147483647 w 203"/>
              <a:gd name="T25" fmla="*/ 2147483647 h 203"/>
              <a:gd name="T26" fmla="*/ 2147483647 w 203"/>
              <a:gd name="T27" fmla="*/ 2147483647 h 203"/>
              <a:gd name="T28" fmla="*/ 2147483647 w 203"/>
              <a:gd name="T29" fmla="*/ 2147483647 h 203"/>
              <a:gd name="T30" fmla="*/ 2147483647 w 203"/>
              <a:gd name="T31" fmla="*/ 2147483647 h 203"/>
              <a:gd name="T32" fmla="*/ 2147483647 w 203"/>
              <a:gd name="T33" fmla="*/ 2147483647 h 203"/>
              <a:gd name="T34" fmla="*/ 2147483647 w 203"/>
              <a:gd name="T35" fmla="*/ 2147483647 h 203"/>
              <a:gd name="T36" fmla="*/ 0 w 203"/>
              <a:gd name="T37" fmla="*/ 2147483647 h 203"/>
              <a:gd name="T38" fmla="*/ 2147483647 w 203"/>
              <a:gd name="T39" fmla="*/ 2147483647 h 203"/>
              <a:gd name="T40" fmla="*/ 2147483647 w 203"/>
              <a:gd name="T41" fmla="*/ 2147483647 h 203"/>
              <a:gd name="T42" fmla="*/ 2147483647 w 203"/>
              <a:gd name="T43" fmla="*/ 2147483647 h 203"/>
              <a:gd name="T44" fmla="*/ 2147483647 w 203"/>
              <a:gd name="T45" fmla="*/ 2147483647 h 203"/>
              <a:gd name="T46" fmla="*/ 2147483647 w 203"/>
              <a:gd name="T47" fmla="*/ 2147483647 h 203"/>
              <a:gd name="T48" fmla="*/ 2147483647 w 203"/>
              <a:gd name="T49" fmla="*/ 0 h 20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3"/>
              <a:gd name="T76" fmla="*/ 0 h 203"/>
              <a:gd name="T77" fmla="*/ 203 w 203"/>
              <a:gd name="T78" fmla="*/ 203 h 20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3" h="203">
                <a:moveTo>
                  <a:pt x="101" y="0"/>
                </a:moveTo>
                <a:lnTo>
                  <a:pt x="129" y="2"/>
                </a:lnTo>
                <a:lnTo>
                  <a:pt x="153" y="13"/>
                </a:lnTo>
                <a:lnTo>
                  <a:pt x="173" y="29"/>
                </a:lnTo>
                <a:lnTo>
                  <a:pt x="190" y="50"/>
                </a:lnTo>
                <a:lnTo>
                  <a:pt x="200" y="74"/>
                </a:lnTo>
                <a:lnTo>
                  <a:pt x="203" y="101"/>
                </a:lnTo>
                <a:lnTo>
                  <a:pt x="200" y="129"/>
                </a:lnTo>
                <a:lnTo>
                  <a:pt x="190" y="153"/>
                </a:lnTo>
                <a:lnTo>
                  <a:pt x="173" y="174"/>
                </a:lnTo>
                <a:lnTo>
                  <a:pt x="153" y="190"/>
                </a:lnTo>
                <a:lnTo>
                  <a:pt x="129" y="200"/>
                </a:lnTo>
                <a:lnTo>
                  <a:pt x="101" y="203"/>
                </a:lnTo>
                <a:lnTo>
                  <a:pt x="74" y="200"/>
                </a:lnTo>
                <a:lnTo>
                  <a:pt x="50" y="190"/>
                </a:lnTo>
                <a:lnTo>
                  <a:pt x="29" y="174"/>
                </a:lnTo>
                <a:lnTo>
                  <a:pt x="13" y="153"/>
                </a:lnTo>
                <a:lnTo>
                  <a:pt x="3" y="129"/>
                </a:lnTo>
                <a:lnTo>
                  <a:pt x="0" y="101"/>
                </a:lnTo>
                <a:lnTo>
                  <a:pt x="3" y="74"/>
                </a:lnTo>
                <a:lnTo>
                  <a:pt x="13" y="50"/>
                </a:lnTo>
                <a:lnTo>
                  <a:pt x="29" y="29"/>
                </a:lnTo>
                <a:lnTo>
                  <a:pt x="50" y="13"/>
                </a:lnTo>
                <a:lnTo>
                  <a:pt x="74" y="2"/>
                </a:lnTo>
                <a:lnTo>
                  <a:pt x="101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17424" name="Freeform 8"/>
          <p:cNvSpPr>
            <a:spLocks noEditPoints="1" noChangeArrowheads="1"/>
          </p:cNvSpPr>
          <p:nvPr/>
        </p:nvSpPr>
        <p:spPr bwMode="auto">
          <a:xfrm>
            <a:off x="4832350" y="2951163"/>
            <a:ext cx="257175" cy="379412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19487" name="Group 17"/>
          <p:cNvGrpSpPr>
            <a:grpSpLocks/>
          </p:cNvGrpSpPr>
          <p:nvPr/>
        </p:nvGrpSpPr>
        <p:grpSpPr bwMode="auto">
          <a:xfrm>
            <a:off x="8120063" y="1800225"/>
            <a:ext cx="596900" cy="585788"/>
            <a:chOff x="0" y="0"/>
            <a:chExt cx="467298" cy="465007"/>
          </a:xfrm>
        </p:grpSpPr>
        <p:sp>
          <p:nvSpPr>
            <p:cNvPr id="17434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467298" cy="465007"/>
            </a:xfrm>
            <a:custGeom>
              <a:avLst/>
              <a:gdLst>
                <a:gd name="T0" fmla="*/ 2147483647 w 204"/>
                <a:gd name="T1" fmla="*/ 0 h 203"/>
                <a:gd name="T2" fmla="*/ 2147483647 w 204"/>
                <a:gd name="T3" fmla="*/ 2147483647 h 203"/>
                <a:gd name="T4" fmla="*/ 2147483647 w 204"/>
                <a:gd name="T5" fmla="*/ 2147483647 h 203"/>
                <a:gd name="T6" fmla="*/ 2147483647 w 204"/>
                <a:gd name="T7" fmla="*/ 2147483647 h 203"/>
                <a:gd name="T8" fmla="*/ 2147483647 w 204"/>
                <a:gd name="T9" fmla="*/ 2147483647 h 203"/>
                <a:gd name="T10" fmla="*/ 2147483647 w 204"/>
                <a:gd name="T11" fmla="*/ 2147483647 h 203"/>
                <a:gd name="T12" fmla="*/ 2147483647 w 204"/>
                <a:gd name="T13" fmla="*/ 2147483647 h 203"/>
                <a:gd name="T14" fmla="*/ 2147483647 w 204"/>
                <a:gd name="T15" fmla="*/ 2147483647 h 203"/>
                <a:gd name="T16" fmla="*/ 2147483647 w 204"/>
                <a:gd name="T17" fmla="*/ 2147483647 h 203"/>
                <a:gd name="T18" fmla="*/ 2147483647 w 204"/>
                <a:gd name="T19" fmla="*/ 2147483647 h 203"/>
                <a:gd name="T20" fmla="*/ 2147483647 w 204"/>
                <a:gd name="T21" fmla="*/ 2147483647 h 203"/>
                <a:gd name="T22" fmla="*/ 2147483647 w 204"/>
                <a:gd name="T23" fmla="*/ 2147483647 h 203"/>
                <a:gd name="T24" fmla="*/ 2147483647 w 204"/>
                <a:gd name="T25" fmla="*/ 2147483647 h 203"/>
                <a:gd name="T26" fmla="*/ 2147483647 w 204"/>
                <a:gd name="T27" fmla="*/ 2147483647 h 203"/>
                <a:gd name="T28" fmla="*/ 2147483647 w 204"/>
                <a:gd name="T29" fmla="*/ 2147483647 h 203"/>
                <a:gd name="T30" fmla="*/ 2147483647 w 204"/>
                <a:gd name="T31" fmla="*/ 2147483647 h 203"/>
                <a:gd name="T32" fmla="*/ 2147483647 w 204"/>
                <a:gd name="T33" fmla="*/ 2147483647 h 203"/>
                <a:gd name="T34" fmla="*/ 2147483647 w 204"/>
                <a:gd name="T35" fmla="*/ 2147483647 h 203"/>
                <a:gd name="T36" fmla="*/ 0 w 204"/>
                <a:gd name="T37" fmla="*/ 2147483647 h 203"/>
                <a:gd name="T38" fmla="*/ 2147483647 w 204"/>
                <a:gd name="T39" fmla="*/ 2147483647 h 203"/>
                <a:gd name="T40" fmla="*/ 2147483647 w 204"/>
                <a:gd name="T41" fmla="*/ 2147483647 h 203"/>
                <a:gd name="T42" fmla="*/ 2147483647 w 204"/>
                <a:gd name="T43" fmla="*/ 2147483647 h 203"/>
                <a:gd name="T44" fmla="*/ 2147483647 w 204"/>
                <a:gd name="T45" fmla="*/ 2147483647 h 203"/>
                <a:gd name="T46" fmla="*/ 2147483647 w 204"/>
                <a:gd name="T47" fmla="*/ 2147483647 h 203"/>
                <a:gd name="T48" fmla="*/ 2147483647 w 204"/>
                <a:gd name="T49" fmla="*/ 0 h 2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3"/>
                <a:gd name="T77" fmla="*/ 204 w 204"/>
                <a:gd name="T78" fmla="*/ 203 h 2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435" name="Freeform 9"/>
            <p:cNvSpPr>
              <a:spLocks noEditPoints="1" noChangeArrowheads="1"/>
            </p:cNvSpPr>
            <p:nvPr/>
          </p:nvSpPr>
          <p:spPr bwMode="auto">
            <a:xfrm>
              <a:off x="93098" y="133839"/>
              <a:ext cx="263683" cy="197326"/>
            </a:xfrm>
            <a:custGeom>
              <a:avLst/>
              <a:gdLst>
                <a:gd name="T0" fmla="*/ 2147483647 w 302"/>
                <a:gd name="T1" fmla="*/ 2147483647 h 226"/>
                <a:gd name="T2" fmla="*/ 0 w 302"/>
                <a:gd name="T3" fmla="*/ 2147483647 h 226"/>
                <a:gd name="T4" fmla="*/ 0 w 302"/>
                <a:gd name="T5" fmla="*/ 0 h 226"/>
                <a:gd name="T6" fmla="*/ 2147483647 w 302"/>
                <a:gd name="T7" fmla="*/ 0 h 226"/>
                <a:gd name="T8" fmla="*/ 2147483647 w 302"/>
                <a:gd name="T9" fmla="*/ 2147483647 h 226"/>
                <a:gd name="T10" fmla="*/ 2147483647 w 302"/>
                <a:gd name="T11" fmla="*/ 2147483647 h 226"/>
                <a:gd name="T12" fmla="*/ 2147483647 w 302"/>
                <a:gd name="T13" fmla="*/ 2147483647 h 226"/>
                <a:gd name="T14" fmla="*/ 2147483647 w 302"/>
                <a:gd name="T15" fmla="*/ 2147483647 h 226"/>
                <a:gd name="T16" fmla="*/ 2147483647 w 302"/>
                <a:gd name="T17" fmla="*/ 2147483647 h 226"/>
                <a:gd name="T18" fmla="*/ 2147483647 w 302"/>
                <a:gd name="T19" fmla="*/ 2147483647 h 226"/>
                <a:gd name="T20" fmla="*/ 2147483647 w 302"/>
                <a:gd name="T21" fmla="*/ 2147483647 h 226"/>
                <a:gd name="T22" fmla="*/ 2147483647 w 302"/>
                <a:gd name="T23" fmla="*/ 2147483647 h 226"/>
                <a:gd name="T24" fmla="*/ 2147483647 w 302"/>
                <a:gd name="T25" fmla="*/ 2147483647 h 226"/>
                <a:gd name="T26" fmla="*/ 2147483647 w 302"/>
                <a:gd name="T27" fmla="*/ 2147483647 h 2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2"/>
                <a:gd name="T43" fmla="*/ 0 h 226"/>
                <a:gd name="T44" fmla="*/ 302 w 302"/>
                <a:gd name="T45" fmla="*/ 226 h 2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9490" name="Group 3"/>
          <p:cNvGrpSpPr>
            <a:grpSpLocks/>
          </p:cNvGrpSpPr>
          <p:nvPr/>
        </p:nvGrpSpPr>
        <p:grpSpPr bwMode="auto">
          <a:xfrm>
            <a:off x="6086475" y="4449763"/>
            <a:ext cx="593725" cy="592137"/>
            <a:chOff x="0" y="0"/>
            <a:chExt cx="465007" cy="469589"/>
          </a:xfrm>
        </p:grpSpPr>
        <p:sp>
          <p:nvSpPr>
            <p:cNvPr id="17432" name="Freeform 9"/>
            <p:cNvSpPr>
              <a:spLocks noChangeArrowheads="1"/>
            </p:cNvSpPr>
            <p:nvPr/>
          </p:nvSpPr>
          <p:spPr bwMode="auto">
            <a:xfrm>
              <a:off x="0" y="0"/>
              <a:ext cx="465007" cy="469589"/>
            </a:xfrm>
            <a:custGeom>
              <a:avLst/>
              <a:gdLst>
                <a:gd name="T0" fmla="*/ 2147483647 w 203"/>
                <a:gd name="T1" fmla="*/ 0 h 205"/>
                <a:gd name="T2" fmla="*/ 2147483647 w 203"/>
                <a:gd name="T3" fmla="*/ 2147483647 h 205"/>
                <a:gd name="T4" fmla="*/ 2147483647 w 203"/>
                <a:gd name="T5" fmla="*/ 2147483647 h 205"/>
                <a:gd name="T6" fmla="*/ 2147483647 w 203"/>
                <a:gd name="T7" fmla="*/ 2147483647 h 205"/>
                <a:gd name="T8" fmla="*/ 2147483647 w 203"/>
                <a:gd name="T9" fmla="*/ 2147483647 h 205"/>
                <a:gd name="T10" fmla="*/ 2147483647 w 203"/>
                <a:gd name="T11" fmla="*/ 2147483647 h 205"/>
                <a:gd name="T12" fmla="*/ 2147483647 w 203"/>
                <a:gd name="T13" fmla="*/ 2147483647 h 205"/>
                <a:gd name="T14" fmla="*/ 2147483647 w 203"/>
                <a:gd name="T15" fmla="*/ 2147483647 h 205"/>
                <a:gd name="T16" fmla="*/ 2147483647 w 203"/>
                <a:gd name="T17" fmla="*/ 2147483647 h 205"/>
                <a:gd name="T18" fmla="*/ 2147483647 w 203"/>
                <a:gd name="T19" fmla="*/ 2147483647 h 205"/>
                <a:gd name="T20" fmla="*/ 2147483647 w 203"/>
                <a:gd name="T21" fmla="*/ 2147483647 h 205"/>
                <a:gd name="T22" fmla="*/ 2147483647 w 203"/>
                <a:gd name="T23" fmla="*/ 2147483647 h 205"/>
                <a:gd name="T24" fmla="*/ 2147483647 w 203"/>
                <a:gd name="T25" fmla="*/ 2147483647 h 205"/>
                <a:gd name="T26" fmla="*/ 2147483647 w 203"/>
                <a:gd name="T27" fmla="*/ 2147483647 h 205"/>
                <a:gd name="T28" fmla="*/ 2147483647 w 203"/>
                <a:gd name="T29" fmla="*/ 2147483647 h 205"/>
                <a:gd name="T30" fmla="*/ 2147483647 w 203"/>
                <a:gd name="T31" fmla="*/ 2147483647 h 205"/>
                <a:gd name="T32" fmla="*/ 2147483647 w 203"/>
                <a:gd name="T33" fmla="*/ 2147483647 h 205"/>
                <a:gd name="T34" fmla="*/ 2147483647 w 203"/>
                <a:gd name="T35" fmla="*/ 2147483647 h 205"/>
                <a:gd name="T36" fmla="*/ 0 w 203"/>
                <a:gd name="T37" fmla="*/ 2147483647 h 205"/>
                <a:gd name="T38" fmla="*/ 2147483647 w 203"/>
                <a:gd name="T39" fmla="*/ 2147483647 h 205"/>
                <a:gd name="T40" fmla="*/ 2147483647 w 203"/>
                <a:gd name="T41" fmla="*/ 2147483647 h 205"/>
                <a:gd name="T42" fmla="*/ 2147483647 w 203"/>
                <a:gd name="T43" fmla="*/ 2147483647 h 205"/>
                <a:gd name="T44" fmla="*/ 2147483647 w 203"/>
                <a:gd name="T45" fmla="*/ 2147483647 h 205"/>
                <a:gd name="T46" fmla="*/ 2147483647 w 203"/>
                <a:gd name="T47" fmla="*/ 2147483647 h 205"/>
                <a:gd name="T48" fmla="*/ 2147483647 w 203"/>
                <a:gd name="T49" fmla="*/ 0 h 20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3"/>
                <a:gd name="T76" fmla="*/ 0 h 205"/>
                <a:gd name="T77" fmla="*/ 203 w 203"/>
                <a:gd name="T78" fmla="*/ 205 h 20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433" name="Freeform 10"/>
            <p:cNvSpPr>
              <a:spLocks noEditPoints="1" noChangeArrowheads="1"/>
            </p:cNvSpPr>
            <p:nvPr/>
          </p:nvSpPr>
          <p:spPr bwMode="auto">
            <a:xfrm>
              <a:off x="99524" y="127460"/>
              <a:ext cx="260899" cy="203797"/>
            </a:xfrm>
            <a:custGeom>
              <a:avLst/>
              <a:gdLst>
                <a:gd name="T0" fmla="*/ 2147483647 w 164"/>
                <a:gd name="T1" fmla="*/ 2147483647 h 128"/>
                <a:gd name="T2" fmla="*/ 2147483647 w 164"/>
                <a:gd name="T3" fmla="*/ 2147483647 h 128"/>
                <a:gd name="T4" fmla="*/ 2147483647 w 164"/>
                <a:gd name="T5" fmla="*/ 2147483647 h 128"/>
                <a:gd name="T6" fmla="*/ 0 w 164"/>
                <a:gd name="T7" fmla="*/ 2147483647 h 128"/>
                <a:gd name="T8" fmla="*/ 0 w 164"/>
                <a:gd name="T9" fmla="*/ 2147483647 h 128"/>
                <a:gd name="T10" fmla="*/ 2147483647 w 164"/>
                <a:gd name="T11" fmla="*/ 0 h 128"/>
                <a:gd name="T12" fmla="*/ 2147483647 w 164"/>
                <a:gd name="T13" fmla="*/ 0 h 128"/>
                <a:gd name="T14" fmla="*/ 2147483647 w 164"/>
                <a:gd name="T15" fmla="*/ 2147483647 h 128"/>
                <a:gd name="T16" fmla="*/ 2147483647 w 164"/>
                <a:gd name="T17" fmla="*/ 2147483647 h 128"/>
                <a:gd name="T18" fmla="*/ 2147483647 w 164"/>
                <a:gd name="T19" fmla="*/ 2147483647 h 128"/>
                <a:gd name="T20" fmla="*/ 2147483647 w 164"/>
                <a:gd name="T21" fmla="*/ 2147483647 h 128"/>
                <a:gd name="T22" fmla="*/ 2147483647 w 164"/>
                <a:gd name="T23" fmla="*/ 2147483647 h 128"/>
                <a:gd name="T24" fmla="*/ 2147483647 w 164"/>
                <a:gd name="T25" fmla="*/ 2147483647 h 128"/>
                <a:gd name="T26" fmla="*/ 2147483647 w 164"/>
                <a:gd name="T27" fmla="*/ 2147483647 h 128"/>
                <a:gd name="T28" fmla="*/ 2147483647 w 164"/>
                <a:gd name="T29" fmla="*/ 2147483647 h 128"/>
                <a:gd name="T30" fmla="*/ 2147483647 w 164"/>
                <a:gd name="T31" fmla="*/ 2147483647 h 128"/>
                <a:gd name="T32" fmla="*/ 2147483647 w 164"/>
                <a:gd name="T33" fmla="*/ 2147483647 h 128"/>
                <a:gd name="T34" fmla="*/ 2147483647 w 164"/>
                <a:gd name="T35" fmla="*/ 2147483647 h 128"/>
                <a:gd name="T36" fmla="*/ 2147483647 w 164"/>
                <a:gd name="T37" fmla="*/ 2147483647 h 128"/>
                <a:gd name="T38" fmla="*/ 2147483647 w 164"/>
                <a:gd name="T39" fmla="*/ 2147483647 h 128"/>
                <a:gd name="T40" fmla="*/ 2147483647 w 164"/>
                <a:gd name="T41" fmla="*/ 2147483647 h 128"/>
                <a:gd name="T42" fmla="*/ 2147483647 w 164"/>
                <a:gd name="T43" fmla="*/ 2147483647 h 128"/>
                <a:gd name="T44" fmla="*/ 2147483647 w 164"/>
                <a:gd name="T45" fmla="*/ 2147483647 h 128"/>
                <a:gd name="T46" fmla="*/ 2147483647 w 164"/>
                <a:gd name="T47" fmla="*/ 2147483647 h 128"/>
                <a:gd name="T48" fmla="*/ 2147483647 w 164"/>
                <a:gd name="T49" fmla="*/ 2147483647 h 128"/>
                <a:gd name="T50" fmla="*/ 2147483647 w 164"/>
                <a:gd name="T51" fmla="*/ 2147483647 h 128"/>
                <a:gd name="T52" fmla="*/ 2147483647 w 164"/>
                <a:gd name="T53" fmla="*/ 2147483647 h 128"/>
                <a:gd name="T54" fmla="*/ 2147483647 w 164"/>
                <a:gd name="T55" fmla="*/ 2147483647 h 128"/>
                <a:gd name="T56" fmla="*/ 2147483647 w 164"/>
                <a:gd name="T57" fmla="*/ 2147483647 h 128"/>
                <a:gd name="T58" fmla="*/ 2147483647 w 164"/>
                <a:gd name="T59" fmla="*/ 2147483647 h 128"/>
                <a:gd name="T60" fmla="*/ 2147483647 w 164"/>
                <a:gd name="T61" fmla="*/ 2147483647 h 128"/>
                <a:gd name="T62" fmla="*/ 2147483647 w 164"/>
                <a:gd name="T63" fmla="*/ 2147483647 h 128"/>
                <a:gd name="T64" fmla="*/ 2147483647 w 164"/>
                <a:gd name="T65" fmla="*/ 2147483647 h 128"/>
                <a:gd name="T66" fmla="*/ 2147483647 w 164"/>
                <a:gd name="T67" fmla="*/ 2147483647 h 128"/>
                <a:gd name="T68" fmla="*/ 2147483647 w 164"/>
                <a:gd name="T69" fmla="*/ 2147483647 h 12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4"/>
                <a:gd name="T106" fmla="*/ 0 h 128"/>
                <a:gd name="T107" fmla="*/ 164 w 164"/>
                <a:gd name="T108" fmla="*/ 128 h 12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9493" name="Group 18"/>
          <p:cNvGrpSpPr>
            <a:grpSpLocks/>
          </p:cNvGrpSpPr>
          <p:nvPr/>
        </p:nvGrpSpPr>
        <p:grpSpPr bwMode="auto">
          <a:xfrm>
            <a:off x="10015538" y="2241550"/>
            <a:ext cx="595312" cy="588963"/>
            <a:chOff x="0" y="0"/>
            <a:chExt cx="467298" cy="467298"/>
          </a:xfrm>
        </p:grpSpPr>
        <p:sp>
          <p:nvSpPr>
            <p:cNvPr id="17430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467298" cy="467298"/>
            </a:xfrm>
            <a:custGeom>
              <a:avLst/>
              <a:gdLst>
                <a:gd name="T0" fmla="*/ 2147483647 w 204"/>
                <a:gd name="T1" fmla="*/ 0 h 204"/>
                <a:gd name="T2" fmla="*/ 2147483647 w 204"/>
                <a:gd name="T3" fmla="*/ 2147483647 h 204"/>
                <a:gd name="T4" fmla="*/ 2147483647 w 204"/>
                <a:gd name="T5" fmla="*/ 2147483647 h 204"/>
                <a:gd name="T6" fmla="*/ 2147483647 w 204"/>
                <a:gd name="T7" fmla="*/ 2147483647 h 204"/>
                <a:gd name="T8" fmla="*/ 2147483647 w 204"/>
                <a:gd name="T9" fmla="*/ 2147483647 h 204"/>
                <a:gd name="T10" fmla="*/ 2147483647 w 204"/>
                <a:gd name="T11" fmla="*/ 2147483647 h 204"/>
                <a:gd name="T12" fmla="*/ 2147483647 w 204"/>
                <a:gd name="T13" fmla="*/ 2147483647 h 204"/>
                <a:gd name="T14" fmla="*/ 2147483647 w 204"/>
                <a:gd name="T15" fmla="*/ 2147483647 h 204"/>
                <a:gd name="T16" fmla="*/ 2147483647 w 204"/>
                <a:gd name="T17" fmla="*/ 2147483647 h 204"/>
                <a:gd name="T18" fmla="*/ 2147483647 w 204"/>
                <a:gd name="T19" fmla="*/ 2147483647 h 204"/>
                <a:gd name="T20" fmla="*/ 2147483647 w 204"/>
                <a:gd name="T21" fmla="*/ 2147483647 h 204"/>
                <a:gd name="T22" fmla="*/ 2147483647 w 204"/>
                <a:gd name="T23" fmla="*/ 2147483647 h 204"/>
                <a:gd name="T24" fmla="*/ 2147483647 w 204"/>
                <a:gd name="T25" fmla="*/ 2147483647 h 204"/>
                <a:gd name="T26" fmla="*/ 2147483647 w 204"/>
                <a:gd name="T27" fmla="*/ 2147483647 h 204"/>
                <a:gd name="T28" fmla="*/ 2147483647 w 204"/>
                <a:gd name="T29" fmla="*/ 2147483647 h 204"/>
                <a:gd name="T30" fmla="*/ 2147483647 w 204"/>
                <a:gd name="T31" fmla="*/ 2147483647 h 204"/>
                <a:gd name="T32" fmla="*/ 2147483647 w 204"/>
                <a:gd name="T33" fmla="*/ 2147483647 h 204"/>
                <a:gd name="T34" fmla="*/ 2147483647 w 204"/>
                <a:gd name="T35" fmla="*/ 2147483647 h 204"/>
                <a:gd name="T36" fmla="*/ 0 w 204"/>
                <a:gd name="T37" fmla="*/ 2147483647 h 204"/>
                <a:gd name="T38" fmla="*/ 2147483647 w 204"/>
                <a:gd name="T39" fmla="*/ 2147483647 h 204"/>
                <a:gd name="T40" fmla="*/ 2147483647 w 204"/>
                <a:gd name="T41" fmla="*/ 2147483647 h 204"/>
                <a:gd name="T42" fmla="*/ 2147483647 w 204"/>
                <a:gd name="T43" fmla="*/ 2147483647 h 204"/>
                <a:gd name="T44" fmla="*/ 2147483647 w 204"/>
                <a:gd name="T45" fmla="*/ 2147483647 h 204"/>
                <a:gd name="T46" fmla="*/ 2147483647 w 204"/>
                <a:gd name="T47" fmla="*/ 2147483647 h 204"/>
                <a:gd name="T48" fmla="*/ 2147483647 w 204"/>
                <a:gd name="T49" fmla="*/ 0 h 20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4"/>
                <a:gd name="T76" fmla="*/ 0 h 204"/>
                <a:gd name="T77" fmla="*/ 204 w 204"/>
                <a:gd name="T78" fmla="*/ 204 h 20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431" name="Freeform 11"/>
            <p:cNvSpPr>
              <a:spLocks noEditPoints="1" noChangeArrowheads="1"/>
            </p:cNvSpPr>
            <p:nvPr/>
          </p:nvSpPr>
          <p:spPr bwMode="auto">
            <a:xfrm>
              <a:off x="103903" y="100682"/>
              <a:ext cx="254730" cy="253695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9496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工作完成情况</a:t>
            </a:r>
          </a:p>
        </p:txBody>
      </p:sp>
      <p:sp>
        <p:nvSpPr>
          <p:cNvPr id="19497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dirty="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8213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 animBg="1"/>
      <p:bldP spid="19464" grpId="0" animBg="1"/>
      <p:bldP spid="19496" grpId="0" bldLvl="0" autoUpdateAnimBg="0"/>
      <p:bldP spid="19497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0" y="0"/>
            <a:ext cx="11522075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成功项目展示</a:t>
            </a:r>
            <a:endParaRPr lang="en-US" altLang="zh-CN" sz="40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048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ldLvl="0" autoUpdateAnimBg="0"/>
      <p:bldP spid="20484" grpId="0" bldLvl="0" autoUpdateAnimBg="0"/>
      <p:bldP spid="2048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79"/>
          <p:cNvSpPr>
            <a:spLocks noChangeArrowheads="1"/>
          </p:cNvSpPr>
          <p:nvPr/>
        </p:nvSpPr>
        <p:spPr bwMode="auto">
          <a:xfrm>
            <a:off x="0" y="0"/>
            <a:ext cx="11522075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1" name="Freeform 609"/>
          <p:cNvSpPr>
            <a:spLocks noEditPoints="1" noChangeArrowheads="1"/>
          </p:cNvSpPr>
          <p:nvPr/>
        </p:nvSpPr>
        <p:spPr bwMode="auto">
          <a:xfrm>
            <a:off x="2562225" y="1803400"/>
            <a:ext cx="6864350" cy="3409950"/>
          </a:xfrm>
          <a:custGeom>
            <a:avLst/>
            <a:gdLst>
              <a:gd name="T0" fmla="*/ 2147483647 w 1779"/>
              <a:gd name="T1" fmla="*/ 2147483647 h 895"/>
              <a:gd name="T2" fmla="*/ 2147483647 w 1779"/>
              <a:gd name="T3" fmla="*/ 2147483647 h 895"/>
              <a:gd name="T4" fmla="*/ 2147483647 w 1779"/>
              <a:gd name="T5" fmla="*/ 2147483647 h 895"/>
              <a:gd name="T6" fmla="*/ 2147483647 w 1779"/>
              <a:gd name="T7" fmla="*/ 2147483647 h 895"/>
              <a:gd name="T8" fmla="*/ 2147483647 w 1779"/>
              <a:gd name="T9" fmla="*/ 2147483647 h 895"/>
              <a:gd name="T10" fmla="*/ 2147483647 w 1779"/>
              <a:gd name="T11" fmla="*/ 2147483647 h 895"/>
              <a:gd name="T12" fmla="*/ 2147483647 w 1779"/>
              <a:gd name="T13" fmla="*/ 2147483647 h 895"/>
              <a:gd name="T14" fmla="*/ 2147483647 w 1779"/>
              <a:gd name="T15" fmla="*/ 2147483647 h 895"/>
              <a:gd name="T16" fmla="*/ 2147483647 w 1779"/>
              <a:gd name="T17" fmla="*/ 2147483647 h 895"/>
              <a:gd name="T18" fmla="*/ 2147483647 w 1779"/>
              <a:gd name="T19" fmla="*/ 2147483647 h 895"/>
              <a:gd name="T20" fmla="*/ 2147483647 w 1779"/>
              <a:gd name="T21" fmla="*/ 2147483647 h 895"/>
              <a:gd name="T22" fmla="*/ 2147483647 w 1779"/>
              <a:gd name="T23" fmla="*/ 2147483647 h 895"/>
              <a:gd name="T24" fmla="*/ 2147483647 w 1779"/>
              <a:gd name="T25" fmla="*/ 2147483647 h 895"/>
              <a:gd name="T26" fmla="*/ 2147483647 w 1779"/>
              <a:gd name="T27" fmla="*/ 2147483647 h 895"/>
              <a:gd name="T28" fmla="*/ 2147483647 w 1779"/>
              <a:gd name="T29" fmla="*/ 2147483647 h 895"/>
              <a:gd name="T30" fmla="*/ 2147483647 w 1779"/>
              <a:gd name="T31" fmla="*/ 2147483647 h 895"/>
              <a:gd name="T32" fmla="*/ 2147483647 w 1779"/>
              <a:gd name="T33" fmla="*/ 2147483647 h 895"/>
              <a:gd name="T34" fmla="*/ 2147483647 w 1779"/>
              <a:gd name="T35" fmla="*/ 2147483647 h 895"/>
              <a:gd name="T36" fmla="*/ 2147483647 w 1779"/>
              <a:gd name="T37" fmla="*/ 2147483647 h 895"/>
              <a:gd name="T38" fmla="*/ 2147483647 w 1779"/>
              <a:gd name="T39" fmla="*/ 2147483647 h 895"/>
              <a:gd name="T40" fmla="*/ 2147483647 w 1779"/>
              <a:gd name="T41" fmla="*/ 2147483647 h 895"/>
              <a:gd name="T42" fmla="*/ 2147483647 w 1779"/>
              <a:gd name="T43" fmla="*/ 2147483647 h 895"/>
              <a:gd name="T44" fmla="*/ 2147483647 w 1779"/>
              <a:gd name="T45" fmla="*/ 2147483647 h 895"/>
              <a:gd name="T46" fmla="*/ 2147483647 w 1779"/>
              <a:gd name="T47" fmla="*/ 2147483647 h 895"/>
              <a:gd name="T48" fmla="*/ 2147483647 w 1779"/>
              <a:gd name="T49" fmla="*/ 2147483647 h 895"/>
              <a:gd name="T50" fmla="*/ 2147483647 w 1779"/>
              <a:gd name="T51" fmla="*/ 2147483647 h 895"/>
              <a:gd name="T52" fmla="*/ 2147483647 w 1779"/>
              <a:gd name="T53" fmla="*/ 2147483647 h 895"/>
              <a:gd name="T54" fmla="*/ 2147483647 w 1779"/>
              <a:gd name="T55" fmla="*/ 2147483647 h 895"/>
              <a:gd name="T56" fmla="*/ 2147483647 w 1779"/>
              <a:gd name="T57" fmla="*/ 2147483647 h 895"/>
              <a:gd name="T58" fmla="*/ 2147483647 w 1779"/>
              <a:gd name="T59" fmla="*/ 2147483647 h 895"/>
              <a:gd name="T60" fmla="*/ 2147483647 w 1779"/>
              <a:gd name="T61" fmla="*/ 2147483647 h 895"/>
              <a:gd name="T62" fmla="*/ 2147483647 w 1779"/>
              <a:gd name="T63" fmla="*/ 2147483647 h 895"/>
              <a:gd name="T64" fmla="*/ 2147483647 w 1779"/>
              <a:gd name="T65" fmla="*/ 2147483647 h 895"/>
              <a:gd name="T66" fmla="*/ 2147483647 w 1779"/>
              <a:gd name="T67" fmla="*/ 2147483647 h 895"/>
              <a:gd name="T68" fmla="*/ 2147483647 w 1779"/>
              <a:gd name="T69" fmla="*/ 2147483647 h 895"/>
              <a:gd name="T70" fmla="*/ 2147483647 w 1779"/>
              <a:gd name="T71" fmla="*/ 2147483647 h 895"/>
              <a:gd name="T72" fmla="*/ 2147483647 w 1779"/>
              <a:gd name="T73" fmla="*/ 2147483647 h 895"/>
              <a:gd name="T74" fmla="*/ 2147483647 w 1779"/>
              <a:gd name="T75" fmla="*/ 2147483647 h 895"/>
              <a:gd name="T76" fmla="*/ 2147483647 w 1779"/>
              <a:gd name="T77" fmla="*/ 2147483647 h 895"/>
              <a:gd name="T78" fmla="*/ 2147483647 w 1779"/>
              <a:gd name="T79" fmla="*/ 2147483647 h 895"/>
              <a:gd name="T80" fmla="*/ 2147483647 w 1779"/>
              <a:gd name="T81" fmla="*/ 2147483647 h 895"/>
              <a:gd name="T82" fmla="*/ 2147483647 w 1779"/>
              <a:gd name="T83" fmla="*/ 2147483647 h 895"/>
              <a:gd name="T84" fmla="*/ 2147483647 w 1779"/>
              <a:gd name="T85" fmla="*/ 2147483647 h 895"/>
              <a:gd name="T86" fmla="*/ 2147483647 w 1779"/>
              <a:gd name="T87" fmla="*/ 2147483647 h 895"/>
              <a:gd name="T88" fmla="*/ 2147483647 w 1779"/>
              <a:gd name="T89" fmla="*/ 2147483647 h 895"/>
              <a:gd name="T90" fmla="*/ 2147483647 w 1779"/>
              <a:gd name="T91" fmla="*/ 2147483647 h 895"/>
              <a:gd name="T92" fmla="*/ 2147483647 w 1779"/>
              <a:gd name="T93" fmla="*/ 2147483647 h 895"/>
              <a:gd name="T94" fmla="*/ 2147483647 w 1779"/>
              <a:gd name="T95" fmla="*/ 2147483647 h 895"/>
              <a:gd name="T96" fmla="*/ 2147483647 w 1779"/>
              <a:gd name="T97" fmla="*/ 2147483647 h 895"/>
              <a:gd name="T98" fmla="*/ 2147483647 w 1779"/>
              <a:gd name="T99" fmla="*/ 2147483647 h 895"/>
              <a:gd name="T100" fmla="*/ 2147483647 w 1779"/>
              <a:gd name="T101" fmla="*/ 2147483647 h 895"/>
              <a:gd name="T102" fmla="*/ 2147483647 w 1779"/>
              <a:gd name="T103" fmla="*/ 2147483647 h 895"/>
              <a:gd name="T104" fmla="*/ 2147483647 w 1779"/>
              <a:gd name="T105" fmla="*/ 2147483647 h 895"/>
              <a:gd name="T106" fmla="*/ 2147483647 w 1779"/>
              <a:gd name="T107" fmla="*/ 2147483647 h 895"/>
              <a:gd name="T108" fmla="*/ 2147483647 w 1779"/>
              <a:gd name="T109" fmla="*/ 2147483647 h 895"/>
              <a:gd name="T110" fmla="*/ 2147483647 w 1779"/>
              <a:gd name="T111" fmla="*/ 2147483647 h 895"/>
              <a:gd name="T112" fmla="*/ 2147483647 w 1779"/>
              <a:gd name="T113" fmla="*/ 2147483647 h 895"/>
              <a:gd name="T114" fmla="*/ 2147483647 w 1779"/>
              <a:gd name="T115" fmla="*/ 2147483647 h 895"/>
              <a:gd name="T116" fmla="*/ 2147483647 w 1779"/>
              <a:gd name="T117" fmla="*/ 2147483647 h 895"/>
              <a:gd name="T118" fmla="*/ 2147483647 w 1779"/>
              <a:gd name="T119" fmla="*/ 2147483647 h 895"/>
              <a:gd name="T120" fmla="*/ 2147483647 w 1779"/>
              <a:gd name="T121" fmla="*/ 2147483647 h 895"/>
              <a:gd name="T122" fmla="*/ 2147483647 w 1779"/>
              <a:gd name="T123" fmla="*/ 2147483647 h 895"/>
              <a:gd name="T124" fmla="*/ 2147483647 w 1779"/>
              <a:gd name="T125" fmla="*/ 2147483647 h 89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779"/>
              <a:gd name="T190" fmla="*/ 0 h 895"/>
              <a:gd name="T191" fmla="*/ 1779 w 1779"/>
              <a:gd name="T192" fmla="*/ 895 h 89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lIns="123718" tIns="61859" rIns="123718" bIns="61859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2532" name="Group 36"/>
          <p:cNvGrpSpPr>
            <a:grpSpLocks/>
          </p:cNvGrpSpPr>
          <p:nvPr/>
        </p:nvGrpSpPr>
        <p:grpSpPr bwMode="auto">
          <a:xfrm>
            <a:off x="5570538" y="3036888"/>
            <a:ext cx="255587" cy="252412"/>
            <a:chOff x="0" y="0"/>
            <a:chExt cx="336" cy="336"/>
          </a:xfrm>
        </p:grpSpPr>
        <p:sp>
          <p:nvSpPr>
            <p:cNvPr id="19519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20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35" name="Group 39"/>
          <p:cNvGrpSpPr>
            <a:grpSpLocks/>
          </p:cNvGrpSpPr>
          <p:nvPr/>
        </p:nvGrpSpPr>
        <p:grpSpPr bwMode="auto">
          <a:xfrm>
            <a:off x="4235450" y="3995738"/>
            <a:ext cx="255588" cy="252412"/>
            <a:chOff x="0" y="0"/>
            <a:chExt cx="336" cy="336"/>
          </a:xfrm>
        </p:grpSpPr>
        <p:sp>
          <p:nvSpPr>
            <p:cNvPr id="19517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18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38" name="Group 42"/>
          <p:cNvGrpSpPr>
            <a:grpSpLocks/>
          </p:cNvGrpSpPr>
          <p:nvPr/>
        </p:nvGrpSpPr>
        <p:grpSpPr bwMode="auto">
          <a:xfrm>
            <a:off x="6130925" y="3943350"/>
            <a:ext cx="255588" cy="252413"/>
            <a:chOff x="0" y="0"/>
            <a:chExt cx="336" cy="336"/>
          </a:xfrm>
        </p:grpSpPr>
        <p:sp>
          <p:nvSpPr>
            <p:cNvPr id="19515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16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2541" name="Straight Connector 136"/>
          <p:cNvSpPr>
            <a:spLocks noChangeShapeType="1"/>
          </p:cNvSpPr>
          <p:nvPr/>
        </p:nvSpPr>
        <p:spPr bwMode="auto">
          <a:xfrm flipH="1">
            <a:off x="4364038" y="3244850"/>
            <a:ext cx="1233487" cy="7508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cxnSp>
        <p:nvCxnSpPr>
          <p:cNvPr id="22542" name="Straight Connector 2"/>
          <p:cNvCxnSpPr>
            <a:cxnSpLocks noChangeShapeType="1"/>
            <a:stCxn id="19509" idx="4"/>
            <a:endCxn id="19518" idx="1"/>
          </p:cNvCxnSpPr>
          <p:nvPr/>
        </p:nvCxnSpPr>
        <p:spPr bwMode="auto">
          <a:xfrm>
            <a:off x="3690938" y="2847975"/>
            <a:ext cx="582612" cy="11842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3" name="Straight Connector 114"/>
          <p:cNvCxnSpPr>
            <a:cxnSpLocks noChangeShapeType="1"/>
            <a:stCxn id="19509" idx="5"/>
            <a:endCxn id="19520" idx="2"/>
          </p:cNvCxnSpPr>
          <p:nvPr/>
        </p:nvCxnSpPr>
        <p:spPr bwMode="auto">
          <a:xfrm>
            <a:off x="3786188" y="2808288"/>
            <a:ext cx="1784350" cy="354012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4" name="Straight Connector 119"/>
          <p:cNvCxnSpPr>
            <a:cxnSpLocks noChangeShapeType="1"/>
            <a:stCxn id="19520" idx="5"/>
            <a:endCxn id="19511" idx="1"/>
          </p:cNvCxnSpPr>
          <p:nvPr/>
        </p:nvCxnSpPr>
        <p:spPr bwMode="auto">
          <a:xfrm>
            <a:off x="5788025" y="3251200"/>
            <a:ext cx="2767013" cy="113347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5" name="Straight Connector 121"/>
          <p:cNvSpPr>
            <a:spLocks noChangeShapeType="1"/>
          </p:cNvSpPr>
          <p:nvPr/>
        </p:nvSpPr>
        <p:spPr bwMode="auto">
          <a:xfrm flipV="1">
            <a:off x="4486275" y="4057650"/>
            <a:ext cx="1643063" cy="4762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6" name="Straight Connector 123"/>
          <p:cNvSpPr>
            <a:spLocks noChangeShapeType="1"/>
          </p:cNvSpPr>
          <p:nvPr/>
        </p:nvSpPr>
        <p:spPr bwMode="auto">
          <a:xfrm flipV="1">
            <a:off x="6269038" y="2635250"/>
            <a:ext cx="1008062" cy="13223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7" name="Straight Connector 126"/>
          <p:cNvSpPr>
            <a:spLocks noChangeShapeType="1"/>
          </p:cNvSpPr>
          <p:nvPr/>
        </p:nvSpPr>
        <p:spPr bwMode="auto">
          <a:xfrm>
            <a:off x="5127625" y="2117725"/>
            <a:ext cx="2182813" cy="56038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8" name="Straight Connector 130"/>
          <p:cNvSpPr>
            <a:spLocks noChangeShapeType="1"/>
          </p:cNvSpPr>
          <p:nvPr/>
        </p:nvSpPr>
        <p:spPr bwMode="auto">
          <a:xfrm>
            <a:off x="5111750" y="2193925"/>
            <a:ext cx="508000" cy="8636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cxnSp>
        <p:nvCxnSpPr>
          <p:cNvPr id="22549" name="Straight Connector 134"/>
          <p:cNvCxnSpPr>
            <a:cxnSpLocks noChangeShapeType="1"/>
            <a:stCxn id="19507" idx="3"/>
            <a:endCxn id="19509" idx="6"/>
          </p:cNvCxnSpPr>
          <p:nvPr/>
        </p:nvCxnSpPr>
        <p:spPr bwMode="auto">
          <a:xfrm flipH="1">
            <a:off x="3825875" y="2173288"/>
            <a:ext cx="1144588" cy="54133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0" name="Straight Connector 138"/>
          <p:cNvCxnSpPr>
            <a:cxnSpLocks noChangeShapeType="1"/>
            <a:stCxn id="19520" idx="6"/>
            <a:endCxn id="19513" idx="3"/>
          </p:cNvCxnSpPr>
          <p:nvPr/>
        </p:nvCxnSpPr>
        <p:spPr bwMode="auto">
          <a:xfrm flipV="1">
            <a:off x="5826125" y="2695575"/>
            <a:ext cx="1370013" cy="466725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51" name="Straight Connector 140"/>
          <p:cNvSpPr>
            <a:spLocks noChangeShapeType="1"/>
          </p:cNvSpPr>
          <p:nvPr/>
        </p:nvSpPr>
        <p:spPr bwMode="auto">
          <a:xfrm>
            <a:off x="6381750" y="4067175"/>
            <a:ext cx="2179638" cy="4953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cxnSp>
        <p:nvCxnSpPr>
          <p:cNvPr id="22552" name="Straight Connector 168"/>
          <p:cNvCxnSpPr>
            <a:cxnSpLocks noChangeShapeType="1"/>
            <a:stCxn id="19513" idx="5"/>
            <a:endCxn id="19511" idx="0"/>
          </p:cNvCxnSpPr>
          <p:nvPr/>
        </p:nvCxnSpPr>
        <p:spPr bwMode="auto">
          <a:xfrm>
            <a:off x="7385050" y="2695575"/>
            <a:ext cx="1265238" cy="16510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2553" name="Group 9"/>
          <p:cNvGrpSpPr>
            <a:grpSpLocks/>
          </p:cNvGrpSpPr>
          <p:nvPr/>
        </p:nvGrpSpPr>
        <p:grpSpPr bwMode="auto">
          <a:xfrm>
            <a:off x="7156450" y="2470150"/>
            <a:ext cx="268288" cy="265113"/>
            <a:chOff x="0" y="0"/>
            <a:chExt cx="209550" cy="209550"/>
          </a:xfrm>
        </p:grpSpPr>
        <p:sp>
          <p:nvSpPr>
            <p:cNvPr id="19513" name="Oval 16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14" name="Freeform 6"/>
            <p:cNvSpPr>
              <a:spLocks noEditPoints="1" noChangeArrowheads="1"/>
            </p:cNvSpPr>
            <p:nvPr/>
          </p:nvSpPr>
          <p:spPr bwMode="auto">
            <a:xfrm>
              <a:off x="27534" y="41988"/>
              <a:ext cx="133925" cy="133925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0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0"/>
                <a:gd name="T34" fmla="*/ 0 h 150"/>
                <a:gd name="T35" fmla="*/ 150 w 150"/>
                <a:gd name="T36" fmla="*/ 150 h 1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56" name="Group 10"/>
          <p:cNvGrpSpPr>
            <a:grpSpLocks/>
          </p:cNvGrpSpPr>
          <p:nvPr/>
        </p:nvGrpSpPr>
        <p:grpSpPr bwMode="auto">
          <a:xfrm>
            <a:off x="8515350" y="4346575"/>
            <a:ext cx="268288" cy="265113"/>
            <a:chOff x="0" y="0"/>
            <a:chExt cx="209550" cy="209550"/>
          </a:xfrm>
        </p:grpSpPr>
        <p:sp>
          <p:nvSpPr>
            <p:cNvPr id="19511" name="Oval 25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12" name="Freeform 9"/>
            <p:cNvSpPr>
              <a:spLocks noEditPoints="1" noChangeArrowheads="1"/>
            </p:cNvSpPr>
            <p:nvPr/>
          </p:nvSpPr>
          <p:spPr bwMode="auto">
            <a:xfrm>
              <a:off x="32473" y="46790"/>
              <a:ext cx="144605" cy="115970"/>
            </a:xfrm>
            <a:custGeom>
              <a:avLst/>
              <a:gdLst>
                <a:gd name="T0" fmla="*/ 2147483647 w 171"/>
                <a:gd name="T1" fmla="*/ 2147483647 h 137"/>
                <a:gd name="T2" fmla="*/ 2147483647 w 171"/>
                <a:gd name="T3" fmla="*/ 2147483647 h 137"/>
                <a:gd name="T4" fmla="*/ 2147483647 w 171"/>
                <a:gd name="T5" fmla="*/ 2147483647 h 137"/>
                <a:gd name="T6" fmla="*/ 2147483647 w 171"/>
                <a:gd name="T7" fmla="*/ 2147483647 h 137"/>
                <a:gd name="T8" fmla="*/ 2147483647 w 171"/>
                <a:gd name="T9" fmla="*/ 2147483647 h 137"/>
                <a:gd name="T10" fmla="*/ 2147483647 w 171"/>
                <a:gd name="T11" fmla="*/ 2147483647 h 137"/>
                <a:gd name="T12" fmla="*/ 2147483647 w 171"/>
                <a:gd name="T13" fmla="*/ 2147483647 h 137"/>
                <a:gd name="T14" fmla="*/ 2147483647 w 171"/>
                <a:gd name="T15" fmla="*/ 2147483647 h 137"/>
                <a:gd name="T16" fmla="*/ 2147483647 w 171"/>
                <a:gd name="T17" fmla="*/ 2147483647 h 137"/>
                <a:gd name="T18" fmla="*/ 2147483647 w 171"/>
                <a:gd name="T19" fmla="*/ 2147483647 h 137"/>
                <a:gd name="T20" fmla="*/ 2147483647 w 171"/>
                <a:gd name="T21" fmla="*/ 2147483647 h 137"/>
                <a:gd name="T22" fmla="*/ 2147483647 w 171"/>
                <a:gd name="T23" fmla="*/ 2147483647 h 137"/>
                <a:gd name="T24" fmla="*/ 2147483647 w 171"/>
                <a:gd name="T25" fmla="*/ 2147483647 h 137"/>
                <a:gd name="T26" fmla="*/ 2147483647 w 171"/>
                <a:gd name="T27" fmla="*/ 2147483647 h 137"/>
                <a:gd name="T28" fmla="*/ 2147483647 w 171"/>
                <a:gd name="T29" fmla="*/ 2147483647 h 137"/>
                <a:gd name="T30" fmla="*/ 2147483647 w 171"/>
                <a:gd name="T31" fmla="*/ 2147483647 h 137"/>
                <a:gd name="T32" fmla="*/ 2147483647 w 171"/>
                <a:gd name="T33" fmla="*/ 0 h 137"/>
                <a:gd name="T34" fmla="*/ 2147483647 w 171"/>
                <a:gd name="T35" fmla="*/ 2147483647 h 137"/>
                <a:gd name="T36" fmla="*/ 0 w 171"/>
                <a:gd name="T37" fmla="*/ 2147483647 h 137"/>
                <a:gd name="T38" fmla="*/ 0 w 171"/>
                <a:gd name="T39" fmla="*/ 2147483647 h 137"/>
                <a:gd name="T40" fmla="*/ 2147483647 w 171"/>
                <a:gd name="T41" fmla="*/ 2147483647 h 137"/>
                <a:gd name="T42" fmla="*/ 2147483647 w 171"/>
                <a:gd name="T43" fmla="*/ 2147483647 h 137"/>
                <a:gd name="T44" fmla="*/ 2147483647 w 171"/>
                <a:gd name="T45" fmla="*/ 2147483647 h 137"/>
                <a:gd name="T46" fmla="*/ 2147483647 w 171"/>
                <a:gd name="T47" fmla="*/ 2147483647 h 137"/>
                <a:gd name="T48" fmla="*/ 2147483647 w 171"/>
                <a:gd name="T49" fmla="*/ 2147483647 h 137"/>
                <a:gd name="T50" fmla="*/ 2147483647 w 171"/>
                <a:gd name="T51" fmla="*/ 2147483647 h 137"/>
                <a:gd name="T52" fmla="*/ 2147483647 w 171"/>
                <a:gd name="T53" fmla="*/ 2147483647 h 1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37"/>
                <a:gd name="T83" fmla="*/ 171 w 171"/>
                <a:gd name="T84" fmla="*/ 137 h 1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59" name="Group 4"/>
          <p:cNvGrpSpPr>
            <a:grpSpLocks/>
          </p:cNvGrpSpPr>
          <p:nvPr/>
        </p:nvGrpSpPr>
        <p:grpSpPr bwMode="auto">
          <a:xfrm>
            <a:off x="3557588" y="2582863"/>
            <a:ext cx="268287" cy="265112"/>
            <a:chOff x="0" y="0"/>
            <a:chExt cx="209550" cy="209550"/>
          </a:xfrm>
        </p:grpSpPr>
        <p:sp>
          <p:nvSpPr>
            <p:cNvPr id="19509" name="Oval 19"/>
            <p:cNvSpPr>
              <a:spLocks noChangeArrowheads="1"/>
            </p:cNvSpPr>
            <p:nvPr/>
          </p:nvSpPr>
          <p:spPr bwMode="auto">
            <a:xfrm>
              <a:off x="0" y="0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10" name="Freeform 8"/>
            <p:cNvSpPr>
              <a:spLocks noEditPoints="1" noChangeArrowheads="1"/>
            </p:cNvSpPr>
            <p:nvPr/>
          </p:nvSpPr>
          <p:spPr bwMode="auto">
            <a:xfrm>
              <a:off x="36172" y="33411"/>
              <a:ext cx="119185" cy="121776"/>
            </a:xfrm>
            <a:custGeom>
              <a:avLst/>
              <a:gdLst>
                <a:gd name="T0" fmla="*/ 2147483647 w 156"/>
                <a:gd name="T1" fmla="*/ 2147483647 h 159"/>
                <a:gd name="T2" fmla="*/ 2147483647 w 156"/>
                <a:gd name="T3" fmla="*/ 2147483647 h 159"/>
                <a:gd name="T4" fmla="*/ 2147483647 w 156"/>
                <a:gd name="T5" fmla="*/ 2147483647 h 159"/>
                <a:gd name="T6" fmla="*/ 2147483647 w 156"/>
                <a:gd name="T7" fmla="*/ 2147483647 h 159"/>
                <a:gd name="T8" fmla="*/ 2147483647 w 156"/>
                <a:gd name="T9" fmla="*/ 2147483647 h 159"/>
                <a:gd name="T10" fmla="*/ 2147483647 w 156"/>
                <a:gd name="T11" fmla="*/ 2147483647 h 159"/>
                <a:gd name="T12" fmla="*/ 2147483647 w 156"/>
                <a:gd name="T13" fmla="*/ 2147483647 h 159"/>
                <a:gd name="T14" fmla="*/ 2147483647 w 156"/>
                <a:gd name="T15" fmla="*/ 2147483647 h 159"/>
                <a:gd name="T16" fmla="*/ 2147483647 w 156"/>
                <a:gd name="T17" fmla="*/ 2147483647 h 159"/>
                <a:gd name="T18" fmla="*/ 2147483647 w 156"/>
                <a:gd name="T19" fmla="*/ 2147483647 h 159"/>
                <a:gd name="T20" fmla="*/ 2147483647 w 156"/>
                <a:gd name="T21" fmla="*/ 2147483647 h 159"/>
                <a:gd name="T22" fmla="*/ 2147483647 w 156"/>
                <a:gd name="T23" fmla="*/ 2147483647 h 159"/>
                <a:gd name="T24" fmla="*/ 2147483647 w 156"/>
                <a:gd name="T25" fmla="*/ 2147483647 h 159"/>
                <a:gd name="T26" fmla="*/ 2147483647 w 156"/>
                <a:gd name="T27" fmla="*/ 2147483647 h 159"/>
                <a:gd name="T28" fmla="*/ 2147483647 w 156"/>
                <a:gd name="T29" fmla="*/ 2147483647 h 159"/>
                <a:gd name="T30" fmla="*/ 2147483647 w 156"/>
                <a:gd name="T31" fmla="*/ 2147483647 h 159"/>
                <a:gd name="T32" fmla="*/ 2147483647 w 156"/>
                <a:gd name="T33" fmla="*/ 2147483647 h 1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6"/>
                <a:gd name="T52" fmla="*/ 0 h 159"/>
                <a:gd name="T53" fmla="*/ 156 w 156"/>
                <a:gd name="T54" fmla="*/ 159 h 1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2562" name="Rectangle 43"/>
          <p:cNvSpPr>
            <a:spLocks noChangeArrowheads="1"/>
          </p:cNvSpPr>
          <p:nvPr/>
        </p:nvSpPr>
        <p:spPr bwMode="auto">
          <a:xfrm>
            <a:off x="205422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63" name="Rectangle 43"/>
          <p:cNvSpPr>
            <a:spLocks noChangeArrowheads="1"/>
          </p:cNvSpPr>
          <p:nvPr/>
        </p:nvSpPr>
        <p:spPr bwMode="auto">
          <a:xfrm>
            <a:off x="446087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64" name="Rectangle 43"/>
          <p:cNvSpPr>
            <a:spLocks noChangeArrowheads="1"/>
          </p:cNvSpPr>
          <p:nvPr/>
        </p:nvSpPr>
        <p:spPr bwMode="auto">
          <a:xfrm>
            <a:off x="6867525" y="5491163"/>
            <a:ext cx="14541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65" name="Rectangle 43"/>
          <p:cNvSpPr>
            <a:spLocks noChangeArrowheads="1"/>
          </p:cNvSpPr>
          <p:nvPr/>
        </p:nvSpPr>
        <p:spPr bwMode="auto">
          <a:xfrm>
            <a:off x="9274175" y="5491163"/>
            <a:ext cx="145573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2566" name="Group 3"/>
          <p:cNvGrpSpPr>
            <a:grpSpLocks/>
          </p:cNvGrpSpPr>
          <p:nvPr/>
        </p:nvGrpSpPr>
        <p:grpSpPr bwMode="auto">
          <a:xfrm>
            <a:off x="4930775" y="1943100"/>
            <a:ext cx="266700" cy="268288"/>
            <a:chOff x="0" y="0"/>
            <a:chExt cx="209550" cy="213854"/>
          </a:xfrm>
        </p:grpSpPr>
        <p:sp>
          <p:nvSpPr>
            <p:cNvPr id="19507" name="Oval 22"/>
            <p:cNvSpPr>
              <a:spLocks noChangeArrowheads="1"/>
            </p:cNvSpPr>
            <p:nvPr/>
          </p:nvSpPr>
          <p:spPr bwMode="auto">
            <a:xfrm>
              <a:off x="0" y="430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08" name="Freeform 7"/>
            <p:cNvSpPr>
              <a:spLocks noChangeArrowheads="1"/>
            </p:cNvSpPr>
            <p:nvPr/>
          </p:nvSpPr>
          <p:spPr bwMode="auto">
            <a:xfrm>
              <a:off x="36672" y="0"/>
              <a:ext cx="150908" cy="179945"/>
            </a:xfrm>
            <a:custGeom>
              <a:avLst/>
              <a:gdLst>
                <a:gd name="T0" fmla="*/ 2147483647 w 156"/>
                <a:gd name="T1" fmla="*/ 2147483647 h 186"/>
                <a:gd name="T2" fmla="*/ 2147483647 w 156"/>
                <a:gd name="T3" fmla="*/ 2147483647 h 186"/>
                <a:gd name="T4" fmla="*/ 0 w 156"/>
                <a:gd name="T5" fmla="*/ 2147483647 h 186"/>
                <a:gd name="T6" fmla="*/ 2147483647 w 156"/>
                <a:gd name="T7" fmla="*/ 2147483647 h 186"/>
                <a:gd name="T8" fmla="*/ 2147483647 w 156"/>
                <a:gd name="T9" fmla="*/ 2147483647 h 186"/>
                <a:gd name="T10" fmla="*/ 2147483647 w 156"/>
                <a:gd name="T11" fmla="*/ 2147483647 h 186"/>
                <a:gd name="T12" fmla="*/ 2147483647 w 156"/>
                <a:gd name="T13" fmla="*/ 2147483647 h 186"/>
                <a:gd name="T14" fmla="*/ 2147483647 w 156"/>
                <a:gd name="T15" fmla="*/ 2147483647 h 1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86"/>
                <a:gd name="T26" fmla="*/ 156 w 156"/>
                <a:gd name="T27" fmla="*/ 186 h 1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69" name="Group 17"/>
          <p:cNvGrpSpPr>
            <a:grpSpLocks/>
          </p:cNvGrpSpPr>
          <p:nvPr/>
        </p:nvGrpSpPr>
        <p:grpSpPr bwMode="auto">
          <a:xfrm>
            <a:off x="911225" y="2157413"/>
            <a:ext cx="2185988" cy="2157412"/>
            <a:chOff x="0" y="0"/>
            <a:chExt cx="3263" cy="3263"/>
          </a:xfrm>
        </p:grpSpPr>
        <p:grpSp>
          <p:nvGrpSpPr>
            <p:cNvPr id="19502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19505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73D22C">
                    <a:alpha val="81960"/>
                  </a:srgbClr>
                </a:solidFill>
                <a:prstDash val="sysDot"/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2800">
                  <a:solidFill>
                    <a:srgbClr val="000000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9506" name="Oval 19"/>
              <p:cNvSpPr>
                <a:spLocks noChangeArrowheads="1"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73D2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 sz="2800">
                  <a:solidFill>
                    <a:srgbClr val="000000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9503" name="Rectangle 21"/>
            <p:cNvSpPr>
              <a:spLocks noChangeArrowheads="1"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5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单击此处</a:t>
              </a:r>
            </a:p>
            <a:p>
              <a:pPr algn="ctr" eaLnBrk="1" hangingPunct="1">
                <a:lnSpc>
                  <a:spcPct val="75000"/>
                </a:lnSpc>
                <a:buFont typeface="Arial" pitchFamily="34" charset="0"/>
                <a:buNone/>
              </a:pPr>
              <a:r>
                <a:rPr lang="zh-CN" altLang="en-US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04" name="Rectangle 22"/>
            <p:cNvSpPr>
              <a:spLocks noChangeArrowheads="1"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14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19484" name="Group 18"/>
          <p:cNvGrpSpPr>
            <a:grpSpLocks/>
          </p:cNvGrpSpPr>
          <p:nvPr/>
        </p:nvGrpSpPr>
        <p:grpSpPr bwMode="auto">
          <a:xfrm>
            <a:off x="8640763" y="2663825"/>
            <a:ext cx="1195387" cy="1179513"/>
            <a:chOff x="0" y="0"/>
            <a:chExt cx="3263" cy="3263"/>
          </a:xfrm>
        </p:grpSpPr>
        <p:sp>
          <p:nvSpPr>
            <p:cNvPr id="19500" name="Oval 20"/>
            <p:cNvSpPr>
              <a:spLocks/>
            </p:cNvSpPr>
            <p:nvPr/>
          </p:nvSpPr>
          <p:spPr bwMode="auto">
            <a:xfrm>
              <a:off x="0" y="0"/>
              <a:ext cx="3263" cy="3263"/>
            </a:xfrm>
            <a:prstGeom prst="ellipse">
              <a:avLst/>
            </a:prstGeom>
            <a:solidFill>
              <a:srgbClr val="FFFFFF"/>
            </a:solidFill>
            <a:ln w="19050" cap="rnd">
              <a:solidFill>
                <a:srgbClr val="73D22C">
                  <a:alpha val="81960"/>
                </a:srgbClr>
              </a:solidFill>
              <a:prstDash val="sysDot"/>
              <a:round/>
              <a:headEnd/>
              <a:tailEnd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5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501" name="Oval 19"/>
            <p:cNvSpPr>
              <a:spLocks noChangeArrowheads="1"/>
            </p:cNvSpPr>
            <p:nvPr/>
          </p:nvSpPr>
          <p:spPr bwMode="auto">
            <a:xfrm>
              <a:off x="195" y="193"/>
              <a:ext cx="2882" cy="2881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15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9485" name="Rectangle 21"/>
          <p:cNvSpPr>
            <a:spLocks noChangeArrowheads="1"/>
          </p:cNvSpPr>
          <p:nvPr/>
        </p:nvSpPr>
        <p:spPr bwMode="auto">
          <a:xfrm>
            <a:off x="8642350" y="316865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13%</a:t>
            </a:r>
          </a:p>
        </p:txBody>
      </p:sp>
      <p:grpSp>
        <p:nvGrpSpPr>
          <p:cNvPr id="22579" name="Group 11"/>
          <p:cNvGrpSpPr>
            <a:grpSpLocks/>
          </p:cNvGrpSpPr>
          <p:nvPr/>
        </p:nvGrpSpPr>
        <p:grpSpPr bwMode="auto">
          <a:xfrm>
            <a:off x="1417638" y="5507038"/>
            <a:ext cx="488950" cy="481012"/>
            <a:chOff x="0" y="0"/>
            <a:chExt cx="382700" cy="382700"/>
          </a:xfrm>
        </p:grpSpPr>
        <p:sp>
          <p:nvSpPr>
            <p:cNvPr id="19498" name="Oval 214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499" name="Freeform 8"/>
            <p:cNvSpPr>
              <a:spLocks noEditPoints="1" noChangeArrowheads="1"/>
            </p:cNvSpPr>
            <p:nvPr/>
          </p:nvSpPr>
          <p:spPr bwMode="auto">
            <a:xfrm>
              <a:off x="69228" y="77791"/>
              <a:ext cx="223229" cy="228082"/>
            </a:xfrm>
            <a:custGeom>
              <a:avLst/>
              <a:gdLst>
                <a:gd name="T0" fmla="*/ 2147483647 w 156"/>
                <a:gd name="T1" fmla="*/ 2147483647 h 159"/>
                <a:gd name="T2" fmla="*/ 2147483647 w 156"/>
                <a:gd name="T3" fmla="*/ 2147483647 h 159"/>
                <a:gd name="T4" fmla="*/ 2147483647 w 156"/>
                <a:gd name="T5" fmla="*/ 2147483647 h 159"/>
                <a:gd name="T6" fmla="*/ 2147483647 w 156"/>
                <a:gd name="T7" fmla="*/ 2147483647 h 159"/>
                <a:gd name="T8" fmla="*/ 2147483647 w 156"/>
                <a:gd name="T9" fmla="*/ 2147483647 h 159"/>
                <a:gd name="T10" fmla="*/ 2147483647 w 156"/>
                <a:gd name="T11" fmla="*/ 2147483647 h 159"/>
                <a:gd name="T12" fmla="*/ 2147483647 w 156"/>
                <a:gd name="T13" fmla="*/ 2147483647 h 159"/>
                <a:gd name="T14" fmla="*/ 2147483647 w 156"/>
                <a:gd name="T15" fmla="*/ 2147483647 h 159"/>
                <a:gd name="T16" fmla="*/ 2147483647 w 156"/>
                <a:gd name="T17" fmla="*/ 2147483647 h 159"/>
                <a:gd name="T18" fmla="*/ 2147483647 w 156"/>
                <a:gd name="T19" fmla="*/ 2147483647 h 159"/>
                <a:gd name="T20" fmla="*/ 2147483647 w 156"/>
                <a:gd name="T21" fmla="*/ 2147483647 h 159"/>
                <a:gd name="T22" fmla="*/ 2147483647 w 156"/>
                <a:gd name="T23" fmla="*/ 2147483647 h 159"/>
                <a:gd name="T24" fmla="*/ 2147483647 w 156"/>
                <a:gd name="T25" fmla="*/ 2147483647 h 159"/>
                <a:gd name="T26" fmla="*/ 2147483647 w 156"/>
                <a:gd name="T27" fmla="*/ 2147483647 h 159"/>
                <a:gd name="T28" fmla="*/ 2147483647 w 156"/>
                <a:gd name="T29" fmla="*/ 2147483647 h 159"/>
                <a:gd name="T30" fmla="*/ 2147483647 w 156"/>
                <a:gd name="T31" fmla="*/ 2147483647 h 159"/>
                <a:gd name="T32" fmla="*/ 2147483647 w 156"/>
                <a:gd name="T33" fmla="*/ 2147483647 h 1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6"/>
                <a:gd name="T52" fmla="*/ 0 h 159"/>
                <a:gd name="T53" fmla="*/ 156 w 156"/>
                <a:gd name="T54" fmla="*/ 159 h 1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82" name="Group 12"/>
          <p:cNvGrpSpPr>
            <a:grpSpLocks/>
          </p:cNvGrpSpPr>
          <p:nvPr/>
        </p:nvGrpSpPr>
        <p:grpSpPr bwMode="auto">
          <a:xfrm>
            <a:off x="3841750" y="5507038"/>
            <a:ext cx="487363" cy="481012"/>
            <a:chOff x="0" y="0"/>
            <a:chExt cx="382700" cy="382700"/>
          </a:xfrm>
        </p:grpSpPr>
        <p:sp>
          <p:nvSpPr>
            <p:cNvPr id="19496" name="Oval 211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497" name="Freeform 7"/>
            <p:cNvSpPr>
              <a:spLocks noChangeArrowheads="1"/>
            </p:cNvSpPr>
            <p:nvPr/>
          </p:nvSpPr>
          <p:spPr bwMode="auto">
            <a:xfrm>
              <a:off x="83259" y="39336"/>
              <a:ext cx="220945" cy="263458"/>
            </a:xfrm>
            <a:custGeom>
              <a:avLst/>
              <a:gdLst>
                <a:gd name="T0" fmla="*/ 2147483647 w 156"/>
                <a:gd name="T1" fmla="*/ 2147483647 h 186"/>
                <a:gd name="T2" fmla="*/ 2147483647 w 156"/>
                <a:gd name="T3" fmla="*/ 2147483647 h 186"/>
                <a:gd name="T4" fmla="*/ 0 w 156"/>
                <a:gd name="T5" fmla="*/ 2147483647 h 186"/>
                <a:gd name="T6" fmla="*/ 2147483647 w 156"/>
                <a:gd name="T7" fmla="*/ 2147483647 h 186"/>
                <a:gd name="T8" fmla="*/ 2147483647 w 156"/>
                <a:gd name="T9" fmla="*/ 2147483647 h 186"/>
                <a:gd name="T10" fmla="*/ 2147483647 w 156"/>
                <a:gd name="T11" fmla="*/ 2147483647 h 186"/>
                <a:gd name="T12" fmla="*/ 2147483647 w 156"/>
                <a:gd name="T13" fmla="*/ 2147483647 h 186"/>
                <a:gd name="T14" fmla="*/ 2147483647 w 156"/>
                <a:gd name="T15" fmla="*/ 2147483647 h 1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86"/>
                <a:gd name="T26" fmla="*/ 156 w 156"/>
                <a:gd name="T27" fmla="*/ 186 h 1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85" name="Group 13"/>
          <p:cNvGrpSpPr>
            <a:grpSpLocks/>
          </p:cNvGrpSpPr>
          <p:nvPr/>
        </p:nvGrpSpPr>
        <p:grpSpPr bwMode="auto">
          <a:xfrm>
            <a:off x="6264275" y="5507038"/>
            <a:ext cx="488950" cy="481012"/>
            <a:chOff x="0" y="0"/>
            <a:chExt cx="382700" cy="382700"/>
          </a:xfrm>
        </p:grpSpPr>
        <p:sp>
          <p:nvSpPr>
            <p:cNvPr id="19494" name="Oval 217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495" name="Freeform 6"/>
            <p:cNvSpPr>
              <a:spLocks noEditPoints="1" noChangeArrowheads="1"/>
            </p:cNvSpPr>
            <p:nvPr/>
          </p:nvSpPr>
          <p:spPr bwMode="auto">
            <a:xfrm>
              <a:off x="69696" y="89926"/>
              <a:ext cx="204349" cy="204349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0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0"/>
                <a:gd name="T34" fmla="*/ 0 h 150"/>
                <a:gd name="T35" fmla="*/ 150 w 150"/>
                <a:gd name="T36" fmla="*/ 150 h 1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2588" name="Group 14"/>
          <p:cNvGrpSpPr>
            <a:grpSpLocks/>
          </p:cNvGrpSpPr>
          <p:nvPr/>
        </p:nvGrpSpPr>
        <p:grpSpPr bwMode="auto">
          <a:xfrm>
            <a:off x="8713788" y="5472113"/>
            <a:ext cx="487362" cy="482600"/>
            <a:chOff x="0" y="0"/>
            <a:chExt cx="382700" cy="382700"/>
          </a:xfrm>
        </p:grpSpPr>
        <p:sp>
          <p:nvSpPr>
            <p:cNvPr id="19492" name="Oval 220"/>
            <p:cNvSpPr>
              <a:spLocks noChangeArrowheads="1"/>
            </p:cNvSpPr>
            <p:nvPr/>
          </p:nvSpPr>
          <p:spPr bwMode="auto">
            <a:xfrm>
              <a:off x="0" y="0"/>
              <a:ext cx="382700" cy="3827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76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493" name="Freeform 9"/>
            <p:cNvSpPr>
              <a:spLocks noEditPoints="1" noChangeArrowheads="1"/>
            </p:cNvSpPr>
            <p:nvPr/>
          </p:nvSpPr>
          <p:spPr bwMode="auto">
            <a:xfrm>
              <a:off x="63915" y="85611"/>
              <a:ext cx="250582" cy="200961"/>
            </a:xfrm>
            <a:custGeom>
              <a:avLst/>
              <a:gdLst>
                <a:gd name="T0" fmla="*/ 2147483647 w 171"/>
                <a:gd name="T1" fmla="*/ 2147483647 h 137"/>
                <a:gd name="T2" fmla="*/ 2147483647 w 171"/>
                <a:gd name="T3" fmla="*/ 2147483647 h 137"/>
                <a:gd name="T4" fmla="*/ 2147483647 w 171"/>
                <a:gd name="T5" fmla="*/ 2147483647 h 137"/>
                <a:gd name="T6" fmla="*/ 2147483647 w 171"/>
                <a:gd name="T7" fmla="*/ 2147483647 h 137"/>
                <a:gd name="T8" fmla="*/ 2147483647 w 171"/>
                <a:gd name="T9" fmla="*/ 2147483647 h 137"/>
                <a:gd name="T10" fmla="*/ 2147483647 w 171"/>
                <a:gd name="T11" fmla="*/ 2147483647 h 137"/>
                <a:gd name="T12" fmla="*/ 2147483647 w 171"/>
                <a:gd name="T13" fmla="*/ 2147483647 h 137"/>
                <a:gd name="T14" fmla="*/ 2147483647 w 171"/>
                <a:gd name="T15" fmla="*/ 2147483647 h 137"/>
                <a:gd name="T16" fmla="*/ 2147483647 w 171"/>
                <a:gd name="T17" fmla="*/ 2147483647 h 137"/>
                <a:gd name="T18" fmla="*/ 2147483647 w 171"/>
                <a:gd name="T19" fmla="*/ 2147483647 h 137"/>
                <a:gd name="T20" fmla="*/ 2147483647 w 171"/>
                <a:gd name="T21" fmla="*/ 2147483647 h 137"/>
                <a:gd name="T22" fmla="*/ 2147483647 w 171"/>
                <a:gd name="T23" fmla="*/ 2147483647 h 137"/>
                <a:gd name="T24" fmla="*/ 2147483647 w 171"/>
                <a:gd name="T25" fmla="*/ 2147483647 h 137"/>
                <a:gd name="T26" fmla="*/ 2147483647 w 171"/>
                <a:gd name="T27" fmla="*/ 2147483647 h 137"/>
                <a:gd name="T28" fmla="*/ 2147483647 w 171"/>
                <a:gd name="T29" fmla="*/ 2147483647 h 137"/>
                <a:gd name="T30" fmla="*/ 2147483647 w 171"/>
                <a:gd name="T31" fmla="*/ 2147483647 h 137"/>
                <a:gd name="T32" fmla="*/ 2147483647 w 171"/>
                <a:gd name="T33" fmla="*/ 0 h 137"/>
                <a:gd name="T34" fmla="*/ 2147483647 w 171"/>
                <a:gd name="T35" fmla="*/ 2147483647 h 137"/>
                <a:gd name="T36" fmla="*/ 0 w 171"/>
                <a:gd name="T37" fmla="*/ 2147483647 h 137"/>
                <a:gd name="T38" fmla="*/ 0 w 171"/>
                <a:gd name="T39" fmla="*/ 2147483647 h 137"/>
                <a:gd name="T40" fmla="*/ 2147483647 w 171"/>
                <a:gd name="T41" fmla="*/ 2147483647 h 137"/>
                <a:gd name="T42" fmla="*/ 2147483647 w 171"/>
                <a:gd name="T43" fmla="*/ 2147483647 h 137"/>
                <a:gd name="T44" fmla="*/ 2147483647 w 171"/>
                <a:gd name="T45" fmla="*/ 2147483647 h 137"/>
                <a:gd name="T46" fmla="*/ 2147483647 w 171"/>
                <a:gd name="T47" fmla="*/ 2147483647 h 137"/>
                <a:gd name="T48" fmla="*/ 2147483647 w 171"/>
                <a:gd name="T49" fmla="*/ 2147483647 h 137"/>
                <a:gd name="T50" fmla="*/ 2147483647 w 171"/>
                <a:gd name="T51" fmla="*/ 2147483647 h 137"/>
                <a:gd name="T52" fmla="*/ 2147483647 w 171"/>
                <a:gd name="T53" fmla="*/ 2147483647 h 1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1"/>
                <a:gd name="T82" fmla="*/ 0 h 137"/>
                <a:gd name="T83" fmla="*/ 171 w 171"/>
                <a:gd name="T84" fmla="*/ 137 h 1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259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成功项目展示</a:t>
            </a:r>
            <a:endParaRPr lang="en-US" altLang="zh-CN" sz="3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9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1217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3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3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3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3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3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3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3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3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3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3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3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1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7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0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6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5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4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7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1" grpId="0" animBg="1"/>
      <p:bldP spid="22545" grpId="0" animBg="1"/>
      <p:bldP spid="22546" grpId="0" animBg="1"/>
      <p:bldP spid="22547" grpId="0" animBg="1"/>
      <p:bldP spid="22548" grpId="0" animBg="1"/>
      <p:bldP spid="22551" grpId="0" animBg="1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91" grpId="0" bldLvl="0" autoUpdateAnimBg="0"/>
      <p:bldP spid="22592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2"/>
          <p:cNvGrpSpPr>
            <a:grpSpLocks/>
          </p:cNvGrpSpPr>
          <p:nvPr/>
        </p:nvGrpSpPr>
        <p:grpSpPr bwMode="auto">
          <a:xfrm>
            <a:off x="1173163" y="4708525"/>
            <a:ext cx="1539875" cy="835025"/>
            <a:chOff x="0" y="0"/>
            <a:chExt cx="2360" cy="1115"/>
          </a:xfrm>
        </p:grpSpPr>
        <p:sp>
          <p:nvSpPr>
            <p:cNvPr id="22550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16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22551" name="Rectangle 24"/>
            <p:cNvSpPr>
              <a:spLocks noChangeArrowheads="1"/>
            </p:cNvSpPr>
            <p:nvPr/>
          </p:nvSpPr>
          <p:spPr bwMode="auto">
            <a:xfrm>
              <a:off x="0" y="339"/>
              <a:ext cx="2360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1081088" y="1890713"/>
            <a:ext cx="1878012" cy="2652712"/>
          </a:xfrm>
          <a:prstGeom prst="rect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2" name="Rectangle 136"/>
          <p:cNvSpPr>
            <a:spLocks noChangeArrowheads="1"/>
          </p:cNvSpPr>
          <p:nvPr/>
        </p:nvSpPr>
        <p:spPr bwMode="auto">
          <a:xfrm>
            <a:off x="2949575" y="1890713"/>
            <a:ext cx="1879600" cy="265271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3" name="Rectangle 137"/>
          <p:cNvSpPr>
            <a:spLocks noChangeArrowheads="1"/>
          </p:cNvSpPr>
          <p:nvPr/>
        </p:nvSpPr>
        <p:spPr bwMode="auto">
          <a:xfrm>
            <a:off x="4829175" y="1890713"/>
            <a:ext cx="1878013" cy="26527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添加图片</a:t>
            </a:r>
            <a:endParaRPr lang="en-US" altLang="zh-CN" sz="1600" b="1" smtClean="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4" name="Rectangle 138"/>
          <p:cNvSpPr>
            <a:spLocks noChangeArrowheads="1"/>
          </p:cNvSpPr>
          <p:nvPr/>
        </p:nvSpPr>
        <p:spPr bwMode="auto">
          <a:xfrm>
            <a:off x="6697663" y="1890713"/>
            <a:ext cx="1878012" cy="2652712"/>
          </a:xfrm>
          <a:prstGeom prst="rect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5" name="Rectangle 139"/>
          <p:cNvSpPr>
            <a:spLocks noChangeArrowheads="1"/>
          </p:cNvSpPr>
          <p:nvPr/>
        </p:nvSpPr>
        <p:spPr bwMode="auto">
          <a:xfrm>
            <a:off x="8572500" y="1890713"/>
            <a:ext cx="1878013" cy="2652712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添加图片</a:t>
            </a:r>
            <a:endParaRPr lang="en-US" altLang="zh-CN" sz="1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4586" name="Group 22"/>
          <p:cNvGrpSpPr>
            <a:grpSpLocks/>
          </p:cNvGrpSpPr>
          <p:nvPr/>
        </p:nvGrpSpPr>
        <p:grpSpPr bwMode="auto">
          <a:xfrm>
            <a:off x="3011488" y="4708525"/>
            <a:ext cx="1539875" cy="835025"/>
            <a:chOff x="0" y="0"/>
            <a:chExt cx="2360" cy="1115"/>
          </a:xfrm>
        </p:grpSpPr>
        <p:sp>
          <p:nvSpPr>
            <p:cNvPr id="22548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16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22549" name="Rectangle 24"/>
            <p:cNvSpPr>
              <a:spLocks noChangeArrowheads="1"/>
            </p:cNvSpPr>
            <p:nvPr/>
          </p:nvSpPr>
          <p:spPr bwMode="auto">
            <a:xfrm>
              <a:off x="0" y="339"/>
              <a:ext cx="2360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89" name="Group 22"/>
          <p:cNvGrpSpPr>
            <a:grpSpLocks/>
          </p:cNvGrpSpPr>
          <p:nvPr/>
        </p:nvGrpSpPr>
        <p:grpSpPr bwMode="auto">
          <a:xfrm>
            <a:off x="4916488" y="4708525"/>
            <a:ext cx="1541462" cy="835025"/>
            <a:chOff x="0" y="0"/>
            <a:chExt cx="2360" cy="1115"/>
          </a:xfrm>
        </p:grpSpPr>
        <p:sp>
          <p:nvSpPr>
            <p:cNvPr id="22546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16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22547" name="Rectangle 24"/>
            <p:cNvSpPr>
              <a:spLocks noChangeArrowheads="1"/>
            </p:cNvSpPr>
            <p:nvPr/>
          </p:nvSpPr>
          <p:spPr bwMode="auto">
            <a:xfrm>
              <a:off x="0" y="339"/>
              <a:ext cx="2360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92" name="Group 22"/>
          <p:cNvGrpSpPr>
            <a:grpSpLocks/>
          </p:cNvGrpSpPr>
          <p:nvPr/>
        </p:nvGrpSpPr>
        <p:grpSpPr bwMode="auto">
          <a:xfrm>
            <a:off x="6784975" y="4708525"/>
            <a:ext cx="1541463" cy="835025"/>
            <a:chOff x="0" y="0"/>
            <a:chExt cx="2360" cy="1115"/>
          </a:xfrm>
        </p:grpSpPr>
        <p:sp>
          <p:nvSpPr>
            <p:cNvPr id="22544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16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22545" name="Rectangle 24"/>
            <p:cNvSpPr>
              <a:spLocks noChangeArrowheads="1"/>
            </p:cNvSpPr>
            <p:nvPr/>
          </p:nvSpPr>
          <p:spPr bwMode="auto">
            <a:xfrm>
              <a:off x="0" y="339"/>
              <a:ext cx="2360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24595" name="Group 22"/>
          <p:cNvGrpSpPr>
            <a:grpSpLocks/>
          </p:cNvGrpSpPr>
          <p:nvPr/>
        </p:nvGrpSpPr>
        <p:grpSpPr bwMode="auto">
          <a:xfrm>
            <a:off x="8689975" y="4708525"/>
            <a:ext cx="1541463" cy="835025"/>
            <a:chOff x="0" y="0"/>
            <a:chExt cx="2360" cy="1115"/>
          </a:xfrm>
        </p:grpSpPr>
        <p:sp>
          <p:nvSpPr>
            <p:cNvPr id="22542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360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16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  <p:sp>
          <p:nvSpPr>
            <p:cNvPr id="22543" name="Rectangle 24"/>
            <p:cNvSpPr>
              <a:spLocks noChangeArrowheads="1"/>
            </p:cNvSpPr>
            <p:nvPr/>
          </p:nvSpPr>
          <p:spPr bwMode="auto">
            <a:xfrm>
              <a:off x="0" y="339"/>
              <a:ext cx="2360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</a:t>
              </a:r>
            </a:p>
          </p:txBody>
        </p:sp>
      </p:grpSp>
      <p:sp>
        <p:nvSpPr>
          <p:cNvPr id="24598" name="Rectangle 45"/>
          <p:cNvSpPr>
            <a:spLocks noChangeArrowheads="1"/>
          </p:cNvSpPr>
          <p:nvPr/>
        </p:nvSpPr>
        <p:spPr bwMode="auto">
          <a:xfrm>
            <a:off x="1920875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成功项目展示</a:t>
            </a:r>
          </a:p>
        </p:txBody>
      </p:sp>
      <p:sp>
        <p:nvSpPr>
          <p:cNvPr id="24599" name="Rectangle 14"/>
          <p:cNvSpPr>
            <a:spLocks noChangeArrowheads="1"/>
          </p:cNvSpPr>
          <p:nvPr/>
        </p:nvSpPr>
        <p:spPr bwMode="auto">
          <a:xfrm>
            <a:off x="1230313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671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bldLvl="0" animBg="1" autoUpdateAnimBg="0"/>
      <p:bldP spid="24582" grpId="0" bldLvl="0" animBg="1" autoUpdateAnimBg="0"/>
      <p:bldP spid="24583" grpId="0" bldLvl="0" animBg="1" autoUpdateAnimBg="0"/>
      <p:bldP spid="24584" grpId="0" bldLvl="0" animBg="1" autoUpdateAnimBg="0"/>
      <p:bldP spid="24585" grpId="0" bldLvl="0" animBg="1" autoUpdateAnimBg="0"/>
      <p:bldP spid="24598" grpId="0" bldLvl="0" autoUpdateAnimBg="0"/>
      <p:bldP spid="24599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0" y="0"/>
            <a:ext cx="11593513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9999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工作存在不足</a:t>
            </a:r>
            <a:endParaRPr lang="en-US" altLang="zh-CN" sz="40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560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utoUpdateAnimBg="0"/>
      <p:bldP spid="25604" grpId="0" bldLvl="0" autoUpdateAnimBg="0"/>
      <p:bldP spid="2560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4606925" y="2124075"/>
            <a:ext cx="1843088" cy="1841500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876800" y="2393950"/>
            <a:ext cx="1303338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45%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5657850" y="2039938"/>
            <a:ext cx="206375" cy="204787"/>
          </a:xfrm>
          <a:prstGeom prst="ellipse">
            <a:avLst/>
          </a:prstGeom>
          <a:solidFill>
            <a:srgbClr val="73D22C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5173663" y="3829050"/>
            <a:ext cx="147637" cy="149225"/>
          </a:xfrm>
          <a:prstGeom prst="ellipse">
            <a:avLst/>
          </a:prstGeom>
          <a:solidFill>
            <a:schemeClr val="tx2">
              <a:lumMod val="85000"/>
            </a:schemeClr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mtClean="0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6569075" y="2871788"/>
            <a:ext cx="147638" cy="147637"/>
          </a:xfrm>
          <a:prstGeom prst="ellipse">
            <a:avLst/>
          </a:prstGeom>
          <a:solidFill>
            <a:srgbClr val="00B05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5857875" y="3987800"/>
            <a:ext cx="206375" cy="204788"/>
          </a:xfrm>
          <a:prstGeom prst="ellipse">
            <a:avLst/>
          </a:prstGeom>
          <a:solidFill>
            <a:srgbClr val="00B05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214938" y="2330450"/>
            <a:ext cx="149225" cy="149225"/>
          </a:xfrm>
          <a:prstGeom prst="ellipse">
            <a:avLst/>
          </a:prstGeom>
          <a:solidFill>
            <a:schemeClr val="tx2">
              <a:lumMod val="85000"/>
            </a:schemeClr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mtClean="0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4748213" y="3181350"/>
            <a:ext cx="147637" cy="147638"/>
          </a:xfrm>
          <a:prstGeom prst="ellipse">
            <a:avLst/>
          </a:prstGeom>
          <a:solidFill>
            <a:schemeClr val="tx2">
              <a:lumMod val="85000"/>
            </a:schemeClr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mtClean="0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4030663" y="2455863"/>
            <a:ext cx="749300" cy="749300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4140200" y="2565400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10%</a:t>
            </a:r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5451475" y="2336800"/>
            <a:ext cx="204788" cy="204788"/>
          </a:xfrm>
          <a:prstGeom prst="ellipse">
            <a:avLst/>
          </a:prstGeom>
          <a:solidFill>
            <a:srgbClr val="00B05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4102100" y="3424238"/>
            <a:ext cx="369888" cy="371475"/>
          </a:xfrm>
          <a:prstGeom prst="ellipse">
            <a:avLst/>
          </a:prstGeom>
          <a:solidFill>
            <a:schemeClr val="tx2">
              <a:lumMod val="85000"/>
            </a:schemeClr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mtClean="0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6638925" y="2103438"/>
            <a:ext cx="749300" cy="749300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6748463" y="2212975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25%</a:t>
            </a:r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6303963" y="2620963"/>
            <a:ext cx="204787" cy="204787"/>
          </a:xfrm>
          <a:prstGeom prst="ellipse">
            <a:avLst/>
          </a:prstGeom>
          <a:solidFill>
            <a:srgbClr val="73D22C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960813" y="3865563"/>
            <a:ext cx="147637" cy="147637"/>
          </a:xfrm>
          <a:prstGeom prst="ellipse">
            <a:avLst/>
          </a:prstGeom>
          <a:solidFill>
            <a:srgbClr val="00B05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5440363" y="3654425"/>
            <a:ext cx="149225" cy="147638"/>
          </a:xfrm>
          <a:prstGeom prst="ellipse">
            <a:avLst/>
          </a:prstGeom>
          <a:solidFill>
            <a:srgbClr val="00B050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6991350" y="3398838"/>
            <a:ext cx="749300" cy="747712"/>
          </a:xfrm>
          <a:prstGeom prst="ellipse">
            <a:avLst/>
          </a:prstGeom>
          <a:solidFill>
            <a:srgbClr val="73D22C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7100888" y="3508375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910" tIns="41910" rIns="41910" bIns="4191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  <a:buFont typeface="Arial" pitchFamily="34" charset="0"/>
              <a:buNone/>
            </a:pPr>
            <a:r>
              <a:rPr lang="en-US" altLang="zh-CN" sz="11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20%</a:t>
            </a:r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6780213" y="3371850"/>
            <a:ext cx="147637" cy="149225"/>
          </a:xfrm>
          <a:prstGeom prst="ellipse">
            <a:avLst/>
          </a:prstGeom>
          <a:solidFill>
            <a:schemeClr val="tx2">
              <a:lumMod val="85000"/>
            </a:schemeClr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  <a:defRPr/>
            </a:pPr>
            <a:endParaRPr lang="zh-CN" altLang="en-US" smtClean="0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6646" name="Rectangle 2"/>
          <p:cNvSpPr>
            <a:spLocks noChangeArrowheads="1"/>
          </p:cNvSpPr>
          <p:nvPr/>
        </p:nvSpPr>
        <p:spPr bwMode="auto">
          <a:xfrm>
            <a:off x="1152525" y="4635500"/>
            <a:ext cx="9355138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分钟之内。此处添加详细文本描述，建议与标题相关并符合整体语言风格，</a:t>
            </a:r>
            <a:endParaRPr lang="zh-CN" altLang="en-US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6647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工作存在不足</a:t>
            </a:r>
          </a:p>
        </p:txBody>
      </p:sp>
      <p:sp>
        <p:nvSpPr>
          <p:cNvPr id="26648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2531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6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6" grpId="0" build="p" bldLvl="0" autoUpdateAnimBg="0"/>
      <p:bldP spid="26647" grpId="0" bldLvl="0" autoUpdateAnimBg="0"/>
      <p:bldP spid="26648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3"/>
          <p:cNvSpPr>
            <a:spLocks noChangeArrowheads="1"/>
          </p:cNvSpPr>
          <p:nvPr/>
        </p:nvSpPr>
        <p:spPr bwMode="auto">
          <a:xfrm>
            <a:off x="0" y="3954463"/>
            <a:ext cx="11522075" cy="2528887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8675" name="Group 15"/>
          <p:cNvGrpSpPr>
            <a:grpSpLocks/>
          </p:cNvGrpSpPr>
          <p:nvPr/>
        </p:nvGrpSpPr>
        <p:grpSpPr bwMode="auto">
          <a:xfrm>
            <a:off x="1882775" y="2320925"/>
            <a:ext cx="2017713" cy="1265238"/>
            <a:chOff x="0" y="0"/>
            <a:chExt cx="2656" cy="1688"/>
          </a:xfrm>
        </p:grpSpPr>
        <p:sp>
          <p:nvSpPr>
            <p:cNvPr id="26663" name="Rectangle 16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en-US" altLang="zh-CN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664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2656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20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78" name="Group 18"/>
          <p:cNvGrpSpPr>
            <a:grpSpLocks/>
          </p:cNvGrpSpPr>
          <p:nvPr/>
        </p:nvGrpSpPr>
        <p:grpSpPr bwMode="auto">
          <a:xfrm>
            <a:off x="5340350" y="2320925"/>
            <a:ext cx="2016125" cy="1265238"/>
            <a:chOff x="0" y="0"/>
            <a:chExt cx="2656" cy="1688"/>
          </a:xfrm>
        </p:grpSpPr>
        <p:sp>
          <p:nvSpPr>
            <p:cNvPr id="26661" name="Rectangle 19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en-US" altLang="zh-CN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66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2656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20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81" name="Group 21"/>
          <p:cNvGrpSpPr>
            <a:grpSpLocks/>
          </p:cNvGrpSpPr>
          <p:nvPr/>
        </p:nvGrpSpPr>
        <p:grpSpPr bwMode="auto">
          <a:xfrm>
            <a:off x="8455025" y="2320925"/>
            <a:ext cx="2017713" cy="1265238"/>
            <a:chOff x="0" y="0"/>
            <a:chExt cx="2656" cy="1688"/>
          </a:xfrm>
        </p:grpSpPr>
        <p:sp>
          <p:nvSpPr>
            <p:cNvPr id="26659" name="Rectangle 22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  <a:defRPr/>
              </a:pP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en-US" altLang="zh-CN" sz="11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660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2656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  <a:defRPr/>
              </a:pPr>
              <a:r>
                <a:rPr lang="zh-CN" altLang="en-US" sz="200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84" name="Group 24"/>
          <p:cNvGrpSpPr>
            <a:grpSpLocks/>
          </p:cNvGrpSpPr>
          <p:nvPr/>
        </p:nvGrpSpPr>
        <p:grpSpPr bwMode="auto">
          <a:xfrm>
            <a:off x="1882775" y="4278313"/>
            <a:ext cx="2017713" cy="1265237"/>
            <a:chOff x="0" y="0"/>
            <a:chExt cx="2656" cy="1688"/>
          </a:xfrm>
        </p:grpSpPr>
        <p:sp>
          <p:nvSpPr>
            <p:cNvPr id="23585" name="Rectangle 25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86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87" name="Group 27"/>
          <p:cNvGrpSpPr>
            <a:grpSpLocks/>
          </p:cNvGrpSpPr>
          <p:nvPr/>
        </p:nvGrpSpPr>
        <p:grpSpPr bwMode="auto">
          <a:xfrm>
            <a:off x="5340350" y="4278313"/>
            <a:ext cx="2016125" cy="1265237"/>
            <a:chOff x="0" y="0"/>
            <a:chExt cx="2656" cy="1688"/>
          </a:xfrm>
        </p:grpSpPr>
        <p:sp>
          <p:nvSpPr>
            <p:cNvPr id="23583" name="Rectangle 28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84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90" name="Group 30"/>
          <p:cNvGrpSpPr>
            <a:grpSpLocks/>
          </p:cNvGrpSpPr>
          <p:nvPr/>
        </p:nvGrpSpPr>
        <p:grpSpPr bwMode="auto">
          <a:xfrm>
            <a:off x="8455025" y="4278313"/>
            <a:ext cx="2017713" cy="1265237"/>
            <a:chOff x="0" y="0"/>
            <a:chExt cx="2656" cy="1688"/>
          </a:xfrm>
        </p:grpSpPr>
        <p:sp>
          <p:nvSpPr>
            <p:cNvPr id="23581" name="Rectangle 31"/>
            <p:cNvSpPr>
              <a:spLocks noChangeArrowheads="1"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200</a:t>
              </a:r>
              <a:r>
                <a:rPr lang="zh-CN" altLang="en-US" sz="1100"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字以内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82" name="Rectangle 32"/>
            <p:cNvSpPr>
              <a:spLocks noChangeArrowheads="1"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2400"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添加标题</a:t>
              </a:r>
            </a:p>
          </p:txBody>
        </p:sp>
      </p:grpSp>
      <p:grpSp>
        <p:nvGrpSpPr>
          <p:cNvPr id="28693" name="Group 33"/>
          <p:cNvGrpSpPr>
            <a:grpSpLocks/>
          </p:cNvGrpSpPr>
          <p:nvPr/>
        </p:nvGrpSpPr>
        <p:grpSpPr bwMode="auto">
          <a:xfrm>
            <a:off x="1163638" y="2284413"/>
            <a:ext cx="479425" cy="476250"/>
            <a:chOff x="0" y="0"/>
            <a:chExt cx="763" cy="768"/>
          </a:xfrm>
        </p:grpSpPr>
        <p:sp>
          <p:nvSpPr>
            <p:cNvPr id="23579" name="Oval 34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80" name="Rectangle 35"/>
            <p:cNvSpPr>
              <a:spLocks noChangeArrowheads="1"/>
            </p:cNvSpPr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1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696" name="Group 36"/>
          <p:cNvGrpSpPr>
            <a:grpSpLocks/>
          </p:cNvGrpSpPr>
          <p:nvPr/>
        </p:nvGrpSpPr>
        <p:grpSpPr bwMode="auto">
          <a:xfrm>
            <a:off x="4621213" y="2284413"/>
            <a:ext cx="479425" cy="476250"/>
            <a:chOff x="0" y="0"/>
            <a:chExt cx="763" cy="768"/>
          </a:xfrm>
        </p:grpSpPr>
        <p:sp>
          <p:nvSpPr>
            <p:cNvPr id="23577" name="Oval 37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78" name="Rectangle 38"/>
            <p:cNvSpPr>
              <a:spLocks noChangeArrowheads="1"/>
            </p:cNvSpPr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699" name="Group 39"/>
          <p:cNvGrpSpPr>
            <a:grpSpLocks/>
          </p:cNvGrpSpPr>
          <p:nvPr/>
        </p:nvGrpSpPr>
        <p:grpSpPr bwMode="auto">
          <a:xfrm>
            <a:off x="7735888" y="2284413"/>
            <a:ext cx="479425" cy="476250"/>
            <a:chOff x="0" y="0"/>
            <a:chExt cx="763" cy="768"/>
          </a:xfrm>
        </p:grpSpPr>
        <p:sp>
          <p:nvSpPr>
            <p:cNvPr id="23575" name="Oval 40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76" name="Rectangle 41"/>
            <p:cNvSpPr>
              <a:spLocks noChangeArrowheads="1"/>
            </p:cNvSpPr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3</a:t>
              </a: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702" name="Group 42"/>
          <p:cNvGrpSpPr>
            <a:grpSpLocks/>
          </p:cNvGrpSpPr>
          <p:nvPr/>
        </p:nvGrpSpPr>
        <p:grpSpPr bwMode="auto">
          <a:xfrm>
            <a:off x="1163638" y="4292600"/>
            <a:ext cx="479425" cy="476250"/>
            <a:chOff x="0" y="0"/>
            <a:chExt cx="763" cy="768"/>
          </a:xfrm>
        </p:grpSpPr>
        <p:sp>
          <p:nvSpPr>
            <p:cNvPr id="23573" name="Oval 43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74" name="Rectangle 44"/>
            <p:cNvSpPr>
              <a:spLocks noChangeArrowheads="1"/>
            </p:cNvSpPr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73D22C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4</a:t>
              </a:r>
              <a:endParaRPr lang="zh-CN" altLang="en-US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705" name="Group 45"/>
          <p:cNvGrpSpPr>
            <a:grpSpLocks/>
          </p:cNvGrpSpPr>
          <p:nvPr/>
        </p:nvGrpSpPr>
        <p:grpSpPr bwMode="auto">
          <a:xfrm>
            <a:off x="4621213" y="4292600"/>
            <a:ext cx="479425" cy="476250"/>
            <a:chOff x="0" y="0"/>
            <a:chExt cx="763" cy="768"/>
          </a:xfrm>
        </p:grpSpPr>
        <p:sp>
          <p:nvSpPr>
            <p:cNvPr id="23571" name="Oval 46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72" name="Rectangle 47"/>
            <p:cNvSpPr>
              <a:spLocks noChangeArrowheads="1"/>
            </p:cNvSpPr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73D22C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5</a:t>
              </a:r>
              <a:endParaRPr lang="zh-CN" altLang="en-US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708" name="Group 48"/>
          <p:cNvGrpSpPr>
            <a:grpSpLocks/>
          </p:cNvGrpSpPr>
          <p:nvPr/>
        </p:nvGrpSpPr>
        <p:grpSpPr bwMode="auto">
          <a:xfrm>
            <a:off x="7735888" y="4292600"/>
            <a:ext cx="479425" cy="476250"/>
            <a:chOff x="0" y="0"/>
            <a:chExt cx="763" cy="768"/>
          </a:xfrm>
        </p:grpSpPr>
        <p:sp>
          <p:nvSpPr>
            <p:cNvPr id="23569" name="Oval 49"/>
            <p:cNvSpPr>
              <a:spLocks noChangeArrowheads="1"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2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570" name="Rectangle 50"/>
            <p:cNvSpPr>
              <a:spLocks noChangeArrowheads="1"/>
            </p:cNvSpPr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200">
                  <a:solidFill>
                    <a:srgbClr val="73D22C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6</a:t>
              </a:r>
              <a:endParaRPr lang="zh-CN" altLang="en-US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871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工作存在不足</a:t>
            </a:r>
          </a:p>
        </p:txBody>
      </p:sp>
      <p:sp>
        <p:nvSpPr>
          <p:cNvPr id="2871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5484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 animBg="1" autoUpdateAnimBg="0"/>
      <p:bldP spid="28711" grpId="0" bldLvl="0" autoUpdateAnimBg="0"/>
      <p:bldP spid="28712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36"/>
          <p:cNvSpPr>
            <a:spLocks noChangeArrowheads="1"/>
          </p:cNvSpPr>
          <p:nvPr/>
        </p:nvSpPr>
        <p:spPr bwMode="auto">
          <a:xfrm>
            <a:off x="0" y="1588"/>
            <a:ext cx="11522075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cxnSp>
        <p:nvCxnSpPr>
          <p:cNvPr id="29699" name="Elbow Connector 91"/>
          <p:cNvCxnSpPr>
            <a:cxnSpLocks noChangeShapeType="1"/>
          </p:cNvCxnSpPr>
          <p:nvPr/>
        </p:nvCxnSpPr>
        <p:spPr bwMode="auto">
          <a:xfrm rot="5400000" flipH="1" flipV="1">
            <a:off x="2830512" y="3389313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0" name="Elbow Connector 92"/>
          <p:cNvCxnSpPr>
            <a:cxnSpLocks noChangeShapeType="1"/>
          </p:cNvCxnSpPr>
          <p:nvPr/>
        </p:nvCxnSpPr>
        <p:spPr bwMode="auto">
          <a:xfrm rot="16200000" flipH="1">
            <a:off x="4803775" y="4171951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1" name="Elbow Connector 93"/>
          <p:cNvCxnSpPr>
            <a:cxnSpLocks noChangeShapeType="1"/>
          </p:cNvCxnSpPr>
          <p:nvPr/>
        </p:nvCxnSpPr>
        <p:spPr bwMode="auto">
          <a:xfrm rot="5400000" flipH="1" flipV="1">
            <a:off x="6784181" y="3390107"/>
            <a:ext cx="15875" cy="1979612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2" name="Elbow Connector 94"/>
          <p:cNvCxnSpPr>
            <a:cxnSpLocks noChangeShapeType="1"/>
          </p:cNvCxnSpPr>
          <p:nvPr/>
        </p:nvCxnSpPr>
        <p:spPr bwMode="auto">
          <a:xfrm rot="16200000" flipH="1">
            <a:off x="4801394" y="1956594"/>
            <a:ext cx="20638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3" name="Elbow Connector 95"/>
          <p:cNvCxnSpPr>
            <a:cxnSpLocks noChangeShapeType="1"/>
          </p:cNvCxnSpPr>
          <p:nvPr/>
        </p:nvCxnSpPr>
        <p:spPr bwMode="auto">
          <a:xfrm rot="5400000" flipH="1" flipV="1">
            <a:off x="6783387" y="1165226"/>
            <a:ext cx="17463" cy="1979612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4" name="Elbow Connector 96"/>
          <p:cNvCxnSpPr>
            <a:cxnSpLocks noChangeShapeType="1"/>
          </p:cNvCxnSpPr>
          <p:nvPr/>
        </p:nvCxnSpPr>
        <p:spPr bwMode="auto">
          <a:xfrm rot="16200000" flipH="1">
            <a:off x="8762206" y="1956594"/>
            <a:ext cx="20638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5" name="Elbow Connector 97"/>
          <p:cNvCxnSpPr>
            <a:cxnSpLocks noChangeShapeType="1"/>
            <a:stCxn id="24619" idx="6"/>
            <a:endCxn id="24613" idx="2"/>
          </p:cNvCxnSpPr>
          <p:nvPr/>
        </p:nvCxnSpPr>
        <p:spPr bwMode="auto">
          <a:xfrm flipH="1">
            <a:off x="1447800" y="2546350"/>
            <a:ext cx="8705850" cy="2232025"/>
          </a:xfrm>
          <a:prstGeom prst="bentConnector5">
            <a:avLst>
              <a:gd name="adj1" fmla="val -3273"/>
              <a:gd name="adj2" fmla="val 50000"/>
              <a:gd name="adj3" fmla="val 103273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6" name="Elbow Connector 98"/>
          <p:cNvCxnSpPr>
            <a:cxnSpLocks noChangeShapeType="1"/>
          </p:cNvCxnSpPr>
          <p:nvPr/>
        </p:nvCxnSpPr>
        <p:spPr bwMode="auto">
          <a:xfrm rot="5400000" flipH="1" flipV="1">
            <a:off x="2822575" y="1165225"/>
            <a:ext cx="17463" cy="1979613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7" name="Elbow Connector 99"/>
          <p:cNvCxnSpPr>
            <a:cxnSpLocks noChangeShapeType="1"/>
          </p:cNvCxnSpPr>
          <p:nvPr/>
        </p:nvCxnSpPr>
        <p:spPr bwMode="auto">
          <a:xfrm rot="16200000" flipH="1">
            <a:off x="8761412" y="4171951"/>
            <a:ext cx="15875" cy="1981200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9708" name="Group 4"/>
          <p:cNvGrpSpPr>
            <a:grpSpLocks/>
          </p:cNvGrpSpPr>
          <p:nvPr/>
        </p:nvGrpSpPr>
        <p:grpSpPr bwMode="auto">
          <a:xfrm>
            <a:off x="2185988" y="2012950"/>
            <a:ext cx="1243012" cy="944563"/>
            <a:chOff x="0" y="0"/>
            <a:chExt cx="973923" cy="749504"/>
          </a:xfrm>
        </p:grpSpPr>
        <p:sp>
          <p:nvSpPr>
            <p:cNvPr id="24643" name="Rectangle 109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44" name="TextBox 79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9711" name="TextBox 80"/>
          <p:cNvSpPr>
            <a:spLocks noChangeArrowheads="1"/>
          </p:cNvSpPr>
          <p:nvPr/>
        </p:nvSpPr>
        <p:spPr bwMode="auto">
          <a:xfrm rot="-5400000">
            <a:off x="850901" y="2336800"/>
            <a:ext cx="660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3718" tIns="61859" rIns="123718" bIns="6185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开始</a:t>
            </a:r>
            <a:endParaRPr lang="en-US" altLang="zh-CN" sz="16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9712" name="TextBox 81"/>
          <p:cNvSpPr>
            <a:spLocks noChangeArrowheads="1"/>
          </p:cNvSpPr>
          <p:nvPr/>
        </p:nvSpPr>
        <p:spPr bwMode="auto">
          <a:xfrm rot="5400000">
            <a:off x="10075069" y="4585494"/>
            <a:ext cx="66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3718" tIns="61859" rIns="123718" bIns="61859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当前</a:t>
            </a:r>
            <a:endParaRPr lang="en-US" altLang="zh-CN" sz="16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9713" name="Group 158"/>
          <p:cNvGrpSpPr>
            <a:grpSpLocks/>
          </p:cNvGrpSpPr>
          <p:nvPr/>
        </p:nvGrpSpPr>
        <p:grpSpPr bwMode="auto">
          <a:xfrm>
            <a:off x="4176713" y="2012950"/>
            <a:ext cx="1243012" cy="944563"/>
            <a:chOff x="0" y="0"/>
            <a:chExt cx="973923" cy="749504"/>
          </a:xfrm>
        </p:grpSpPr>
        <p:sp>
          <p:nvSpPr>
            <p:cNvPr id="24641" name="Rectangle 159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42" name="TextBox 86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16" name="Group 161"/>
          <p:cNvGrpSpPr>
            <a:grpSpLocks/>
          </p:cNvGrpSpPr>
          <p:nvPr/>
        </p:nvGrpSpPr>
        <p:grpSpPr bwMode="auto">
          <a:xfrm>
            <a:off x="6205538" y="2012950"/>
            <a:ext cx="1243012" cy="944563"/>
            <a:chOff x="0" y="0"/>
            <a:chExt cx="973923" cy="749504"/>
          </a:xfrm>
        </p:grpSpPr>
        <p:sp>
          <p:nvSpPr>
            <p:cNvPr id="24639" name="Rectangle 162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40" name="TextBox 89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19" name="Group 164"/>
          <p:cNvGrpSpPr>
            <a:grpSpLocks/>
          </p:cNvGrpSpPr>
          <p:nvPr/>
        </p:nvGrpSpPr>
        <p:grpSpPr bwMode="auto">
          <a:xfrm>
            <a:off x="8202613" y="2012950"/>
            <a:ext cx="1243012" cy="944563"/>
            <a:chOff x="0" y="0"/>
            <a:chExt cx="973923" cy="749504"/>
          </a:xfrm>
        </p:grpSpPr>
        <p:sp>
          <p:nvSpPr>
            <p:cNvPr id="24637" name="Rectangle 165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38" name="TextBox 92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22" name="Group 167"/>
          <p:cNvGrpSpPr>
            <a:grpSpLocks/>
          </p:cNvGrpSpPr>
          <p:nvPr/>
        </p:nvGrpSpPr>
        <p:grpSpPr bwMode="auto">
          <a:xfrm>
            <a:off x="2263775" y="4229100"/>
            <a:ext cx="1243013" cy="942975"/>
            <a:chOff x="0" y="0"/>
            <a:chExt cx="973923" cy="749504"/>
          </a:xfrm>
        </p:grpSpPr>
        <p:sp>
          <p:nvSpPr>
            <p:cNvPr id="24635" name="Rectangle 168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36" name="TextBox 95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25" name="Group 170"/>
          <p:cNvGrpSpPr>
            <a:grpSpLocks/>
          </p:cNvGrpSpPr>
          <p:nvPr/>
        </p:nvGrpSpPr>
        <p:grpSpPr bwMode="auto">
          <a:xfrm>
            <a:off x="4176713" y="4229100"/>
            <a:ext cx="1243012" cy="942975"/>
            <a:chOff x="0" y="0"/>
            <a:chExt cx="973923" cy="749504"/>
          </a:xfrm>
        </p:grpSpPr>
        <p:sp>
          <p:nvSpPr>
            <p:cNvPr id="24633" name="Rectangle 171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34" name="TextBox 98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28" name="Group 173"/>
          <p:cNvGrpSpPr>
            <a:grpSpLocks/>
          </p:cNvGrpSpPr>
          <p:nvPr/>
        </p:nvGrpSpPr>
        <p:grpSpPr bwMode="auto">
          <a:xfrm>
            <a:off x="6172200" y="4229100"/>
            <a:ext cx="1241425" cy="942975"/>
            <a:chOff x="0" y="0"/>
            <a:chExt cx="973923" cy="749504"/>
          </a:xfrm>
        </p:grpSpPr>
        <p:sp>
          <p:nvSpPr>
            <p:cNvPr id="24631" name="Rectangle 174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32" name="TextBox 101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31" name="Group 176"/>
          <p:cNvGrpSpPr>
            <a:grpSpLocks/>
          </p:cNvGrpSpPr>
          <p:nvPr/>
        </p:nvGrpSpPr>
        <p:grpSpPr bwMode="auto">
          <a:xfrm>
            <a:off x="8175625" y="4229100"/>
            <a:ext cx="1241425" cy="942975"/>
            <a:chOff x="0" y="0"/>
            <a:chExt cx="973923" cy="749504"/>
          </a:xfrm>
        </p:grpSpPr>
        <p:sp>
          <p:nvSpPr>
            <p:cNvPr id="24629" name="Rectangle 177"/>
            <p:cNvSpPr>
              <a:spLocks noChangeArrowheads="1"/>
            </p:cNvSpPr>
            <p:nvPr/>
          </p:nvSpPr>
          <p:spPr bwMode="auto">
            <a:xfrm>
              <a:off x="0" y="172366"/>
              <a:ext cx="973923" cy="57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此处添加详细文本描述，建议与标题相关</a:t>
              </a:r>
              <a:endPara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30" name="TextBox 104"/>
            <p:cNvSpPr>
              <a:spLocks noChangeArrowheads="1"/>
            </p:cNvSpPr>
            <p:nvPr/>
          </p:nvSpPr>
          <p:spPr bwMode="auto">
            <a:xfrm>
              <a:off x="0" y="0"/>
              <a:ext cx="952327" cy="249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添加标题</a:t>
              </a:r>
              <a:endParaRPr lang="en-US" altLang="zh-CN" sz="16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4598" name="Oval 132"/>
          <p:cNvSpPr>
            <a:spLocks noChangeArrowheads="1"/>
          </p:cNvSpPr>
          <p:nvPr/>
        </p:nvSpPr>
        <p:spPr bwMode="auto">
          <a:xfrm>
            <a:off x="1431925" y="2159000"/>
            <a:ext cx="785813" cy="774700"/>
          </a:xfrm>
          <a:prstGeom prst="ellipse">
            <a:avLst/>
          </a:pr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599" name="Freeform 6"/>
          <p:cNvSpPr>
            <a:spLocks noEditPoints="1" noChangeArrowheads="1"/>
          </p:cNvSpPr>
          <p:nvPr/>
        </p:nvSpPr>
        <p:spPr bwMode="auto">
          <a:xfrm>
            <a:off x="1639888" y="2341563"/>
            <a:ext cx="377825" cy="407987"/>
          </a:xfrm>
          <a:custGeom>
            <a:avLst/>
            <a:gdLst>
              <a:gd name="T0" fmla="*/ 2147483647 w 140"/>
              <a:gd name="T1" fmla="*/ 2147483647 h 153"/>
              <a:gd name="T2" fmla="*/ 0 w 140"/>
              <a:gd name="T3" fmla="*/ 2147483647 h 153"/>
              <a:gd name="T4" fmla="*/ 2147483647 w 140"/>
              <a:gd name="T5" fmla="*/ 2147483647 h 153"/>
              <a:gd name="T6" fmla="*/ 2147483647 w 140"/>
              <a:gd name="T7" fmla="*/ 2147483647 h 153"/>
              <a:gd name="T8" fmla="*/ 2147483647 w 140"/>
              <a:gd name="T9" fmla="*/ 2147483647 h 153"/>
              <a:gd name="T10" fmla="*/ 2147483647 w 140"/>
              <a:gd name="T11" fmla="*/ 2147483647 h 153"/>
              <a:gd name="T12" fmla="*/ 2147483647 w 140"/>
              <a:gd name="T13" fmla="*/ 2147483647 h 153"/>
              <a:gd name="T14" fmla="*/ 2147483647 w 140"/>
              <a:gd name="T15" fmla="*/ 2147483647 h 153"/>
              <a:gd name="T16" fmla="*/ 2147483647 w 140"/>
              <a:gd name="T17" fmla="*/ 2147483647 h 153"/>
              <a:gd name="T18" fmla="*/ 2147483647 w 140"/>
              <a:gd name="T19" fmla="*/ 2147483647 h 153"/>
              <a:gd name="T20" fmla="*/ 2147483647 w 140"/>
              <a:gd name="T21" fmla="*/ 2147483647 h 153"/>
              <a:gd name="T22" fmla="*/ 2147483647 w 140"/>
              <a:gd name="T23" fmla="*/ 2147483647 h 153"/>
              <a:gd name="T24" fmla="*/ 2147483647 w 140"/>
              <a:gd name="T25" fmla="*/ 2147483647 h 153"/>
              <a:gd name="T26" fmla="*/ 2147483647 w 140"/>
              <a:gd name="T27" fmla="*/ 2147483647 h 153"/>
              <a:gd name="T28" fmla="*/ 2147483647 w 140"/>
              <a:gd name="T29" fmla="*/ 2147483647 h 153"/>
              <a:gd name="T30" fmla="*/ 2147483647 w 140"/>
              <a:gd name="T31" fmla="*/ 2147483647 h 153"/>
              <a:gd name="T32" fmla="*/ 2147483647 w 140"/>
              <a:gd name="T33" fmla="*/ 2147483647 h 153"/>
              <a:gd name="T34" fmla="*/ 2147483647 w 140"/>
              <a:gd name="T35" fmla="*/ 0 h 153"/>
              <a:gd name="T36" fmla="*/ 2147483647 w 140"/>
              <a:gd name="T37" fmla="*/ 2147483647 h 153"/>
              <a:gd name="T38" fmla="*/ 2147483647 w 140"/>
              <a:gd name="T39" fmla="*/ 2147483647 h 15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40"/>
              <a:gd name="T61" fmla="*/ 0 h 153"/>
              <a:gd name="T62" fmla="*/ 140 w 140"/>
              <a:gd name="T63" fmla="*/ 153 h 15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40" h="153">
                <a:moveTo>
                  <a:pt x="70" y="153"/>
                </a:moveTo>
                <a:cubicBezTo>
                  <a:pt x="31" y="153"/>
                  <a:pt x="0" y="121"/>
                  <a:pt x="0" y="82"/>
                </a:cubicBezTo>
                <a:cubicBezTo>
                  <a:pt x="0" y="60"/>
                  <a:pt x="10" y="40"/>
                  <a:pt x="28" y="26"/>
                </a:cubicBezTo>
                <a:cubicBezTo>
                  <a:pt x="33" y="22"/>
                  <a:pt x="40" y="23"/>
                  <a:pt x="44" y="28"/>
                </a:cubicBezTo>
                <a:cubicBezTo>
                  <a:pt x="48" y="34"/>
                  <a:pt x="47" y="41"/>
                  <a:pt x="42" y="45"/>
                </a:cubicBezTo>
                <a:cubicBezTo>
                  <a:pt x="30" y="54"/>
                  <a:pt x="23" y="67"/>
                  <a:pt x="23" y="82"/>
                </a:cubicBezTo>
                <a:cubicBezTo>
                  <a:pt x="23" y="108"/>
                  <a:pt x="44" y="129"/>
                  <a:pt x="70" y="129"/>
                </a:cubicBezTo>
                <a:cubicBezTo>
                  <a:pt x="96" y="129"/>
                  <a:pt x="117" y="108"/>
                  <a:pt x="117" y="82"/>
                </a:cubicBezTo>
                <a:cubicBezTo>
                  <a:pt x="117" y="67"/>
                  <a:pt x="110" y="54"/>
                  <a:pt x="98" y="45"/>
                </a:cubicBezTo>
                <a:cubicBezTo>
                  <a:pt x="93" y="41"/>
                  <a:pt x="92" y="34"/>
                  <a:pt x="96" y="28"/>
                </a:cubicBezTo>
                <a:cubicBezTo>
                  <a:pt x="100" y="23"/>
                  <a:pt x="107" y="22"/>
                  <a:pt x="112" y="26"/>
                </a:cubicBezTo>
                <a:cubicBezTo>
                  <a:pt x="130" y="40"/>
                  <a:pt x="140" y="60"/>
                  <a:pt x="140" y="82"/>
                </a:cubicBezTo>
                <a:cubicBezTo>
                  <a:pt x="140" y="121"/>
                  <a:pt x="109" y="153"/>
                  <a:pt x="70" y="153"/>
                </a:cubicBezTo>
                <a:close/>
                <a:moveTo>
                  <a:pt x="82" y="71"/>
                </a:moveTo>
                <a:cubicBezTo>
                  <a:pt x="82" y="77"/>
                  <a:pt x="77" y="82"/>
                  <a:pt x="70" y="82"/>
                </a:cubicBezTo>
                <a:cubicBezTo>
                  <a:pt x="64" y="82"/>
                  <a:pt x="58" y="77"/>
                  <a:pt x="58" y="71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6"/>
                  <a:pt x="64" y="0"/>
                  <a:pt x="70" y="0"/>
                </a:cubicBezTo>
                <a:cubicBezTo>
                  <a:pt x="77" y="0"/>
                  <a:pt x="82" y="6"/>
                  <a:pt x="82" y="12"/>
                </a:cubicBezTo>
                <a:lnTo>
                  <a:pt x="82" y="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9736" name="Group 19"/>
          <p:cNvGrpSpPr>
            <a:grpSpLocks/>
          </p:cNvGrpSpPr>
          <p:nvPr/>
        </p:nvGrpSpPr>
        <p:grpSpPr bwMode="auto">
          <a:xfrm>
            <a:off x="5392738" y="4391025"/>
            <a:ext cx="785812" cy="774700"/>
            <a:chOff x="0" y="0"/>
            <a:chExt cx="616054" cy="616054"/>
          </a:xfrm>
        </p:grpSpPr>
        <p:sp>
          <p:nvSpPr>
            <p:cNvPr id="24627" name="Oval 102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28" name="Freeform 7"/>
            <p:cNvSpPr>
              <a:spLocks noEditPoints="1" noChangeArrowheads="1"/>
            </p:cNvSpPr>
            <p:nvPr/>
          </p:nvSpPr>
          <p:spPr bwMode="auto">
            <a:xfrm>
              <a:off x="156550" y="167043"/>
              <a:ext cx="296863" cy="298450"/>
            </a:xfrm>
            <a:custGeom>
              <a:avLst/>
              <a:gdLst>
                <a:gd name="T0" fmla="*/ 2147483647 w 140"/>
                <a:gd name="T1" fmla="*/ 2147483647 h 141"/>
                <a:gd name="T2" fmla="*/ 2147483647 w 140"/>
                <a:gd name="T3" fmla="*/ 2147483647 h 141"/>
                <a:gd name="T4" fmla="*/ 2147483647 w 140"/>
                <a:gd name="T5" fmla="*/ 2147483647 h 141"/>
                <a:gd name="T6" fmla="*/ 2147483647 w 140"/>
                <a:gd name="T7" fmla="*/ 2147483647 h 141"/>
                <a:gd name="T8" fmla="*/ 2147483647 w 140"/>
                <a:gd name="T9" fmla="*/ 2147483647 h 141"/>
                <a:gd name="T10" fmla="*/ 2147483647 w 140"/>
                <a:gd name="T11" fmla="*/ 2147483647 h 141"/>
                <a:gd name="T12" fmla="*/ 2147483647 w 140"/>
                <a:gd name="T13" fmla="*/ 2147483647 h 141"/>
                <a:gd name="T14" fmla="*/ 2147483647 w 140"/>
                <a:gd name="T15" fmla="*/ 2147483647 h 141"/>
                <a:gd name="T16" fmla="*/ 2147483647 w 140"/>
                <a:gd name="T17" fmla="*/ 2147483647 h 141"/>
                <a:gd name="T18" fmla="*/ 2147483647 w 140"/>
                <a:gd name="T19" fmla="*/ 2147483647 h 141"/>
                <a:gd name="T20" fmla="*/ 2147483647 w 140"/>
                <a:gd name="T21" fmla="*/ 2147483647 h 141"/>
                <a:gd name="T22" fmla="*/ 2147483647 w 140"/>
                <a:gd name="T23" fmla="*/ 2147483647 h 141"/>
                <a:gd name="T24" fmla="*/ 2147483647 w 140"/>
                <a:gd name="T25" fmla="*/ 2147483647 h 141"/>
                <a:gd name="T26" fmla="*/ 2147483647 w 140"/>
                <a:gd name="T27" fmla="*/ 2147483647 h 141"/>
                <a:gd name="T28" fmla="*/ 2147483647 w 140"/>
                <a:gd name="T29" fmla="*/ 2147483647 h 141"/>
                <a:gd name="T30" fmla="*/ 2147483647 w 140"/>
                <a:gd name="T31" fmla="*/ 2147483647 h 141"/>
                <a:gd name="T32" fmla="*/ 2147483647 w 140"/>
                <a:gd name="T33" fmla="*/ 2147483647 h 141"/>
                <a:gd name="T34" fmla="*/ 2147483647 w 140"/>
                <a:gd name="T35" fmla="*/ 2147483647 h 141"/>
                <a:gd name="T36" fmla="*/ 2147483647 w 140"/>
                <a:gd name="T37" fmla="*/ 2147483647 h 141"/>
                <a:gd name="T38" fmla="*/ 2147483647 w 140"/>
                <a:gd name="T39" fmla="*/ 2147483647 h 141"/>
                <a:gd name="T40" fmla="*/ 2147483647 w 140"/>
                <a:gd name="T41" fmla="*/ 2147483647 h 141"/>
                <a:gd name="T42" fmla="*/ 2147483647 w 140"/>
                <a:gd name="T43" fmla="*/ 2147483647 h 141"/>
                <a:gd name="T44" fmla="*/ 2147483647 w 140"/>
                <a:gd name="T45" fmla="*/ 2147483647 h 141"/>
                <a:gd name="T46" fmla="*/ 2147483647 w 140"/>
                <a:gd name="T47" fmla="*/ 2147483647 h 141"/>
                <a:gd name="T48" fmla="*/ 2147483647 w 140"/>
                <a:gd name="T49" fmla="*/ 2147483647 h 141"/>
                <a:gd name="T50" fmla="*/ 2147483647 w 140"/>
                <a:gd name="T51" fmla="*/ 2147483647 h 141"/>
                <a:gd name="T52" fmla="*/ 0 w 140"/>
                <a:gd name="T53" fmla="*/ 2147483647 h 141"/>
                <a:gd name="T54" fmla="*/ 0 w 140"/>
                <a:gd name="T55" fmla="*/ 2147483647 h 141"/>
                <a:gd name="T56" fmla="*/ 2147483647 w 140"/>
                <a:gd name="T57" fmla="*/ 2147483647 h 141"/>
                <a:gd name="T58" fmla="*/ 2147483647 w 140"/>
                <a:gd name="T59" fmla="*/ 2147483647 h 141"/>
                <a:gd name="T60" fmla="*/ 2147483647 w 140"/>
                <a:gd name="T61" fmla="*/ 2147483647 h 141"/>
                <a:gd name="T62" fmla="*/ 2147483647 w 140"/>
                <a:gd name="T63" fmla="*/ 2147483647 h 141"/>
                <a:gd name="T64" fmla="*/ 2147483647 w 140"/>
                <a:gd name="T65" fmla="*/ 2147483647 h 141"/>
                <a:gd name="T66" fmla="*/ 2147483647 w 140"/>
                <a:gd name="T67" fmla="*/ 2147483647 h 141"/>
                <a:gd name="T68" fmla="*/ 2147483647 w 140"/>
                <a:gd name="T69" fmla="*/ 2147483647 h 141"/>
                <a:gd name="T70" fmla="*/ 2147483647 w 140"/>
                <a:gd name="T71" fmla="*/ 2147483647 h 141"/>
                <a:gd name="T72" fmla="*/ 2147483647 w 140"/>
                <a:gd name="T73" fmla="*/ 2147483647 h 141"/>
                <a:gd name="T74" fmla="*/ 2147483647 w 140"/>
                <a:gd name="T75" fmla="*/ 2147483647 h 141"/>
                <a:gd name="T76" fmla="*/ 2147483647 w 140"/>
                <a:gd name="T77" fmla="*/ 2147483647 h 141"/>
                <a:gd name="T78" fmla="*/ 2147483647 w 140"/>
                <a:gd name="T79" fmla="*/ 0 h 141"/>
                <a:gd name="T80" fmla="*/ 2147483647 w 140"/>
                <a:gd name="T81" fmla="*/ 0 h 141"/>
                <a:gd name="T82" fmla="*/ 2147483647 w 140"/>
                <a:gd name="T83" fmla="*/ 2147483647 h 141"/>
                <a:gd name="T84" fmla="*/ 2147483647 w 140"/>
                <a:gd name="T85" fmla="*/ 2147483647 h 141"/>
                <a:gd name="T86" fmla="*/ 2147483647 w 140"/>
                <a:gd name="T87" fmla="*/ 2147483647 h 141"/>
                <a:gd name="T88" fmla="*/ 2147483647 w 140"/>
                <a:gd name="T89" fmla="*/ 2147483647 h 141"/>
                <a:gd name="T90" fmla="*/ 2147483647 w 140"/>
                <a:gd name="T91" fmla="*/ 2147483647 h 141"/>
                <a:gd name="T92" fmla="*/ 2147483647 w 140"/>
                <a:gd name="T93" fmla="*/ 2147483647 h 141"/>
                <a:gd name="T94" fmla="*/ 2147483647 w 140"/>
                <a:gd name="T95" fmla="*/ 2147483647 h 141"/>
                <a:gd name="T96" fmla="*/ 2147483647 w 140"/>
                <a:gd name="T97" fmla="*/ 2147483647 h 141"/>
                <a:gd name="T98" fmla="*/ 2147483647 w 140"/>
                <a:gd name="T99" fmla="*/ 2147483647 h 141"/>
                <a:gd name="T100" fmla="*/ 2147483647 w 140"/>
                <a:gd name="T101" fmla="*/ 2147483647 h 141"/>
                <a:gd name="T102" fmla="*/ 2147483647 w 140"/>
                <a:gd name="T103" fmla="*/ 2147483647 h 141"/>
                <a:gd name="T104" fmla="*/ 2147483647 w 140"/>
                <a:gd name="T105" fmla="*/ 2147483647 h 141"/>
                <a:gd name="T106" fmla="*/ 2147483647 w 140"/>
                <a:gd name="T107" fmla="*/ 2147483647 h 141"/>
                <a:gd name="T108" fmla="*/ 2147483647 w 140"/>
                <a:gd name="T109" fmla="*/ 2147483647 h 141"/>
                <a:gd name="T110" fmla="*/ 2147483647 w 140"/>
                <a:gd name="T111" fmla="*/ 2147483647 h 141"/>
                <a:gd name="T112" fmla="*/ 2147483647 w 140"/>
                <a:gd name="T113" fmla="*/ 2147483647 h 141"/>
                <a:gd name="T114" fmla="*/ 2147483647 w 140"/>
                <a:gd name="T115" fmla="*/ 2147483647 h 141"/>
                <a:gd name="T116" fmla="*/ 2147483647 w 140"/>
                <a:gd name="T117" fmla="*/ 2147483647 h 141"/>
                <a:gd name="T118" fmla="*/ 2147483647 w 140"/>
                <a:gd name="T119" fmla="*/ 2147483647 h 14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40"/>
                <a:gd name="T181" fmla="*/ 0 h 141"/>
                <a:gd name="T182" fmla="*/ 140 w 140"/>
                <a:gd name="T183" fmla="*/ 141 h 14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39" name="Group 20"/>
          <p:cNvGrpSpPr>
            <a:grpSpLocks/>
          </p:cNvGrpSpPr>
          <p:nvPr/>
        </p:nvGrpSpPr>
        <p:grpSpPr bwMode="auto">
          <a:xfrm>
            <a:off x="7397750" y="4391025"/>
            <a:ext cx="785813" cy="774700"/>
            <a:chOff x="0" y="0"/>
            <a:chExt cx="616054" cy="616054"/>
          </a:xfrm>
        </p:grpSpPr>
        <p:sp>
          <p:nvSpPr>
            <p:cNvPr id="24625" name="Oval 103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26" name="Freeform 8"/>
            <p:cNvSpPr>
              <a:spLocks noEditPoints="1" noChangeArrowheads="1"/>
            </p:cNvSpPr>
            <p:nvPr/>
          </p:nvSpPr>
          <p:spPr bwMode="auto">
            <a:xfrm>
              <a:off x="126304" y="108704"/>
              <a:ext cx="373063" cy="347663"/>
            </a:xfrm>
            <a:custGeom>
              <a:avLst/>
              <a:gdLst>
                <a:gd name="T0" fmla="*/ 2147483647 w 176"/>
                <a:gd name="T1" fmla="*/ 2147483647 h 164"/>
                <a:gd name="T2" fmla="*/ 2147483647 w 176"/>
                <a:gd name="T3" fmla="*/ 2147483647 h 164"/>
                <a:gd name="T4" fmla="*/ 2147483647 w 176"/>
                <a:gd name="T5" fmla="*/ 2147483647 h 164"/>
                <a:gd name="T6" fmla="*/ 2147483647 w 176"/>
                <a:gd name="T7" fmla="*/ 2147483647 h 164"/>
                <a:gd name="T8" fmla="*/ 2147483647 w 176"/>
                <a:gd name="T9" fmla="*/ 2147483647 h 164"/>
                <a:gd name="T10" fmla="*/ 2147483647 w 176"/>
                <a:gd name="T11" fmla="*/ 2147483647 h 164"/>
                <a:gd name="T12" fmla="*/ 0 w 176"/>
                <a:gd name="T13" fmla="*/ 2147483647 h 164"/>
                <a:gd name="T14" fmla="*/ 0 w 176"/>
                <a:gd name="T15" fmla="*/ 2147483647 h 164"/>
                <a:gd name="T16" fmla="*/ 2147483647 w 176"/>
                <a:gd name="T17" fmla="*/ 0 h 164"/>
                <a:gd name="T18" fmla="*/ 2147483647 w 176"/>
                <a:gd name="T19" fmla="*/ 2147483647 h 164"/>
                <a:gd name="T20" fmla="*/ 2147483647 w 176"/>
                <a:gd name="T21" fmla="*/ 2147483647 h 164"/>
                <a:gd name="T22" fmla="*/ 2147483647 w 176"/>
                <a:gd name="T23" fmla="*/ 2147483647 h 164"/>
                <a:gd name="T24" fmla="*/ 0 w 176"/>
                <a:gd name="T25" fmla="*/ 2147483647 h 164"/>
                <a:gd name="T26" fmla="*/ 0 w 176"/>
                <a:gd name="T27" fmla="*/ 2147483647 h 164"/>
                <a:gd name="T28" fmla="*/ 2147483647 w 176"/>
                <a:gd name="T29" fmla="*/ 2147483647 h 164"/>
                <a:gd name="T30" fmla="*/ 2147483647 w 176"/>
                <a:gd name="T31" fmla="*/ 2147483647 h 164"/>
                <a:gd name="T32" fmla="*/ 2147483647 w 176"/>
                <a:gd name="T33" fmla="*/ 2147483647 h 164"/>
                <a:gd name="T34" fmla="*/ 2147483647 w 176"/>
                <a:gd name="T35" fmla="*/ 2147483647 h 164"/>
                <a:gd name="T36" fmla="*/ 2147483647 w 176"/>
                <a:gd name="T37" fmla="*/ 2147483647 h 164"/>
                <a:gd name="T38" fmla="*/ 2147483647 w 176"/>
                <a:gd name="T39" fmla="*/ 2147483647 h 164"/>
                <a:gd name="T40" fmla="*/ 2147483647 w 176"/>
                <a:gd name="T41" fmla="*/ 2147483647 h 164"/>
                <a:gd name="T42" fmla="*/ 2147483647 w 176"/>
                <a:gd name="T43" fmla="*/ 2147483647 h 164"/>
                <a:gd name="T44" fmla="*/ 2147483647 w 176"/>
                <a:gd name="T45" fmla="*/ 2147483647 h 164"/>
                <a:gd name="T46" fmla="*/ 2147483647 w 176"/>
                <a:gd name="T47" fmla="*/ 2147483647 h 164"/>
                <a:gd name="T48" fmla="*/ 2147483647 w 176"/>
                <a:gd name="T49" fmla="*/ 2147483647 h 164"/>
                <a:gd name="T50" fmla="*/ 2147483647 w 176"/>
                <a:gd name="T51" fmla="*/ 2147483647 h 164"/>
                <a:gd name="T52" fmla="*/ 2147483647 w 176"/>
                <a:gd name="T53" fmla="*/ 2147483647 h 164"/>
                <a:gd name="T54" fmla="*/ 2147483647 w 176"/>
                <a:gd name="T55" fmla="*/ 2147483647 h 164"/>
                <a:gd name="T56" fmla="*/ 2147483647 w 176"/>
                <a:gd name="T57" fmla="*/ 2147483647 h 164"/>
                <a:gd name="T58" fmla="*/ 2147483647 w 176"/>
                <a:gd name="T59" fmla="*/ 2147483647 h 164"/>
                <a:gd name="T60" fmla="*/ 2147483647 w 176"/>
                <a:gd name="T61" fmla="*/ 2147483647 h 164"/>
                <a:gd name="T62" fmla="*/ 2147483647 w 176"/>
                <a:gd name="T63" fmla="*/ 2147483647 h 164"/>
                <a:gd name="T64" fmla="*/ 2147483647 w 176"/>
                <a:gd name="T65" fmla="*/ 2147483647 h 164"/>
                <a:gd name="T66" fmla="*/ 2147483647 w 176"/>
                <a:gd name="T67" fmla="*/ 2147483647 h 164"/>
                <a:gd name="T68" fmla="*/ 2147483647 w 176"/>
                <a:gd name="T69" fmla="*/ 2147483647 h 164"/>
                <a:gd name="T70" fmla="*/ 2147483647 w 176"/>
                <a:gd name="T71" fmla="*/ 2147483647 h 164"/>
                <a:gd name="T72" fmla="*/ 2147483647 w 176"/>
                <a:gd name="T73" fmla="*/ 2147483647 h 164"/>
                <a:gd name="T74" fmla="*/ 2147483647 w 176"/>
                <a:gd name="T75" fmla="*/ 2147483647 h 164"/>
                <a:gd name="T76" fmla="*/ 2147483647 w 176"/>
                <a:gd name="T77" fmla="*/ 2147483647 h 164"/>
                <a:gd name="T78" fmla="*/ 2147483647 w 176"/>
                <a:gd name="T79" fmla="*/ 2147483647 h 1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6"/>
                <a:gd name="T121" fmla="*/ 0 h 164"/>
                <a:gd name="T122" fmla="*/ 176 w 176"/>
                <a:gd name="T123" fmla="*/ 164 h 1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42" name="Group 18"/>
          <p:cNvGrpSpPr>
            <a:grpSpLocks/>
          </p:cNvGrpSpPr>
          <p:nvPr/>
        </p:nvGrpSpPr>
        <p:grpSpPr bwMode="auto">
          <a:xfrm>
            <a:off x="3429000" y="4391025"/>
            <a:ext cx="785813" cy="774700"/>
            <a:chOff x="0" y="0"/>
            <a:chExt cx="616054" cy="616054"/>
          </a:xfrm>
        </p:grpSpPr>
        <p:sp>
          <p:nvSpPr>
            <p:cNvPr id="24623" name="Oval 101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24" name="Freeform 9"/>
            <p:cNvSpPr>
              <a:spLocks noEditPoints="1" noChangeArrowheads="1"/>
            </p:cNvSpPr>
            <p:nvPr/>
          </p:nvSpPr>
          <p:spPr bwMode="auto">
            <a:xfrm>
              <a:off x="155489" y="144008"/>
              <a:ext cx="317500" cy="315913"/>
            </a:xfrm>
            <a:custGeom>
              <a:avLst/>
              <a:gdLst>
                <a:gd name="T0" fmla="*/ 2147483647 w 150"/>
                <a:gd name="T1" fmla="*/ 2147483647 h 149"/>
                <a:gd name="T2" fmla="*/ 2147483647 w 150"/>
                <a:gd name="T3" fmla="*/ 2147483647 h 149"/>
                <a:gd name="T4" fmla="*/ 2147483647 w 150"/>
                <a:gd name="T5" fmla="*/ 2147483647 h 149"/>
                <a:gd name="T6" fmla="*/ 2147483647 w 150"/>
                <a:gd name="T7" fmla="*/ 2147483647 h 149"/>
                <a:gd name="T8" fmla="*/ 2147483647 w 150"/>
                <a:gd name="T9" fmla="*/ 2147483647 h 149"/>
                <a:gd name="T10" fmla="*/ 0 w 150"/>
                <a:gd name="T11" fmla="*/ 2147483647 h 149"/>
                <a:gd name="T12" fmla="*/ 2147483647 w 150"/>
                <a:gd name="T13" fmla="*/ 2147483647 h 149"/>
                <a:gd name="T14" fmla="*/ 2147483647 w 150"/>
                <a:gd name="T15" fmla="*/ 2147483647 h 149"/>
                <a:gd name="T16" fmla="*/ 2147483647 w 150"/>
                <a:gd name="T17" fmla="*/ 2147483647 h 149"/>
                <a:gd name="T18" fmla="*/ 2147483647 w 150"/>
                <a:gd name="T19" fmla="*/ 2147483647 h 149"/>
                <a:gd name="T20" fmla="*/ 2147483647 w 150"/>
                <a:gd name="T21" fmla="*/ 2147483647 h 149"/>
                <a:gd name="T22" fmla="*/ 2147483647 w 150"/>
                <a:gd name="T23" fmla="*/ 2147483647 h 149"/>
                <a:gd name="T24" fmla="*/ 2147483647 w 150"/>
                <a:gd name="T25" fmla="*/ 2147483647 h 149"/>
                <a:gd name="T26" fmla="*/ 2147483647 w 150"/>
                <a:gd name="T27" fmla="*/ 2147483647 h 149"/>
                <a:gd name="T28" fmla="*/ 2147483647 w 150"/>
                <a:gd name="T29" fmla="*/ 2147483647 h 149"/>
                <a:gd name="T30" fmla="*/ 2147483647 w 150"/>
                <a:gd name="T31" fmla="*/ 2147483647 h 149"/>
                <a:gd name="T32" fmla="*/ 2147483647 w 150"/>
                <a:gd name="T33" fmla="*/ 2147483647 h 149"/>
                <a:gd name="T34" fmla="*/ 2147483647 w 150"/>
                <a:gd name="T35" fmla="*/ 2147483647 h 149"/>
                <a:gd name="T36" fmla="*/ 2147483647 w 150"/>
                <a:gd name="T37" fmla="*/ 2147483647 h 149"/>
                <a:gd name="T38" fmla="*/ 2147483647 w 150"/>
                <a:gd name="T39" fmla="*/ 0 h 149"/>
                <a:gd name="T40" fmla="*/ 2147483647 w 150"/>
                <a:gd name="T41" fmla="*/ 2147483647 h 149"/>
                <a:gd name="T42" fmla="*/ 2147483647 w 150"/>
                <a:gd name="T43" fmla="*/ 2147483647 h 149"/>
                <a:gd name="T44" fmla="*/ 2147483647 w 150"/>
                <a:gd name="T45" fmla="*/ 2147483647 h 149"/>
                <a:gd name="T46" fmla="*/ 2147483647 w 150"/>
                <a:gd name="T47" fmla="*/ 2147483647 h 149"/>
                <a:gd name="T48" fmla="*/ 2147483647 w 150"/>
                <a:gd name="T49" fmla="*/ 2147483647 h 149"/>
                <a:gd name="T50" fmla="*/ 2147483647 w 150"/>
                <a:gd name="T51" fmla="*/ 2147483647 h 149"/>
                <a:gd name="T52" fmla="*/ 2147483647 w 150"/>
                <a:gd name="T53" fmla="*/ 2147483647 h 149"/>
                <a:gd name="T54" fmla="*/ 2147483647 w 150"/>
                <a:gd name="T55" fmla="*/ 2147483647 h 149"/>
                <a:gd name="T56" fmla="*/ 2147483647 w 150"/>
                <a:gd name="T57" fmla="*/ 2147483647 h 149"/>
                <a:gd name="T58" fmla="*/ 2147483647 w 150"/>
                <a:gd name="T59" fmla="*/ 2147483647 h 149"/>
                <a:gd name="T60" fmla="*/ 2147483647 w 150"/>
                <a:gd name="T61" fmla="*/ 2147483647 h 149"/>
                <a:gd name="T62" fmla="*/ 2147483647 w 150"/>
                <a:gd name="T63" fmla="*/ 2147483647 h 149"/>
                <a:gd name="T64" fmla="*/ 2147483647 w 150"/>
                <a:gd name="T65" fmla="*/ 2147483647 h 149"/>
                <a:gd name="T66" fmla="*/ 2147483647 w 150"/>
                <a:gd name="T67" fmla="*/ 2147483647 h 149"/>
                <a:gd name="T68" fmla="*/ 2147483647 w 150"/>
                <a:gd name="T69" fmla="*/ 2147483647 h 149"/>
                <a:gd name="T70" fmla="*/ 2147483647 w 150"/>
                <a:gd name="T71" fmla="*/ 2147483647 h 149"/>
                <a:gd name="T72" fmla="*/ 2147483647 w 150"/>
                <a:gd name="T73" fmla="*/ 2147483647 h 149"/>
                <a:gd name="T74" fmla="*/ 2147483647 w 150"/>
                <a:gd name="T75" fmla="*/ 0 h 149"/>
                <a:gd name="T76" fmla="*/ 2147483647 w 150"/>
                <a:gd name="T77" fmla="*/ 2147483647 h 149"/>
                <a:gd name="T78" fmla="*/ 2147483647 w 150"/>
                <a:gd name="T79" fmla="*/ 2147483647 h 149"/>
                <a:gd name="T80" fmla="*/ 2147483647 w 150"/>
                <a:gd name="T81" fmla="*/ 2147483647 h 149"/>
                <a:gd name="T82" fmla="*/ 2147483647 w 150"/>
                <a:gd name="T83" fmla="*/ 2147483647 h 149"/>
                <a:gd name="T84" fmla="*/ 2147483647 w 150"/>
                <a:gd name="T85" fmla="*/ 2147483647 h 149"/>
                <a:gd name="T86" fmla="*/ 2147483647 w 150"/>
                <a:gd name="T87" fmla="*/ 2147483647 h 149"/>
                <a:gd name="T88" fmla="*/ 2147483647 w 150"/>
                <a:gd name="T89" fmla="*/ 2147483647 h 149"/>
                <a:gd name="T90" fmla="*/ 2147483647 w 150"/>
                <a:gd name="T91" fmla="*/ 2147483647 h 149"/>
                <a:gd name="T92" fmla="*/ 2147483647 w 150"/>
                <a:gd name="T93" fmla="*/ 2147483647 h 149"/>
                <a:gd name="T94" fmla="*/ 2147483647 w 150"/>
                <a:gd name="T95" fmla="*/ 2147483647 h 149"/>
                <a:gd name="T96" fmla="*/ 2147483647 w 150"/>
                <a:gd name="T97" fmla="*/ 2147483647 h 149"/>
                <a:gd name="T98" fmla="*/ 2147483647 w 150"/>
                <a:gd name="T99" fmla="*/ 2147483647 h 149"/>
                <a:gd name="T100" fmla="*/ 2147483647 w 150"/>
                <a:gd name="T101" fmla="*/ 2147483647 h 149"/>
                <a:gd name="T102" fmla="*/ 2147483647 w 150"/>
                <a:gd name="T103" fmla="*/ 2147483647 h 149"/>
                <a:gd name="T104" fmla="*/ 2147483647 w 150"/>
                <a:gd name="T105" fmla="*/ 2147483647 h 149"/>
                <a:gd name="T106" fmla="*/ 2147483647 w 150"/>
                <a:gd name="T107" fmla="*/ 2147483647 h 14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0"/>
                <a:gd name="T163" fmla="*/ 0 h 149"/>
                <a:gd name="T164" fmla="*/ 150 w 150"/>
                <a:gd name="T165" fmla="*/ 149 h 14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45" name="Group 2"/>
          <p:cNvGrpSpPr>
            <a:grpSpLocks/>
          </p:cNvGrpSpPr>
          <p:nvPr/>
        </p:nvGrpSpPr>
        <p:grpSpPr bwMode="auto">
          <a:xfrm>
            <a:off x="3429000" y="2159000"/>
            <a:ext cx="785813" cy="774700"/>
            <a:chOff x="0" y="0"/>
            <a:chExt cx="616054" cy="616054"/>
          </a:xfrm>
        </p:grpSpPr>
        <p:sp>
          <p:nvSpPr>
            <p:cNvPr id="24621" name="Oval 104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22" name="Freeform 10"/>
            <p:cNvSpPr>
              <a:spLocks noEditPoints="1" noChangeArrowheads="1"/>
            </p:cNvSpPr>
            <p:nvPr/>
          </p:nvSpPr>
          <p:spPr bwMode="auto">
            <a:xfrm>
              <a:off x="138008" y="144849"/>
              <a:ext cx="323850" cy="298450"/>
            </a:xfrm>
            <a:custGeom>
              <a:avLst/>
              <a:gdLst>
                <a:gd name="T0" fmla="*/ 2147483647 w 153"/>
                <a:gd name="T1" fmla="*/ 2147483647 h 141"/>
                <a:gd name="T2" fmla="*/ 0 w 153"/>
                <a:gd name="T3" fmla="*/ 2147483647 h 141"/>
                <a:gd name="T4" fmla="*/ 2147483647 w 153"/>
                <a:gd name="T5" fmla="*/ 2147483647 h 141"/>
                <a:gd name="T6" fmla="*/ 2147483647 w 153"/>
                <a:gd name="T7" fmla="*/ 2147483647 h 141"/>
                <a:gd name="T8" fmla="*/ 2147483647 w 153"/>
                <a:gd name="T9" fmla="*/ 2147483647 h 141"/>
                <a:gd name="T10" fmla="*/ 2147483647 w 153"/>
                <a:gd name="T11" fmla="*/ 2147483647 h 141"/>
                <a:gd name="T12" fmla="*/ 2147483647 w 153"/>
                <a:gd name="T13" fmla="*/ 2147483647 h 141"/>
                <a:gd name="T14" fmla="*/ 2147483647 w 153"/>
                <a:gd name="T15" fmla="*/ 2147483647 h 141"/>
                <a:gd name="T16" fmla="*/ 2147483647 w 153"/>
                <a:gd name="T17" fmla="*/ 2147483647 h 141"/>
                <a:gd name="T18" fmla="*/ 2147483647 w 153"/>
                <a:gd name="T19" fmla="*/ 2147483647 h 141"/>
                <a:gd name="T20" fmla="*/ 2147483647 w 153"/>
                <a:gd name="T21" fmla="*/ 2147483647 h 141"/>
                <a:gd name="T22" fmla="*/ 2147483647 w 153"/>
                <a:gd name="T23" fmla="*/ 2147483647 h 141"/>
                <a:gd name="T24" fmla="*/ 2147483647 w 153"/>
                <a:gd name="T25" fmla="*/ 2147483647 h 141"/>
                <a:gd name="T26" fmla="*/ 2147483647 w 153"/>
                <a:gd name="T27" fmla="*/ 2147483647 h 141"/>
                <a:gd name="T28" fmla="*/ 2147483647 w 153"/>
                <a:gd name="T29" fmla="*/ 0 h 141"/>
                <a:gd name="T30" fmla="*/ 2147483647 w 153"/>
                <a:gd name="T31" fmla="*/ 2147483647 h 141"/>
                <a:gd name="T32" fmla="*/ 2147483647 w 153"/>
                <a:gd name="T33" fmla="*/ 2147483647 h 141"/>
                <a:gd name="T34" fmla="*/ 2147483647 w 153"/>
                <a:gd name="T35" fmla="*/ 2147483647 h 141"/>
                <a:gd name="T36" fmla="*/ 2147483647 w 153"/>
                <a:gd name="T37" fmla="*/ 0 h 141"/>
                <a:gd name="T38" fmla="*/ 2147483647 w 153"/>
                <a:gd name="T39" fmla="*/ 2147483647 h 141"/>
                <a:gd name="T40" fmla="*/ 2147483647 w 153"/>
                <a:gd name="T41" fmla="*/ 2147483647 h 141"/>
                <a:gd name="T42" fmla="*/ 2147483647 w 153"/>
                <a:gd name="T43" fmla="*/ 2147483647 h 141"/>
                <a:gd name="T44" fmla="*/ 2147483647 w 153"/>
                <a:gd name="T45" fmla="*/ 2147483647 h 141"/>
                <a:gd name="T46" fmla="*/ 2147483647 w 153"/>
                <a:gd name="T47" fmla="*/ 2147483647 h 141"/>
                <a:gd name="T48" fmla="*/ 2147483647 w 153"/>
                <a:gd name="T49" fmla="*/ 2147483647 h 141"/>
                <a:gd name="T50" fmla="*/ 2147483647 w 153"/>
                <a:gd name="T51" fmla="*/ 2147483647 h 141"/>
                <a:gd name="T52" fmla="*/ 2147483647 w 153"/>
                <a:gd name="T53" fmla="*/ 2147483647 h 1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41"/>
                <a:gd name="T83" fmla="*/ 153 w 153"/>
                <a:gd name="T84" fmla="*/ 141 h 1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48" name="Group 6"/>
          <p:cNvGrpSpPr>
            <a:grpSpLocks/>
          </p:cNvGrpSpPr>
          <p:nvPr/>
        </p:nvGrpSpPr>
        <p:grpSpPr bwMode="auto">
          <a:xfrm>
            <a:off x="9366250" y="2159000"/>
            <a:ext cx="787400" cy="774700"/>
            <a:chOff x="0" y="0"/>
            <a:chExt cx="616054" cy="616054"/>
          </a:xfrm>
        </p:grpSpPr>
        <p:sp>
          <p:nvSpPr>
            <p:cNvPr id="24619" name="Oval 107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20" name="Freeform 11"/>
            <p:cNvSpPr>
              <a:spLocks noEditPoints="1" noChangeArrowheads="1"/>
            </p:cNvSpPr>
            <p:nvPr/>
          </p:nvSpPr>
          <p:spPr bwMode="auto">
            <a:xfrm>
              <a:off x="121798" y="152331"/>
              <a:ext cx="346075" cy="377825"/>
            </a:xfrm>
            <a:custGeom>
              <a:avLst/>
              <a:gdLst>
                <a:gd name="T0" fmla="*/ 2147483647 w 164"/>
                <a:gd name="T1" fmla="*/ 2147483647 h 178"/>
                <a:gd name="T2" fmla="*/ 2147483647 w 164"/>
                <a:gd name="T3" fmla="*/ 2147483647 h 178"/>
                <a:gd name="T4" fmla="*/ 2147483647 w 164"/>
                <a:gd name="T5" fmla="*/ 2147483647 h 178"/>
                <a:gd name="T6" fmla="*/ 2147483647 w 164"/>
                <a:gd name="T7" fmla="*/ 2147483647 h 178"/>
                <a:gd name="T8" fmla="*/ 2147483647 w 164"/>
                <a:gd name="T9" fmla="*/ 2147483647 h 178"/>
                <a:gd name="T10" fmla="*/ 2147483647 w 164"/>
                <a:gd name="T11" fmla="*/ 2147483647 h 178"/>
                <a:gd name="T12" fmla="*/ 2147483647 w 164"/>
                <a:gd name="T13" fmla="*/ 2147483647 h 178"/>
                <a:gd name="T14" fmla="*/ 2147483647 w 164"/>
                <a:gd name="T15" fmla="*/ 2147483647 h 178"/>
                <a:gd name="T16" fmla="*/ 2147483647 w 164"/>
                <a:gd name="T17" fmla="*/ 2147483647 h 178"/>
                <a:gd name="T18" fmla="*/ 2147483647 w 164"/>
                <a:gd name="T19" fmla="*/ 2147483647 h 178"/>
                <a:gd name="T20" fmla="*/ 2147483647 w 164"/>
                <a:gd name="T21" fmla="*/ 0 h 178"/>
                <a:gd name="T22" fmla="*/ 2147483647 w 164"/>
                <a:gd name="T23" fmla="*/ 0 h 178"/>
                <a:gd name="T24" fmla="*/ 2147483647 w 164"/>
                <a:gd name="T25" fmla="*/ 2147483647 h 178"/>
                <a:gd name="T26" fmla="*/ 2147483647 w 164"/>
                <a:gd name="T27" fmla="*/ 2147483647 h 178"/>
                <a:gd name="T28" fmla="*/ 2147483647 w 164"/>
                <a:gd name="T29" fmla="*/ 2147483647 h 178"/>
                <a:gd name="T30" fmla="*/ 2147483647 w 164"/>
                <a:gd name="T31" fmla="*/ 2147483647 h 178"/>
                <a:gd name="T32" fmla="*/ 2147483647 w 164"/>
                <a:gd name="T33" fmla="*/ 2147483647 h 178"/>
                <a:gd name="T34" fmla="*/ 2147483647 w 164"/>
                <a:gd name="T35" fmla="*/ 2147483647 h 178"/>
                <a:gd name="T36" fmla="*/ 2147483647 w 164"/>
                <a:gd name="T37" fmla="*/ 2147483647 h 178"/>
                <a:gd name="T38" fmla="*/ 2147483647 w 164"/>
                <a:gd name="T39" fmla="*/ 2147483647 h 178"/>
                <a:gd name="T40" fmla="*/ 2147483647 w 164"/>
                <a:gd name="T41" fmla="*/ 2147483647 h 178"/>
                <a:gd name="T42" fmla="*/ 2147483647 w 164"/>
                <a:gd name="T43" fmla="*/ 2147483647 h 178"/>
                <a:gd name="T44" fmla="*/ 2147483647 w 164"/>
                <a:gd name="T45" fmla="*/ 2147483647 h 178"/>
                <a:gd name="T46" fmla="*/ 2147483647 w 164"/>
                <a:gd name="T47" fmla="*/ 2147483647 h 178"/>
                <a:gd name="T48" fmla="*/ 2147483647 w 164"/>
                <a:gd name="T49" fmla="*/ 2147483647 h 178"/>
                <a:gd name="T50" fmla="*/ 2147483647 w 164"/>
                <a:gd name="T51" fmla="*/ 2147483647 h 178"/>
                <a:gd name="T52" fmla="*/ 2147483647 w 164"/>
                <a:gd name="T53" fmla="*/ 2147483647 h 178"/>
                <a:gd name="T54" fmla="*/ 2147483647 w 164"/>
                <a:gd name="T55" fmla="*/ 2147483647 h 178"/>
                <a:gd name="T56" fmla="*/ 2147483647 w 164"/>
                <a:gd name="T57" fmla="*/ 2147483647 h 178"/>
                <a:gd name="T58" fmla="*/ 2147483647 w 164"/>
                <a:gd name="T59" fmla="*/ 2147483647 h 178"/>
                <a:gd name="T60" fmla="*/ 2147483647 w 164"/>
                <a:gd name="T61" fmla="*/ 2147483647 h 178"/>
                <a:gd name="T62" fmla="*/ 2147483647 w 164"/>
                <a:gd name="T63" fmla="*/ 2147483647 h 178"/>
                <a:gd name="T64" fmla="*/ 2147483647 w 164"/>
                <a:gd name="T65" fmla="*/ 2147483647 h 178"/>
                <a:gd name="T66" fmla="*/ 2147483647 w 164"/>
                <a:gd name="T67" fmla="*/ 2147483647 h 178"/>
                <a:gd name="T68" fmla="*/ 2147483647 w 164"/>
                <a:gd name="T69" fmla="*/ 2147483647 h 178"/>
                <a:gd name="T70" fmla="*/ 2147483647 w 164"/>
                <a:gd name="T71" fmla="*/ 2147483647 h 178"/>
                <a:gd name="T72" fmla="*/ 2147483647 w 164"/>
                <a:gd name="T73" fmla="*/ 2147483647 h 178"/>
                <a:gd name="T74" fmla="*/ 2147483647 w 164"/>
                <a:gd name="T75" fmla="*/ 2147483647 h 178"/>
                <a:gd name="T76" fmla="*/ 2147483647 w 164"/>
                <a:gd name="T77" fmla="*/ 2147483647 h 1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64"/>
                <a:gd name="T118" fmla="*/ 0 h 178"/>
                <a:gd name="T119" fmla="*/ 164 w 164"/>
                <a:gd name="T120" fmla="*/ 178 h 1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51" name="Group 3"/>
          <p:cNvGrpSpPr>
            <a:grpSpLocks/>
          </p:cNvGrpSpPr>
          <p:nvPr/>
        </p:nvGrpSpPr>
        <p:grpSpPr bwMode="auto">
          <a:xfrm>
            <a:off x="5392738" y="2159000"/>
            <a:ext cx="785812" cy="774700"/>
            <a:chOff x="0" y="0"/>
            <a:chExt cx="616054" cy="616054"/>
          </a:xfrm>
        </p:grpSpPr>
        <p:sp>
          <p:nvSpPr>
            <p:cNvPr id="24617" name="Oval 105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18" name="Freeform 12"/>
            <p:cNvSpPr>
              <a:spLocks noEditPoints="1" noChangeArrowheads="1"/>
            </p:cNvSpPr>
            <p:nvPr/>
          </p:nvSpPr>
          <p:spPr bwMode="auto">
            <a:xfrm>
              <a:off x="153759" y="140166"/>
              <a:ext cx="347663" cy="298450"/>
            </a:xfrm>
            <a:custGeom>
              <a:avLst/>
              <a:gdLst>
                <a:gd name="T0" fmla="*/ 2147483647 w 164"/>
                <a:gd name="T1" fmla="*/ 2147483647 h 141"/>
                <a:gd name="T2" fmla="*/ 2147483647 w 164"/>
                <a:gd name="T3" fmla="*/ 2147483647 h 141"/>
                <a:gd name="T4" fmla="*/ 0 w 164"/>
                <a:gd name="T5" fmla="*/ 2147483647 h 141"/>
                <a:gd name="T6" fmla="*/ 0 w 164"/>
                <a:gd name="T7" fmla="*/ 2147483647 h 141"/>
                <a:gd name="T8" fmla="*/ 2147483647 w 164"/>
                <a:gd name="T9" fmla="*/ 2147483647 h 141"/>
                <a:gd name="T10" fmla="*/ 2147483647 w 164"/>
                <a:gd name="T11" fmla="*/ 2147483647 h 141"/>
                <a:gd name="T12" fmla="*/ 2147483647 w 164"/>
                <a:gd name="T13" fmla="*/ 2147483647 h 141"/>
                <a:gd name="T14" fmla="*/ 2147483647 w 164"/>
                <a:gd name="T15" fmla="*/ 2147483647 h 141"/>
                <a:gd name="T16" fmla="*/ 2147483647 w 164"/>
                <a:gd name="T17" fmla="*/ 2147483647 h 141"/>
                <a:gd name="T18" fmla="*/ 2147483647 w 164"/>
                <a:gd name="T19" fmla="*/ 2147483647 h 141"/>
                <a:gd name="T20" fmla="*/ 2147483647 w 164"/>
                <a:gd name="T21" fmla="*/ 2147483647 h 141"/>
                <a:gd name="T22" fmla="*/ 2147483647 w 164"/>
                <a:gd name="T23" fmla="*/ 2147483647 h 141"/>
                <a:gd name="T24" fmla="*/ 2147483647 w 164"/>
                <a:gd name="T25" fmla="*/ 0 h 141"/>
                <a:gd name="T26" fmla="*/ 2147483647 w 164"/>
                <a:gd name="T27" fmla="*/ 0 h 141"/>
                <a:gd name="T28" fmla="*/ 2147483647 w 164"/>
                <a:gd name="T29" fmla="*/ 2147483647 h 141"/>
                <a:gd name="T30" fmla="*/ 2147483647 w 164"/>
                <a:gd name="T31" fmla="*/ 2147483647 h 141"/>
                <a:gd name="T32" fmla="*/ 2147483647 w 164"/>
                <a:gd name="T33" fmla="*/ 2147483647 h 141"/>
                <a:gd name="T34" fmla="*/ 2147483647 w 164"/>
                <a:gd name="T35" fmla="*/ 2147483647 h 141"/>
                <a:gd name="T36" fmla="*/ 2147483647 w 164"/>
                <a:gd name="T37" fmla="*/ 2147483647 h 141"/>
                <a:gd name="T38" fmla="*/ 2147483647 w 164"/>
                <a:gd name="T39" fmla="*/ 2147483647 h 141"/>
                <a:gd name="T40" fmla="*/ 2147483647 w 164"/>
                <a:gd name="T41" fmla="*/ 2147483647 h 141"/>
                <a:gd name="T42" fmla="*/ 2147483647 w 164"/>
                <a:gd name="T43" fmla="*/ 2147483647 h 141"/>
                <a:gd name="T44" fmla="*/ 2147483647 w 164"/>
                <a:gd name="T45" fmla="*/ 2147483647 h 141"/>
                <a:gd name="T46" fmla="*/ 2147483647 w 164"/>
                <a:gd name="T47" fmla="*/ 2147483647 h 141"/>
                <a:gd name="T48" fmla="*/ 2147483647 w 164"/>
                <a:gd name="T49" fmla="*/ 2147483647 h 141"/>
                <a:gd name="T50" fmla="*/ 2147483647 w 164"/>
                <a:gd name="T51" fmla="*/ 2147483647 h 141"/>
                <a:gd name="T52" fmla="*/ 2147483647 w 164"/>
                <a:gd name="T53" fmla="*/ 2147483647 h 141"/>
                <a:gd name="T54" fmla="*/ 2147483647 w 164"/>
                <a:gd name="T55" fmla="*/ 2147483647 h 141"/>
                <a:gd name="T56" fmla="*/ 2147483647 w 164"/>
                <a:gd name="T57" fmla="*/ 2147483647 h 141"/>
                <a:gd name="T58" fmla="*/ 2147483647 w 164"/>
                <a:gd name="T59" fmla="*/ 2147483647 h 14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4"/>
                <a:gd name="T91" fmla="*/ 0 h 141"/>
                <a:gd name="T92" fmla="*/ 164 w 164"/>
                <a:gd name="T93" fmla="*/ 141 h 14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4606" name="Oval 133"/>
          <p:cNvSpPr>
            <a:spLocks noChangeArrowheads="1"/>
          </p:cNvSpPr>
          <p:nvPr/>
        </p:nvSpPr>
        <p:spPr bwMode="auto">
          <a:xfrm>
            <a:off x="9350375" y="4391025"/>
            <a:ext cx="785813" cy="774700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4607" name="Freeform 13"/>
          <p:cNvSpPr>
            <a:spLocks noEditPoints="1" noChangeArrowheads="1"/>
          </p:cNvSpPr>
          <p:nvPr/>
        </p:nvSpPr>
        <p:spPr bwMode="auto">
          <a:xfrm>
            <a:off x="9537700" y="4581525"/>
            <a:ext cx="409575" cy="376238"/>
          </a:xfrm>
          <a:custGeom>
            <a:avLst/>
            <a:gdLst>
              <a:gd name="T0" fmla="*/ 2147483647 w 152"/>
              <a:gd name="T1" fmla="*/ 2147483647 h 141"/>
              <a:gd name="T2" fmla="*/ 2147483647 w 152"/>
              <a:gd name="T3" fmla="*/ 2147483647 h 141"/>
              <a:gd name="T4" fmla="*/ 2147483647 w 152"/>
              <a:gd name="T5" fmla="*/ 2147483647 h 141"/>
              <a:gd name="T6" fmla="*/ 2147483647 w 152"/>
              <a:gd name="T7" fmla="*/ 2147483647 h 141"/>
              <a:gd name="T8" fmla="*/ 2147483647 w 152"/>
              <a:gd name="T9" fmla="*/ 2147483647 h 141"/>
              <a:gd name="T10" fmla="*/ 2147483647 w 152"/>
              <a:gd name="T11" fmla="*/ 2147483647 h 141"/>
              <a:gd name="T12" fmla="*/ 2147483647 w 152"/>
              <a:gd name="T13" fmla="*/ 2147483647 h 141"/>
              <a:gd name="T14" fmla="*/ 2147483647 w 152"/>
              <a:gd name="T15" fmla="*/ 2147483647 h 141"/>
              <a:gd name="T16" fmla="*/ 2147483647 w 152"/>
              <a:gd name="T17" fmla="*/ 2147483647 h 141"/>
              <a:gd name="T18" fmla="*/ 2147483647 w 152"/>
              <a:gd name="T19" fmla="*/ 2147483647 h 141"/>
              <a:gd name="T20" fmla="*/ 2147483647 w 152"/>
              <a:gd name="T21" fmla="*/ 2147483647 h 141"/>
              <a:gd name="T22" fmla="*/ 2147483647 w 152"/>
              <a:gd name="T23" fmla="*/ 2147483647 h 141"/>
              <a:gd name="T24" fmla="*/ 2147483647 w 152"/>
              <a:gd name="T25" fmla="*/ 2147483647 h 141"/>
              <a:gd name="T26" fmla="*/ 2147483647 w 152"/>
              <a:gd name="T27" fmla="*/ 2147483647 h 141"/>
              <a:gd name="T28" fmla="*/ 2147483647 w 152"/>
              <a:gd name="T29" fmla="*/ 2147483647 h 141"/>
              <a:gd name="T30" fmla="*/ 0 w 152"/>
              <a:gd name="T31" fmla="*/ 2147483647 h 141"/>
              <a:gd name="T32" fmla="*/ 0 w 152"/>
              <a:gd name="T33" fmla="*/ 2147483647 h 141"/>
              <a:gd name="T34" fmla="*/ 2147483647 w 152"/>
              <a:gd name="T35" fmla="*/ 2147483647 h 141"/>
              <a:gd name="T36" fmla="*/ 2147483647 w 152"/>
              <a:gd name="T37" fmla="*/ 2147483647 h 141"/>
              <a:gd name="T38" fmla="*/ 2147483647 w 152"/>
              <a:gd name="T39" fmla="*/ 2147483647 h 141"/>
              <a:gd name="T40" fmla="*/ 2147483647 w 152"/>
              <a:gd name="T41" fmla="*/ 0 h 141"/>
              <a:gd name="T42" fmla="*/ 2147483647 w 152"/>
              <a:gd name="T43" fmla="*/ 0 h 141"/>
              <a:gd name="T44" fmla="*/ 2147483647 w 152"/>
              <a:gd name="T45" fmla="*/ 2147483647 h 141"/>
              <a:gd name="T46" fmla="*/ 2147483647 w 152"/>
              <a:gd name="T47" fmla="*/ 2147483647 h 141"/>
              <a:gd name="T48" fmla="*/ 2147483647 w 152"/>
              <a:gd name="T49" fmla="*/ 2147483647 h 141"/>
              <a:gd name="T50" fmla="*/ 2147483647 w 152"/>
              <a:gd name="T51" fmla="*/ 2147483647 h 141"/>
              <a:gd name="T52" fmla="*/ 2147483647 w 152"/>
              <a:gd name="T53" fmla="*/ 2147483647 h 141"/>
              <a:gd name="T54" fmla="*/ 2147483647 w 152"/>
              <a:gd name="T55" fmla="*/ 2147483647 h 141"/>
              <a:gd name="T56" fmla="*/ 2147483647 w 152"/>
              <a:gd name="T57" fmla="*/ 2147483647 h 141"/>
              <a:gd name="T58" fmla="*/ 2147483647 w 152"/>
              <a:gd name="T59" fmla="*/ 2147483647 h 141"/>
              <a:gd name="T60" fmla="*/ 2147483647 w 152"/>
              <a:gd name="T61" fmla="*/ 2147483647 h 141"/>
              <a:gd name="T62" fmla="*/ 2147483647 w 152"/>
              <a:gd name="T63" fmla="*/ 2147483647 h 141"/>
              <a:gd name="T64" fmla="*/ 2147483647 w 152"/>
              <a:gd name="T65" fmla="*/ 2147483647 h 141"/>
              <a:gd name="T66" fmla="*/ 2147483647 w 152"/>
              <a:gd name="T67" fmla="*/ 2147483647 h 141"/>
              <a:gd name="T68" fmla="*/ 2147483647 w 152"/>
              <a:gd name="T69" fmla="*/ 2147483647 h 141"/>
              <a:gd name="T70" fmla="*/ 2147483647 w 152"/>
              <a:gd name="T71" fmla="*/ 2147483647 h 141"/>
              <a:gd name="T72" fmla="*/ 2147483647 w 152"/>
              <a:gd name="T73" fmla="*/ 2147483647 h 14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52"/>
              <a:gd name="T112" fmla="*/ 0 h 141"/>
              <a:gd name="T113" fmla="*/ 152 w 152"/>
              <a:gd name="T114" fmla="*/ 141 h 14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52" h="141">
                <a:moveTo>
                  <a:pt x="152" y="44"/>
                </a:moveTo>
                <a:cubicBezTo>
                  <a:pt x="152" y="61"/>
                  <a:pt x="131" y="81"/>
                  <a:pt x="103" y="82"/>
                </a:cubicBezTo>
                <a:cubicBezTo>
                  <a:pt x="99" y="87"/>
                  <a:pt x="95" y="89"/>
                  <a:pt x="94" y="91"/>
                </a:cubicBezTo>
                <a:cubicBezTo>
                  <a:pt x="89" y="95"/>
                  <a:pt x="88" y="100"/>
                  <a:pt x="88" y="106"/>
                </a:cubicBezTo>
                <a:cubicBezTo>
                  <a:pt x="88" y="111"/>
                  <a:pt x="91" y="117"/>
                  <a:pt x="99" y="117"/>
                </a:cubicBezTo>
                <a:cubicBezTo>
                  <a:pt x="108" y="117"/>
                  <a:pt x="117" y="123"/>
                  <a:pt x="117" y="132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17" y="139"/>
                  <a:pt x="116" y="141"/>
                  <a:pt x="114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6" y="141"/>
                  <a:pt x="35" y="139"/>
                  <a:pt x="35" y="138"/>
                </a:cubicBezTo>
                <a:cubicBezTo>
                  <a:pt x="35" y="132"/>
                  <a:pt x="35" y="132"/>
                  <a:pt x="35" y="132"/>
                </a:cubicBezTo>
                <a:cubicBezTo>
                  <a:pt x="35" y="123"/>
                  <a:pt x="44" y="117"/>
                  <a:pt x="53" y="117"/>
                </a:cubicBezTo>
                <a:cubicBezTo>
                  <a:pt x="61" y="117"/>
                  <a:pt x="64" y="111"/>
                  <a:pt x="64" y="106"/>
                </a:cubicBezTo>
                <a:cubicBezTo>
                  <a:pt x="64" y="100"/>
                  <a:pt x="63" y="95"/>
                  <a:pt x="58" y="91"/>
                </a:cubicBezTo>
                <a:cubicBezTo>
                  <a:pt x="56" y="89"/>
                  <a:pt x="53" y="87"/>
                  <a:pt x="49" y="82"/>
                </a:cubicBezTo>
                <a:cubicBezTo>
                  <a:pt x="21" y="81"/>
                  <a:pt x="0" y="61"/>
                  <a:pt x="0" y="4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7"/>
                  <a:pt x="4" y="24"/>
                  <a:pt x="9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7"/>
                  <a:pt x="42" y="0"/>
                  <a:pt x="50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10" y="0"/>
                  <a:pt x="117" y="7"/>
                  <a:pt x="117" y="15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43" y="24"/>
                  <a:pt x="143" y="24"/>
                  <a:pt x="143" y="24"/>
                </a:cubicBezTo>
                <a:cubicBezTo>
                  <a:pt x="148" y="24"/>
                  <a:pt x="152" y="27"/>
                  <a:pt x="152" y="32"/>
                </a:cubicBezTo>
                <a:lnTo>
                  <a:pt x="152" y="44"/>
                </a:lnTo>
                <a:close/>
                <a:moveTo>
                  <a:pt x="35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53"/>
                  <a:pt x="24" y="65"/>
                  <a:pt x="42" y="69"/>
                </a:cubicBezTo>
                <a:cubicBezTo>
                  <a:pt x="38" y="61"/>
                  <a:pt x="35" y="50"/>
                  <a:pt x="35" y="35"/>
                </a:cubicBezTo>
                <a:close/>
                <a:moveTo>
                  <a:pt x="140" y="35"/>
                </a:moveTo>
                <a:cubicBezTo>
                  <a:pt x="117" y="35"/>
                  <a:pt x="117" y="35"/>
                  <a:pt x="117" y="35"/>
                </a:cubicBezTo>
                <a:cubicBezTo>
                  <a:pt x="117" y="50"/>
                  <a:pt x="114" y="61"/>
                  <a:pt x="110" y="69"/>
                </a:cubicBezTo>
                <a:cubicBezTo>
                  <a:pt x="128" y="65"/>
                  <a:pt x="140" y="53"/>
                  <a:pt x="140" y="44"/>
                </a:cubicBezTo>
                <a:lnTo>
                  <a:pt x="140" y="3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29756" name="Group 5"/>
          <p:cNvGrpSpPr>
            <a:grpSpLocks/>
          </p:cNvGrpSpPr>
          <p:nvPr/>
        </p:nvGrpSpPr>
        <p:grpSpPr bwMode="auto">
          <a:xfrm>
            <a:off x="7397750" y="2159000"/>
            <a:ext cx="785813" cy="774700"/>
            <a:chOff x="0" y="0"/>
            <a:chExt cx="616054" cy="616054"/>
          </a:xfrm>
        </p:grpSpPr>
        <p:sp>
          <p:nvSpPr>
            <p:cNvPr id="24615" name="Oval 106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16" name="Freeform 14"/>
            <p:cNvSpPr>
              <a:spLocks noEditPoints="1" noChangeArrowheads="1"/>
            </p:cNvSpPr>
            <p:nvPr/>
          </p:nvSpPr>
          <p:spPr bwMode="auto">
            <a:xfrm>
              <a:off x="126304" y="178026"/>
              <a:ext cx="336550" cy="273050"/>
            </a:xfrm>
            <a:custGeom>
              <a:avLst/>
              <a:gdLst>
                <a:gd name="T0" fmla="*/ 2147483647 w 159"/>
                <a:gd name="T1" fmla="*/ 2147483647 h 129"/>
                <a:gd name="T2" fmla="*/ 2147483647 w 159"/>
                <a:gd name="T3" fmla="*/ 2147483647 h 129"/>
                <a:gd name="T4" fmla="*/ 2147483647 w 159"/>
                <a:gd name="T5" fmla="*/ 2147483647 h 129"/>
                <a:gd name="T6" fmla="*/ 2147483647 w 159"/>
                <a:gd name="T7" fmla="*/ 2147483647 h 129"/>
                <a:gd name="T8" fmla="*/ 2147483647 w 159"/>
                <a:gd name="T9" fmla="*/ 2147483647 h 129"/>
                <a:gd name="T10" fmla="*/ 2147483647 w 159"/>
                <a:gd name="T11" fmla="*/ 2147483647 h 129"/>
                <a:gd name="T12" fmla="*/ 2147483647 w 159"/>
                <a:gd name="T13" fmla="*/ 2147483647 h 129"/>
                <a:gd name="T14" fmla="*/ 2147483647 w 159"/>
                <a:gd name="T15" fmla="*/ 2147483647 h 129"/>
                <a:gd name="T16" fmla="*/ 0 w 159"/>
                <a:gd name="T17" fmla="*/ 2147483647 h 129"/>
                <a:gd name="T18" fmla="*/ 2147483647 w 159"/>
                <a:gd name="T19" fmla="*/ 2147483647 h 129"/>
                <a:gd name="T20" fmla="*/ 2147483647 w 159"/>
                <a:gd name="T21" fmla="*/ 2147483647 h 129"/>
                <a:gd name="T22" fmla="*/ 2147483647 w 159"/>
                <a:gd name="T23" fmla="*/ 2147483647 h 129"/>
                <a:gd name="T24" fmla="*/ 2147483647 w 159"/>
                <a:gd name="T25" fmla="*/ 2147483647 h 129"/>
                <a:gd name="T26" fmla="*/ 2147483647 w 159"/>
                <a:gd name="T27" fmla="*/ 2147483647 h 129"/>
                <a:gd name="T28" fmla="*/ 2147483647 w 159"/>
                <a:gd name="T29" fmla="*/ 2147483647 h 129"/>
                <a:gd name="T30" fmla="*/ 2147483647 w 159"/>
                <a:gd name="T31" fmla="*/ 2147483647 h 129"/>
                <a:gd name="T32" fmla="*/ 2147483647 w 159"/>
                <a:gd name="T33" fmla="*/ 0 h 129"/>
                <a:gd name="T34" fmla="*/ 2147483647 w 159"/>
                <a:gd name="T35" fmla="*/ 0 h 129"/>
                <a:gd name="T36" fmla="*/ 2147483647 w 159"/>
                <a:gd name="T37" fmla="*/ 2147483647 h 129"/>
                <a:gd name="T38" fmla="*/ 2147483647 w 159"/>
                <a:gd name="T39" fmla="*/ 2147483647 h 129"/>
                <a:gd name="T40" fmla="*/ 2147483647 w 159"/>
                <a:gd name="T41" fmla="*/ 2147483647 h 129"/>
                <a:gd name="T42" fmla="*/ 2147483647 w 159"/>
                <a:gd name="T43" fmla="*/ 2147483647 h 129"/>
                <a:gd name="T44" fmla="*/ 2147483647 w 159"/>
                <a:gd name="T45" fmla="*/ 2147483647 h 129"/>
                <a:gd name="T46" fmla="*/ 2147483647 w 159"/>
                <a:gd name="T47" fmla="*/ 2147483647 h 129"/>
                <a:gd name="T48" fmla="*/ 2147483647 w 159"/>
                <a:gd name="T49" fmla="*/ 2147483647 h 129"/>
                <a:gd name="T50" fmla="*/ 2147483647 w 159"/>
                <a:gd name="T51" fmla="*/ 2147483647 h 129"/>
                <a:gd name="T52" fmla="*/ 2147483647 w 159"/>
                <a:gd name="T53" fmla="*/ 2147483647 h 129"/>
                <a:gd name="T54" fmla="*/ 2147483647 w 159"/>
                <a:gd name="T55" fmla="*/ 2147483647 h 129"/>
                <a:gd name="T56" fmla="*/ 2147483647 w 159"/>
                <a:gd name="T57" fmla="*/ 2147483647 h 129"/>
                <a:gd name="T58" fmla="*/ 2147483647 w 159"/>
                <a:gd name="T59" fmla="*/ 2147483647 h 129"/>
                <a:gd name="T60" fmla="*/ 2147483647 w 159"/>
                <a:gd name="T61" fmla="*/ 2147483647 h 129"/>
                <a:gd name="T62" fmla="*/ 2147483647 w 159"/>
                <a:gd name="T63" fmla="*/ 2147483647 h 129"/>
                <a:gd name="T64" fmla="*/ 2147483647 w 159"/>
                <a:gd name="T65" fmla="*/ 2147483647 h 129"/>
                <a:gd name="T66" fmla="*/ 2147483647 w 159"/>
                <a:gd name="T67" fmla="*/ 2147483647 h 129"/>
                <a:gd name="T68" fmla="*/ 2147483647 w 159"/>
                <a:gd name="T69" fmla="*/ 2147483647 h 129"/>
                <a:gd name="T70" fmla="*/ 2147483647 w 159"/>
                <a:gd name="T71" fmla="*/ 2147483647 h 129"/>
                <a:gd name="T72" fmla="*/ 2147483647 w 159"/>
                <a:gd name="T73" fmla="*/ 2147483647 h 129"/>
                <a:gd name="T74" fmla="*/ 2147483647 w 159"/>
                <a:gd name="T75" fmla="*/ 2147483647 h 12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9"/>
                <a:gd name="T115" fmla="*/ 0 h 129"/>
                <a:gd name="T116" fmla="*/ 159 w 159"/>
                <a:gd name="T117" fmla="*/ 129 h 12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9759" name="Group 7"/>
          <p:cNvGrpSpPr>
            <a:grpSpLocks/>
          </p:cNvGrpSpPr>
          <p:nvPr/>
        </p:nvGrpSpPr>
        <p:grpSpPr bwMode="auto">
          <a:xfrm>
            <a:off x="1447800" y="4391025"/>
            <a:ext cx="787400" cy="774700"/>
            <a:chOff x="0" y="0"/>
            <a:chExt cx="616054" cy="616054"/>
          </a:xfrm>
        </p:grpSpPr>
        <p:sp>
          <p:nvSpPr>
            <p:cNvPr id="24613" name="Oval 100"/>
            <p:cNvSpPr>
              <a:spLocks noChangeArrowheads="1"/>
            </p:cNvSpPr>
            <p:nvPr/>
          </p:nvSpPr>
          <p:spPr bwMode="auto">
            <a:xfrm>
              <a:off x="0" y="0"/>
              <a:ext cx="616054" cy="6160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FFFFFF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614" name="Freeform 15"/>
            <p:cNvSpPr>
              <a:spLocks noChangeArrowheads="1"/>
            </p:cNvSpPr>
            <p:nvPr/>
          </p:nvSpPr>
          <p:spPr bwMode="auto">
            <a:xfrm>
              <a:off x="141531" y="198932"/>
              <a:ext cx="371475" cy="222250"/>
            </a:xfrm>
            <a:custGeom>
              <a:avLst/>
              <a:gdLst>
                <a:gd name="T0" fmla="*/ 2147483647 w 176"/>
                <a:gd name="T1" fmla="*/ 2147483647 h 105"/>
                <a:gd name="T2" fmla="*/ 2147483647 w 176"/>
                <a:gd name="T3" fmla="*/ 2147483647 h 105"/>
                <a:gd name="T4" fmla="*/ 2147483647 w 176"/>
                <a:gd name="T5" fmla="*/ 2147483647 h 105"/>
                <a:gd name="T6" fmla="*/ 2147483647 w 176"/>
                <a:gd name="T7" fmla="*/ 2147483647 h 105"/>
                <a:gd name="T8" fmla="*/ 2147483647 w 176"/>
                <a:gd name="T9" fmla="*/ 2147483647 h 105"/>
                <a:gd name="T10" fmla="*/ 2147483647 w 176"/>
                <a:gd name="T11" fmla="*/ 2147483647 h 105"/>
                <a:gd name="T12" fmla="*/ 2147483647 w 176"/>
                <a:gd name="T13" fmla="*/ 2147483647 h 105"/>
                <a:gd name="T14" fmla="*/ 2147483647 w 176"/>
                <a:gd name="T15" fmla="*/ 2147483647 h 105"/>
                <a:gd name="T16" fmla="*/ 2147483647 w 176"/>
                <a:gd name="T17" fmla="*/ 2147483647 h 105"/>
                <a:gd name="T18" fmla="*/ 2147483647 w 176"/>
                <a:gd name="T19" fmla="*/ 2147483647 h 105"/>
                <a:gd name="T20" fmla="*/ 2147483647 w 176"/>
                <a:gd name="T21" fmla="*/ 2147483647 h 105"/>
                <a:gd name="T22" fmla="*/ 2147483647 w 176"/>
                <a:gd name="T23" fmla="*/ 2147483647 h 105"/>
                <a:gd name="T24" fmla="*/ 2147483647 w 176"/>
                <a:gd name="T25" fmla="*/ 2147483647 h 105"/>
                <a:gd name="T26" fmla="*/ 2147483647 w 176"/>
                <a:gd name="T27" fmla="*/ 2147483647 h 105"/>
                <a:gd name="T28" fmla="*/ 2147483647 w 176"/>
                <a:gd name="T29" fmla="*/ 2147483647 h 105"/>
                <a:gd name="T30" fmla="*/ 2147483647 w 176"/>
                <a:gd name="T31" fmla="*/ 2147483647 h 105"/>
                <a:gd name="T32" fmla="*/ 2147483647 w 176"/>
                <a:gd name="T33" fmla="*/ 2147483647 h 105"/>
                <a:gd name="T34" fmla="*/ 2147483647 w 176"/>
                <a:gd name="T35" fmla="*/ 2147483647 h 105"/>
                <a:gd name="T36" fmla="*/ 2147483647 w 176"/>
                <a:gd name="T37" fmla="*/ 2147483647 h 105"/>
                <a:gd name="T38" fmla="*/ 2147483647 w 176"/>
                <a:gd name="T39" fmla="*/ 2147483647 h 105"/>
                <a:gd name="T40" fmla="*/ 2147483647 w 176"/>
                <a:gd name="T41" fmla="*/ 2147483647 h 105"/>
                <a:gd name="T42" fmla="*/ 2147483647 w 176"/>
                <a:gd name="T43" fmla="*/ 2147483647 h 105"/>
                <a:gd name="T44" fmla="*/ 2147483647 w 176"/>
                <a:gd name="T45" fmla="*/ 2147483647 h 105"/>
                <a:gd name="T46" fmla="*/ 0 w 176"/>
                <a:gd name="T47" fmla="*/ 2147483647 h 105"/>
                <a:gd name="T48" fmla="*/ 0 w 176"/>
                <a:gd name="T49" fmla="*/ 2147483647 h 105"/>
                <a:gd name="T50" fmla="*/ 2147483647 w 176"/>
                <a:gd name="T51" fmla="*/ 2147483647 h 105"/>
                <a:gd name="T52" fmla="*/ 2147483647 w 176"/>
                <a:gd name="T53" fmla="*/ 2147483647 h 105"/>
                <a:gd name="T54" fmla="*/ 2147483647 w 176"/>
                <a:gd name="T55" fmla="*/ 2147483647 h 105"/>
                <a:gd name="T56" fmla="*/ 2147483647 w 176"/>
                <a:gd name="T57" fmla="*/ 2147483647 h 105"/>
                <a:gd name="T58" fmla="*/ 2147483647 w 176"/>
                <a:gd name="T59" fmla="*/ 2147483647 h 105"/>
                <a:gd name="T60" fmla="*/ 2147483647 w 176"/>
                <a:gd name="T61" fmla="*/ 2147483647 h 105"/>
                <a:gd name="T62" fmla="*/ 2147483647 w 176"/>
                <a:gd name="T63" fmla="*/ 2147483647 h 105"/>
                <a:gd name="T64" fmla="*/ 2147483647 w 176"/>
                <a:gd name="T65" fmla="*/ 2147483647 h 105"/>
                <a:gd name="T66" fmla="*/ 2147483647 w 176"/>
                <a:gd name="T67" fmla="*/ 2147483647 h 105"/>
                <a:gd name="T68" fmla="*/ 2147483647 w 176"/>
                <a:gd name="T69" fmla="*/ 2147483647 h 105"/>
                <a:gd name="T70" fmla="*/ 2147483647 w 176"/>
                <a:gd name="T71" fmla="*/ 2147483647 h 105"/>
                <a:gd name="T72" fmla="*/ 2147483647 w 176"/>
                <a:gd name="T73" fmla="*/ 2147483647 h 105"/>
                <a:gd name="T74" fmla="*/ 2147483647 w 176"/>
                <a:gd name="T75" fmla="*/ 0 h 105"/>
                <a:gd name="T76" fmla="*/ 2147483647 w 176"/>
                <a:gd name="T77" fmla="*/ 0 h 105"/>
                <a:gd name="T78" fmla="*/ 2147483647 w 176"/>
                <a:gd name="T79" fmla="*/ 0 h 105"/>
                <a:gd name="T80" fmla="*/ 2147483647 w 176"/>
                <a:gd name="T81" fmla="*/ 0 h 105"/>
                <a:gd name="T82" fmla="*/ 2147483647 w 176"/>
                <a:gd name="T83" fmla="*/ 2147483647 h 105"/>
                <a:gd name="T84" fmla="*/ 2147483647 w 176"/>
                <a:gd name="T85" fmla="*/ 2147483647 h 105"/>
                <a:gd name="T86" fmla="*/ 2147483647 w 176"/>
                <a:gd name="T87" fmla="*/ 2147483647 h 105"/>
                <a:gd name="T88" fmla="*/ 2147483647 w 176"/>
                <a:gd name="T89" fmla="*/ 2147483647 h 105"/>
                <a:gd name="T90" fmla="*/ 2147483647 w 176"/>
                <a:gd name="T91" fmla="*/ 2147483647 h 105"/>
                <a:gd name="T92" fmla="*/ 2147483647 w 176"/>
                <a:gd name="T93" fmla="*/ 2147483647 h 105"/>
                <a:gd name="T94" fmla="*/ 2147483647 w 176"/>
                <a:gd name="T95" fmla="*/ 2147483647 h 105"/>
                <a:gd name="T96" fmla="*/ 2147483647 w 176"/>
                <a:gd name="T97" fmla="*/ 2147483647 h 105"/>
                <a:gd name="T98" fmla="*/ 2147483647 w 176"/>
                <a:gd name="T99" fmla="*/ 2147483647 h 10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76"/>
                <a:gd name="T151" fmla="*/ 0 h 105"/>
                <a:gd name="T152" fmla="*/ 176 w 176"/>
                <a:gd name="T153" fmla="*/ 105 h 10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9762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工作存在不足</a:t>
            </a:r>
            <a:endParaRPr lang="en-US" altLang="zh-CN" sz="3600" b="1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9763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297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69631">
            <a:off x="-2230438" y="2051050"/>
            <a:ext cx="4076701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965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2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500"/>
                                        <p:tgtEl>
                                          <p:spTgt spid="2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4" dur="5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7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9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0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  <p:bldP spid="29703" grpId="0" animBg="1"/>
      <p:bldP spid="29704" grpId="0" animBg="1"/>
      <p:bldP spid="29706" grpId="0" animBg="1"/>
      <p:bldP spid="29707" grpId="0" animBg="1"/>
      <p:bldP spid="29711" grpId="0" bldLvl="0" autoUpdateAnimBg="0"/>
      <p:bldP spid="29712" grpId="0" bldLvl="0" autoUpdateAnimBg="0"/>
      <p:bldP spid="29762" grpId="0" bldLvl="0" autoUpdateAnimBg="0"/>
      <p:bldP spid="29763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"/>
          <p:cNvSpPr>
            <a:spLocks noChangeArrowheads="1"/>
          </p:cNvSpPr>
          <p:nvPr/>
        </p:nvSpPr>
        <p:spPr bwMode="auto">
          <a:xfrm>
            <a:off x="0" y="0"/>
            <a:ext cx="11522075" cy="6480175"/>
          </a:xfrm>
          <a:prstGeom prst="rect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062038" y="2952750"/>
            <a:ext cx="95424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40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明年工作计划</a:t>
            </a:r>
            <a:endParaRPr lang="en-US" altLang="zh-CN" sz="40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625600" y="3527425"/>
            <a:ext cx="8413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 此处添加详细文本描述，建议与标题相关并符合整体语言风格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0725" name="Freeform 6"/>
          <p:cNvSpPr>
            <a:spLocks noEditPoints="1" noChangeArrowheads="1"/>
          </p:cNvSpPr>
          <p:nvPr/>
        </p:nvSpPr>
        <p:spPr bwMode="auto">
          <a:xfrm>
            <a:off x="5543550" y="1666875"/>
            <a:ext cx="577850" cy="912813"/>
          </a:xfrm>
          <a:custGeom>
            <a:avLst/>
            <a:gdLst>
              <a:gd name="T0" fmla="*/ 2147483647 w 94"/>
              <a:gd name="T1" fmla="*/ 0 h 151"/>
              <a:gd name="T2" fmla="*/ 0 w 94"/>
              <a:gd name="T3" fmla="*/ 2147483647 h 151"/>
              <a:gd name="T4" fmla="*/ 2147483647 w 94"/>
              <a:gd name="T5" fmla="*/ 2147483647 h 151"/>
              <a:gd name="T6" fmla="*/ 2147483647 w 94"/>
              <a:gd name="T7" fmla="*/ 2147483647 h 151"/>
              <a:gd name="T8" fmla="*/ 2147483647 w 94"/>
              <a:gd name="T9" fmla="*/ 0 h 151"/>
              <a:gd name="T10" fmla="*/ 2147483647 w 94"/>
              <a:gd name="T11" fmla="*/ 2147483647 h 151"/>
              <a:gd name="T12" fmla="*/ 2147483647 w 94"/>
              <a:gd name="T13" fmla="*/ 2147483647 h 151"/>
              <a:gd name="T14" fmla="*/ 2147483647 w 94"/>
              <a:gd name="T15" fmla="*/ 2147483647 h 151"/>
              <a:gd name="T16" fmla="*/ 2147483647 w 94"/>
              <a:gd name="T17" fmla="*/ 2147483647 h 151"/>
              <a:gd name="T18" fmla="*/ 2147483647 w 94"/>
              <a:gd name="T19" fmla="*/ 2147483647 h 15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4"/>
              <a:gd name="T31" fmla="*/ 0 h 151"/>
              <a:gd name="T32" fmla="*/ 94 w 94"/>
              <a:gd name="T33" fmla="*/ 151 h 15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pic>
        <p:nvPicPr>
          <p:cNvPr id="3072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6150" y="2952750"/>
            <a:ext cx="287655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38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utoUpdateAnimBg="0"/>
      <p:bldP spid="30724" grpId="0" bldLvl="0" autoUpdateAnimBg="0"/>
      <p:bldP spid="307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0" y="0"/>
            <a:ext cx="11522075" cy="23336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6627" name="矩形 36"/>
          <p:cNvSpPr>
            <a:spLocks noChangeArrowheads="1"/>
          </p:cNvSpPr>
          <p:nvPr/>
        </p:nvSpPr>
        <p:spPr bwMode="auto">
          <a:xfrm>
            <a:off x="1588" y="0"/>
            <a:ext cx="11522075" cy="2333625"/>
          </a:xfrm>
          <a:prstGeom prst="rect">
            <a:avLst/>
          </a:prstGeom>
          <a:solidFill>
            <a:srgbClr val="009644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2555" tIns="60960" rIns="122555" bIns="6096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7600">
              <a:solidFill>
                <a:srgbClr val="00CC99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1749" name="Rectangle 1"/>
          <p:cNvSpPr>
            <a:spLocks/>
          </p:cNvSpPr>
          <p:nvPr/>
        </p:nvSpPr>
        <p:spPr bwMode="auto">
          <a:xfrm>
            <a:off x="2035175" y="2841625"/>
            <a:ext cx="3122613" cy="1371600"/>
          </a:xfrm>
          <a:prstGeom prst="rect">
            <a:avLst/>
          </a:prstGeom>
          <a:noFill/>
          <a:ln w="3175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1750" name="Group 41"/>
          <p:cNvGrpSpPr>
            <a:grpSpLocks/>
          </p:cNvGrpSpPr>
          <p:nvPr/>
        </p:nvGrpSpPr>
        <p:grpSpPr bwMode="auto">
          <a:xfrm>
            <a:off x="3095625" y="3068638"/>
            <a:ext cx="1836738" cy="1006475"/>
            <a:chOff x="0" y="0"/>
            <a:chExt cx="2419" cy="1343"/>
          </a:xfrm>
        </p:grpSpPr>
        <p:sp>
          <p:nvSpPr>
            <p:cNvPr id="26654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26655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54" name="Rectangle 1"/>
          <p:cNvSpPr>
            <a:spLocks/>
          </p:cNvSpPr>
          <p:nvPr/>
        </p:nvSpPr>
        <p:spPr bwMode="auto">
          <a:xfrm>
            <a:off x="6310313" y="2841625"/>
            <a:ext cx="3122612" cy="1371600"/>
          </a:xfrm>
          <a:prstGeom prst="rect">
            <a:avLst/>
          </a:prstGeom>
          <a:noFill/>
          <a:ln w="3175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1755" name="Group 41"/>
          <p:cNvGrpSpPr>
            <a:grpSpLocks/>
          </p:cNvGrpSpPr>
          <p:nvPr/>
        </p:nvGrpSpPr>
        <p:grpSpPr bwMode="auto">
          <a:xfrm>
            <a:off x="7372350" y="3068638"/>
            <a:ext cx="1836738" cy="1006475"/>
            <a:chOff x="0" y="0"/>
            <a:chExt cx="2419" cy="1343"/>
          </a:xfrm>
        </p:grpSpPr>
        <p:sp>
          <p:nvSpPr>
            <p:cNvPr id="26652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26653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58" name="Rectangle 1"/>
          <p:cNvSpPr>
            <a:spLocks/>
          </p:cNvSpPr>
          <p:nvPr/>
        </p:nvSpPr>
        <p:spPr bwMode="auto">
          <a:xfrm>
            <a:off x="2035175" y="4533900"/>
            <a:ext cx="3122613" cy="1370013"/>
          </a:xfrm>
          <a:prstGeom prst="rect">
            <a:avLst/>
          </a:prstGeom>
          <a:noFill/>
          <a:ln w="3175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1759" name="Group 41"/>
          <p:cNvGrpSpPr>
            <a:grpSpLocks/>
          </p:cNvGrpSpPr>
          <p:nvPr/>
        </p:nvGrpSpPr>
        <p:grpSpPr bwMode="auto">
          <a:xfrm>
            <a:off x="3095625" y="4759325"/>
            <a:ext cx="1836738" cy="1006475"/>
            <a:chOff x="0" y="0"/>
            <a:chExt cx="2419" cy="1343"/>
          </a:xfrm>
        </p:grpSpPr>
        <p:sp>
          <p:nvSpPr>
            <p:cNvPr id="26650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26651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</a:t>
              </a:r>
            </a:p>
          </p:txBody>
        </p:sp>
      </p:grpSp>
      <p:sp>
        <p:nvSpPr>
          <p:cNvPr id="31762" name="Rectangle 1"/>
          <p:cNvSpPr>
            <a:spLocks/>
          </p:cNvSpPr>
          <p:nvPr/>
        </p:nvSpPr>
        <p:spPr bwMode="auto">
          <a:xfrm>
            <a:off x="6310313" y="4533900"/>
            <a:ext cx="3122612" cy="1370013"/>
          </a:xfrm>
          <a:prstGeom prst="rect">
            <a:avLst/>
          </a:prstGeom>
          <a:noFill/>
          <a:ln w="3175">
            <a:solidFill>
              <a:srgbClr val="00964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1763" name="Group 41"/>
          <p:cNvGrpSpPr>
            <a:grpSpLocks/>
          </p:cNvGrpSpPr>
          <p:nvPr/>
        </p:nvGrpSpPr>
        <p:grpSpPr bwMode="auto">
          <a:xfrm>
            <a:off x="7372350" y="4759325"/>
            <a:ext cx="1836738" cy="1006475"/>
            <a:chOff x="0" y="0"/>
            <a:chExt cx="2419" cy="1343"/>
          </a:xfrm>
        </p:grpSpPr>
        <p:sp>
          <p:nvSpPr>
            <p:cNvPr id="26648" name="Rectangle 42"/>
            <p:cNvSpPr>
              <a:spLocks noChangeArrowheads="1"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zh-CN" altLang="en-US" sz="15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单击此处添加标题</a:t>
              </a:r>
            </a:p>
          </p:txBody>
        </p:sp>
        <p:sp>
          <p:nvSpPr>
            <p:cNvPr id="26649" name="Rectangle 43"/>
            <p:cNvSpPr>
              <a:spLocks noChangeArrowheads="1"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5000"/>
                </a:lnSpc>
                <a:buFont typeface="Arial" pitchFamily="34" charset="0"/>
                <a:buNone/>
              </a:pPr>
              <a:r>
                <a:rPr lang="zh-CN" altLang="en-US" sz="1100">
                  <a:solidFill>
                    <a:srgbClr val="009644"/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此处添加详细文本描述，建议与标题相关并符合整体语言风格，语言描述尽量</a:t>
              </a:r>
            </a:p>
          </p:txBody>
        </p:sp>
      </p:grpSp>
      <p:grpSp>
        <p:nvGrpSpPr>
          <p:cNvPr id="31766" name="Group 6"/>
          <p:cNvGrpSpPr>
            <a:grpSpLocks/>
          </p:cNvGrpSpPr>
          <p:nvPr/>
        </p:nvGrpSpPr>
        <p:grpSpPr bwMode="auto">
          <a:xfrm>
            <a:off x="6530975" y="4772025"/>
            <a:ext cx="661988" cy="654050"/>
            <a:chOff x="0" y="0"/>
            <a:chExt cx="519113" cy="519113"/>
          </a:xfrm>
        </p:grpSpPr>
        <p:sp>
          <p:nvSpPr>
            <p:cNvPr id="26646" name="Oval 51"/>
            <p:cNvSpPr>
              <a:spLocks noChangeArrowheads="1"/>
            </p:cNvSpPr>
            <p:nvPr/>
          </p:nvSpPr>
          <p:spPr bwMode="auto">
            <a:xfrm>
              <a:off x="0" y="0"/>
              <a:ext cx="519113" cy="519113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647" name="Freeform 6"/>
            <p:cNvSpPr>
              <a:spLocks noEditPoints="1" noChangeArrowheads="1"/>
            </p:cNvSpPr>
            <p:nvPr/>
          </p:nvSpPr>
          <p:spPr bwMode="auto">
            <a:xfrm>
              <a:off x="131887" y="120031"/>
              <a:ext cx="268831" cy="276236"/>
            </a:xfrm>
            <a:custGeom>
              <a:avLst/>
              <a:gdLst>
                <a:gd name="T0" fmla="*/ 2147483647 w 154"/>
                <a:gd name="T1" fmla="*/ 2147483647 h 158"/>
                <a:gd name="T2" fmla="*/ 2147483647 w 154"/>
                <a:gd name="T3" fmla="*/ 2147483647 h 158"/>
                <a:gd name="T4" fmla="*/ 2147483647 w 154"/>
                <a:gd name="T5" fmla="*/ 2147483647 h 158"/>
                <a:gd name="T6" fmla="*/ 2147483647 w 154"/>
                <a:gd name="T7" fmla="*/ 2147483647 h 158"/>
                <a:gd name="T8" fmla="*/ 2147483647 w 154"/>
                <a:gd name="T9" fmla="*/ 2147483647 h 158"/>
                <a:gd name="T10" fmla="*/ 2147483647 w 154"/>
                <a:gd name="T11" fmla="*/ 2147483647 h 158"/>
                <a:gd name="T12" fmla="*/ 2147483647 w 154"/>
                <a:gd name="T13" fmla="*/ 2147483647 h 158"/>
                <a:gd name="T14" fmla="*/ 2147483647 w 154"/>
                <a:gd name="T15" fmla="*/ 2147483647 h 158"/>
                <a:gd name="T16" fmla="*/ 2147483647 w 154"/>
                <a:gd name="T17" fmla="*/ 2147483647 h 158"/>
                <a:gd name="T18" fmla="*/ 2147483647 w 154"/>
                <a:gd name="T19" fmla="*/ 2147483647 h 158"/>
                <a:gd name="T20" fmla="*/ 2147483647 w 154"/>
                <a:gd name="T21" fmla="*/ 2147483647 h 158"/>
                <a:gd name="T22" fmla="*/ 2147483647 w 154"/>
                <a:gd name="T23" fmla="*/ 2147483647 h 158"/>
                <a:gd name="T24" fmla="*/ 2147483647 w 154"/>
                <a:gd name="T25" fmla="*/ 2147483647 h 158"/>
                <a:gd name="T26" fmla="*/ 2147483647 w 154"/>
                <a:gd name="T27" fmla="*/ 2147483647 h 158"/>
                <a:gd name="T28" fmla="*/ 2147483647 w 154"/>
                <a:gd name="T29" fmla="*/ 2147483647 h 158"/>
                <a:gd name="T30" fmla="*/ 2147483647 w 154"/>
                <a:gd name="T31" fmla="*/ 2147483647 h 158"/>
                <a:gd name="T32" fmla="*/ 2147483647 w 154"/>
                <a:gd name="T33" fmla="*/ 2147483647 h 158"/>
                <a:gd name="T34" fmla="*/ 2147483647 w 154"/>
                <a:gd name="T35" fmla="*/ 2147483647 h 158"/>
                <a:gd name="T36" fmla="*/ 2147483647 w 154"/>
                <a:gd name="T37" fmla="*/ 0 h 158"/>
                <a:gd name="T38" fmla="*/ 2147483647 w 154"/>
                <a:gd name="T39" fmla="*/ 2147483647 h 158"/>
                <a:gd name="T40" fmla="*/ 2147483647 w 154"/>
                <a:gd name="T41" fmla="*/ 2147483647 h 158"/>
                <a:gd name="T42" fmla="*/ 0 w 154"/>
                <a:gd name="T43" fmla="*/ 2147483647 h 158"/>
                <a:gd name="T44" fmla="*/ 2147483647 w 154"/>
                <a:gd name="T45" fmla="*/ 2147483647 h 158"/>
                <a:gd name="T46" fmla="*/ 2147483647 w 154"/>
                <a:gd name="T47" fmla="*/ 2147483647 h 158"/>
                <a:gd name="T48" fmla="*/ 2147483647 w 154"/>
                <a:gd name="T49" fmla="*/ 2147483647 h 158"/>
                <a:gd name="T50" fmla="*/ 2147483647 w 154"/>
                <a:gd name="T51" fmla="*/ 2147483647 h 158"/>
                <a:gd name="T52" fmla="*/ 2147483647 w 154"/>
                <a:gd name="T53" fmla="*/ 2147483647 h 158"/>
                <a:gd name="T54" fmla="*/ 2147483647 w 154"/>
                <a:gd name="T55" fmla="*/ 2147483647 h 158"/>
                <a:gd name="T56" fmla="*/ 2147483647 w 154"/>
                <a:gd name="T57" fmla="*/ 2147483647 h 158"/>
                <a:gd name="T58" fmla="*/ 2147483647 w 154"/>
                <a:gd name="T59" fmla="*/ 2147483647 h 1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"/>
                <a:gd name="T91" fmla="*/ 0 h 158"/>
                <a:gd name="T92" fmla="*/ 154 w 154"/>
                <a:gd name="T93" fmla="*/ 158 h 1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6637" name="Oval 51"/>
          <p:cNvSpPr>
            <a:spLocks noChangeArrowheads="1"/>
          </p:cNvSpPr>
          <p:nvPr/>
        </p:nvSpPr>
        <p:spPr bwMode="auto">
          <a:xfrm>
            <a:off x="6530975" y="3081338"/>
            <a:ext cx="661988" cy="654050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6638" name="Freeform 7"/>
          <p:cNvSpPr>
            <a:spLocks noChangeArrowheads="1"/>
          </p:cNvSpPr>
          <p:nvPr/>
        </p:nvSpPr>
        <p:spPr bwMode="auto">
          <a:xfrm>
            <a:off x="6672263" y="3209925"/>
            <a:ext cx="373062" cy="374650"/>
          </a:xfrm>
          <a:custGeom>
            <a:avLst/>
            <a:gdLst>
              <a:gd name="T0" fmla="*/ 2147483647 w 167"/>
              <a:gd name="T1" fmla="*/ 2147483647 h 170"/>
              <a:gd name="T2" fmla="*/ 2147483647 w 167"/>
              <a:gd name="T3" fmla="*/ 2147483647 h 170"/>
              <a:gd name="T4" fmla="*/ 2147483647 w 167"/>
              <a:gd name="T5" fmla="*/ 2147483647 h 170"/>
              <a:gd name="T6" fmla="*/ 2147483647 w 167"/>
              <a:gd name="T7" fmla="*/ 2147483647 h 170"/>
              <a:gd name="T8" fmla="*/ 2147483647 w 167"/>
              <a:gd name="T9" fmla="*/ 2147483647 h 170"/>
              <a:gd name="T10" fmla="*/ 2147483647 w 167"/>
              <a:gd name="T11" fmla="*/ 2147483647 h 170"/>
              <a:gd name="T12" fmla="*/ 2147483647 w 167"/>
              <a:gd name="T13" fmla="*/ 2147483647 h 170"/>
              <a:gd name="T14" fmla="*/ 2147483647 w 167"/>
              <a:gd name="T15" fmla="*/ 2147483647 h 170"/>
              <a:gd name="T16" fmla="*/ 2147483647 w 167"/>
              <a:gd name="T17" fmla="*/ 2147483647 h 170"/>
              <a:gd name="T18" fmla="*/ 2147483647 w 167"/>
              <a:gd name="T19" fmla="*/ 2147483647 h 170"/>
              <a:gd name="T20" fmla="*/ 2147483647 w 167"/>
              <a:gd name="T21" fmla="*/ 2147483647 h 170"/>
              <a:gd name="T22" fmla="*/ 2147483647 w 167"/>
              <a:gd name="T23" fmla="*/ 2147483647 h 170"/>
              <a:gd name="T24" fmla="*/ 2147483647 w 167"/>
              <a:gd name="T25" fmla="*/ 2147483647 h 170"/>
              <a:gd name="T26" fmla="*/ 2147483647 w 167"/>
              <a:gd name="T27" fmla="*/ 2147483647 h 170"/>
              <a:gd name="T28" fmla="*/ 2147483647 w 167"/>
              <a:gd name="T29" fmla="*/ 2147483647 h 170"/>
              <a:gd name="T30" fmla="*/ 2147483647 w 167"/>
              <a:gd name="T31" fmla="*/ 2147483647 h 170"/>
              <a:gd name="T32" fmla="*/ 2147483647 w 167"/>
              <a:gd name="T33" fmla="*/ 2147483647 h 170"/>
              <a:gd name="T34" fmla="*/ 2147483647 w 167"/>
              <a:gd name="T35" fmla="*/ 2147483647 h 170"/>
              <a:gd name="T36" fmla="*/ 2147483647 w 167"/>
              <a:gd name="T37" fmla="*/ 2147483647 h 170"/>
              <a:gd name="T38" fmla="*/ 2147483647 w 167"/>
              <a:gd name="T39" fmla="*/ 2147483647 h 170"/>
              <a:gd name="T40" fmla="*/ 2147483647 w 167"/>
              <a:gd name="T41" fmla="*/ 2147483647 h 170"/>
              <a:gd name="T42" fmla="*/ 2147483647 w 167"/>
              <a:gd name="T43" fmla="*/ 2147483647 h 170"/>
              <a:gd name="T44" fmla="*/ 2147483647 w 167"/>
              <a:gd name="T45" fmla="*/ 2147483647 h 170"/>
              <a:gd name="T46" fmla="*/ 2147483647 w 167"/>
              <a:gd name="T47" fmla="*/ 2147483647 h 170"/>
              <a:gd name="T48" fmla="*/ 2147483647 w 167"/>
              <a:gd name="T49" fmla="*/ 2147483647 h 170"/>
              <a:gd name="T50" fmla="*/ 2147483647 w 167"/>
              <a:gd name="T51" fmla="*/ 2147483647 h 170"/>
              <a:gd name="T52" fmla="*/ 2147483647 w 167"/>
              <a:gd name="T53" fmla="*/ 2147483647 h 170"/>
              <a:gd name="T54" fmla="*/ 2147483647 w 167"/>
              <a:gd name="T55" fmla="*/ 2147483647 h 170"/>
              <a:gd name="T56" fmla="*/ 2147483647 w 167"/>
              <a:gd name="T57" fmla="*/ 2147483647 h 170"/>
              <a:gd name="T58" fmla="*/ 2147483647 w 167"/>
              <a:gd name="T59" fmla="*/ 2147483647 h 17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7"/>
              <a:gd name="T91" fmla="*/ 0 h 170"/>
              <a:gd name="T92" fmla="*/ 167 w 167"/>
              <a:gd name="T93" fmla="*/ 170 h 17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1771" name="Group 5"/>
          <p:cNvGrpSpPr>
            <a:grpSpLocks/>
          </p:cNvGrpSpPr>
          <p:nvPr/>
        </p:nvGrpSpPr>
        <p:grpSpPr bwMode="auto">
          <a:xfrm>
            <a:off x="2255838" y="4772025"/>
            <a:ext cx="661987" cy="654050"/>
            <a:chOff x="0" y="0"/>
            <a:chExt cx="519113" cy="519113"/>
          </a:xfrm>
        </p:grpSpPr>
        <p:sp>
          <p:nvSpPr>
            <p:cNvPr id="26644" name="Oval 51"/>
            <p:cNvSpPr>
              <a:spLocks noChangeArrowheads="1"/>
            </p:cNvSpPr>
            <p:nvPr/>
          </p:nvSpPr>
          <p:spPr bwMode="auto">
            <a:xfrm>
              <a:off x="0" y="0"/>
              <a:ext cx="519113" cy="519113"/>
            </a:xfrm>
            <a:prstGeom prst="ellipse">
              <a:avLst/>
            </a:pr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000000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645" name="Freeform 8"/>
            <p:cNvSpPr>
              <a:spLocks noEditPoints="1" noChangeArrowheads="1"/>
            </p:cNvSpPr>
            <p:nvPr/>
          </p:nvSpPr>
          <p:spPr bwMode="auto">
            <a:xfrm>
              <a:off x="133285" y="141828"/>
              <a:ext cx="241429" cy="242169"/>
            </a:xfrm>
            <a:custGeom>
              <a:avLst/>
              <a:gdLst>
                <a:gd name="T0" fmla="*/ 2147483647 w 138"/>
                <a:gd name="T1" fmla="*/ 2147483647 h 138"/>
                <a:gd name="T2" fmla="*/ 0 w 138"/>
                <a:gd name="T3" fmla="*/ 2147483647 h 138"/>
                <a:gd name="T4" fmla="*/ 0 w 138"/>
                <a:gd name="T5" fmla="*/ 2147483647 h 138"/>
                <a:gd name="T6" fmla="*/ 2147483647 w 138"/>
                <a:gd name="T7" fmla="*/ 2147483647 h 138"/>
                <a:gd name="T8" fmla="*/ 2147483647 w 138"/>
                <a:gd name="T9" fmla="*/ 2147483647 h 138"/>
                <a:gd name="T10" fmla="*/ 2147483647 w 138"/>
                <a:gd name="T11" fmla="*/ 2147483647 h 138"/>
                <a:gd name="T12" fmla="*/ 2147483647 w 138"/>
                <a:gd name="T13" fmla="*/ 2147483647 h 138"/>
                <a:gd name="T14" fmla="*/ 2147483647 w 138"/>
                <a:gd name="T15" fmla="*/ 2147483647 h 138"/>
                <a:gd name="T16" fmla="*/ 2147483647 w 138"/>
                <a:gd name="T17" fmla="*/ 2147483647 h 138"/>
                <a:gd name="T18" fmla="*/ 2147483647 w 138"/>
                <a:gd name="T19" fmla="*/ 2147483647 h 138"/>
                <a:gd name="T20" fmla="*/ 2147483647 w 138"/>
                <a:gd name="T21" fmla="*/ 2147483647 h 138"/>
                <a:gd name="T22" fmla="*/ 2147483647 w 138"/>
                <a:gd name="T23" fmla="*/ 2147483647 h 138"/>
                <a:gd name="T24" fmla="*/ 2147483647 w 138"/>
                <a:gd name="T25" fmla="*/ 2147483647 h 138"/>
                <a:gd name="T26" fmla="*/ 2147483647 w 138"/>
                <a:gd name="T27" fmla="*/ 0 h 138"/>
                <a:gd name="T28" fmla="*/ 2147483647 w 138"/>
                <a:gd name="T29" fmla="*/ 0 h 138"/>
                <a:gd name="T30" fmla="*/ 2147483647 w 138"/>
                <a:gd name="T31" fmla="*/ 2147483647 h 138"/>
                <a:gd name="T32" fmla="*/ 2147483647 w 138"/>
                <a:gd name="T33" fmla="*/ 2147483647 h 138"/>
                <a:gd name="T34" fmla="*/ 2147483647 w 138"/>
                <a:gd name="T35" fmla="*/ 2147483647 h 138"/>
                <a:gd name="T36" fmla="*/ 2147483647 w 138"/>
                <a:gd name="T37" fmla="*/ 2147483647 h 138"/>
                <a:gd name="T38" fmla="*/ 2147483647 w 138"/>
                <a:gd name="T39" fmla="*/ 2147483647 h 138"/>
                <a:gd name="T40" fmla="*/ 2147483647 w 138"/>
                <a:gd name="T41" fmla="*/ 2147483647 h 138"/>
                <a:gd name="T42" fmla="*/ 2147483647 w 138"/>
                <a:gd name="T43" fmla="*/ 0 h 13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8"/>
                <a:gd name="T67" fmla="*/ 0 h 138"/>
                <a:gd name="T68" fmla="*/ 138 w 138"/>
                <a:gd name="T69" fmla="*/ 138 h 13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6640" name="Oval 51"/>
          <p:cNvSpPr>
            <a:spLocks noChangeArrowheads="1"/>
          </p:cNvSpPr>
          <p:nvPr/>
        </p:nvSpPr>
        <p:spPr bwMode="auto">
          <a:xfrm>
            <a:off x="2255838" y="3081338"/>
            <a:ext cx="661987" cy="654050"/>
          </a:xfrm>
          <a:prstGeom prst="ellipse">
            <a:avLst/>
          </a:pr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2800">
              <a:solidFill>
                <a:srgbClr val="000000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6641" name="Freeform 9"/>
          <p:cNvSpPr>
            <a:spLocks noEditPoints="1" noChangeArrowheads="1"/>
          </p:cNvSpPr>
          <p:nvPr/>
        </p:nvSpPr>
        <p:spPr bwMode="auto">
          <a:xfrm>
            <a:off x="2395538" y="3263900"/>
            <a:ext cx="355600" cy="282575"/>
          </a:xfrm>
          <a:custGeom>
            <a:avLst/>
            <a:gdLst>
              <a:gd name="T0" fmla="*/ 2147483647 w 159"/>
              <a:gd name="T1" fmla="*/ 2147483647 h 128"/>
              <a:gd name="T2" fmla="*/ 2147483647 w 159"/>
              <a:gd name="T3" fmla="*/ 2147483647 h 128"/>
              <a:gd name="T4" fmla="*/ 2147483647 w 159"/>
              <a:gd name="T5" fmla="*/ 2147483647 h 128"/>
              <a:gd name="T6" fmla="*/ 2147483647 w 159"/>
              <a:gd name="T7" fmla="*/ 2147483647 h 128"/>
              <a:gd name="T8" fmla="*/ 2147483647 w 159"/>
              <a:gd name="T9" fmla="*/ 2147483647 h 128"/>
              <a:gd name="T10" fmla="*/ 2147483647 w 159"/>
              <a:gd name="T11" fmla="*/ 2147483647 h 128"/>
              <a:gd name="T12" fmla="*/ 2147483647 w 159"/>
              <a:gd name="T13" fmla="*/ 2147483647 h 128"/>
              <a:gd name="T14" fmla="*/ 2147483647 w 159"/>
              <a:gd name="T15" fmla="*/ 2147483647 h 128"/>
              <a:gd name="T16" fmla="*/ 2147483647 w 159"/>
              <a:gd name="T17" fmla="*/ 2147483647 h 128"/>
              <a:gd name="T18" fmla="*/ 2147483647 w 159"/>
              <a:gd name="T19" fmla="*/ 2147483647 h 128"/>
              <a:gd name="T20" fmla="*/ 2147483647 w 159"/>
              <a:gd name="T21" fmla="*/ 2147483647 h 128"/>
              <a:gd name="T22" fmla="*/ 2147483647 w 159"/>
              <a:gd name="T23" fmla="*/ 2147483647 h 128"/>
              <a:gd name="T24" fmla="*/ 2147483647 w 159"/>
              <a:gd name="T25" fmla="*/ 2147483647 h 128"/>
              <a:gd name="T26" fmla="*/ 2147483647 w 159"/>
              <a:gd name="T27" fmla="*/ 2147483647 h 128"/>
              <a:gd name="T28" fmla="*/ 2147483647 w 159"/>
              <a:gd name="T29" fmla="*/ 2147483647 h 128"/>
              <a:gd name="T30" fmla="*/ 2147483647 w 159"/>
              <a:gd name="T31" fmla="*/ 2147483647 h 128"/>
              <a:gd name="T32" fmla="*/ 2147483647 w 159"/>
              <a:gd name="T33" fmla="*/ 2147483647 h 128"/>
              <a:gd name="T34" fmla="*/ 2147483647 w 159"/>
              <a:gd name="T35" fmla="*/ 2147483647 h 128"/>
              <a:gd name="T36" fmla="*/ 2147483647 w 159"/>
              <a:gd name="T37" fmla="*/ 2147483647 h 128"/>
              <a:gd name="T38" fmla="*/ 2147483647 w 159"/>
              <a:gd name="T39" fmla="*/ 2147483647 h 128"/>
              <a:gd name="T40" fmla="*/ 2147483647 w 159"/>
              <a:gd name="T41" fmla="*/ 2147483647 h 128"/>
              <a:gd name="T42" fmla="*/ 2147483647 w 159"/>
              <a:gd name="T43" fmla="*/ 2147483647 h 1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59"/>
              <a:gd name="T67" fmla="*/ 0 h 128"/>
              <a:gd name="T68" fmla="*/ 159 w 159"/>
              <a:gd name="T69" fmla="*/ 128 h 1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1776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明年工作计划</a:t>
            </a:r>
            <a:endParaRPr lang="en-US" altLang="zh-CN" sz="3600" b="1">
              <a:solidFill>
                <a:srgbClr val="EA4C4C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1777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7046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ldLvl="0" animBg="1" autoUpdateAnimBg="0"/>
      <p:bldP spid="31749" grpId="0" bldLvl="0" animBg="1" autoUpdateAnimBg="0"/>
      <p:bldP spid="31754" grpId="0" bldLvl="0" animBg="1" autoUpdateAnimBg="0"/>
      <p:bldP spid="31758" grpId="0" bldLvl="0" animBg="1" autoUpdateAnimBg="0"/>
      <p:bldP spid="31762" grpId="0" bldLvl="0" animBg="1" autoUpdateAnimBg="0"/>
      <p:bldP spid="31776" grpId="0" bldLvl="0" autoUpdateAnimBg="0"/>
      <p:bldP spid="31777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6"/>
          <p:cNvSpPr>
            <a:spLocks noChangeArrowheads="1"/>
          </p:cNvSpPr>
          <p:nvPr/>
        </p:nvSpPr>
        <p:spPr bwMode="auto">
          <a:xfrm>
            <a:off x="3146425" y="3170238"/>
            <a:ext cx="1619250" cy="817562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71" name="Freeform 6"/>
          <p:cNvSpPr>
            <a:spLocks noChangeArrowheads="1"/>
          </p:cNvSpPr>
          <p:nvPr/>
        </p:nvSpPr>
        <p:spPr bwMode="auto">
          <a:xfrm>
            <a:off x="4046538" y="2492375"/>
            <a:ext cx="1620837" cy="14954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72" name="Freeform 6"/>
          <p:cNvSpPr>
            <a:spLocks noChangeArrowheads="1"/>
          </p:cNvSpPr>
          <p:nvPr/>
        </p:nvSpPr>
        <p:spPr bwMode="auto">
          <a:xfrm>
            <a:off x="5057775" y="2806700"/>
            <a:ext cx="1619250" cy="1181100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73" name="Freeform 6"/>
          <p:cNvSpPr>
            <a:spLocks noChangeArrowheads="1"/>
          </p:cNvSpPr>
          <p:nvPr/>
        </p:nvSpPr>
        <p:spPr bwMode="auto">
          <a:xfrm>
            <a:off x="5970588" y="1971675"/>
            <a:ext cx="1620837" cy="20161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74" name="Rectangle 148"/>
          <p:cNvSpPr>
            <a:spLocks noChangeArrowheads="1"/>
          </p:cNvSpPr>
          <p:nvPr/>
        </p:nvSpPr>
        <p:spPr bwMode="auto">
          <a:xfrm>
            <a:off x="3032125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zh-CN" altLang="en-US" sz="16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32775" name="Rectangle 149"/>
          <p:cNvSpPr>
            <a:spLocks noChangeArrowheads="1"/>
          </p:cNvSpPr>
          <p:nvPr/>
        </p:nvSpPr>
        <p:spPr bwMode="auto">
          <a:xfrm>
            <a:off x="4048125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zh-CN" altLang="en-US" sz="16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32776" name="Rectangle 159"/>
          <p:cNvSpPr>
            <a:spLocks noChangeArrowheads="1"/>
          </p:cNvSpPr>
          <p:nvPr/>
        </p:nvSpPr>
        <p:spPr bwMode="auto">
          <a:xfrm>
            <a:off x="5130800" y="4049713"/>
            <a:ext cx="12144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zh-CN" altLang="en-US" sz="16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32777" name="Rectangle 160"/>
          <p:cNvSpPr>
            <a:spLocks noChangeArrowheads="1"/>
          </p:cNvSpPr>
          <p:nvPr/>
        </p:nvSpPr>
        <p:spPr bwMode="auto">
          <a:xfrm>
            <a:off x="6054725" y="4049713"/>
            <a:ext cx="12144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zh-CN" altLang="en-US" sz="16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27658" name="Oval 162"/>
          <p:cNvSpPr>
            <a:spLocks noChangeArrowheads="1"/>
          </p:cNvSpPr>
          <p:nvPr/>
        </p:nvSpPr>
        <p:spPr bwMode="auto">
          <a:xfrm>
            <a:off x="3751263" y="2832100"/>
            <a:ext cx="382587" cy="377825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59" name="Rectangle 163"/>
          <p:cNvSpPr>
            <a:spLocks noChangeArrowheads="1"/>
          </p:cNvSpPr>
          <p:nvPr/>
        </p:nvSpPr>
        <p:spPr bwMode="auto">
          <a:xfrm>
            <a:off x="3630613" y="2900363"/>
            <a:ext cx="6238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45%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0" name="Oval 165"/>
          <p:cNvSpPr>
            <a:spLocks noChangeArrowheads="1"/>
          </p:cNvSpPr>
          <p:nvPr/>
        </p:nvSpPr>
        <p:spPr bwMode="auto">
          <a:xfrm>
            <a:off x="4659313" y="2174875"/>
            <a:ext cx="382587" cy="377825"/>
          </a:xfrm>
          <a:prstGeom prst="ellipse">
            <a:avLst/>
          </a:prstGeom>
          <a:solidFill>
            <a:srgbClr val="73D22C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1" name="Rectangle 166"/>
          <p:cNvSpPr>
            <a:spLocks noChangeArrowheads="1"/>
          </p:cNvSpPr>
          <p:nvPr/>
        </p:nvSpPr>
        <p:spPr bwMode="auto">
          <a:xfrm>
            <a:off x="4540250" y="2241550"/>
            <a:ext cx="622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65%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2" name="Oval 168"/>
          <p:cNvSpPr>
            <a:spLocks noChangeArrowheads="1"/>
          </p:cNvSpPr>
          <p:nvPr/>
        </p:nvSpPr>
        <p:spPr bwMode="auto">
          <a:xfrm>
            <a:off x="5672138" y="2478088"/>
            <a:ext cx="382587" cy="377825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3" name="Rectangle 169"/>
          <p:cNvSpPr>
            <a:spLocks noChangeArrowheads="1"/>
          </p:cNvSpPr>
          <p:nvPr/>
        </p:nvSpPr>
        <p:spPr bwMode="auto">
          <a:xfrm>
            <a:off x="5551488" y="2546350"/>
            <a:ext cx="623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50%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4" name="Oval 171"/>
          <p:cNvSpPr>
            <a:spLocks noChangeArrowheads="1"/>
          </p:cNvSpPr>
          <p:nvPr/>
        </p:nvSpPr>
        <p:spPr bwMode="auto">
          <a:xfrm>
            <a:off x="6580188" y="1725613"/>
            <a:ext cx="382587" cy="377825"/>
          </a:xfrm>
          <a:prstGeom prst="ellipse">
            <a:avLst/>
          </a:prstGeom>
          <a:solidFill>
            <a:srgbClr val="73D22C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5" name="Rectangle 172"/>
          <p:cNvSpPr>
            <a:spLocks noChangeArrowheads="1"/>
          </p:cNvSpPr>
          <p:nvPr/>
        </p:nvSpPr>
        <p:spPr bwMode="auto">
          <a:xfrm>
            <a:off x="6461125" y="1793875"/>
            <a:ext cx="622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85%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86" name="Freeform 6"/>
          <p:cNvSpPr>
            <a:spLocks noChangeArrowheads="1"/>
          </p:cNvSpPr>
          <p:nvPr/>
        </p:nvSpPr>
        <p:spPr bwMode="auto">
          <a:xfrm>
            <a:off x="6792913" y="2492375"/>
            <a:ext cx="1620837" cy="1495425"/>
          </a:xfrm>
          <a:custGeom>
            <a:avLst/>
            <a:gdLst>
              <a:gd name="T0" fmla="*/ 2147483647 w 3360"/>
              <a:gd name="T1" fmla="*/ 2147483647 h 2115"/>
              <a:gd name="T2" fmla="*/ 2147483647 w 3360"/>
              <a:gd name="T3" fmla="*/ 0 h 2115"/>
              <a:gd name="T4" fmla="*/ 0 w 3360"/>
              <a:gd name="T5" fmla="*/ 2147483647 h 2115"/>
              <a:gd name="T6" fmla="*/ 2147483647 w 3360"/>
              <a:gd name="T7" fmla="*/ 2147483647 h 2115"/>
              <a:gd name="T8" fmla="*/ 0 60000 65536"/>
              <a:gd name="T9" fmla="*/ 0 60000 65536"/>
              <a:gd name="T10" fmla="*/ 0 60000 65536"/>
              <a:gd name="T11" fmla="*/ 0 60000 65536"/>
              <a:gd name="T12" fmla="*/ 0 w 3360"/>
              <a:gd name="T13" fmla="*/ 0 h 2115"/>
              <a:gd name="T14" fmla="*/ 3360 w 3360"/>
              <a:gd name="T15" fmla="*/ 2115 h 2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7" name="Oval 178"/>
          <p:cNvSpPr>
            <a:spLocks noChangeArrowheads="1"/>
          </p:cNvSpPr>
          <p:nvPr/>
        </p:nvSpPr>
        <p:spPr bwMode="auto">
          <a:xfrm>
            <a:off x="7405688" y="2174875"/>
            <a:ext cx="382587" cy="377825"/>
          </a:xfrm>
          <a:prstGeom prst="ellipse">
            <a:avLst/>
          </a:prstGeom>
          <a:solidFill>
            <a:srgbClr val="009644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endParaRPr lang="zh-CN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27668" name="Rectangle 179"/>
          <p:cNvSpPr>
            <a:spLocks noChangeArrowheads="1"/>
          </p:cNvSpPr>
          <p:nvPr/>
        </p:nvSpPr>
        <p:spPr bwMode="auto">
          <a:xfrm>
            <a:off x="7286625" y="2241550"/>
            <a:ext cx="6223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65%</a:t>
            </a: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89" name="Rectangle 180"/>
          <p:cNvSpPr>
            <a:spLocks noChangeArrowheads="1"/>
          </p:cNvSpPr>
          <p:nvPr/>
        </p:nvSpPr>
        <p:spPr bwMode="auto">
          <a:xfrm>
            <a:off x="7207250" y="4049713"/>
            <a:ext cx="12160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zh-CN" altLang="en-US" sz="16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32790" name="Rectangle 43"/>
          <p:cNvSpPr>
            <a:spLocks noChangeArrowheads="1"/>
          </p:cNvSpPr>
          <p:nvPr/>
        </p:nvSpPr>
        <p:spPr bwMode="auto">
          <a:xfrm>
            <a:off x="1081088" y="4845050"/>
            <a:ext cx="93313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字之内。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 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 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2791" name="Rectangle 45"/>
          <p:cNvSpPr>
            <a:spLocks noChangeArrowheads="1"/>
          </p:cNvSpPr>
          <p:nvPr/>
        </p:nvSpPr>
        <p:spPr bwMode="auto">
          <a:xfrm>
            <a:off x="1987550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明年工作计划</a:t>
            </a:r>
          </a:p>
        </p:txBody>
      </p:sp>
      <p:sp>
        <p:nvSpPr>
          <p:cNvPr id="32792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据统计每页幻灯片的最好控制在</a:t>
            </a:r>
            <a:r>
              <a:rPr lang="en-US" altLang="zh-CN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 smtClean="0">
              <a:solidFill>
                <a:schemeClr val="accent4">
                  <a:lumMod val="50000"/>
                </a:schemeClr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675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bldLvl="0" autoUpdateAnimBg="0"/>
      <p:bldP spid="32775" grpId="0" bldLvl="0" autoUpdateAnimBg="0"/>
      <p:bldP spid="32776" grpId="0" bldLvl="0" autoUpdateAnimBg="0"/>
      <p:bldP spid="32777" grpId="0" bldLvl="0" autoUpdateAnimBg="0"/>
      <p:bldP spid="32786" grpId="0" animBg="1"/>
      <p:bldP spid="32789" grpId="0" bldLvl="0" autoUpdateAnimBg="0"/>
      <p:bldP spid="32790" grpId="0" bldLvl="0" autoUpdateAnimBg="0"/>
      <p:bldP spid="32791" grpId="0" bldLvl="0" autoUpdateAnimBg="0"/>
      <p:bldP spid="32792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6"/>
          <p:cNvSpPr>
            <a:spLocks noChangeArrowheads="1"/>
          </p:cNvSpPr>
          <p:nvPr/>
        </p:nvSpPr>
        <p:spPr bwMode="auto">
          <a:xfrm>
            <a:off x="0" y="0"/>
            <a:ext cx="5797550" cy="6483350"/>
          </a:xfrm>
          <a:custGeom>
            <a:avLst/>
            <a:gdLst>
              <a:gd name="T0" fmla="*/ 0 w 2863"/>
              <a:gd name="T1" fmla="*/ 0 h 3241"/>
              <a:gd name="T2" fmla="*/ 2147483647 w 2863"/>
              <a:gd name="T3" fmla="*/ 0 h 3241"/>
              <a:gd name="T4" fmla="*/ 2147483647 w 2863"/>
              <a:gd name="T5" fmla="*/ 2147483647 h 3241"/>
              <a:gd name="T6" fmla="*/ 0 w 2863"/>
              <a:gd name="T7" fmla="*/ 2147483647 h 3241"/>
              <a:gd name="T8" fmla="*/ 0 w 2863"/>
              <a:gd name="T9" fmla="*/ 0 h 3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63"/>
              <a:gd name="T16" fmla="*/ 0 h 3241"/>
              <a:gd name="T17" fmla="*/ 2863 w 2863"/>
              <a:gd name="T18" fmla="*/ 3241 h 3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2555" tIns="60960" rIns="122555" bIns="60960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795" name="Freeform 14"/>
          <p:cNvSpPr>
            <a:spLocks noChangeArrowheads="1"/>
          </p:cNvSpPr>
          <p:nvPr/>
        </p:nvSpPr>
        <p:spPr bwMode="auto">
          <a:xfrm>
            <a:off x="2862263" y="4318000"/>
            <a:ext cx="3248025" cy="1047750"/>
          </a:xfrm>
          <a:custGeom>
            <a:avLst/>
            <a:gdLst>
              <a:gd name="T0" fmla="*/ 2147483647 w 1604"/>
              <a:gd name="T1" fmla="*/ 0 h 524"/>
              <a:gd name="T2" fmla="*/ 2147483647 w 1604"/>
              <a:gd name="T3" fmla="*/ 0 h 524"/>
              <a:gd name="T4" fmla="*/ 2147483647 w 1604"/>
              <a:gd name="T5" fmla="*/ 2147483647 h 524"/>
              <a:gd name="T6" fmla="*/ 2147483647 w 1604"/>
              <a:gd name="T7" fmla="*/ 2147483647 h 524"/>
              <a:gd name="T8" fmla="*/ 0 w 1604"/>
              <a:gd name="T9" fmla="*/ 2147483647 h 524"/>
              <a:gd name="T10" fmla="*/ 2147483647 w 1604"/>
              <a:gd name="T11" fmla="*/ 0 h 5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04"/>
              <a:gd name="T19" fmla="*/ 0 h 524"/>
              <a:gd name="T20" fmla="*/ 1604 w 1604"/>
              <a:gd name="T21" fmla="*/ 524 h 5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3796" name="Group 3"/>
          <p:cNvGrpSpPr>
            <a:grpSpLocks/>
          </p:cNvGrpSpPr>
          <p:nvPr/>
        </p:nvGrpSpPr>
        <p:grpSpPr bwMode="auto">
          <a:xfrm>
            <a:off x="2305050" y="4032250"/>
            <a:ext cx="1279525" cy="1316038"/>
            <a:chOff x="0" y="0"/>
            <a:chExt cx="1003300" cy="1044575"/>
          </a:xfrm>
        </p:grpSpPr>
        <p:sp>
          <p:nvSpPr>
            <p:cNvPr id="28705" name="Freeform 9"/>
            <p:cNvSpPr>
              <a:spLocks noChangeArrowheads="1"/>
            </p:cNvSpPr>
            <p:nvPr/>
          </p:nvSpPr>
          <p:spPr bwMode="auto">
            <a:xfrm>
              <a:off x="3175" y="0"/>
              <a:ext cx="1000125" cy="227013"/>
            </a:xfrm>
            <a:custGeom>
              <a:avLst/>
              <a:gdLst>
                <a:gd name="T0" fmla="*/ 2147483647 w 630"/>
                <a:gd name="T1" fmla="*/ 0 h 143"/>
                <a:gd name="T2" fmla="*/ 2147483647 w 630"/>
                <a:gd name="T3" fmla="*/ 2147483647 h 143"/>
                <a:gd name="T4" fmla="*/ 0 w 630"/>
                <a:gd name="T5" fmla="*/ 2147483647 h 143"/>
                <a:gd name="T6" fmla="*/ 2147483647 w 630"/>
                <a:gd name="T7" fmla="*/ 0 h 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0"/>
                <a:gd name="T13" fmla="*/ 0 h 143"/>
                <a:gd name="T14" fmla="*/ 630 w 630"/>
                <a:gd name="T15" fmla="*/ 143 h 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8706" name="Freeform 15"/>
            <p:cNvSpPr>
              <a:spLocks noChangeArrowheads="1"/>
            </p:cNvSpPr>
            <p:nvPr/>
          </p:nvSpPr>
          <p:spPr bwMode="auto">
            <a:xfrm>
              <a:off x="0" y="227012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2147483647 w 555"/>
                <a:gd name="T3" fmla="*/ 0 h 515"/>
                <a:gd name="T4" fmla="*/ 2147483647 w 555"/>
                <a:gd name="T5" fmla="*/ 2147483647 h 515"/>
                <a:gd name="T6" fmla="*/ 0 w 555"/>
                <a:gd name="T7" fmla="*/ 0 h 5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5"/>
                <a:gd name="T13" fmla="*/ 0 h 515"/>
                <a:gd name="T14" fmla="*/ 555 w 555"/>
                <a:gd name="T15" fmla="*/ 515 h 5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799" name="Freeform 16"/>
          <p:cNvSpPr>
            <a:spLocks noChangeArrowheads="1"/>
          </p:cNvSpPr>
          <p:nvPr/>
        </p:nvSpPr>
        <p:spPr bwMode="auto">
          <a:xfrm>
            <a:off x="3448050" y="3271838"/>
            <a:ext cx="3238500" cy="1047750"/>
          </a:xfrm>
          <a:custGeom>
            <a:avLst/>
            <a:gdLst>
              <a:gd name="T0" fmla="*/ 2147483647 w 1599"/>
              <a:gd name="T1" fmla="*/ 0 h 524"/>
              <a:gd name="T2" fmla="*/ 2147483647 w 1599"/>
              <a:gd name="T3" fmla="*/ 0 h 524"/>
              <a:gd name="T4" fmla="*/ 2147483647 w 1599"/>
              <a:gd name="T5" fmla="*/ 2147483647 h 524"/>
              <a:gd name="T6" fmla="*/ 0 w 1599"/>
              <a:gd name="T7" fmla="*/ 2147483647 h 524"/>
              <a:gd name="T8" fmla="*/ 2147483647 w 159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4"/>
              <a:gd name="T17" fmla="*/ 1599 w 159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3800" name="Group 2"/>
          <p:cNvGrpSpPr>
            <a:grpSpLocks/>
          </p:cNvGrpSpPr>
          <p:nvPr/>
        </p:nvGrpSpPr>
        <p:grpSpPr bwMode="auto">
          <a:xfrm>
            <a:off x="2876550" y="2979738"/>
            <a:ext cx="1300163" cy="1339850"/>
            <a:chOff x="0" y="0"/>
            <a:chExt cx="1019175" cy="1063625"/>
          </a:xfrm>
        </p:grpSpPr>
        <p:sp>
          <p:nvSpPr>
            <p:cNvPr id="31775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1019175" cy="231880"/>
            </a:xfrm>
            <a:custGeom>
              <a:avLst/>
              <a:gdLst>
                <a:gd name="T0" fmla="*/ 2147483647 w 642"/>
                <a:gd name="T1" fmla="*/ 0 h 146"/>
                <a:gd name="T2" fmla="*/ 2147483647 w 642"/>
                <a:gd name="T3" fmla="*/ 2147483647 h 146"/>
                <a:gd name="T4" fmla="*/ 0 w 642"/>
                <a:gd name="T5" fmla="*/ 2147483647 h 146"/>
                <a:gd name="T6" fmla="*/ 2147483647 w 642"/>
                <a:gd name="T7" fmla="*/ 0 h 1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2"/>
                <a:gd name="T13" fmla="*/ 0 h 146"/>
                <a:gd name="T14" fmla="*/ 642 w 642"/>
                <a:gd name="T15" fmla="*/ 146 h 1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8704" name="Freeform 17"/>
            <p:cNvSpPr>
              <a:spLocks noChangeArrowheads="1"/>
            </p:cNvSpPr>
            <p:nvPr/>
          </p:nvSpPr>
          <p:spPr bwMode="auto">
            <a:xfrm>
              <a:off x="0" y="231775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2147483647 w 562"/>
                <a:gd name="T3" fmla="*/ 0 h 524"/>
                <a:gd name="T4" fmla="*/ 2147483647 w 562"/>
                <a:gd name="T5" fmla="*/ 2147483647 h 524"/>
                <a:gd name="T6" fmla="*/ 2147483647 w 562"/>
                <a:gd name="T7" fmla="*/ 2147483647 h 524"/>
                <a:gd name="T8" fmla="*/ 0 w 562"/>
                <a:gd name="T9" fmla="*/ 0 h 5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2"/>
                <a:gd name="T16" fmla="*/ 0 h 524"/>
                <a:gd name="T17" fmla="*/ 562 w 562"/>
                <a:gd name="T18" fmla="*/ 524 h 5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803" name="Freeform 18"/>
          <p:cNvSpPr>
            <a:spLocks noChangeArrowheads="1"/>
          </p:cNvSpPr>
          <p:nvPr/>
        </p:nvSpPr>
        <p:spPr bwMode="auto">
          <a:xfrm>
            <a:off x="3983038" y="2228850"/>
            <a:ext cx="3238500" cy="1046163"/>
          </a:xfrm>
          <a:custGeom>
            <a:avLst/>
            <a:gdLst>
              <a:gd name="T0" fmla="*/ 2147483647 w 1599"/>
              <a:gd name="T1" fmla="*/ 0 h 523"/>
              <a:gd name="T2" fmla="*/ 2147483647 w 1599"/>
              <a:gd name="T3" fmla="*/ 0 h 523"/>
              <a:gd name="T4" fmla="*/ 2147483647 w 1599"/>
              <a:gd name="T5" fmla="*/ 2147483647 h 523"/>
              <a:gd name="T6" fmla="*/ 0 w 1599"/>
              <a:gd name="T7" fmla="*/ 2147483647 h 523"/>
              <a:gd name="T8" fmla="*/ 2147483647 w 1599"/>
              <a:gd name="T9" fmla="*/ 0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3"/>
              <a:gd name="T17" fmla="*/ 1599 w 1599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rgbClr val="0096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3804" name="Group 1"/>
          <p:cNvGrpSpPr>
            <a:grpSpLocks/>
          </p:cNvGrpSpPr>
          <p:nvPr/>
        </p:nvGrpSpPr>
        <p:grpSpPr bwMode="auto">
          <a:xfrm>
            <a:off x="3435350" y="1920875"/>
            <a:ext cx="1300163" cy="1335088"/>
            <a:chOff x="0" y="0"/>
            <a:chExt cx="1019175" cy="1060451"/>
          </a:xfrm>
        </p:grpSpPr>
        <p:sp>
          <p:nvSpPr>
            <p:cNvPr id="2870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9175" cy="230188"/>
            </a:xfrm>
            <a:custGeom>
              <a:avLst/>
              <a:gdLst>
                <a:gd name="T0" fmla="*/ 2147483647 w 642"/>
                <a:gd name="T1" fmla="*/ 0 h 145"/>
                <a:gd name="T2" fmla="*/ 2147483647 w 642"/>
                <a:gd name="T3" fmla="*/ 2147483647 h 145"/>
                <a:gd name="T4" fmla="*/ 0 w 642"/>
                <a:gd name="T5" fmla="*/ 2147483647 h 145"/>
                <a:gd name="T6" fmla="*/ 2147483647 w 642"/>
                <a:gd name="T7" fmla="*/ 0 h 1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2"/>
                <a:gd name="T13" fmla="*/ 0 h 145"/>
                <a:gd name="T14" fmla="*/ 642 w 642"/>
                <a:gd name="T15" fmla="*/ 145 h 1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8702" name="Freeform 19"/>
            <p:cNvSpPr>
              <a:spLocks noChangeArrowheads="1"/>
            </p:cNvSpPr>
            <p:nvPr/>
          </p:nvSpPr>
          <p:spPr bwMode="auto">
            <a:xfrm>
              <a:off x="0" y="230188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2147483647 w 564"/>
                <a:gd name="T3" fmla="*/ 0 h 523"/>
                <a:gd name="T4" fmla="*/ 2147483647 w 564"/>
                <a:gd name="T5" fmla="*/ 2147483647 h 523"/>
                <a:gd name="T6" fmla="*/ 2147483647 w 564"/>
                <a:gd name="T7" fmla="*/ 2147483647 h 523"/>
                <a:gd name="T8" fmla="*/ 0 w 564"/>
                <a:gd name="T9" fmla="*/ 0 h 5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523"/>
                <a:gd name="T17" fmla="*/ 564 w 564"/>
                <a:gd name="T18" fmla="*/ 523 h 5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807" name="Freeform 20"/>
          <p:cNvSpPr>
            <a:spLocks noChangeArrowheads="1"/>
          </p:cNvSpPr>
          <p:nvPr/>
        </p:nvSpPr>
        <p:spPr bwMode="auto">
          <a:xfrm>
            <a:off x="6627813" y="2228850"/>
            <a:ext cx="3238500" cy="1046163"/>
          </a:xfrm>
          <a:custGeom>
            <a:avLst/>
            <a:gdLst>
              <a:gd name="T0" fmla="*/ 0 w 1599"/>
              <a:gd name="T1" fmla="*/ 0 h 523"/>
              <a:gd name="T2" fmla="*/ 2147483647 w 1599"/>
              <a:gd name="T3" fmla="*/ 0 h 523"/>
              <a:gd name="T4" fmla="*/ 2147483647 w 1599"/>
              <a:gd name="T5" fmla="*/ 2147483647 h 523"/>
              <a:gd name="T6" fmla="*/ 2147483647 w 1599"/>
              <a:gd name="T7" fmla="*/ 2147483647 h 523"/>
              <a:gd name="T8" fmla="*/ 0 w 1599"/>
              <a:gd name="T9" fmla="*/ 0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3"/>
              <a:gd name="T17" fmla="*/ 1599 w 1599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808" name="Freeform 22"/>
          <p:cNvSpPr>
            <a:spLocks noChangeArrowheads="1"/>
          </p:cNvSpPr>
          <p:nvPr/>
        </p:nvSpPr>
        <p:spPr bwMode="auto">
          <a:xfrm>
            <a:off x="6048375" y="3271838"/>
            <a:ext cx="3238500" cy="1047750"/>
          </a:xfrm>
          <a:custGeom>
            <a:avLst/>
            <a:gdLst>
              <a:gd name="T0" fmla="*/ 0 w 1599"/>
              <a:gd name="T1" fmla="*/ 0 h 524"/>
              <a:gd name="T2" fmla="*/ 2147483647 w 1599"/>
              <a:gd name="T3" fmla="*/ 0 h 524"/>
              <a:gd name="T4" fmla="*/ 2147483647 w 1599"/>
              <a:gd name="T5" fmla="*/ 2147483647 h 524"/>
              <a:gd name="T6" fmla="*/ 2147483647 w 1599"/>
              <a:gd name="T7" fmla="*/ 2147483647 h 524"/>
              <a:gd name="T8" fmla="*/ 0 w 159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9"/>
              <a:gd name="T16" fmla="*/ 0 h 524"/>
              <a:gd name="T17" fmla="*/ 1599 w 159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123718" tIns="61859" rIns="123718" bIns="61859"/>
          <a:lstStyle/>
          <a:p>
            <a:pPr>
              <a:defRPr/>
            </a:pPr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809" name="Freeform 24"/>
          <p:cNvSpPr>
            <a:spLocks noChangeArrowheads="1"/>
          </p:cNvSpPr>
          <p:nvPr/>
        </p:nvSpPr>
        <p:spPr bwMode="auto">
          <a:xfrm>
            <a:off x="5473700" y="4318000"/>
            <a:ext cx="3233738" cy="1047750"/>
          </a:xfrm>
          <a:custGeom>
            <a:avLst/>
            <a:gdLst>
              <a:gd name="T0" fmla="*/ 0 w 1597"/>
              <a:gd name="T1" fmla="*/ 0 h 524"/>
              <a:gd name="T2" fmla="*/ 2147483647 w 1597"/>
              <a:gd name="T3" fmla="*/ 0 h 524"/>
              <a:gd name="T4" fmla="*/ 2147483647 w 1597"/>
              <a:gd name="T5" fmla="*/ 2147483647 h 524"/>
              <a:gd name="T6" fmla="*/ 2147483647 w 1597"/>
              <a:gd name="T7" fmla="*/ 2147483647 h 524"/>
              <a:gd name="T8" fmla="*/ 0 w 1597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97"/>
              <a:gd name="T16" fmla="*/ 0 h 524"/>
              <a:gd name="T17" fmla="*/ 1597 w 1597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73D22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3718" tIns="61859" rIns="123718" bIns="61859"/>
          <a:lstStyle/>
          <a:p>
            <a:endParaRPr lang="zh-CN" altLang="en-US">
              <a:latin typeface="Microsoft JhengHei UI" panose="020B0604030504040204" pitchFamily="34" charset="-120"/>
              <a:ea typeface="微软雅黑" panose="020B0503020204020204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810" name="Rectangle 21"/>
          <p:cNvSpPr>
            <a:spLocks noChangeArrowheads="1"/>
          </p:cNvSpPr>
          <p:nvPr/>
        </p:nvSpPr>
        <p:spPr bwMode="auto">
          <a:xfrm>
            <a:off x="4699000" y="2378075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grpSp>
        <p:nvGrpSpPr>
          <p:cNvPr id="33811" name="Group 9"/>
          <p:cNvGrpSpPr>
            <a:grpSpLocks/>
          </p:cNvGrpSpPr>
          <p:nvPr/>
        </p:nvGrpSpPr>
        <p:grpSpPr bwMode="auto">
          <a:xfrm>
            <a:off x="3773488" y="2341563"/>
            <a:ext cx="419100" cy="434975"/>
            <a:chOff x="0" y="0"/>
            <a:chExt cx="328613" cy="344687"/>
          </a:xfrm>
        </p:grpSpPr>
        <p:sp>
          <p:nvSpPr>
            <p:cNvPr id="28699" name="Oval 20"/>
            <p:cNvSpPr>
              <a:spLocks noChangeArrowheads="1"/>
            </p:cNvSpPr>
            <p:nvPr/>
          </p:nvSpPr>
          <p:spPr bwMode="auto">
            <a:xfrm>
              <a:off x="4167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8700" name="Rectangle 22"/>
            <p:cNvSpPr>
              <a:spLocks noChangeArrowheads="1"/>
            </p:cNvSpPr>
            <p:nvPr/>
          </p:nvSpPr>
          <p:spPr bwMode="auto">
            <a:xfrm>
              <a:off x="0" y="20836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600">
                  <a:solidFill>
                    <a:srgbClr val="73D22C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1</a:t>
              </a:r>
              <a:endParaRPr lang="zh-CN" altLang="en-US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814" name="Rectangle 21"/>
          <p:cNvSpPr>
            <a:spLocks noChangeArrowheads="1"/>
          </p:cNvSpPr>
          <p:nvPr/>
        </p:nvSpPr>
        <p:spPr bwMode="auto">
          <a:xfrm>
            <a:off x="7446963" y="2378075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  <a:endParaRPr lang="en-US" altLang="zh-CN" sz="1100">
              <a:solidFill>
                <a:srgbClr val="FFFFFF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815" name="Rectangle 21"/>
          <p:cNvSpPr>
            <a:spLocks noChangeArrowheads="1"/>
          </p:cNvSpPr>
          <p:nvPr/>
        </p:nvSpPr>
        <p:spPr bwMode="auto">
          <a:xfrm>
            <a:off x="4165600" y="348456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  <a:defRPr/>
            </a:pPr>
            <a:r>
              <a:rPr lang="zh-CN" altLang="en-US" sz="1100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</a:p>
        </p:txBody>
      </p:sp>
      <p:grpSp>
        <p:nvGrpSpPr>
          <p:cNvPr id="33816" name="Group 11"/>
          <p:cNvGrpSpPr>
            <a:grpSpLocks/>
          </p:cNvGrpSpPr>
          <p:nvPr/>
        </p:nvGrpSpPr>
        <p:grpSpPr bwMode="auto">
          <a:xfrm>
            <a:off x="3241675" y="3455988"/>
            <a:ext cx="419100" cy="431800"/>
            <a:chOff x="0" y="0"/>
            <a:chExt cx="328613" cy="342931"/>
          </a:xfrm>
        </p:grpSpPr>
        <p:sp>
          <p:nvSpPr>
            <p:cNvPr id="28697" name="Oval 20"/>
            <p:cNvSpPr>
              <a:spLocks noChangeArrowheads="1"/>
            </p:cNvSpPr>
            <p:nvPr/>
          </p:nvSpPr>
          <p:spPr bwMode="auto">
            <a:xfrm>
              <a:off x="6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1770" name="Rectangle 22"/>
            <p:cNvSpPr>
              <a:spLocks noChangeArrowheads="1"/>
            </p:cNvSpPr>
            <p:nvPr/>
          </p:nvSpPr>
          <p:spPr bwMode="auto">
            <a:xfrm>
              <a:off x="0" y="18911"/>
              <a:ext cx="328613" cy="32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  <a:defRPr/>
              </a:pPr>
              <a:r>
                <a:rPr lang="en-US" altLang="zh-CN" sz="2600" dirty="0" smtClean="0">
                  <a:solidFill>
                    <a:schemeClr val="accent4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2</a:t>
              </a:r>
              <a:endParaRPr lang="zh-CN" altLang="en-US" dirty="0" smtClean="0">
                <a:solidFill>
                  <a:schemeClr val="accent4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819" name="Rectangle 21"/>
          <p:cNvSpPr>
            <a:spLocks noChangeArrowheads="1"/>
          </p:cNvSpPr>
          <p:nvPr/>
        </p:nvSpPr>
        <p:spPr bwMode="auto">
          <a:xfrm>
            <a:off x="6913563" y="348456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3820" name="Rectangle 21"/>
          <p:cNvSpPr>
            <a:spLocks noChangeArrowheads="1"/>
          </p:cNvSpPr>
          <p:nvPr/>
        </p:nvSpPr>
        <p:spPr bwMode="auto">
          <a:xfrm>
            <a:off x="3582988" y="4557713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</a:p>
        </p:txBody>
      </p:sp>
      <p:grpSp>
        <p:nvGrpSpPr>
          <p:cNvPr id="33821" name="Group 13"/>
          <p:cNvGrpSpPr>
            <a:grpSpLocks/>
          </p:cNvGrpSpPr>
          <p:nvPr/>
        </p:nvGrpSpPr>
        <p:grpSpPr bwMode="auto">
          <a:xfrm>
            <a:off x="2678113" y="4464050"/>
            <a:ext cx="419100" cy="479425"/>
            <a:chOff x="0" y="0"/>
            <a:chExt cx="328613" cy="381008"/>
          </a:xfrm>
        </p:grpSpPr>
        <p:sp>
          <p:nvSpPr>
            <p:cNvPr id="28695" name="Oval 20"/>
            <p:cNvSpPr>
              <a:spLocks noChangeArrowheads="1"/>
            </p:cNvSpPr>
            <p:nvPr/>
          </p:nvSpPr>
          <p:spPr bwMode="auto">
            <a:xfrm>
              <a:off x="4167" y="0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zh-CN" sz="2800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8696" name="Rectangle 22"/>
            <p:cNvSpPr>
              <a:spLocks noChangeArrowheads="1"/>
            </p:cNvSpPr>
            <p:nvPr/>
          </p:nvSpPr>
          <p:spPr bwMode="auto">
            <a:xfrm>
              <a:off x="0" y="57157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buFont typeface="Arial" pitchFamily="34" charset="0"/>
                <a:buNone/>
              </a:pPr>
              <a:r>
                <a:rPr lang="en-US" altLang="zh-CN" sz="2600">
                  <a:solidFill>
                    <a:srgbClr val="73D22C"/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3</a:t>
              </a:r>
              <a:endParaRPr lang="zh-CN" altLang="en-US">
                <a:solidFill>
                  <a:srgbClr val="73D22C"/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3824" name="Rectangle 21"/>
          <p:cNvSpPr>
            <a:spLocks noChangeArrowheads="1"/>
          </p:cNvSpPr>
          <p:nvPr/>
        </p:nvSpPr>
        <p:spPr bwMode="auto">
          <a:xfrm>
            <a:off x="6330950" y="4486275"/>
            <a:ext cx="1936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100"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3825" name="Rectangle 45"/>
          <p:cNvSpPr>
            <a:spLocks noChangeArrowheads="1"/>
          </p:cNvSpPr>
          <p:nvPr/>
        </p:nvSpPr>
        <p:spPr bwMode="auto">
          <a:xfrm>
            <a:off x="2016125" y="576263"/>
            <a:ext cx="7588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70000"/>
              </a:lnSpc>
              <a:buFont typeface="Arial" pitchFamily="34" charset="0"/>
              <a:buNone/>
            </a:pPr>
            <a:r>
              <a:rPr lang="zh-CN" altLang="en-US" sz="3600" b="1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明年</a:t>
            </a:r>
            <a:r>
              <a:rPr lang="zh-CN" altLang="en-US" sz="3600" b="1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工作计划</a:t>
            </a:r>
            <a:endParaRPr lang="en-US" altLang="zh-CN" sz="3600" b="1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  <p:sp>
        <p:nvSpPr>
          <p:cNvPr id="33826" name="Rectangle 14"/>
          <p:cNvSpPr>
            <a:spLocks noChangeArrowheads="1"/>
          </p:cNvSpPr>
          <p:nvPr/>
        </p:nvSpPr>
        <p:spPr bwMode="auto">
          <a:xfrm>
            <a:off x="1296988" y="1130300"/>
            <a:ext cx="89677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此处添加详细文本描述，建议与标题相关并符合整体语言</a:t>
            </a:r>
            <a:r>
              <a:rPr lang="zh-CN" altLang="en-US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风格，语言描述尽量简洁生动。尽量将每页幻灯片的字数控制在</a:t>
            </a:r>
            <a:r>
              <a:rPr lang="en-US" altLang="zh-CN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200</a:t>
            </a:r>
            <a:r>
              <a:rPr lang="zh-CN" altLang="en-US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字以内，</a:t>
            </a:r>
            <a:endParaRPr lang="en-US" altLang="zh-CN" sz="120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  <a:p>
            <a:pPr algn="ctr" eaLnBrk="1" hangingPunct="1">
              <a:lnSpc>
                <a:spcPct val="125000"/>
              </a:lnSpc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据统计每页</a:t>
            </a:r>
            <a:r>
              <a:rPr lang="zh-CN" altLang="en-US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幻灯片的最好控制在</a:t>
            </a:r>
            <a:r>
              <a:rPr lang="en-US" altLang="zh-CN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5</a:t>
            </a:r>
            <a:r>
              <a:rPr lang="zh-CN" altLang="en-US" sz="1200">
                <a:solidFill>
                  <a:srgbClr val="009644"/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rPr>
              <a:t>分钟之内。</a:t>
            </a:r>
            <a:endParaRPr lang="en-US" altLang="zh-CN" sz="1200">
              <a:solidFill>
                <a:srgbClr val="009644"/>
              </a:solidFill>
              <a:latin typeface="Microsoft JhengHei UI" panose="020B0604030504040204" pitchFamily="34" charset="-120"/>
              <a:ea typeface="微软雅黑" pitchFamily="34" charset="-122"/>
              <a:sym typeface="Microsoft JhengHei UI" panose="020B0604030504040204" pitchFamily="34" charset="-120"/>
            </a:endParaRPr>
          </a:p>
        </p:txBody>
      </p:sp>
    </p:spTree>
  </p:cSld>
  <p:clrMapOvr>
    <a:masterClrMapping/>
  </p:clrMapOvr>
  <p:transition spd="slow" advTm="9749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9" grpId="0" animBg="1"/>
      <p:bldP spid="33803" grpId="0" animBg="1"/>
      <p:bldP spid="33807" grpId="0" animBg="1"/>
      <p:bldP spid="33809" grpId="0" animBg="1"/>
      <p:bldP spid="33810" grpId="0" bldLvl="0" autoUpdateAnimBg="0"/>
      <p:bldP spid="33814" grpId="0" bldLvl="0" autoUpdateAnimBg="0"/>
      <p:bldP spid="33815" grpId="0" bldLvl="0" autoUpdateAnimBg="0"/>
      <p:bldP spid="33819" grpId="0" bldLvl="0" autoUpdateAnimBg="0"/>
      <p:bldP spid="33820" grpId="0" bldLvl="0" autoUpdateAnimBg="0"/>
      <p:bldP spid="33824" grpId="0" bldLvl="0" autoUpdateAnimBg="0"/>
      <p:bldP spid="33825" grpId="0" bldLvl="0" autoUpdateAnimBg="0"/>
      <p:bldP spid="33826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36702" y="1134363"/>
            <a:ext cx="4287724" cy="1735002"/>
            <a:chOff x="6410988" y="3461126"/>
            <a:chExt cx="4287724" cy="1735002"/>
          </a:xfrm>
        </p:grpSpPr>
        <p:sp>
          <p:nvSpPr>
            <p:cNvPr id="27" name="任意多边形 26"/>
            <p:cNvSpPr>
              <a:spLocks noChangeArrowheads="1"/>
            </p:cNvSpPr>
            <p:nvPr/>
          </p:nvSpPr>
          <p:spPr bwMode="auto">
            <a:xfrm>
              <a:off x="6410988" y="4464172"/>
              <a:ext cx="938422" cy="701120"/>
            </a:xfrm>
            <a:custGeom>
              <a:avLst/>
              <a:gdLst/>
              <a:ahLst/>
              <a:cxnLst/>
              <a:rect l="l" t="t" r="r" b="b"/>
              <a:pathLst>
                <a:path w="938422" h="701120">
                  <a:moveTo>
                    <a:pt x="266901" y="0"/>
                  </a:moveTo>
                  <a:lnTo>
                    <a:pt x="754228" y="0"/>
                  </a:lnTo>
                  <a:lnTo>
                    <a:pt x="708879" y="68785"/>
                  </a:lnTo>
                  <a:cubicBezTo>
                    <a:pt x="649043" y="158134"/>
                    <a:pt x="576605" y="262360"/>
                    <a:pt x="491567" y="381461"/>
                  </a:cubicBezTo>
                  <a:lnTo>
                    <a:pt x="938422" y="381461"/>
                  </a:lnTo>
                  <a:lnTo>
                    <a:pt x="938422" y="701120"/>
                  </a:lnTo>
                  <a:lnTo>
                    <a:pt x="0" y="701120"/>
                  </a:lnTo>
                  <a:lnTo>
                    <a:pt x="273" y="441349"/>
                  </a:lnTo>
                  <a:cubicBezTo>
                    <a:pt x="100400" y="277508"/>
                    <a:pt x="185205" y="137269"/>
                    <a:pt x="254690" y="20631"/>
                  </a:cubicBezTo>
                  <a:lnTo>
                    <a:pt x="266901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" name="任意多边形 25"/>
            <p:cNvSpPr>
              <a:spLocks noChangeArrowheads="1"/>
            </p:cNvSpPr>
            <p:nvPr/>
          </p:nvSpPr>
          <p:spPr bwMode="auto">
            <a:xfrm>
              <a:off x="7496289" y="4464173"/>
              <a:ext cx="1002148" cy="731955"/>
            </a:xfrm>
            <a:custGeom>
              <a:avLst/>
              <a:gdLst/>
              <a:ahLst/>
              <a:cxnLst/>
              <a:rect l="l" t="t" r="r" b="b"/>
              <a:pathLst>
                <a:path w="1002148" h="731955">
                  <a:moveTo>
                    <a:pt x="0" y="0"/>
                  </a:moveTo>
                  <a:lnTo>
                    <a:pt x="449168" y="0"/>
                  </a:lnTo>
                  <a:lnTo>
                    <a:pt x="449168" y="260047"/>
                  </a:lnTo>
                  <a:cubicBezTo>
                    <a:pt x="449168" y="352113"/>
                    <a:pt x="452415" y="405131"/>
                    <a:pt x="458909" y="419097"/>
                  </a:cubicBezTo>
                  <a:cubicBezTo>
                    <a:pt x="465402" y="433064"/>
                    <a:pt x="479120" y="440048"/>
                    <a:pt x="500063" y="440048"/>
                  </a:cubicBezTo>
                  <a:cubicBezTo>
                    <a:pt x="520930" y="440048"/>
                    <a:pt x="534966" y="431292"/>
                    <a:pt x="542172" y="413782"/>
                  </a:cubicBezTo>
                  <a:cubicBezTo>
                    <a:pt x="549378" y="396271"/>
                    <a:pt x="552981" y="349057"/>
                    <a:pt x="552981" y="272140"/>
                  </a:cubicBezTo>
                  <a:lnTo>
                    <a:pt x="552981" y="0"/>
                  </a:lnTo>
                  <a:lnTo>
                    <a:pt x="1002148" y="0"/>
                  </a:lnTo>
                  <a:lnTo>
                    <a:pt x="1002148" y="145089"/>
                  </a:lnTo>
                  <a:cubicBezTo>
                    <a:pt x="1002148" y="270025"/>
                    <a:pt x="995143" y="361918"/>
                    <a:pt x="981133" y="420768"/>
                  </a:cubicBezTo>
                  <a:cubicBezTo>
                    <a:pt x="967124" y="479617"/>
                    <a:pt x="937766" y="534949"/>
                    <a:pt x="893060" y="586765"/>
                  </a:cubicBezTo>
                  <a:cubicBezTo>
                    <a:pt x="848354" y="638580"/>
                    <a:pt x="794743" y="675732"/>
                    <a:pt x="732227" y="698221"/>
                  </a:cubicBezTo>
                  <a:cubicBezTo>
                    <a:pt x="669710" y="720711"/>
                    <a:pt x="600042" y="731955"/>
                    <a:pt x="523221" y="731955"/>
                  </a:cubicBezTo>
                  <a:cubicBezTo>
                    <a:pt x="422974" y="731955"/>
                    <a:pt x="339269" y="720234"/>
                    <a:pt x="272106" y="696792"/>
                  </a:cubicBezTo>
                  <a:cubicBezTo>
                    <a:pt x="204943" y="673350"/>
                    <a:pt x="151155" y="636449"/>
                    <a:pt x="110742" y="586090"/>
                  </a:cubicBezTo>
                  <a:cubicBezTo>
                    <a:pt x="70330" y="535731"/>
                    <a:pt x="41770" y="483225"/>
                    <a:pt x="25062" y="428573"/>
                  </a:cubicBezTo>
                  <a:cubicBezTo>
                    <a:pt x="8354" y="373920"/>
                    <a:pt x="0" y="287825"/>
                    <a:pt x="0" y="1702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5" name="任意多边形 24"/>
            <p:cNvSpPr>
              <a:spLocks noChangeArrowheads="1"/>
            </p:cNvSpPr>
            <p:nvPr/>
          </p:nvSpPr>
          <p:spPr bwMode="auto">
            <a:xfrm>
              <a:off x="8611264" y="4464172"/>
              <a:ext cx="938421" cy="701120"/>
            </a:xfrm>
            <a:custGeom>
              <a:avLst/>
              <a:gdLst/>
              <a:ahLst/>
              <a:cxnLst/>
              <a:rect l="l" t="t" r="r" b="b"/>
              <a:pathLst>
                <a:path w="938421" h="701120">
                  <a:moveTo>
                    <a:pt x="266901" y="0"/>
                  </a:moveTo>
                  <a:lnTo>
                    <a:pt x="754227" y="0"/>
                  </a:lnTo>
                  <a:lnTo>
                    <a:pt x="708879" y="68785"/>
                  </a:lnTo>
                  <a:cubicBezTo>
                    <a:pt x="649042" y="158134"/>
                    <a:pt x="576604" y="262360"/>
                    <a:pt x="491566" y="381461"/>
                  </a:cubicBezTo>
                  <a:lnTo>
                    <a:pt x="938421" y="381461"/>
                  </a:lnTo>
                  <a:lnTo>
                    <a:pt x="938421" y="701120"/>
                  </a:lnTo>
                  <a:lnTo>
                    <a:pt x="0" y="701120"/>
                  </a:lnTo>
                  <a:lnTo>
                    <a:pt x="273" y="441349"/>
                  </a:lnTo>
                  <a:cubicBezTo>
                    <a:pt x="100399" y="277508"/>
                    <a:pt x="185205" y="137269"/>
                    <a:pt x="254690" y="20631"/>
                  </a:cubicBezTo>
                  <a:lnTo>
                    <a:pt x="266901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任意多边形 23"/>
            <p:cNvSpPr>
              <a:spLocks noChangeArrowheads="1"/>
            </p:cNvSpPr>
            <p:nvPr/>
          </p:nvSpPr>
          <p:spPr bwMode="auto">
            <a:xfrm>
              <a:off x="9696564" y="4464173"/>
              <a:ext cx="1002148" cy="731955"/>
            </a:xfrm>
            <a:custGeom>
              <a:avLst/>
              <a:gdLst/>
              <a:ahLst/>
              <a:cxnLst/>
              <a:rect l="l" t="t" r="r" b="b"/>
              <a:pathLst>
                <a:path w="1002148" h="731955">
                  <a:moveTo>
                    <a:pt x="0" y="0"/>
                  </a:moveTo>
                  <a:lnTo>
                    <a:pt x="449168" y="0"/>
                  </a:lnTo>
                  <a:lnTo>
                    <a:pt x="449168" y="260047"/>
                  </a:lnTo>
                  <a:cubicBezTo>
                    <a:pt x="449168" y="352113"/>
                    <a:pt x="452415" y="405131"/>
                    <a:pt x="458908" y="419097"/>
                  </a:cubicBezTo>
                  <a:cubicBezTo>
                    <a:pt x="465402" y="433064"/>
                    <a:pt x="479120" y="440048"/>
                    <a:pt x="500062" y="440048"/>
                  </a:cubicBezTo>
                  <a:cubicBezTo>
                    <a:pt x="520930" y="440048"/>
                    <a:pt x="534966" y="431292"/>
                    <a:pt x="542172" y="413782"/>
                  </a:cubicBezTo>
                  <a:cubicBezTo>
                    <a:pt x="549378" y="396271"/>
                    <a:pt x="552980" y="349057"/>
                    <a:pt x="552980" y="272140"/>
                  </a:cubicBezTo>
                  <a:lnTo>
                    <a:pt x="552980" y="0"/>
                  </a:lnTo>
                  <a:lnTo>
                    <a:pt x="1002148" y="0"/>
                  </a:lnTo>
                  <a:lnTo>
                    <a:pt x="1002148" y="145089"/>
                  </a:lnTo>
                  <a:cubicBezTo>
                    <a:pt x="1002148" y="270025"/>
                    <a:pt x="995143" y="361918"/>
                    <a:pt x="981134" y="420768"/>
                  </a:cubicBezTo>
                  <a:cubicBezTo>
                    <a:pt x="967124" y="479617"/>
                    <a:pt x="937766" y="534949"/>
                    <a:pt x="893060" y="586765"/>
                  </a:cubicBezTo>
                  <a:cubicBezTo>
                    <a:pt x="848354" y="638580"/>
                    <a:pt x="794743" y="675732"/>
                    <a:pt x="732226" y="698221"/>
                  </a:cubicBezTo>
                  <a:cubicBezTo>
                    <a:pt x="669710" y="720711"/>
                    <a:pt x="600042" y="731955"/>
                    <a:pt x="523221" y="731955"/>
                  </a:cubicBezTo>
                  <a:cubicBezTo>
                    <a:pt x="422974" y="731955"/>
                    <a:pt x="339269" y="720234"/>
                    <a:pt x="272106" y="696792"/>
                  </a:cubicBezTo>
                  <a:cubicBezTo>
                    <a:pt x="204942" y="673350"/>
                    <a:pt x="151155" y="636449"/>
                    <a:pt x="110742" y="586090"/>
                  </a:cubicBezTo>
                  <a:cubicBezTo>
                    <a:pt x="70330" y="535731"/>
                    <a:pt x="41770" y="483225"/>
                    <a:pt x="25062" y="428573"/>
                  </a:cubicBezTo>
                  <a:cubicBezTo>
                    <a:pt x="8354" y="373920"/>
                    <a:pt x="0" y="287825"/>
                    <a:pt x="0" y="1702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3D22C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" name="任意多边形 22"/>
            <p:cNvSpPr>
              <a:spLocks noChangeArrowheads="1"/>
            </p:cNvSpPr>
            <p:nvPr/>
          </p:nvSpPr>
          <p:spPr bwMode="auto">
            <a:xfrm>
              <a:off x="6410988" y="3461126"/>
              <a:ext cx="974396" cy="1003046"/>
            </a:xfrm>
            <a:custGeom>
              <a:avLst/>
              <a:gdLst/>
              <a:ahLst/>
              <a:cxnLst/>
              <a:rect l="l" t="t" r="r" b="b"/>
              <a:pathLst>
                <a:path w="974396" h="1003046">
                  <a:moveTo>
                    <a:pt x="460988" y="0"/>
                  </a:moveTo>
                  <a:cubicBezTo>
                    <a:pt x="628602" y="0"/>
                    <a:pt x="756073" y="42241"/>
                    <a:pt x="843402" y="126722"/>
                  </a:cubicBezTo>
                  <a:cubicBezTo>
                    <a:pt x="930732" y="211204"/>
                    <a:pt x="974396" y="317556"/>
                    <a:pt x="974396" y="445780"/>
                  </a:cubicBezTo>
                  <a:cubicBezTo>
                    <a:pt x="974396" y="541926"/>
                    <a:pt x="950617" y="643016"/>
                    <a:pt x="903058" y="749050"/>
                  </a:cubicBezTo>
                  <a:cubicBezTo>
                    <a:pt x="879278" y="802067"/>
                    <a:pt x="833097" y="881530"/>
                    <a:pt x="764516" y="987440"/>
                  </a:cubicBezTo>
                  <a:lnTo>
                    <a:pt x="754228" y="1003046"/>
                  </a:lnTo>
                  <a:lnTo>
                    <a:pt x="266901" y="1003046"/>
                  </a:lnTo>
                  <a:lnTo>
                    <a:pt x="319067" y="914906"/>
                  </a:lnTo>
                  <a:cubicBezTo>
                    <a:pt x="398095" y="780369"/>
                    <a:pt x="449886" y="687789"/>
                    <a:pt x="474439" y="637168"/>
                  </a:cubicBezTo>
                  <a:cubicBezTo>
                    <a:pt x="523545" y="535925"/>
                    <a:pt x="548098" y="457985"/>
                    <a:pt x="548098" y="403349"/>
                  </a:cubicBezTo>
                  <a:cubicBezTo>
                    <a:pt x="548098" y="363531"/>
                    <a:pt x="542137" y="335003"/>
                    <a:pt x="530215" y="317765"/>
                  </a:cubicBezTo>
                  <a:cubicBezTo>
                    <a:pt x="518293" y="300527"/>
                    <a:pt x="500571" y="291908"/>
                    <a:pt x="477048" y="291908"/>
                  </a:cubicBezTo>
                  <a:cubicBezTo>
                    <a:pt x="454307" y="291908"/>
                    <a:pt x="436952" y="301477"/>
                    <a:pt x="424981" y="320616"/>
                  </a:cubicBezTo>
                  <a:cubicBezTo>
                    <a:pt x="413011" y="339754"/>
                    <a:pt x="407026" y="383370"/>
                    <a:pt x="407026" y="451465"/>
                  </a:cubicBezTo>
                  <a:lnTo>
                    <a:pt x="407026" y="626985"/>
                  </a:lnTo>
                  <a:lnTo>
                    <a:pt x="0" y="626985"/>
                  </a:lnTo>
                  <a:lnTo>
                    <a:pt x="0" y="547038"/>
                  </a:lnTo>
                  <a:cubicBezTo>
                    <a:pt x="0" y="453408"/>
                    <a:pt x="4823" y="379580"/>
                    <a:pt x="14470" y="325554"/>
                  </a:cubicBezTo>
                  <a:cubicBezTo>
                    <a:pt x="24117" y="271528"/>
                    <a:pt x="48480" y="217547"/>
                    <a:pt x="87560" y="163612"/>
                  </a:cubicBezTo>
                  <a:cubicBezTo>
                    <a:pt x="126639" y="109677"/>
                    <a:pt x="177322" y="68925"/>
                    <a:pt x="239608" y="41355"/>
                  </a:cubicBezTo>
                  <a:cubicBezTo>
                    <a:pt x="301894" y="13785"/>
                    <a:pt x="375688" y="0"/>
                    <a:pt x="460988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2" name="任意多边形 21"/>
            <p:cNvSpPr>
              <a:spLocks noChangeArrowheads="1"/>
            </p:cNvSpPr>
            <p:nvPr/>
          </p:nvSpPr>
          <p:spPr bwMode="auto">
            <a:xfrm>
              <a:off x="7496289" y="3461126"/>
              <a:ext cx="1002148" cy="1003046"/>
            </a:xfrm>
            <a:custGeom>
              <a:avLst/>
              <a:gdLst/>
              <a:ahLst/>
              <a:cxnLst/>
              <a:rect l="l" t="t" r="r" b="b"/>
              <a:pathLst>
                <a:path w="1002148" h="1003046">
                  <a:moveTo>
                    <a:pt x="493012" y="0"/>
                  </a:moveTo>
                  <a:cubicBezTo>
                    <a:pt x="585047" y="0"/>
                    <a:pt x="667987" y="16358"/>
                    <a:pt x="741831" y="49072"/>
                  </a:cubicBezTo>
                  <a:cubicBezTo>
                    <a:pt x="815675" y="81786"/>
                    <a:pt x="871037" y="121912"/>
                    <a:pt x="907916" y="169450"/>
                  </a:cubicBezTo>
                  <a:cubicBezTo>
                    <a:pt x="944795" y="216988"/>
                    <a:pt x="969720" y="270214"/>
                    <a:pt x="982691" y="329127"/>
                  </a:cubicBezTo>
                  <a:cubicBezTo>
                    <a:pt x="995663" y="388041"/>
                    <a:pt x="1002148" y="479667"/>
                    <a:pt x="1002148" y="604003"/>
                  </a:cubicBezTo>
                  <a:lnTo>
                    <a:pt x="1002148" y="1003046"/>
                  </a:lnTo>
                  <a:lnTo>
                    <a:pt x="552981" y="1003046"/>
                  </a:lnTo>
                  <a:lnTo>
                    <a:pt x="552981" y="466883"/>
                  </a:lnTo>
                  <a:cubicBezTo>
                    <a:pt x="552981" y="382899"/>
                    <a:pt x="549843" y="332741"/>
                    <a:pt x="543569" y="316408"/>
                  </a:cubicBezTo>
                  <a:cubicBezTo>
                    <a:pt x="537295" y="300075"/>
                    <a:pt x="523462" y="291908"/>
                    <a:pt x="502070" y="291908"/>
                  </a:cubicBezTo>
                  <a:cubicBezTo>
                    <a:pt x="481642" y="291908"/>
                    <a:pt x="467718" y="300741"/>
                    <a:pt x="460298" y="318407"/>
                  </a:cubicBezTo>
                  <a:cubicBezTo>
                    <a:pt x="452878" y="336073"/>
                    <a:pt x="449168" y="385565"/>
                    <a:pt x="449168" y="466883"/>
                  </a:cubicBezTo>
                  <a:lnTo>
                    <a:pt x="449168" y="1003046"/>
                  </a:lnTo>
                  <a:lnTo>
                    <a:pt x="0" y="1003046"/>
                  </a:lnTo>
                  <a:lnTo>
                    <a:pt x="0" y="604003"/>
                  </a:lnTo>
                  <a:cubicBezTo>
                    <a:pt x="0" y="451765"/>
                    <a:pt x="13523" y="336649"/>
                    <a:pt x="40568" y="258656"/>
                  </a:cubicBezTo>
                  <a:cubicBezTo>
                    <a:pt x="67613" y="180663"/>
                    <a:pt x="121473" y="118055"/>
                    <a:pt x="202148" y="70833"/>
                  </a:cubicBezTo>
                  <a:cubicBezTo>
                    <a:pt x="282823" y="23611"/>
                    <a:pt x="379778" y="0"/>
                    <a:pt x="493012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1" name="任意多边形 20"/>
            <p:cNvSpPr>
              <a:spLocks noChangeArrowheads="1"/>
            </p:cNvSpPr>
            <p:nvPr/>
          </p:nvSpPr>
          <p:spPr bwMode="auto">
            <a:xfrm>
              <a:off x="8611263" y="3461126"/>
              <a:ext cx="974396" cy="1003046"/>
            </a:xfrm>
            <a:custGeom>
              <a:avLst/>
              <a:gdLst/>
              <a:ahLst/>
              <a:cxnLst/>
              <a:rect l="l" t="t" r="r" b="b"/>
              <a:pathLst>
                <a:path w="974396" h="1003046">
                  <a:moveTo>
                    <a:pt x="460988" y="0"/>
                  </a:moveTo>
                  <a:cubicBezTo>
                    <a:pt x="628601" y="0"/>
                    <a:pt x="756073" y="42241"/>
                    <a:pt x="843402" y="126722"/>
                  </a:cubicBezTo>
                  <a:cubicBezTo>
                    <a:pt x="930732" y="211204"/>
                    <a:pt x="974396" y="317556"/>
                    <a:pt x="974396" y="445780"/>
                  </a:cubicBezTo>
                  <a:cubicBezTo>
                    <a:pt x="974396" y="541926"/>
                    <a:pt x="950617" y="643016"/>
                    <a:pt x="903057" y="749050"/>
                  </a:cubicBezTo>
                  <a:cubicBezTo>
                    <a:pt x="879277" y="802067"/>
                    <a:pt x="833097" y="881530"/>
                    <a:pt x="764515" y="987440"/>
                  </a:cubicBezTo>
                  <a:lnTo>
                    <a:pt x="754227" y="1003046"/>
                  </a:lnTo>
                  <a:lnTo>
                    <a:pt x="266901" y="1003046"/>
                  </a:lnTo>
                  <a:lnTo>
                    <a:pt x="319067" y="914906"/>
                  </a:lnTo>
                  <a:cubicBezTo>
                    <a:pt x="398095" y="780369"/>
                    <a:pt x="449885" y="687789"/>
                    <a:pt x="474438" y="637168"/>
                  </a:cubicBezTo>
                  <a:cubicBezTo>
                    <a:pt x="523545" y="535925"/>
                    <a:pt x="548098" y="457985"/>
                    <a:pt x="548098" y="403349"/>
                  </a:cubicBezTo>
                  <a:cubicBezTo>
                    <a:pt x="548098" y="363531"/>
                    <a:pt x="542137" y="335003"/>
                    <a:pt x="530215" y="317765"/>
                  </a:cubicBezTo>
                  <a:cubicBezTo>
                    <a:pt x="518293" y="300527"/>
                    <a:pt x="500571" y="291908"/>
                    <a:pt x="477048" y="291908"/>
                  </a:cubicBezTo>
                  <a:cubicBezTo>
                    <a:pt x="454307" y="291908"/>
                    <a:pt x="436951" y="301477"/>
                    <a:pt x="424981" y="320616"/>
                  </a:cubicBezTo>
                  <a:cubicBezTo>
                    <a:pt x="413011" y="339754"/>
                    <a:pt x="407026" y="383370"/>
                    <a:pt x="407026" y="451465"/>
                  </a:cubicBezTo>
                  <a:lnTo>
                    <a:pt x="407026" y="626985"/>
                  </a:lnTo>
                  <a:lnTo>
                    <a:pt x="0" y="626985"/>
                  </a:lnTo>
                  <a:lnTo>
                    <a:pt x="0" y="547038"/>
                  </a:lnTo>
                  <a:cubicBezTo>
                    <a:pt x="0" y="453408"/>
                    <a:pt x="4823" y="379580"/>
                    <a:pt x="14470" y="325554"/>
                  </a:cubicBezTo>
                  <a:cubicBezTo>
                    <a:pt x="24117" y="271528"/>
                    <a:pt x="48480" y="217547"/>
                    <a:pt x="87559" y="163612"/>
                  </a:cubicBezTo>
                  <a:cubicBezTo>
                    <a:pt x="126639" y="109677"/>
                    <a:pt x="177321" y="68925"/>
                    <a:pt x="239608" y="41355"/>
                  </a:cubicBezTo>
                  <a:cubicBezTo>
                    <a:pt x="301894" y="13785"/>
                    <a:pt x="375688" y="0"/>
                    <a:pt x="460988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0" name="任意多边形 19"/>
            <p:cNvSpPr>
              <a:spLocks noChangeArrowheads="1"/>
            </p:cNvSpPr>
            <p:nvPr/>
          </p:nvSpPr>
          <p:spPr bwMode="auto">
            <a:xfrm>
              <a:off x="9696564" y="3461126"/>
              <a:ext cx="1002148" cy="1003046"/>
            </a:xfrm>
            <a:custGeom>
              <a:avLst/>
              <a:gdLst/>
              <a:ahLst/>
              <a:cxnLst/>
              <a:rect l="l" t="t" r="r" b="b"/>
              <a:pathLst>
                <a:path w="1002148" h="1003046">
                  <a:moveTo>
                    <a:pt x="493012" y="0"/>
                  </a:moveTo>
                  <a:cubicBezTo>
                    <a:pt x="585047" y="0"/>
                    <a:pt x="667986" y="16358"/>
                    <a:pt x="741830" y="49072"/>
                  </a:cubicBezTo>
                  <a:cubicBezTo>
                    <a:pt x="815674" y="81786"/>
                    <a:pt x="871036" y="121912"/>
                    <a:pt x="907916" y="169450"/>
                  </a:cubicBezTo>
                  <a:cubicBezTo>
                    <a:pt x="944795" y="216988"/>
                    <a:pt x="969720" y="270214"/>
                    <a:pt x="982692" y="329127"/>
                  </a:cubicBezTo>
                  <a:cubicBezTo>
                    <a:pt x="995662" y="388041"/>
                    <a:pt x="1002148" y="479667"/>
                    <a:pt x="1002148" y="604003"/>
                  </a:cubicBezTo>
                  <a:lnTo>
                    <a:pt x="1002148" y="1003046"/>
                  </a:lnTo>
                  <a:lnTo>
                    <a:pt x="552980" y="1003046"/>
                  </a:lnTo>
                  <a:lnTo>
                    <a:pt x="552980" y="466883"/>
                  </a:lnTo>
                  <a:cubicBezTo>
                    <a:pt x="552980" y="382899"/>
                    <a:pt x="549843" y="332741"/>
                    <a:pt x="543569" y="316408"/>
                  </a:cubicBezTo>
                  <a:cubicBezTo>
                    <a:pt x="537295" y="300075"/>
                    <a:pt x="523462" y="291908"/>
                    <a:pt x="502070" y="291908"/>
                  </a:cubicBezTo>
                  <a:cubicBezTo>
                    <a:pt x="481641" y="291908"/>
                    <a:pt x="467718" y="300741"/>
                    <a:pt x="460298" y="318407"/>
                  </a:cubicBezTo>
                  <a:cubicBezTo>
                    <a:pt x="452878" y="336073"/>
                    <a:pt x="449168" y="385565"/>
                    <a:pt x="449168" y="466883"/>
                  </a:cubicBezTo>
                  <a:lnTo>
                    <a:pt x="449168" y="1003046"/>
                  </a:lnTo>
                  <a:lnTo>
                    <a:pt x="0" y="1003046"/>
                  </a:lnTo>
                  <a:lnTo>
                    <a:pt x="0" y="604003"/>
                  </a:lnTo>
                  <a:cubicBezTo>
                    <a:pt x="0" y="451765"/>
                    <a:pt x="13522" y="336649"/>
                    <a:pt x="40568" y="258656"/>
                  </a:cubicBezTo>
                  <a:cubicBezTo>
                    <a:pt x="67613" y="180663"/>
                    <a:pt x="121473" y="118055"/>
                    <a:pt x="202148" y="70833"/>
                  </a:cubicBezTo>
                  <a:cubicBezTo>
                    <a:pt x="282823" y="23611"/>
                    <a:pt x="379778" y="0"/>
                    <a:pt x="493012" y="0"/>
                  </a:cubicBezTo>
                  <a:close/>
                </a:path>
              </a:pathLst>
            </a:custGeom>
            <a:solidFill>
              <a:srgbClr val="0096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6600" b="1" dirty="0">
                <a:solidFill>
                  <a:srgbClr val="00964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36702" y="3156779"/>
            <a:ext cx="7697425" cy="1495078"/>
            <a:chOff x="936702" y="3460519"/>
            <a:chExt cx="7697425" cy="1495078"/>
          </a:xfrm>
        </p:grpSpPr>
        <p:sp>
          <p:nvSpPr>
            <p:cNvPr id="4101" name="TextBox 6"/>
            <p:cNvSpPr>
              <a:spLocks noChangeArrowheads="1"/>
            </p:cNvSpPr>
            <p:nvPr/>
          </p:nvSpPr>
          <p:spPr bwMode="auto">
            <a:xfrm>
              <a:off x="936702" y="3460519"/>
              <a:ext cx="769742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zh-CN" altLang="en-US" sz="4000" b="1" dirty="0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谢</a:t>
              </a:r>
              <a:r>
                <a:rPr lang="zh-CN" altLang="en-US" sz="4000" b="1" dirty="0" smtClean="0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谢观看！</a:t>
              </a:r>
              <a:r>
                <a:rPr lang="en-US" altLang="zh-CN" sz="4000" b="1" dirty="0" smtClean="0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itchFamily="34" charset="-122"/>
                  <a:sym typeface="Microsoft JhengHei UI" panose="020B0604030504040204" pitchFamily="34" charset="-120"/>
                </a:rPr>
                <a:t>THANKS</a:t>
              </a:r>
              <a:endParaRPr lang="zh-CN" altLang="en-US" sz="4000" b="1" dirty="0" smtClean="0">
                <a:solidFill>
                  <a:schemeClr val="tx1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itchFamily="34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103" name="Rectangle 20"/>
            <p:cNvSpPr>
              <a:spLocks noChangeArrowheads="1"/>
            </p:cNvSpPr>
            <p:nvPr/>
          </p:nvSpPr>
          <p:spPr bwMode="auto">
            <a:xfrm>
              <a:off x="964063" y="4237390"/>
              <a:ext cx="651798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sym typeface="Calibri" pitchFamily="34" charset="0"/>
                </a:defRPr>
              </a:lvl9pPr>
            </a:lstStyle>
            <a:p>
              <a:pPr algn="dist" eaLnBrk="1" hangingPunct="1">
                <a:spcBef>
                  <a:spcPct val="0"/>
                </a:spcBef>
                <a:buNone/>
              </a:pPr>
              <a:r>
                <a:rPr lang="en-US" altLang="zh-CN" sz="1200" dirty="0" smtClean="0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rPr>
                <a:t> PPT TEMPLATE OF ENVIRONMENTAL PROTECTION GREEN WORK SUMMARY REPORT </a:t>
              </a:r>
              <a:endParaRPr lang="zh-CN" altLang="en-US" sz="1200" dirty="0">
                <a:solidFill>
                  <a:schemeClr val="tx1">
                    <a:lumMod val="50000"/>
                  </a:schemeClr>
                </a:solidFill>
                <a:latin typeface="Microsoft JhengHei UI" panose="020B0604030504040204" pitchFamily="34" charset="-120"/>
                <a:ea typeface="微软雅黑" panose="020B0503020204020204" pitchFamily="34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2053" name="Group 8"/>
            <p:cNvGrpSpPr>
              <a:grpSpLocks/>
            </p:cNvGrpSpPr>
            <p:nvPr/>
          </p:nvGrpSpPr>
          <p:grpSpPr bwMode="auto">
            <a:xfrm>
              <a:off x="964063" y="4617459"/>
              <a:ext cx="4316414" cy="338138"/>
              <a:chOff x="5" y="0"/>
              <a:chExt cx="6799" cy="532"/>
            </a:xfrm>
          </p:grpSpPr>
          <p:sp>
            <p:nvSpPr>
              <p:cNvPr id="2060" name="直接连接符 16"/>
              <p:cNvSpPr>
                <a:spLocks noChangeShapeType="1"/>
              </p:cNvSpPr>
              <p:nvPr/>
            </p:nvSpPr>
            <p:spPr bwMode="auto">
              <a:xfrm>
                <a:off x="1700" y="0"/>
                <a:ext cx="3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1" name="直接连接符 17"/>
              <p:cNvSpPr>
                <a:spLocks noChangeShapeType="1"/>
              </p:cNvSpPr>
              <p:nvPr/>
            </p:nvSpPr>
            <p:spPr bwMode="auto">
              <a:xfrm>
                <a:off x="3453" y="0"/>
                <a:ext cx="0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2" name="直接连接符 18"/>
              <p:cNvSpPr>
                <a:spLocks noChangeShapeType="1"/>
              </p:cNvSpPr>
              <p:nvPr/>
            </p:nvSpPr>
            <p:spPr bwMode="auto">
              <a:xfrm>
                <a:off x="5221" y="0"/>
                <a:ext cx="0" cy="502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i="1">
                  <a:solidFill>
                    <a:schemeClr val="tx1">
                      <a:lumMod val="50000"/>
                    </a:schemeClr>
                  </a:solidFill>
                  <a:latin typeface="Microsoft JhengHei UI" panose="020B0604030504040204" pitchFamily="34" charset="-120"/>
                  <a:ea typeface="微软雅黑" panose="020B0503020204020204" pitchFamily="34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64" name="TextBox 20"/>
              <p:cNvSpPr>
                <a:spLocks noChangeArrowheads="1"/>
              </p:cNvSpPr>
              <p:nvPr/>
            </p:nvSpPr>
            <p:spPr bwMode="auto">
              <a:xfrm>
                <a:off x="5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smtClean="0">
                    <a:solidFill>
                      <a:schemeClr val="tx1">
                        <a:lumMod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工作总结</a:t>
                </a:r>
              </a:p>
            </p:txBody>
          </p:sp>
          <p:sp>
            <p:nvSpPr>
              <p:cNvPr id="2065" name="TextBox 21"/>
              <p:cNvSpPr>
                <a:spLocks noChangeArrowheads="1"/>
              </p:cNvSpPr>
              <p:nvPr/>
            </p:nvSpPr>
            <p:spPr bwMode="auto">
              <a:xfrm>
                <a:off x="1823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smtClean="0">
                    <a:solidFill>
                      <a:schemeClr val="tx1">
                        <a:lumMod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商务报告</a:t>
                </a:r>
              </a:p>
            </p:txBody>
          </p:sp>
          <p:sp>
            <p:nvSpPr>
              <p:cNvPr id="2066" name="TextBox 22"/>
              <p:cNvSpPr>
                <a:spLocks noChangeArrowheads="1"/>
              </p:cNvSpPr>
              <p:nvPr/>
            </p:nvSpPr>
            <p:spPr bwMode="auto">
              <a:xfrm>
                <a:off x="3523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dirty="0" smtClean="0">
                    <a:solidFill>
                      <a:schemeClr val="tx1">
                        <a:lumMod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新年计划</a:t>
                </a:r>
              </a:p>
            </p:txBody>
          </p:sp>
          <p:sp>
            <p:nvSpPr>
              <p:cNvPr id="2067" name="TextBox 23"/>
              <p:cNvSpPr>
                <a:spLocks noChangeArrowheads="1"/>
              </p:cNvSpPr>
              <p:nvPr/>
            </p:nvSpPr>
            <p:spPr bwMode="auto">
              <a:xfrm>
                <a:off x="5221" y="0"/>
                <a:ext cx="1583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itchFamily="34" charset="0"/>
                  <a:buNone/>
                  <a:defRPr/>
                </a:pPr>
                <a:r>
                  <a:rPr lang="zh-CN" altLang="en-US" sz="1600" i="1" dirty="0" smtClean="0">
                    <a:solidFill>
                      <a:schemeClr val="tx1">
                        <a:lumMod val="50000"/>
                      </a:schemeClr>
                    </a:solidFill>
                    <a:latin typeface="Microsoft JhengHei UI" panose="020B0604030504040204" pitchFamily="34" charset="-120"/>
                    <a:ea typeface="微软雅黑" panose="020B0503020204020204" pitchFamily="34" charset="-122"/>
                    <a:sym typeface="Microsoft JhengHei UI" panose="020B0604030504040204" pitchFamily="34" charset="-120"/>
                  </a:rPr>
                  <a:t>商务展示</a:t>
                </a:r>
              </a:p>
            </p:txBody>
          </p:sp>
        </p:grpSp>
      </p:grpSp>
      <p:sp>
        <p:nvSpPr>
          <p:cNvPr id="37" name="任意多边形 36"/>
          <p:cNvSpPr/>
          <p:nvPr/>
        </p:nvSpPr>
        <p:spPr bwMode="auto">
          <a:xfrm>
            <a:off x="5402078" y="0"/>
            <a:ext cx="6120000" cy="2117068"/>
          </a:xfrm>
          <a:custGeom>
            <a:avLst/>
            <a:gdLst>
              <a:gd name="connsiteX0" fmla="*/ 6120000 w 6120000"/>
              <a:gd name="connsiteY0" fmla="*/ 0 h 2117068"/>
              <a:gd name="connsiteX1" fmla="*/ 6120000 w 6120000"/>
              <a:gd name="connsiteY1" fmla="*/ 2117068 h 2117068"/>
              <a:gd name="connsiteX2" fmla="*/ 0 w 6120000"/>
              <a:gd name="connsiteY2" fmla="*/ 2117068 h 2117068"/>
              <a:gd name="connsiteX3" fmla="*/ 6120000 w 6120000"/>
              <a:gd name="connsiteY3" fmla="*/ 0 h 211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000" h="2117068">
                <a:moveTo>
                  <a:pt x="6120000" y="0"/>
                </a:moveTo>
                <a:lnTo>
                  <a:pt x="6120000" y="2117068"/>
                </a:lnTo>
                <a:lnTo>
                  <a:pt x="0" y="2117068"/>
                </a:lnTo>
                <a:lnTo>
                  <a:pt x="6120000" y="0"/>
                </a:lnTo>
                <a:close/>
              </a:path>
            </a:pathLst>
          </a:custGeom>
          <a:solidFill>
            <a:srgbClr val="73D22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35" name="任意多边形 34"/>
          <p:cNvSpPr/>
          <p:nvPr/>
        </p:nvSpPr>
        <p:spPr bwMode="auto">
          <a:xfrm>
            <a:off x="5353490" y="2117068"/>
            <a:ext cx="6168589" cy="2150684"/>
          </a:xfrm>
          <a:custGeom>
            <a:avLst/>
            <a:gdLst>
              <a:gd name="connsiteX0" fmla="*/ 48589 w 6168589"/>
              <a:gd name="connsiteY0" fmla="*/ 0 h 2150684"/>
              <a:gd name="connsiteX1" fmla="*/ 6168589 w 6168589"/>
              <a:gd name="connsiteY1" fmla="*/ 0 h 2150684"/>
              <a:gd name="connsiteX2" fmla="*/ 6168589 w 6168589"/>
              <a:gd name="connsiteY2" fmla="*/ 2150684 h 2150684"/>
              <a:gd name="connsiteX3" fmla="*/ 0 w 6168589"/>
              <a:gd name="connsiteY3" fmla="*/ 16808 h 2150684"/>
              <a:gd name="connsiteX4" fmla="*/ 48589 w 6168589"/>
              <a:gd name="connsiteY4" fmla="*/ 0 h 215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8589" h="2150684">
                <a:moveTo>
                  <a:pt x="48589" y="0"/>
                </a:moveTo>
                <a:lnTo>
                  <a:pt x="6168589" y="0"/>
                </a:lnTo>
                <a:lnTo>
                  <a:pt x="6168589" y="2150684"/>
                </a:lnTo>
                <a:lnTo>
                  <a:pt x="0" y="16808"/>
                </a:lnTo>
                <a:lnTo>
                  <a:pt x="48589" y="0"/>
                </a:lnTo>
                <a:close/>
              </a:path>
            </a:pathLst>
          </a:custGeom>
          <a:solidFill>
            <a:srgbClr val="00964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10800000">
            <a:off x="0" y="4651857"/>
            <a:ext cx="2151618" cy="1488603"/>
            <a:chOff x="1680169" y="3701025"/>
            <a:chExt cx="6168589" cy="4267752"/>
          </a:xfrm>
        </p:grpSpPr>
        <p:sp>
          <p:nvSpPr>
            <p:cNvPr id="38" name="任意多边形 37"/>
            <p:cNvSpPr/>
            <p:nvPr/>
          </p:nvSpPr>
          <p:spPr bwMode="auto">
            <a:xfrm>
              <a:off x="1728757" y="3701025"/>
              <a:ext cx="6120000" cy="2117068"/>
            </a:xfrm>
            <a:custGeom>
              <a:avLst/>
              <a:gdLst>
                <a:gd name="connsiteX0" fmla="*/ 6120000 w 6120000"/>
                <a:gd name="connsiteY0" fmla="*/ 0 h 2117068"/>
                <a:gd name="connsiteX1" fmla="*/ 6120000 w 6120000"/>
                <a:gd name="connsiteY1" fmla="*/ 2117068 h 2117068"/>
                <a:gd name="connsiteX2" fmla="*/ 0 w 6120000"/>
                <a:gd name="connsiteY2" fmla="*/ 2117068 h 2117068"/>
                <a:gd name="connsiteX3" fmla="*/ 6120000 w 6120000"/>
                <a:gd name="connsiteY3" fmla="*/ 0 h 2117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000" h="2117068">
                  <a:moveTo>
                    <a:pt x="6120000" y="0"/>
                  </a:moveTo>
                  <a:lnTo>
                    <a:pt x="6120000" y="2117068"/>
                  </a:lnTo>
                  <a:lnTo>
                    <a:pt x="0" y="2117068"/>
                  </a:lnTo>
                  <a:lnTo>
                    <a:pt x="6120000" y="0"/>
                  </a:lnTo>
                  <a:close/>
                </a:path>
              </a:pathLst>
            </a:custGeom>
            <a:solidFill>
              <a:srgbClr val="73D22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 bwMode="auto">
            <a:xfrm>
              <a:off x="1680169" y="5818093"/>
              <a:ext cx="6168589" cy="2150684"/>
            </a:xfrm>
            <a:custGeom>
              <a:avLst/>
              <a:gdLst>
                <a:gd name="connsiteX0" fmla="*/ 48589 w 6168589"/>
                <a:gd name="connsiteY0" fmla="*/ 0 h 2150684"/>
                <a:gd name="connsiteX1" fmla="*/ 6168589 w 6168589"/>
                <a:gd name="connsiteY1" fmla="*/ 0 h 2150684"/>
                <a:gd name="connsiteX2" fmla="*/ 6168589 w 6168589"/>
                <a:gd name="connsiteY2" fmla="*/ 2150684 h 2150684"/>
                <a:gd name="connsiteX3" fmla="*/ 0 w 6168589"/>
                <a:gd name="connsiteY3" fmla="*/ 16808 h 2150684"/>
                <a:gd name="connsiteX4" fmla="*/ 48589 w 6168589"/>
                <a:gd name="connsiteY4" fmla="*/ 0 h 215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8589" h="2150684">
                  <a:moveTo>
                    <a:pt x="48589" y="0"/>
                  </a:moveTo>
                  <a:lnTo>
                    <a:pt x="6168589" y="0"/>
                  </a:lnTo>
                  <a:lnTo>
                    <a:pt x="6168589" y="2150684"/>
                  </a:lnTo>
                  <a:lnTo>
                    <a:pt x="0" y="16808"/>
                  </a:lnTo>
                  <a:lnTo>
                    <a:pt x="48589" y="0"/>
                  </a:lnTo>
                  <a:close/>
                </a:path>
              </a:pathLst>
            </a:custGeom>
            <a:solidFill>
              <a:srgbClr val="00964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175870" y="5217355"/>
            <a:ext cx="1252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 bwMode="auto">
          <a:xfrm>
            <a:off x="2232792" y="5184222"/>
            <a:ext cx="14231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直接连接符 30"/>
          <p:cNvCxnSpPr/>
          <p:nvPr/>
        </p:nvCxnSpPr>
        <p:spPr bwMode="auto">
          <a:xfrm>
            <a:off x="2232792" y="5544247"/>
            <a:ext cx="14231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907364476"/>
      </p:ext>
    </p:extLst>
  </p:cSld>
  <p:clrMapOvr>
    <a:masterClrMapping/>
  </p:clrMapOvr>
  <p:transition spd="slow" advTm="3030">
    <p:pull dir="l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FFFFFF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AAAAAA"/>
      </a:accent3>
      <a:accent4>
        <a:srgbClr val="DADADA"/>
      </a:accent4>
      <a:accent5>
        <a:srgbClr val="FFFFFF"/>
      </a:accent5>
      <a:accent6>
        <a:srgbClr val="E7E7E7"/>
      </a:accent6>
      <a:hlink>
        <a:srgbClr val="FFFFFF"/>
      </a:hlink>
      <a:folHlink>
        <a:srgbClr val="FFFFFF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FFFFFF"/>
    </a:dk1>
    <a:lt1>
      <a:srgbClr val="FFFFFF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Pages>0</Pages>
  <Words>4136</Words>
  <Characters>0</Characters>
  <Application>Microsoft Office PowerPoint</Application>
  <DocSecurity>0</DocSecurity>
  <PresentationFormat>自定义</PresentationFormat>
  <Lines>0</Lines>
  <Paragraphs>315</Paragraphs>
  <Slides>28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主题​​</vt:lpstr>
      <vt:lpstr>1_Office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Manager>www.51pp tmob an.com</Manager>
  <Company>——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www.51pptm ob an.com</dc:description>
  <cp:lastModifiedBy>User</cp:lastModifiedBy>
  <cp:revision>51</cp:revision>
  <dcterms:created xsi:type="dcterms:W3CDTF">2015-05-08T06:16:00Z</dcterms:created>
  <dcterms:modified xsi:type="dcterms:W3CDTF">2020-08-07T08:05:00Z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2052-9.1.0.5218</vt:lpwstr>
  </property>
</Properties>
</file>