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3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</p:sldIdLst>
  <p:sldSz cx="9144000" cy="5143500" type="screen16x9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4455"/>
    <a:srgbClr val="0E9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4" d="100"/>
        <a:sy n="18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gs" Target="tags/tag1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665646705262"/>
          <c:y val="0.19201583473542"/>
          <c:w val="0.59645672528126"/>
          <c:h val="0.72004358230840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E90B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27187050130721"/>
                  <c:y val="-0.230682978314688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6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6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326179825672284"/>
                  <c:y val="0.00565366269311058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600" b="0" i="0" u="none" strike="noStrike" kern="1200" baseline="0">
                      <a:solidFill>
                        <a:srgbClr val="00B0F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103097612328"/>
                      <c:h val="0.16566467299883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2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0.698630136986301</c:v>
                </c:pt>
                <c:pt idx="1">
                  <c:v>0.273972602739726</c:v>
                </c:pt>
                <c:pt idx="2">
                  <c:v>0.0273972602739726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0E90BE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E90BE"/>
              </a:solidFill>
              <a:ln>
                <a:solidFill>
                  <a:srgbClr val="317FB7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4A947-B69F-46AB-892A-142D315848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E2E4E-2FFD-4B0E-BE9C-FA7BDC0915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6" Type="http://schemas.openxmlformats.org/officeDocument/2006/relationships/theme" Target="../theme/theme1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</p:sldLayoutIdLst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wma"/><Relationship Id="rId3" Type="http://schemas.openxmlformats.org/officeDocument/2006/relationships/audio" Target="../media/media1.wma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0.xml"/><Relationship Id="rId1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31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4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3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9.xml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4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44.xml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Texturizer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>
            <a:off x="1319781" y="-956642"/>
            <a:ext cx="12100101" cy="886130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73 w 10000"/>
              <a:gd name="connsiteY0-2" fmla="*/ 7251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73 w 10000"/>
              <a:gd name="connsiteY4-10" fmla="*/ 7251 h 10000"/>
              <a:gd name="connsiteX0-11" fmla="*/ 73 w 11072"/>
              <a:gd name="connsiteY0-12" fmla="*/ 19226 h 21975"/>
              <a:gd name="connsiteX1-13" fmla="*/ 11072 w 11072"/>
              <a:gd name="connsiteY1-14" fmla="*/ 0 h 21975"/>
              <a:gd name="connsiteX2-15" fmla="*/ 10000 w 11072"/>
              <a:gd name="connsiteY2-16" fmla="*/ 21975 h 21975"/>
              <a:gd name="connsiteX3-17" fmla="*/ 0 w 11072"/>
              <a:gd name="connsiteY3-18" fmla="*/ 21975 h 21975"/>
              <a:gd name="connsiteX4-19" fmla="*/ 73 w 11072"/>
              <a:gd name="connsiteY4-20" fmla="*/ 19226 h 21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072" h="21975">
                <a:moveTo>
                  <a:pt x="73" y="19226"/>
                </a:moveTo>
                <a:lnTo>
                  <a:pt x="11072" y="0"/>
                </a:lnTo>
                <a:cubicBezTo>
                  <a:pt x="10715" y="7325"/>
                  <a:pt x="10357" y="14650"/>
                  <a:pt x="10000" y="21975"/>
                </a:cubicBezTo>
                <a:lnTo>
                  <a:pt x="0" y="21975"/>
                </a:lnTo>
                <a:cubicBezTo>
                  <a:pt x="24" y="21059"/>
                  <a:pt x="49" y="20142"/>
                  <a:pt x="73" y="19226"/>
                </a:cubicBezTo>
                <a:close/>
              </a:path>
            </a:pathLst>
          </a:cu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6516216" y="4012238"/>
            <a:ext cx="2465393" cy="476541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 smtClean="0">
                <a:solidFill>
                  <a:schemeClr val="bg1"/>
                </a:solidFill>
              </a:rPr>
              <a:t>汇报人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：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xxx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3988" y="2129842"/>
            <a:ext cx="7270340" cy="945515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800" b="1" dirty="0" smtClean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大气年终总结工作汇报通用</a:t>
            </a:r>
            <a:r>
              <a:rPr lang="en-US" altLang="zh-CN" sz="3800" b="1" dirty="0" smtClean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PPT</a:t>
            </a:r>
            <a:endParaRPr lang="zh-CN" altLang="en-US" sz="3800" b="1" dirty="0">
              <a:solidFill>
                <a:schemeClr val="bg1"/>
              </a:solidFill>
              <a:effectLst>
                <a:outerShdw dist="508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540" y="624840"/>
            <a:ext cx="399669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20XX</a:t>
            </a:r>
            <a:endParaRPr lang="zh-CN" altLang="en-US" sz="10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960" y="76040"/>
            <a:ext cx="504056" cy="4320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0" rIns="91422" bIns="45710" spcCol="0" rtlCol="0" anchor="ctr"/>
          <a:lstStyle/>
          <a:p>
            <a:pPr algn="ctr"/>
            <a:endParaRPr lang="zh-CN" altLang="en-US">
              <a:solidFill>
                <a:srgbClr val="0067B4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005" y="40035"/>
            <a:ext cx="1659395" cy="584765"/>
          </a:xfrm>
          <a:prstGeom prst="rect">
            <a:avLst/>
          </a:prstGeom>
          <a:noFill/>
        </p:spPr>
        <p:txBody>
          <a:bodyPr wrap="square" lIns="91422" tIns="45710" rIns="91422" bIns="45710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6202185" y="4598212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chemeClr val="tx2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/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2" name="AutoShape 121"/>
                <p:cNvSpPr/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3" name="AutoShape 122"/>
                <p:cNvSpPr/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AutoShape 112"/>
              <p:cNvSpPr/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/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4" name="AutoShape 53"/>
                <p:cNvSpPr/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5" name="AutoShape 54"/>
                <p:cNvSpPr/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6" name="AutoShape 55"/>
                <p:cNvSpPr/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</p:grpSp>
      <p:pic>
        <p:nvPicPr>
          <p:cNvPr id="4" name="背景音乐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67744" y="-81262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90"/>
                            </p:stCondLst>
                            <p:childTnLst>
                              <p:par>
                                <p:cTn id="40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1" grpId="0"/>
      <p:bldP spid="22" grpId="0"/>
      <p:bldP spid="5" grpId="0"/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91"/>
          <p:cNvSpPr>
            <a:spLocks noChangeArrowheads="1"/>
          </p:cNvSpPr>
          <p:nvPr/>
        </p:nvSpPr>
        <p:spPr bwMode="auto">
          <a:xfrm flipV="1">
            <a:off x="7391400" y="1886956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292"/>
          <p:cNvSpPr>
            <a:spLocks noChangeArrowheads="1"/>
          </p:cNvSpPr>
          <p:nvPr/>
        </p:nvSpPr>
        <p:spPr bwMode="auto">
          <a:xfrm flipV="1">
            <a:off x="-990600" y="1886956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WordArt 293"/>
          <p:cNvSpPr>
            <a:spLocks noChangeArrowheads="1" noChangeShapeType="1" noTextEdit="1"/>
          </p:cNvSpPr>
          <p:nvPr/>
        </p:nvSpPr>
        <p:spPr bwMode="auto">
          <a:xfrm>
            <a:off x="1752600" y="2110724"/>
            <a:ext cx="1143000" cy="53323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000000">
                      <a:alpha val="8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kern="10">
              <a:blipFill dpi="0" rotWithShape="1">
                <a:blip r:embed="rId2"/>
                <a:srcRect/>
                <a:tile tx="0" ty="0" sx="100000" sy="100000" flip="none" algn="tl"/>
              </a:blipFill>
              <a:effectLst>
                <a:outerShdw dist="35921" dir="2700000" algn="ctr" rotWithShape="0">
                  <a:srgbClr val="000000">
                    <a:alpha val="8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WordArt 294"/>
          <p:cNvSpPr>
            <a:spLocks noChangeArrowheads="1" noChangeShapeType="1" noTextEdit="1"/>
          </p:cNvSpPr>
          <p:nvPr/>
        </p:nvSpPr>
        <p:spPr bwMode="auto">
          <a:xfrm>
            <a:off x="1763688" y="2779437"/>
            <a:ext cx="1143000" cy="15235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WordArt 20"/>
          <p:cNvSpPr>
            <a:spLocks noChangeArrowheads="1" noChangeShapeType="1" noTextEdit="1"/>
          </p:cNvSpPr>
          <p:nvPr/>
        </p:nvSpPr>
        <p:spPr bwMode="auto">
          <a:xfrm>
            <a:off x="3347864" y="770956"/>
            <a:ext cx="2286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3805064" y="699542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前阶段工作回顾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此处添加文字单击此处添加文字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WordArt 20"/>
          <p:cNvSpPr>
            <a:spLocks noChangeArrowheads="1" noChangeShapeType="1" noTextEdit="1"/>
          </p:cNvSpPr>
          <p:nvPr/>
        </p:nvSpPr>
        <p:spPr bwMode="auto">
          <a:xfrm>
            <a:off x="3652664" y="1456545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48" name="Rectangle 22"/>
          <p:cNvSpPr>
            <a:spLocks noChangeArrowheads="1"/>
          </p:cNvSpPr>
          <p:nvPr/>
        </p:nvSpPr>
        <p:spPr bwMode="auto">
          <a:xfrm>
            <a:off x="4109864" y="1385131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取得成绩的原因和经验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此处添加文字单击此处添加文字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WordArt 20"/>
          <p:cNvSpPr>
            <a:spLocks noChangeArrowheads="1" noChangeShapeType="1" noTextEdit="1"/>
          </p:cNvSpPr>
          <p:nvPr/>
        </p:nvSpPr>
        <p:spPr bwMode="auto">
          <a:xfrm>
            <a:off x="4033664" y="2137373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4490864" y="2065957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不足之处及原因分析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此处添加文字单击此处添加文字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WordArt 20"/>
          <p:cNvSpPr>
            <a:spLocks noChangeArrowheads="1" noChangeShapeType="1" noTextEdit="1"/>
          </p:cNvSpPr>
          <p:nvPr/>
        </p:nvSpPr>
        <p:spPr bwMode="auto">
          <a:xfrm>
            <a:off x="4414664" y="2832483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4</a:t>
            </a:r>
            <a:endParaRPr lang="zh-CN" altLang="en-US" sz="3600" b="1" kern="1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52" name="Rectangle 22"/>
          <p:cNvSpPr>
            <a:spLocks noChangeArrowheads="1"/>
          </p:cNvSpPr>
          <p:nvPr/>
        </p:nvSpPr>
        <p:spPr bwMode="auto">
          <a:xfrm>
            <a:off x="4948064" y="2761067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当前形势分析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此处添加文字单击此处添加文字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WordArt 20"/>
          <p:cNvSpPr>
            <a:spLocks noChangeArrowheads="1" noChangeShapeType="1" noTextEdit="1"/>
          </p:cNvSpPr>
          <p:nvPr/>
        </p:nvSpPr>
        <p:spPr bwMode="auto">
          <a:xfrm>
            <a:off x="4757564" y="3594281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5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54" name="Rectangle 22"/>
          <p:cNvSpPr>
            <a:spLocks noChangeArrowheads="1"/>
          </p:cNvSpPr>
          <p:nvPr/>
        </p:nvSpPr>
        <p:spPr bwMode="auto">
          <a:xfrm>
            <a:off x="5290964" y="3522865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下一步工作计划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此处添加文字单击此处添加文字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3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重点工作完成情况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3773159" y="2504490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各项计划完成情况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4543256" cy="530915"/>
            <a:chOff x="3773160" y="1247148"/>
            <a:chExt cx="4543256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2103781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0E90BE"/>
                  </a:solidFill>
                  <a:latin typeface="Impact" panose="020B0806030902050204" pitchFamily="34" charset="0"/>
                </a:rPr>
                <a:t>Work review</a:t>
              </a:r>
              <a:endParaRPr lang="zh-CN" altLang="en-US" sz="3000" b="1" dirty="0">
                <a:solidFill>
                  <a:srgbClr val="0E90B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23481" y="1293314"/>
              <a:ext cx="2292935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前阶段工作回顾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281290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与去年同期比较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25"/>
          <p:cNvSpPr txBox="1"/>
          <p:nvPr/>
        </p:nvSpPr>
        <p:spPr>
          <a:xfrm>
            <a:off x="5895605" y="2538498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培训学习情况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10" grpId="0" animBg="1"/>
      <p:bldP spid="11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3209" y="2644490"/>
            <a:ext cx="1959186" cy="1871476"/>
            <a:chOff x="3065829" y="2668267"/>
            <a:chExt cx="1872107" cy="1761728"/>
          </a:xfrm>
        </p:grpSpPr>
        <p:sp>
          <p:nvSpPr>
            <p:cNvPr id="3" name="椭圆 2"/>
            <p:cNvSpPr/>
            <p:nvPr/>
          </p:nvSpPr>
          <p:spPr>
            <a:xfrm>
              <a:off x="3115072" y="2668267"/>
              <a:ext cx="1761728" cy="1761728"/>
            </a:xfrm>
            <a:prstGeom prst="ellipse">
              <a:avLst/>
            </a:prstGeom>
            <a:no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442509" y="276113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439209" y="276113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65829" y="349265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818429" y="349265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442509" y="422417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209" y="420131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4008329" y="2956142"/>
                <a:ext cx="425885" cy="588724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995803" y="3544866"/>
                <a:ext cx="739035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3594970" y="2943616"/>
                <a:ext cx="413359" cy="588724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3269293" y="3557392"/>
                <a:ext cx="726510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3582444" y="3569918"/>
                <a:ext cx="425885" cy="576197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4020855" y="3569918"/>
                <a:ext cx="388307" cy="576197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27584" y="1009060"/>
            <a:ext cx="7495412" cy="1674340"/>
            <a:chOff x="2954339" y="1349947"/>
            <a:chExt cx="7162269" cy="1576155"/>
          </a:xfrm>
        </p:grpSpPr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2954339" y="1694800"/>
              <a:ext cx="7162269" cy="123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963100" y="1349947"/>
              <a:ext cx="960717" cy="3187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工作概述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96755" y="3083018"/>
            <a:ext cx="979646" cy="994420"/>
            <a:chOff x="3254772" y="2872916"/>
            <a:chExt cx="936104" cy="936104"/>
          </a:xfrm>
        </p:grpSpPr>
        <p:sp>
          <p:nvSpPr>
            <p:cNvPr id="21" name="椭圆 20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469765" y="3187079"/>
              <a:ext cx="599223" cy="304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79048" y="3070843"/>
            <a:ext cx="2078325" cy="1213727"/>
            <a:chOff x="789157" y="3505487"/>
            <a:chExt cx="1985951" cy="1142552"/>
          </a:xfrm>
        </p:grpSpPr>
        <p:sp>
          <p:nvSpPr>
            <p:cNvPr id="24" name="TextBox 23"/>
            <p:cNvSpPr txBox="1"/>
            <p:nvPr/>
          </p:nvSpPr>
          <p:spPr>
            <a:xfrm>
              <a:off x="789157" y="3505487"/>
              <a:ext cx="1058750" cy="347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2496" y="3800585"/>
              <a:ext cx="1962612" cy="8474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105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4769" y="3080921"/>
            <a:ext cx="2053900" cy="1209978"/>
            <a:chOff x="812496" y="3514973"/>
            <a:chExt cx="1962612" cy="1139022"/>
          </a:xfrm>
        </p:grpSpPr>
        <p:sp>
          <p:nvSpPr>
            <p:cNvPr id="27" name="TextBox 26"/>
            <p:cNvSpPr txBox="1"/>
            <p:nvPr/>
          </p:nvSpPr>
          <p:spPr>
            <a:xfrm>
              <a:off x="864408" y="3514973"/>
              <a:ext cx="1058750" cy="34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12496" y="3800585"/>
              <a:ext cx="1962612" cy="853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105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9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1" name="矩形 30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19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130400"/>
            <a:ext cx="9144000" cy="381000"/>
            <a:chOff x="0" y="1243696"/>
            <a:chExt cx="9144000" cy="381000"/>
          </a:xfrm>
        </p:grpSpPr>
        <p:sp>
          <p:nvSpPr>
            <p:cNvPr id="204" name="Rectangle 12"/>
            <p:cNvSpPr/>
            <p:nvPr/>
          </p:nvSpPr>
          <p:spPr>
            <a:xfrm>
              <a:off x="0" y="1243696"/>
              <a:ext cx="9144000" cy="381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3"/>
            <p:cNvSpPr/>
            <p:nvPr/>
          </p:nvSpPr>
          <p:spPr>
            <a:xfrm>
              <a:off x="4610100" y="1243696"/>
              <a:ext cx="4533900" cy="381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400"/>
            </a:p>
          </p:txBody>
        </p:sp>
      </p:grpSp>
      <p:cxnSp>
        <p:nvCxnSpPr>
          <p:cNvPr id="208" name="Straight Connector 5"/>
          <p:cNvCxnSpPr/>
          <p:nvPr/>
        </p:nvCxnSpPr>
        <p:spPr>
          <a:xfrm>
            <a:off x="4600575" y="1720950"/>
            <a:ext cx="0" cy="25908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0" y="4483199"/>
            <a:ext cx="9144000" cy="104775"/>
            <a:chOff x="0" y="4596495"/>
            <a:chExt cx="9144000" cy="104775"/>
          </a:xfrm>
        </p:grpSpPr>
        <p:sp>
          <p:nvSpPr>
            <p:cNvPr id="209" name="Rectangle 13"/>
            <p:cNvSpPr/>
            <p:nvPr/>
          </p:nvSpPr>
          <p:spPr>
            <a:xfrm>
              <a:off x="0" y="4596495"/>
              <a:ext cx="9144000" cy="10477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14"/>
            <p:cNvSpPr/>
            <p:nvPr/>
          </p:nvSpPr>
          <p:spPr>
            <a:xfrm>
              <a:off x="4610100" y="4596495"/>
              <a:ext cx="4533900" cy="104775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211" name="Text Placeholder 5"/>
          <p:cNvSpPr txBox="1"/>
          <p:nvPr/>
        </p:nvSpPr>
        <p:spPr>
          <a:xfrm>
            <a:off x="4610100" y="1511400"/>
            <a:ext cx="4038600" cy="3024188"/>
          </a:xfrm>
          <a:prstGeom prst="rect">
            <a:avLst/>
          </a:prstGeom>
        </p:spPr>
        <p:txBody>
          <a:bodyPr>
            <a:normAutofit/>
          </a:bodyPr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2" name="Text Placeholder 6"/>
          <p:cNvSpPr txBox="1"/>
          <p:nvPr/>
        </p:nvSpPr>
        <p:spPr>
          <a:xfrm>
            <a:off x="533400" y="1511400"/>
            <a:ext cx="4038600" cy="3024188"/>
          </a:xfrm>
          <a:prstGeom prst="rect">
            <a:avLst/>
          </a:prstGeom>
        </p:spPr>
        <p:txBody>
          <a:bodyPr>
            <a:normAutofit/>
          </a:bodyPr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Text Placeholder 7"/>
          <p:cNvSpPr txBox="1"/>
          <p:nvPr/>
        </p:nvSpPr>
        <p:spPr>
          <a:xfrm>
            <a:off x="523875" y="1132876"/>
            <a:ext cx="4038600" cy="304800"/>
          </a:xfrm>
          <a:prstGeom prst="rect">
            <a:avLst/>
          </a:prstGeom>
        </p:spPr>
        <p:txBody>
          <a:bodyPr/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工作完成情况一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4" name="Text Placeholder 8"/>
          <p:cNvSpPr txBox="1"/>
          <p:nvPr/>
        </p:nvSpPr>
        <p:spPr>
          <a:xfrm>
            <a:off x="4624325" y="1132875"/>
            <a:ext cx="4038600" cy="304800"/>
          </a:xfrm>
          <a:prstGeom prst="rect">
            <a:avLst/>
          </a:prstGeom>
        </p:spPr>
        <p:txBody>
          <a:bodyPr/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工作完成情况二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8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8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  <p:bldP spid="213" grpId="0"/>
      <p:bldP spid="214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998059" y="915566"/>
            <a:ext cx="4203459" cy="2379195"/>
            <a:chOff x="1952717" y="1419622"/>
            <a:chExt cx="6580810" cy="2379195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1952717" y="379881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5" name="直接连接符 64"/>
            <p:cNvCxnSpPr/>
            <p:nvPr/>
          </p:nvCxnSpPr>
          <p:spPr>
            <a:xfrm>
              <a:off x="1952717" y="3582527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6" name="直接连接符 65"/>
            <p:cNvCxnSpPr/>
            <p:nvPr/>
          </p:nvCxnSpPr>
          <p:spPr>
            <a:xfrm>
              <a:off x="1952717" y="336623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7" name="直接连接符 66"/>
            <p:cNvCxnSpPr/>
            <p:nvPr/>
          </p:nvCxnSpPr>
          <p:spPr>
            <a:xfrm>
              <a:off x="1952717" y="293365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8" name="直接连接符 67"/>
            <p:cNvCxnSpPr/>
            <p:nvPr/>
          </p:nvCxnSpPr>
          <p:spPr>
            <a:xfrm>
              <a:off x="1952717" y="314994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9" name="直接连接符 68"/>
            <p:cNvCxnSpPr/>
            <p:nvPr/>
          </p:nvCxnSpPr>
          <p:spPr>
            <a:xfrm>
              <a:off x="1952717" y="271736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0" name="直接连接符 69"/>
            <p:cNvCxnSpPr/>
            <p:nvPr/>
          </p:nvCxnSpPr>
          <p:spPr>
            <a:xfrm>
              <a:off x="1952717" y="250107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1" name="直接连接符 70"/>
            <p:cNvCxnSpPr/>
            <p:nvPr/>
          </p:nvCxnSpPr>
          <p:spPr>
            <a:xfrm>
              <a:off x="1952717" y="2284784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>
              <a:off x="1952717" y="206849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3" name="直接连接符 72"/>
            <p:cNvCxnSpPr/>
            <p:nvPr/>
          </p:nvCxnSpPr>
          <p:spPr>
            <a:xfrm>
              <a:off x="1952717" y="185220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4" name="直接连接符 73"/>
            <p:cNvCxnSpPr/>
            <p:nvPr/>
          </p:nvCxnSpPr>
          <p:spPr>
            <a:xfrm>
              <a:off x="1952717" y="163591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5" name="直接连接符 74"/>
            <p:cNvCxnSpPr/>
            <p:nvPr/>
          </p:nvCxnSpPr>
          <p:spPr>
            <a:xfrm>
              <a:off x="1952717" y="1419622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014075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76" name="TextBox 75"/>
          <p:cNvSpPr txBox="1"/>
          <p:nvPr/>
        </p:nvSpPr>
        <p:spPr>
          <a:xfrm>
            <a:off x="558107" y="2974898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58107" y="3192493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8107" y="2757303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8107" y="2539707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66216" y="2322111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8107" y="2104516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66216" y="1886920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66216" y="1669324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58107" y="1451728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6216" y="1234132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66216" y="1016536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385094" y="1648483"/>
            <a:ext cx="359264" cy="1658596"/>
          </a:xfrm>
          <a:prstGeom prst="rect">
            <a:avLst/>
          </a:prstGeom>
          <a:solidFill>
            <a:srgbClr val="0E90BE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825254" y="2715766"/>
            <a:ext cx="359264" cy="568848"/>
          </a:xfrm>
          <a:prstGeom prst="rect">
            <a:avLst/>
          </a:prstGeom>
          <a:solidFill>
            <a:srgbClr val="0E90BE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87624" y="3382389"/>
            <a:ext cx="896341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76.2%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907705" y="3382389"/>
            <a:ext cx="881772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28.6%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627784" y="3382389"/>
            <a:ext cx="755858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28.6%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105174" y="2715766"/>
            <a:ext cx="359264" cy="57899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545334" y="2974898"/>
            <a:ext cx="359264" cy="32915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347864" y="3382389"/>
            <a:ext cx="907999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14.3%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266190" y="2793604"/>
            <a:ext cx="359264" cy="513477"/>
          </a:xfrm>
          <a:prstGeom prst="rect">
            <a:avLst/>
          </a:prstGeom>
          <a:solidFill>
            <a:srgbClr val="0E90BE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067944" y="3382389"/>
            <a:ext cx="936104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23.8%</a:t>
            </a:r>
            <a:endParaRPr lang="zh-CN" altLang="en-US" sz="12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58427" y="1040418"/>
            <a:ext cx="32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比重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41329" y="2067694"/>
            <a:ext cx="612056" cy="523220"/>
            <a:chOff x="27649" y="2025583"/>
            <a:chExt cx="612056" cy="523220"/>
          </a:xfrm>
        </p:grpSpPr>
        <p:sp>
          <p:nvSpPr>
            <p:cNvPr id="99" name="矩形 98"/>
            <p:cNvSpPr/>
            <p:nvPr/>
          </p:nvSpPr>
          <p:spPr>
            <a:xfrm>
              <a:off x="27649" y="2122963"/>
              <a:ext cx="108000" cy="108000"/>
            </a:xfrm>
            <a:prstGeom prst="rect">
              <a:avLst/>
            </a:prstGeom>
            <a:solidFill>
              <a:srgbClr val="0E90B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5966" y="2025583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400" kern="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1400" kern="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Freeform 6"/>
          <p:cNvSpPr/>
          <p:nvPr/>
        </p:nvSpPr>
        <p:spPr bwMode="auto">
          <a:xfrm>
            <a:off x="892184" y="4282102"/>
            <a:ext cx="4225403" cy="305872"/>
          </a:xfrm>
          <a:custGeom>
            <a:avLst/>
            <a:gdLst>
              <a:gd name="T0" fmla="*/ 5 w 374"/>
              <a:gd name="T1" fmla="*/ 0 h 27"/>
              <a:gd name="T2" fmla="*/ 369 w 374"/>
              <a:gd name="T3" fmla="*/ 0 h 27"/>
              <a:gd name="T4" fmla="*/ 374 w 374"/>
              <a:gd name="T5" fmla="*/ 4 h 27"/>
              <a:gd name="T6" fmla="*/ 374 w 374"/>
              <a:gd name="T7" fmla="*/ 23 h 27"/>
              <a:gd name="T8" fmla="*/ 369 w 374"/>
              <a:gd name="T9" fmla="*/ 27 h 27"/>
              <a:gd name="T10" fmla="*/ 5 w 374"/>
              <a:gd name="T11" fmla="*/ 27 h 27"/>
              <a:gd name="T12" fmla="*/ 0 w 374"/>
              <a:gd name="T13" fmla="*/ 23 h 27"/>
              <a:gd name="T14" fmla="*/ 0 w 374"/>
              <a:gd name="T15" fmla="*/ 4 h 27"/>
              <a:gd name="T16" fmla="*/ 5 w 374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7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4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7"/>
                  <a:pt x="36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7"/>
          <p:cNvSpPr/>
          <p:nvPr/>
        </p:nvSpPr>
        <p:spPr bwMode="auto">
          <a:xfrm>
            <a:off x="892182" y="4282102"/>
            <a:ext cx="2112703" cy="305872"/>
          </a:xfrm>
          <a:custGeom>
            <a:avLst/>
            <a:gdLst>
              <a:gd name="T0" fmla="*/ 5 w 153"/>
              <a:gd name="T1" fmla="*/ 0 h 27"/>
              <a:gd name="T2" fmla="*/ 149 w 153"/>
              <a:gd name="T3" fmla="*/ 0 h 27"/>
              <a:gd name="T4" fmla="*/ 153 w 153"/>
              <a:gd name="T5" fmla="*/ 4 h 27"/>
              <a:gd name="T6" fmla="*/ 153 w 153"/>
              <a:gd name="T7" fmla="*/ 23 h 27"/>
              <a:gd name="T8" fmla="*/ 149 w 153"/>
              <a:gd name="T9" fmla="*/ 27 h 27"/>
              <a:gd name="T10" fmla="*/ 5 w 153"/>
              <a:gd name="T11" fmla="*/ 27 h 27"/>
              <a:gd name="T12" fmla="*/ 0 w 153"/>
              <a:gd name="T13" fmla="*/ 23 h 27"/>
              <a:gd name="T14" fmla="*/ 0 w 153"/>
              <a:gd name="T15" fmla="*/ 4 h 27"/>
              <a:gd name="T16" fmla="*/ 5 w 153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27">
                <a:moveTo>
                  <a:pt x="5" y="0"/>
                </a:moveTo>
                <a:cubicBezTo>
                  <a:pt x="149" y="0"/>
                  <a:pt x="149" y="0"/>
                  <a:pt x="149" y="0"/>
                </a:cubicBezTo>
                <a:cubicBezTo>
                  <a:pt x="151" y="0"/>
                  <a:pt x="153" y="2"/>
                  <a:pt x="153" y="4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3" y="25"/>
                  <a:pt x="151" y="27"/>
                  <a:pt x="14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0E90BE"/>
          </a:solidFill>
          <a:ln>
            <a:noFill/>
          </a:ln>
        </p:spPr>
        <p:txBody>
          <a:bodyPr vert="horz" wrap="square" lIns="68580" tIns="34290" rIns="68580" bIns="34290" numCol="1" anchor="ctr" anchorCtr="0" compatLnSpc="1"/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70767" y="3908822"/>
            <a:ext cx="3385096" cy="323165"/>
          </a:xfrm>
          <a:prstGeom prst="rect">
            <a:avLst/>
          </a:prstGeom>
          <a:noFill/>
        </p:spPr>
        <p:txBody>
          <a:bodyPr wrap="square" lIns="68580" tIns="0" rIns="6858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点击添加标题（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46.7%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16016" y="4277050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084168" y="1275606"/>
            <a:ext cx="2917064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084168" y="1760466"/>
            <a:ext cx="2664296" cy="261148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8" name="矩形 47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8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8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8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18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680"/>
                            </p:stCondLst>
                            <p:childTnLst>
                              <p:par>
                                <p:cTn id="9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18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68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68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180"/>
                            </p:stCondLst>
                            <p:childTnLst>
                              <p:par>
                                <p:cTn id="1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/>
      <p:bldP spid="90" grpId="0"/>
      <p:bldP spid="91" grpId="0"/>
      <p:bldP spid="92" grpId="0" animBg="1"/>
      <p:bldP spid="93" grpId="0" animBg="1"/>
      <p:bldP spid="94" grpId="0"/>
      <p:bldP spid="95" grpId="0" animBg="1"/>
      <p:bldP spid="96" grpId="0"/>
      <p:bldP spid="97" grpId="0"/>
      <p:bldP spid="101" grpId="0" animBg="1"/>
      <p:bldP spid="102" grpId="0" animBg="1"/>
      <p:bldP spid="103" grpId="0"/>
      <p:bldP spid="105" grpId="0"/>
      <p:bldP spid="106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各项计划完成情况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" name="图表 5"/>
          <p:cNvGraphicFramePr/>
          <p:nvPr/>
        </p:nvGraphicFramePr>
        <p:xfrm>
          <a:off x="4452424" y="613576"/>
          <a:ext cx="4876799" cy="411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8"/>
          <p:cNvSpPr txBox="1"/>
          <p:nvPr/>
        </p:nvSpPr>
        <p:spPr>
          <a:xfrm>
            <a:off x="411980" y="1203598"/>
            <a:ext cx="4520060" cy="136191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en-US" altLang="zh-CN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</a:t>
            </a:r>
            <a:endParaRPr lang="en-US" altLang="zh-CN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395536" y="3075806"/>
            <a:ext cx="4626908" cy="10387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粘贴，并选择只保留文字。您的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打在这里，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复制您的文本后，在此框中选择粘贴。</a:t>
            </a:r>
            <a:endParaRPr lang="en-US" altLang="zh-CN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95888" y="2787774"/>
            <a:ext cx="4158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6" grpId="0">
        <p:bldAsOne/>
      </p:bldGraphic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145569" y="2587596"/>
            <a:ext cx="6928334" cy="1987154"/>
            <a:chOff x="1097462" y="2569315"/>
            <a:chExt cx="6928335" cy="1987154"/>
          </a:xfrm>
        </p:grpSpPr>
        <p:grpSp>
          <p:nvGrpSpPr>
            <p:cNvPr id="30" name="组合 29"/>
            <p:cNvGrpSpPr/>
            <p:nvPr/>
          </p:nvGrpSpPr>
          <p:grpSpPr>
            <a:xfrm>
              <a:off x="1097462" y="2569315"/>
              <a:ext cx="6769962" cy="1585034"/>
              <a:chOff x="1039405" y="2438687"/>
              <a:chExt cx="6769962" cy="1585034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540164" y="2611462"/>
                <a:ext cx="6254544" cy="533400"/>
                <a:chOff x="1540164" y="2611462"/>
                <a:chExt cx="6254544" cy="533400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1540164" y="31448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1540164" y="28781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1540164" y="26114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组合 36"/>
              <p:cNvGrpSpPr/>
              <p:nvPr/>
            </p:nvGrpSpPr>
            <p:grpSpPr>
              <a:xfrm>
                <a:off x="1540163" y="2599426"/>
                <a:ext cx="6269204" cy="1382024"/>
                <a:chOff x="2622771" y="2467744"/>
                <a:chExt cx="4493608" cy="990600"/>
              </a:xfrm>
            </p:grpSpPr>
            <p:sp>
              <p:nvSpPr>
                <p:cNvPr id="44" name="任意多边形 43"/>
                <p:cNvSpPr/>
                <p:nvPr/>
              </p:nvSpPr>
              <p:spPr>
                <a:xfrm>
                  <a:off x="2622771" y="2467744"/>
                  <a:ext cx="4493608" cy="990600"/>
                </a:xfrm>
                <a:custGeom>
                  <a:avLst/>
                  <a:gdLst>
                    <a:gd name="connsiteX0" fmla="*/ 0 w 4483100"/>
                    <a:gd name="connsiteY0" fmla="*/ 952500 h 990600"/>
                    <a:gd name="connsiteX1" fmla="*/ 0 w 4483100"/>
                    <a:gd name="connsiteY1" fmla="*/ 596900 h 990600"/>
                    <a:gd name="connsiteX2" fmla="*/ 3022600 w 4483100"/>
                    <a:gd name="connsiteY2" fmla="*/ 393700 h 990600"/>
                    <a:gd name="connsiteX3" fmla="*/ 4483100 w 4483100"/>
                    <a:gd name="connsiteY3" fmla="*/ 0 h 990600"/>
                    <a:gd name="connsiteX4" fmla="*/ 4483100 w 4483100"/>
                    <a:gd name="connsiteY4" fmla="*/ 990600 h 990600"/>
                    <a:gd name="connsiteX5" fmla="*/ 0 w 4483100"/>
                    <a:gd name="connsiteY5" fmla="*/ 952500 h 990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83100" h="990600">
                      <a:moveTo>
                        <a:pt x="0" y="952500"/>
                      </a:moveTo>
                      <a:lnTo>
                        <a:pt x="0" y="596900"/>
                      </a:lnTo>
                      <a:lnTo>
                        <a:pt x="3022600" y="393700"/>
                      </a:lnTo>
                      <a:lnTo>
                        <a:pt x="4483100" y="0"/>
                      </a:lnTo>
                      <a:lnTo>
                        <a:pt x="4483100" y="990600"/>
                      </a:lnTo>
                      <a:lnTo>
                        <a:pt x="0" y="95250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任意多边形 44"/>
                <p:cNvSpPr/>
                <p:nvPr/>
              </p:nvSpPr>
              <p:spPr>
                <a:xfrm>
                  <a:off x="2622771" y="2886844"/>
                  <a:ext cx="4493608" cy="571500"/>
                </a:xfrm>
                <a:custGeom>
                  <a:avLst/>
                  <a:gdLst>
                    <a:gd name="connsiteX0" fmla="*/ 0 w 4483100"/>
                    <a:gd name="connsiteY0" fmla="*/ 571500 h 571500"/>
                    <a:gd name="connsiteX1" fmla="*/ 0 w 4483100"/>
                    <a:gd name="connsiteY1" fmla="*/ 304800 h 571500"/>
                    <a:gd name="connsiteX2" fmla="*/ 1562100 w 4483100"/>
                    <a:gd name="connsiteY2" fmla="*/ 177800 h 571500"/>
                    <a:gd name="connsiteX3" fmla="*/ 3035300 w 4483100"/>
                    <a:gd name="connsiteY3" fmla="*/ 203200 h 571500"/>
                    <a:gd name="connsiteX4" fmla="*/ 4483100 w 4483100"/>
                    <a:gd name="connsiteY4" fmla="*/ 0 h 571500"/>
                    <a:gd name="connsiteX5" fmla="*/ 4483100 w 4483100"/>
                    <a:gd name="connsiteY5" fmla="*/ 558800 h 571500"/>
                    <a:gd name="connsiteX6" fmla="*/ 0 w 4483100"/>
                    <a:gd name="connsiteY6" fmla="*/ 571500 h 571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00" h="571500">
                      <a:moveTo>
                        <a:pt x="0" y="571500"/>
                      </a:moveTo>
                      <a:lnTo>
                        <a:pt x="0" y="304800"/>
                      </a:lnTo>
                      <a:lnTo>
                        <a:pt x="1562100" y="177800"/>
                      </a:lnTo>
                      <a:lnTo>
                        <a:pt x="3035300" y="203200"/>
                      </a:lnTo>
                      <a:lnTo>
                        <a:pt x="4483100" y="0"/>
                      </a:lnTo>
                      <a:lnTo>
                        <a:pt x="4483100" y="558800"/>
                      </a:lnTo>
                      <a:lnTo>
                        <a:pt x="0" y="571500"/>
                      </a:lnTo>
                      <a:close/>
                    </a:path>
                  </a:pathLst>
                </a:custGeom>
                <a:solidFill>
                  <a:srgbClr val="68A7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任意多边形 45"/>
                <p:cNvSpPr/>
                <p:nvPr/>
              </p:nvSpPr>
              <p:spPr>
                <a:xfrm>
                  <a:off x="2622771" y="3191644"/>
                  <a:ext cx="4493608" cy="266700"/>
                </a:xfrm>
                <a:custGeom>
                  <a:avLst/>
                  <a:gdLst>
                    <a:gd name="connsiteX0" fmla="*/ 0 w 4470400"/>
                    <a:gd name="connsiteY0" fmla="*/ 266700 h 266700"/>
                    <a:gd name="connsiteX1" fmla="*/ 0 w 4470400"/>
                    <a:gd name="connsiteY1" fmla="*/ 76200 h 266700"/>
                    <a:gd name="connsiteX2" fmla="*/ 3009900 w 4470400"/>
                    <a:gd name="connsiteY2" fmla="*/ 0 h 266700"/>
                    <a:gd name="connsiteX3" fmla="*/ 4470400 w 4470400"/>
                    <a:gd name="connsiteY3" fmla="*/ 152400 h 266700"/>
                    <a:gd name="connsiteX4" fmla="*/ 4470400 w 4470400"/>
                    <a:gd name="connsiteY4" fmla="*/ 266700 h 266700"/>
                    <a:gd name="connsiteX5" fmla="*/ 0 w 4470400"/>
                    <a:gd name="connsiteY5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70400" h="266700">
                      <a:moveTo>
                        <a:pt x="0" y="266700"/>
                      </a:moveTo>
                      <a:lnTo>
                        <a:pt x="0" y="76200"/>
                      </a:lnTo>
                      <a:lnTo>
                        <a:pt x="3009900" y="0"/>
                      </a:lnTo>
                      <a:lnTo>
                        <a:pt x="4470400" y="152400"/>
                      </a:lnTo>
                      <a:lnTo>
                        <a:pt x="4470400" y="266700"/>
                      </a:lnTo>
                      <a:lnTo>
                        <a:pt x="0" y="266700"/>
                      </a:lnTo>
                      <a:close/>
                    </a:path>
                  </a:pathLst>
                </a:custGeom>
                <a:solidFill>
                  <a:srgbClr val="0E90B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1138791" y="3715944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38791" y="3460491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38791" y="3205040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138791" y="2949589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138791" y="2694138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039405" y="2438687"/>
                <a:ext cx="3962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409024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1253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13481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15710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17938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353388" y="1239330"/>
            <a:ext cx="1542588" cy="307777"/>
            <a:chOff x="1353388" y="1296413"/>
            <a:chExt cx="1542588" cy="307777"/>
          </a:xfrm>
        </p:grpSpPr>
        <p:sp>
          <p:nvSpPr>
            <p:cNvPr id="51" name="矩形 50"/>
            <p:cNvSpPr/>
            <p:nvPr/>
          </p:nvSpPr>
          <p:spPr>
            <a:xfrm>
              <a:off x="1353388" y="1385590"/>
              <a:ext cx="144016" cy="144016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34092" y="1296413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598209" y="1239330"/>
            <a:ext cx="1542588" cy="307777"/>
            <a:chOff x="1353388" y="1701361"/>
            <a:chExt cx="1542588" cy="307777"/>
          </a:xfrm>
        </p:grpSpPr>
        <p:sp>
          <p:nvSpPr>
            <p:cNvPr id="54" name="矩形 53"/>
            <p:cNvSpPr/>
            <p:nvPr/>
          </p:nvSpPr>
          <p:spPr>
            <a:xfrm>
              <a:off x="1353388" y="1792716"/>
              <a:ext cx="144016" cy="144016"/>
            </a:xfrm>
            <a:prstGeom prst="rect">
              <a:avLst/>
            </a:prstGeom>
            <a:solidFill>
              <a:srgbClr val="68A7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34092" y="1701361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843027" y="1239330"/>
            <a:ext cx="1542588" cy="307777"/>
            <a:chOff x="1353388" y="2093247"/>
            <a:chExt cx="1542588" cy="307777"/>
          </a:xfrm>
        </p:grpSpPr>
        <p:sp>
          <p:nvSpPr>
            <p:cNvPr id="57" name="矩形 56"/>
            <p:cNvSpPr/>
            <p:nvPr/>
          </p:nvSpPr>
          <p:spPr>
            <a:xfrm>
              <a:off x="1353388" y="2199842"/>
              <a:ext cx="144016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634092" y="2093247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648707" y="1620316"/>
            <a:ext cx="1221809" cy="527520"/>
            <a:chOff x="1636180" y="1682946"/>
            <a:chExt cx="1221810" cy="527520"/>
          </a:xfrm>
        </p:grpSpPr>
        <p:sp>
          <p:nvSpPr>
            <p:cNvPr id="60" name="TextBox 59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903391" y="1620316"/>
            <a:ext cx="1221809" cy="527520"/>
            <a:chOff x="1636180" y="1682946"/>
            <a:chExt cx="1221810" cy="527520"/>
          </a:xfrm>
        </p:grpSpPr>
        <p:sp>
          <p:nvSpPr>
            <p:cNvPr id="63" name="TextBox 62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133023" y="1620316"/>
            <a:ext cx="1221809" cy="527520"/>
            <a:chOff x="1636180" y="1682946"/>
            <a:chExt cx="1221810" cy="527520"/>
          </a:xfrm>
        </p:grpSpPr>
        <p:sp>
          <p:nvSpPr>
            <p:cNvPr id="66" name="TextBox 65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8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各项计划完成情况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70" name="矩形 69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8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与去年同期比较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2" name="矩形 1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五边形 13"/>
          <p:cNvSpPr/>
          <p:nvPr/>
        </p:nvSpPr>
        <p:spPr>
          <a:xfrm>
            <a:off x="4429140" y="1301114"/>
            <a:ext cx="2880320" cy="936104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五边形 14"/>
          <p:cNvSpPr/>
          <p:nvPr/>
        </p:nvSpPr>
        <p:spPr>
          <a:xfrm flipH="1">
            <a:off x="1548820" y="2230704"/>
            <a:ext cx="2880320" cy="936104"/>
          </a:xfrm>
          <a:prstGeom prst="homePlate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0868" y="25571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40" y="156911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592" y="1107446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5166" y="2495634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60836" y="3683990"/>
            <a:ext cx="1692188" cy="226957"/>
          </a:xfrm>
          <a:prstGeom prst="rect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88728" y="4044031"/>
            <a:ext cx="2652199" cy="226957"/>
          </a:xfrm>
          <a:prstGeom prst="rect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092784" y="4465145"/>
            <a:ext cx="2160240" cy="226957"/>
          </a:xfrm>
          <a:prstGeom prst="rect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69716" y="3683989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对比一：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69716" y="4044029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对比二：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69716" y="4470380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对比三：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71998" y="3659846"/>
            <a:ext cx="1692188" cy="226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84097" y="4019886"/>
            <a:ext cx="2652199" cy="226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71998" y="4441001"/>
            <a:ext cx="2160240" cy="226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80878" y="3659845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对比一：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8022" y="4019885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对比二：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00095" y="4446236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对比三：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39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39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39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39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902742"/>
            <a:ext cx="2664296" cy="195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997275"/>
            <a:ext cx="2664296" cy="195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3491880" y="2997275"/>
            <a:ext cx="4752528" cy="1950739"/>
            <a:chOff x="3347864" y="1152444"/>
            <a:chExt cx="4752528" cy="914310"/>
          </a:xfrm>
        </p:grpSpPr>
        <p:sp>
          <p:nvSpPr>
            <p:cNvPr id="17" name="矩形 16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团队建设情况二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4" name="矩形 23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94247" y="909043"/>
            <a:ext cx="4752528" cy="1950739"/>
            <a:chOff x="3347864" y="1152444"/>
            <a:chExt cx="4752528" cy="914310"/>
          </a:xfrm>
        </p:grpSpPr>
        <p:sp>
          <p:nvSpPr>
            <p:cNvPr id="27" name="矩形 26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团队建设情况一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</a:t>
              </a:r>
              <a:r>
                <a:rPr lang="en-US" altLang="zh-CN" sz="12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r>
                <a:rPr lang="en-US" altLang="zh-CN" sz="1200" dirty="0" smtClea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4410665" y="966716"/>
            <a:ext cx="305878" cy="369332"/>
            <a:chOff x="4410665" y="1042808"/>
            <a:chExt cx="305878" cy="369331"/>
          </a:xfrm>
        </p:grpSpPr>
        <p:sp>
          <p:nvSpPr>
            <p:cNvPr id="109" name="椭圆 108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410665" y="1042808"/>
              <a:ext cx="30168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414857" y="4083918"/>
            <a:ext cx="301686" cy="369332"/>
            <a:chOff x="4414857" y="1039439"/>
            <a:chExt cx="301686" cy="369331"/>
          </a:xfrm>
        </p:grpSpPr>
        <p:sp>
          <p:nvSpPr>
            <p:cNvPr id="112" name="椭圆 111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14857" y="1039439"/>
              <a:ext cx="30168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1835696" y="1005279"/>
            <a:ext cx="2442281" cy="338554"/>
            <a:chOff x="1835696" y="1081371"/>
            <a:chExt cx="2442281" cy="338554"/>
          </a:xfrm>
        </p:grpSpPr>
        <p:sp>
          <p:nvSpPr>
            <p:cNvPr id="115" name="矩形 114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23507" y="1081371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培训学习情况一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869182" y="4125850"/>
            <a:ext cx="2442281" cy="338554"/>
            <a:chOff x="1835696" y="1081371"/>
            <a:chExt cx="2442281" cy="338554"/>
          </a:xfrm>
        </p:grpSpPr>
        <p:sp>
          <p:nvSpPr>
            <p:cNvPr id="118" name="矩形 117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849335" y="1081371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培训学习情况二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822509" y="1414057"/>
            <a:ext cx="3106017" cy="2624419"/>
            <a:chOff x="4822508" y="1490148"/>
            <a:chExt cx="3106017" cy="2624419"/>
          </a:xfrm>
        </p:grpSpPr>
        <p:pic>
          <p:nvPicPr>
            <p:cNvPr id="121" name="Picture 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39145" y="2498615"/>
              <a:ext cx="2872742" cy="1615952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122" name="矩形 121"/>
            <p:cNvSpPr/>
            <p:nvPr/>
          </p:nvSpPr>
          <p:spPr>
            <a:xfrm>
              <a:off x="4822508" y="1490148"/>
              <a:ext cx="310601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245915" y="1575230"/>
            <a:ext cx="3032063" cy="2639813"/>
            <a:chOff x="1245914" y="1651322"/>
            <a:chExt cx="3032063" cy="2639812"/>
          </a:xfrm>
        </p:grpSpPr>
        <p:pic>
          <p:nvPicPr>
            <p:cNvPr id="124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5915" y="1651322"/>
              <a:ext cx="3032062" cy="1704717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125" name="矩形 124"/>
            <p:cNvSpPr/>
            <p:nvPr/>
          </p:nvSpPr>
          <p:spPr>
            <a:xfrm>
              <a:off x="1245914" y="3478604"/>
              <a:ext cx="303206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培训学习情况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2" name="矩形 2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26" dur="1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宏观环境利好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自身对目标的重视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3773159" y="2504490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公司给予的大力支持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07904" y="1275606"/>
            <a:ext cx="5264041" cy="530915"/>
            <a:chOff x="3707904" y="1275606"/>
            <a:chExt cx="5264041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07904" y="1275606"/>
              <a:ext cx="2207977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 smtClean="0">
                  <a:solidFill>
                    <a:srgbClr val="0E90BE"/>
                  </a:solidFill>
                  <a:latin typeface="Impact" panose="020B0806030902050204" pitchFamily="34" charset="0"/>
                </a:rPr>
                <a:t>Achievement</a:t>
              </a:r>
              <a:endParaRPr lang="zh-CN" altLang="en-US" sz="3000" dirty="0">
                <a:solidFill>
                  <a:srgbClr val="0E90B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12160" y="1330628"/>
              <a:ext cx="2959785" cy="407804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取得成绩的原因及经验</a:t>
              </a:r>
              <a:endPara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281290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自身能力的提升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竞争对手的失误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25"/>
          <p:cNvSpPr txBox="1"/>
          <p:nvPr/>
        </p:nvSpPr>
        <p:spPr>
          <a:xfrm>
            <a:off x="5895605" y="2538498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对市场前瞻性的认识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10" grpId="0" animBg="1"/>
      <p:bldP spid="11" grpId="0" animBg="1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43525" y="1377850"/>
            <a:ext cx="3056294" cy="3222177"/>
            <a:chOff x="3707238" y="487890"/>
            <a:chExt cx="5717080" cy="6027381"/>
          </a:xfrm>
        </p:grpSpPr>
        <p:sp>
          <p:nvSpPr>
            <p:cNvPr id="3" name="任意多边形 2"/>
            <p:cNvSpPr/>
            <p:nvPr/>
          </p:nvSpPr>
          <p:spPr>
            <a:xfrm>
              <a:off x="5825066" y="3158066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1396" tIns="760343" rIns="661396" bIns="812465" numCol="1" spcCol="1270" anchor="ctr" anchorCtr="0">
              <a:noAutofit/>
            </a:bodyPr>
            <a:lstStyle/>
            <a:p>
              <a:pPr algn="ctr" defTabSz="16338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4091093" y="2453639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6306" tIns="589604" rIns="586306" bIns="589604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400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066452" y="719665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6337" tIns="746337" rIns="746338" bIns="746338" numCol="1" spcCol="1270" anchor="ctr" anchorCtr="0">
              <a:noAutofit/>
            </a:bodyPr>
            <a:lstStyle/>
            <a:p>
              <a:pPr algn="ctr" defTabSz="1100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500"/>
            </a:p>
          </p:txBody>
        </p:sp>
        <p:sp>
          <p:nvSpPr>
            <p:cNvPr id="6" name="环形箭头 5"/>
            <p:cNvSpPr/>
            <p:nvPr/>
          </p:nvSpPr>
          <p:spPr>
            <a:xfrm>
              <a:off x="5609577" y="2700530"/>
              <a:ext cx="3814741" cy="3814741"/>
            </a:xfrm>
            <a:prstGeom prst="circularArrow">
              <a:avLst>
                <a:gd name="adj1" fmla="val 4688"/>
                <a:gd name="adj2" fmla="val 299029"/>
                <a:gd name="adj3" fmla="val 2539295"/>
                <a:gd name="adj4" fmla="val 15812321"/>
                <a:gd name="adj5" fmla="val 5469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形状 6"/>
            <p:cNvSpPr/>
            <p:nvPr/>
          </p:nvSpPr>
          <p:spPr>
            <a:xfrm>
              <a:off x="3707238" y="1968806"/>
              <a:ext cx="2771648" cy="2771648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环形箭头 7"/>
            <p:cNvSpPr/>
            <p:nvPr/>
          </p:nvSpPr>
          <p:spPr>
            <a:xfrm>
              <a:off x="4813867" y="487890"/>
              <a:ext cx="2988394" cy="2988394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" name="组合 8"/>
          <p:cNvGrpSpPr/>
          <p:nvPr/>
        </p:nvGrpSpPr>
        <p:grpSpPr>
          <a:xfrm>
            <a:off x="1026578" y="1237620"/>
            <a:ext cx="3562578" cy="890693"/>
            <a:chOff x="544923" y="2418093"/>
            <a:chExt cx="4750103" cy="1187591"/>
          </a:xfrm>
        </p:grpSpPr>
        <p:sp>
          <p:nvSpPr>
            <p:cNvPr id="10" name="矩形 9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26"/>
            <p:cNvSpPr txBox="1"/>
            <p:nvPr/>
          </p:nvSpPr>
          <p:spPr>
            <a:xfrm>
              <a:off x="544923" y="2418093"/>
              <a:ext cx="144313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宏观环境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26578" y="2368699"/>
            <a:ext cx="3562578" cy="890693"/>
            <a:chOff x="544923" y="2418093"/>
            <a:chExt cx="4750103" cy="1187591"/>
          </a:xfrm>
        </p:grpSpPr>
        <p:sp>
          <p:nvSpPr>
            <p:cNvPr id="14" name="矩形 13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文本框 30"/>
            <p:cNvSpPr txBox="1"/>
            <p:nvPr/>
          </p:nvSpPr>
          <p:spPr>
            <a:xfrm>
              <a:off x="544923" y="2418093"/>
              <a:ext cx="144313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宏观环境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6578" y="3432509"/>
            <a:ext cx="3562578" cy="890693"/>
            <a:chOff x="544923" y="2418093"/>
            <a:chExt cx="4750103" cy="1187591"/>
          </a:xfrm>
        </p:grpSpPr>
        <p:sp>
          <p:nvSpPr>
            <p:cNvPr id="18" name="矩形 17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文本框 34"/>
            <p:cNvSpPr txBox="1"/>
            <p:nvPr/>
          </p:nvSpPr>
          <p:spPr>
            <a:xfrm>
              <a:off x="544923" y="2418093"/>
              <a:ext cx="144313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宏观环境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Freeform 7"/>
          <p:cNvSpPr>
            <a:spLocks noChangeAspect="1" noEditPoints="1"/>
          </p:cNvSpPr>
          <p:nvPr/>
        </p:nvSpPr>
        <p:spPr bwMode="auto">
          <a:xfrm>
            <a:off x="6960821" y="3363904"/>
            <a:ext cx="579557" cy="432923"/>
          </a:xfrm>
          <a:custGeom>
            <a:avLst/>
            <a:gdLst>
              <a:gd name="T0" fmla="*/ 485 w 527"/>
              <a:gd name="T1" fmla="*/ 294 h 394"/>
              <a:gd name="T2" fmla="*/ 42 w 527"/>
              <a:gd name="T3" fmla="*/ 294 h 394"/>
              <a:gd name="T4" fmla="*/ 9 w 527"/>
              <a:gd name="T5" fmla="*/ 359 h 394"/>
              <a:gd name="T6" fmla="*/ 518 w 527"/>
              <a:gd name="T7" fmla="*/ 359 h 394"/>
              <a:gd name="T8" fmla="*/ 485 w 527"/>
              <a:gd name="T9" fmla="*/ 294 h 394"/>
              <a:gd name="T10" fmla="*/ 208 w 527"/>
              <a:gd name="T11" fmla="*/ 343 h 394"/>
              <a:gd name="T12" fmla="*/ 222 w 527"/>
              <a:gd name="T13" fmla="*/ 317 h 394"/>
              <a:gd name="T14" fmla="*/ 307 w 527"/>
              <a:gd name="T15" fmla="*/ 317 h 394"/>
              <a:gd name="T16" fmla="*/ 319 w 527"/>
              <a:gd name="T17" fmla="*/ 343 h 394"/>
              <a:gd name="T18" fmla="*/ 208 w 527"/>
              <a:gd name="T19" fmla="*/ 343 h 394"/>
              <a:gd name="T20" fmla="*/ 478 w 527"/>
              <a:gd name="T21" fmla="*/ 280 h 394"/>
              <a:gd name="T22" fmla="*/ 478 w 527"/>
              <a:gd name="T23" fmla="*/ 278 h 394"/>
              <a:gd name="T24" fmla="*/ 478 w 527"/>
              <a:gd name="T25" fmla="*/ 277 h 394"/>
              <a:gd name="T26" fmla="*/ 478 w 527"/>
              <a:gd name="T27" fmla="*/ 12 h 394"/>
              <a:gd name="T28" fmla="*/ 465 w 527"/>
              <a:gd name="T29" fmla="*/ 0 h 394"/>
              <a:gd name="T30" fmla="*/ 62 w 527"/>
              <a:gd name="T31" fmla="*/ 0 h 394"/>
              <a:gd name="T32" fmla="*/ 49 w 527"/>
              <a:gd name="T33" fmla="*/ 12 h 394"/>
              <a:gd name="T34" fmla="*/ 49 w 527"/>
              <a:gd name="T35" fmla="*/ 277 h 394"/>
              <a:gd name="T36" fmla="*/ 50 w 527"/>
              <a:gd name="T37" fmla="*/ 278 h 394"/>
              <a:gd name="T38" fmla="*/ 49 w 527"/>
              <a:gd name="T39" fmla="*/ 280 h 394"/>
              <a:gd name="T40" fmla="*/ 49 w 527"/>
              <a:gd name="T41" fmla="*/ 280 h 394"/>
              <a:gd name="T42" fmla="*/ 478 w 527"/>
              <a:gd name="T43" fmla="*/ 280 h 394"/>
              <a:gd name="T44" fmla="*/ 447 w 527"/>
              <a:gd name="T45" fmla="*/ 259 h 394"/>
              <a:gd name="T46" fmla="*/ 80 w 527"/>
              <a:gd name="T47" fmla="*/ 259 h 394"/>
              <a:gd name="T48" fmla="*/ 80 w 527"/>
              <a:gd name="T49" fmla="*/ 30 h 394"/>
              <a:gd name="T50" fmla="*/ 447 w 527"/>
              <a:gd name="T51" fmla="*/ 30 h 394"/>
              <a:gd name="T52" fmla="*/ 447 w 527"/>
              <a:gd name="T53" fmla="*/ 259 h 394"/>
              <a:gd name="T54" fmla="*/ 526 w 527"/>
              <a:gd name="T55" fmla="*/ 373 h 394"/>
              <a:gd name="T56" fmla="*/ 1 w 527"/>
              <a:gd name="T57" fmla="*/ 373 h 394"/>
              <a:gd name="T58" fmla="*/ 0 w 527"/>
              <a:gd name="T59" fmla="*/ 376 h 394"/>
              <a:gd name="T60" fmla="*/ 12 w 527"/>
              <a:gd name="T61" fmla="*/ 394 h 394"/>
              <a:gd name="T62" fmla="*/ 515 w 527"/>
              <a:gd name="T63" fmla="*/ 394 h 394"/>
              <a:gd name="T64" fmla="*/ 527 w 527"/>
              <a:gd name="T65" fmla="*/ 376 h 394"/>
              <a:gd name="T66" fmla="*/ 526 w 527"/>
              <a:gd name="T67" fmla="*/ 373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7" h="394">
                <a:moveTo>
                  <a:pt x="485" y="294"/>
                </a:moveTo>
                <a:cubicBezTo>
                  <a:pt x="42" y="294"/>
                  <a:pt x="42" y="294"/>
                  <a:pt x="42" y="294"/>
                </a:cubicBezTo>
                <a:cubicBezTo>
                  <a:pt x="9" y="359"/>
                  <a:pt x="9" y="359"/>
                  <a:pt x="9" y="359"/>
                </a:cubicBezTo>
                <a:cubicBezTo>
                  <a:pt x="518" y="359"/>
                  <a:pt x="518" y="359"/>
                  <a:pt x="518" y="359"/>
                </a:cubicBezTo>
                <a:lnTo>
                  <a:pt x="485" y="294"/>
                </a:lnTo>
                <a:close/>
                <a:moveTo>
                  <a:pt x="208" y="343"/>
                </a:moveTo>
                <a:cubicBezTo>
                  <a:pt x="222" y="317"/>
                  <a:pt x="222" y="317"/>
                  <a:pt x="222" y="317"/>
                </a:cubicBezTo>
                <a:cubicBezTo>
                  <a:pt x="307" y="317"/>
                  <a:pt x="307" y="317"/>
                  <a:pt x="307" y="317"/>
                </a:cubicBezTo>
                <a:cubicBezTo>
                  <a:pt x="319" y="343"/>
                  <a:pt x="319" y="343"/>
                  <a:pt x="319" y="343"/>
                </a:cubicBezTo>
                <a:lnTo>
                  <a:pt x="208" y="343"/>
                </a:lnTo>
                <a:close/>
                <a:moveTo>
                  <a:pt x="478" y="280"/>
                </a:moveTo>
                <a:cubicBezTo>
                  <a:pt x="478" y="279"/>
                  <a:pt x="478" y="279"/>
                  <a:pt x="478" y="278"/>
                </a:cubicBezTo>
                <a:cubicBezTo>
                  <a:pt x="478" y="278"/>
                  <a:pt x="478" y="278"/>
                  <a:pt x="478" y="277"/>
                </a:cubicBezTo>
                <a:cubicBezTo>
                  <a:pt x="478" y="12"/>
                  <a:pt x="478" y="12"/>
                  <a:pt x="478" y="12"/>
                </a:cubicBezTo>
                <a:cubicBezTo>
                  <a:pt x="478" y="5"/>
                  <a:pt x="472" y="0"/>
                  <a:pt x="46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5" y="0"/>
                  <a:pt x="49" y="5"/>
                  <a:pt x="49" y="12"/>
                </a:cubicBezTo>
                <a:cubicBezTo>
                  <a:pt x="49" y="277"/>
                  <a:pt x="49" y="277"/>
                  <a:pt x="49" y="277"/>
                </a:cubicBezTo>
                <a:cubicBezTo>
                  <a:pt x="49" y="278"/>
                  <a:pt x="50" y="278"/>
                  <a:pt x="50" y="278"/>
                </a:cubicBezTo>
                <a:cubicBezTo>
                  <a:pt x="50" y="279"/>
                  <a:pt x="49" y="279"/>
                  <a:pt x="49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78" y="280"/>
                  <a:pt x="478" y="280"/>
                  <a:pt x="478" y="280"/>
                </a:cubicBezTo>
                <a:close/>
                <a:moveTo>
                  <a:pt x="447" y="259"/>
                </a:moveTo>
                <a:cubicBezTo>
                  <a:pt x="80" y="259"/>
                  <a:pt x="80" y="259"/>
                  <a:pt x="80" y="259"/>
                </a:cubicBezTo>
                <a:cubicBezTo>
                  <a:pt x="80" y="30"/>
                  <a:pt x="80" y="30"/>
                  <a:pt x="80" y="30"/>
                </a:cubicBezTo>
                <a:cubicBezTo>
                  <a:pt x="447" y="30"/>
                  <a:pt x="447" y="30"/>
                  <a:pt x="447" y="30"/>
                </a:cubicBezTo>
                <a:lnTo>
                  <a:pt x="447" y="259"/>
                </a:lnTo>
                <a:close/>
                <a:moveTo>
                  <a:pt x="526" y="373"/>
                </a:moveTo>
                <a:cubicBezTo>
                  <a:pt x="1" y="373"/>
                  <a:pt x="1" y="373"/>
                  <a:pt x="1" y="373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82"/>
                  <a:pt x="6" y="394"/>
                  <a:pt x="12" y="394"/>
                </a:cubicBezTo>
                <a:cubicBezTo>
                  <a:pt x="515" y="394"/>
                  <a:pt x="515" y="394"/>
                  <a:pt x="515" y="394"/>
                </a:cubicBezTo>
                <a:cubicBezTo>
                  <a:pt x="521" y="394"/>
                  <a:pt x="527" y="382"/>
                  <a:pt x="527" y="376"/>
                </a:cubicBezTo>
                <a:lnTo>
                  <a:pt x="526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783590">
              <a:defRPr/>
            </a:pPr>
            <a:endParaRPr lang="zh-CN" altLang="en-US" sz="1800" kern="0">
              <a:solidFill>
                <a:srgbClr val="464646"/>
              </a:solidFill>
              <a:latin typeface="Segoe UI" panose="020B0502040204020203"/>
              <a:ea typeface="微软雅黑" panose="020B0503020204020204" pitchFamily="34" charset="-122"/>
            </a:endParaRPr>
          </a:p>
        </p:txBody>
      </p:sp>
      <p:grpSp>
        <p:nvGrpSpPr>
          <p:cNvPr id="22" name="Group 10"/>
          <p:cNvGrpSpPr>
            <a:grpSpLocks noChangeAspect="1"/>
          </p:cNvGrpSpPr>
          <p:nvPr/>
        </p:nvGrpSpPr>
        <p:grpSpPr bwMode="auto">
          <a:xfrm>
            <a:off x="5840028" y="2702269"/>
            <a:ext cx="563579" cy="563578"/>
            <a:chOff x="6494" y="821"/>
            <a:chExt cx="381" cy="381"/>
          </a:xfrm>
          <a:solidFill>
            <a:schemeClr val="bg1"/>
          </a:solidFill>
        </p:grpSpPr>
        <p:sp>
          <p:nvSpPr>
            <p:cNvPr id="23" name="Freeform 11"/>
            <p:cNvSpPr/>
            <p:nvPr/>
          </p:nvSpPr>
          <p:spPr bwMode="auto">
            <a:xfrm>
              <a:off x="6494" y="844"/>
              <a:ext cx="362" cy="358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2"/>
            <p:cNvSpPr/>
            <p:nvPr/>
          </p:nvSpPr>
          <p:spPr bwMode="auto">
            <a:xfrm>
              <a:off x="6696" y="821"/>
              <a:ext cx="179" cy="179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47973" y="1882433"/>
            <a:ext cx="415050" cy="580690"/>
            <a:chOff x="8239035" y="2834443"/>
            <a:chExt cx="553400" cy="774253"/>
          </a:xfrm>
        </p:grpSpPr>
        <p:sp>
          <p:nvSpPr>
            <p:cNvPr id="26" name="Freeform 10"/>
            <p:cNvSpPr/>
            <p:nvPr/>
          </p:nvSpPr>
          <p:spPr bwMode="auto">
            <a:xfrm>
              <a:off x="8315191" y="2834443"/>
              <a:ext cx="309701" cy="142158"/>
            </a:xfrm>
            <a:custGeom>
              <a:avLst/>
              <a:gdLst>
                <a:gd name="T0" fmla="*/ 43 w 50"/>
                <a:gd name="T1" fmla="*/ 22 h 23"/>
                <a:gd name="T2" fmla="*/ 50 w 50"/>
                <a:gd name="T3" fmla="*/ 0 h 23"/>
                <a:gd name="T4" fmla="*/ 15 w 50"/>
                <a:gd name="T5" fmla="*/ 0 h 23"/>
                <a:gd name="T6" fmla="*/ 20 w 50"/>
                <a:gd name="T7" fmla="*/ 21 h 23"/>
                <a:gd name="T8" fmla="*/ 0 w 50"/>
                <a:gd name="T9" fmla="*/ 11 h 23"/>
                <a:gd name="T10" fmla="*/ 1 w 50"/>
                <a:gd name="T11" fmla="*/ 14 h 23"/>
                <a:gd name="T12" fmla="*/ 19 w 50"/>
                <a:gd name="T13" fmla="*/ 23 h 23"/>
                <a:gd name="T14" fmla="*/ 20 w 50"/>
                <a:gd name="T15" fmla="*/ 22 h 23"/>
                <a:gd name="T16" fmla="*/ 43 w 5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3" y="22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7" y="17"/>
                    <a:pt x="8" y="8"/>
                    <a:pt x="0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8" y="11"/>
                    <a:pt x="16" y="20"/>
                    <a:pt x="19" y="23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8239035" y="2976601"/>
              <a:ext cx="553400" cy="632095"/>
            </a:xfrm>
            <a:custGeom>
              <a:avLst/>
              <a:gdLst>
                <a:gd name="T0" fmla="*/ 58 w 89"/>
                <a:gd name="T1" fmla="*/ 2 h 103"/>
                <a:gd name="T2" fmla="*/ 58 w 89"/>
                <a:gd name="T3" fmla="*/ 2 h 103"/>
                <a:gd name="T4" fmla="*/ 30 w 89"/>
                <a:gd name="T5" fmla="*/ 2 h 103"/>
                <a:gd name="T6" fmla="*/ 31 w 89"/>
                <a:gd name="T7" fmla="*/ 0 h 103"/>
                <a:gd name="T8" fmla="*/ 16 w 89"/>
                <a:gd name="T9" fmla="*/ 0 h 103"/>
                <a:gd name="T10" fmla="*/ 14 w 89"/>
                <a:gd name="T11" fmla="*/ 2 h 103"/>
                <a:gd name="T12" fmla="*/ 22 w 89"/>
                <a:gd name="T13" fmla="*/ 5 h 103"/>
                <a:gd name="T14" fmla="*/ 27 w 89"/>
                <a:gd name="T15" fmla="*/ 4 h 103"/>
                <a:gd name="T16" fmla="*/ 0 w 89"/>
                <a:gd name="T17" fmla="*/ 58 h 103"/>
                <a:gd name="T18" fmla="*/ 45 w 89"/>
                <a:gd name="T19" fmla="*/ 103 h 103"/>
                <a:gd name="T20" fmla="*/ 89 w 89"/>
                <a:gd name="T21" fmla="*/ 58 h 103"/>
                <a:gd name="T22" fmla="*/ 58 w 89"/>
                <a:gd name="T23" fmla="*/ 2 h 103"/>
                <a:gd name="T24" fmla="*/ 57 w 89"/>
                <a:gd name="T25" fmla="*/ 73 h 103"/>
                <a:gd name="T26" fmla="*/ 49 w 89"/>
                <a:gd name="T27" fmla="*/ 77 h 103"/>
                <a:gd name="T28" fmla="*/ 49 w 89"/>
                <a:gd name="T29" fmla="*/ 84 h 103"/>
                <a:gd name="T30" fmla="*/ 41 w 89"/>
                <a:gd name="T31" fmla="*/ 84 h 103"/>
                <a:gd name="T32" fmla="*/ 41 w 89"/>
                <a:gd name="T33" fmla="*/ 77 h 103"/>
                <a:gd name="T34" fmla="*/ 32 w 89"/>
                <a:gd name="T35" fmla="*/ 73 h 103"/>
                <a:gd name="T36" fmla="*/ 27 w 89"/>
                <a:gd name="T37" fmla="*/ 63 h 103"/>
                <a:gd name="T38" fmla="*/ 27 w 89"/>
                <a:gd name="T39" fmla="*/ 61 h 103"/>
                <a:gd name="T40" fmla="*/ 34 w 89"/>
                <a:gd name="T41" fmla="*/ 61 h 103"/>
                <a:gd name="T42" fmla="*/ 34 w 89"/>
                <a:gd name="T43" fmla="*/ 62 h 103"/>
                <a:gd name="T44" fmla="*/ 37 w 89"/>
                <a:gd name="T45" fmla="*/ 69 h 103"/>
                <a:gd name="T46" fmla="*/ 45 w 89"/>
                <a:gd name="T47" fmla="*/ 71 h 103"/>
                <a:gd name="T48" fmla="*/ 52 w 89"/>
                <a:gd name="T49" fmla="*/ 69 h 103"/>
                <a:gd name="T50" fmla="*/ 55 w 89"/>
                <a:gd name="T51" fmla="*/ 62 h 103"/>
                <a:gd name="T52" fmla="*/ 52 w 89"/>
                <a:gd name="T53" fmla="*/ 56 h 103"/>
                <a:gd name="T54" fmla="*/ 43 w 89"/>
                <a:gd name="T55" fmla="*/ 53 h 103"/>
                <a:gd name="T56" fmla="*/ 32 w 89"/>
                <a:gd name="T57" fmla="*/ 48 h 103"/>
                <a:gd name="T58" fmla="*/ 29 w 89"/>
                <a:gd name="T59" fmla="*/ 39 h 103"/>
                <a:gd name="T60" fmla="*/ 33 w 89"/>
                <a:gd name="T61" fmla="*/ 29 h 103"/>
                <a:gd name="T62" fmla="*/ 41 w 89"/>
                <a:gd name="T63" fmla="*/ 25 h 103"/>
                <a:gd name="T64" fmla="*/ 41 w 89"/>
                <a:gd name="T65" fmla="*/ 19 h 103"/>
                <a:gd name="T66" fmla="*/ 49 w 89"/>
                <a:gd name="T67" fmla="*/ 19 h 103"/>
                <a:gd name="T68" fmla="*/ 49 w 89"/>
                <a:gd name="T69" fmla="*/ 25 h 103"/>
                <a:gd name="T70" fmla="*/ 57 w 89"/>
                <a:gd name="T71" fmla="*/ 29 h 103"/>
                <a:gd name="T72" fmla="*/ 62 w 89"/>
                <a:gd name="T73" fmla="*/ 39 h 103"/>
                <a:gd name="T74" fmla="*/ 62 w 89"/>
                <a:gd name="T75" fmla="*/ 40 h 103"/>
                <a:gd name="T76" fmla="*/ 54 w 89"/>
                <a:gd name="T77" fmla="*/ 40 h 103"/>
                <a:gd name="T78" fmla="*/ 54 w 89"/>
                <a:gd name="T79" fmla="*/ 39 h 103"/>
                <a:gd name="T80" fmla="*/ 52 w 89"/>
                <a:gd name="T81" fmla="*/ 33 h 103"/>
                <a:gd name="T82" fmla="*/ 45 w 89"/>
                <a:gd name="T83" fmla="*/ 31 h 103"/>
                <a:gd name="T84" fmla="*/ 38 w 89"/>
                <a:gd name="T85" fmla="*/ 33 h 103"/>
                <a:gd name="T86" fmla="*/ 36 w 89"/>
                <a:gd name="T87" fmla="*/ 39 h 103"/>
                <a:gd name="T88" fmla="*/ 38 w 89"/>
                <a:gd name="T89" fmla="*/ 43 h 103"/>
                <a:gd name="T90" fmla="*/ 46 w 89"/>
                <a:gd name="T91" fmla="*/ 47 h 103"/>
                <a:gd name="T92" fmla="*/ 58 w 89"/>
                <a:gd name="T93" fmla="*/ 52 h 103"/>
                <a:gd name="T94" fmla="*/ 63 w 89"/>
                <a:gd name="T95" fmla="*/ 62 h 103"/>
                <a:gd name="T96" fmla="*/ 57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2"/>
                    <a:pt x="20" y="3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4"/>
                    <a:pt x="19" y="5"/>
                    <a:pt x="22" y="5"/>
                  </a:cubicBezTo>
                  <a:cubicBezTo>
                    <a:pt x="24" y="5"/>
                    <a:pt x="26" y="4"/>
                    <a:pt x="27" y="4"/>
                  </a:cubicBezTo>
                  <a:cubicBezTo>
                    <a:pt x="11" y="15"/>
                    <a:pt x="0" y="40"/>
                    <a:pt x="0" y="58"/>
                  </a:cubicBezTo>
                  <a:cubicBezTo>
                    <a:pt x="0" y="83"/>
                    <a:pt x="20" y="103"/>
                    <a:pt x="45" y="103"/>
                  </a:cubicBezTo>
                  <a:cubicBezTo>
                    <a:pt x="69" y="103"/>
                    <a:pt x="89" y="83"/>
                    <a:pt x="89" y="58"/>
                  </a:cubicBezTo>
                  <a:cubicBezTo>
                    <a:pt x="89" y="38"/>
                    <a:pt x="76" y="11"/>
                    <a:pt x="58" y="2"/>
                  </a:cubicBezTo>
                  <a:close/>
                  <a:moveTo>
                    <a:pt x="57" y="73"/>
                  </a:moveTo>
                  <a:cubicBezTo>
                    <a:pt x="55" y="75"/>
                    <a:pt x="52" y="76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7" y="76"/>
                    <a:pt x="34" y="75"/>
                    <a:pt x="32" y="73"/>
                  </a:cubicBezTo>
                  <a:cubicBezTo>
                    <a:pt x="28" y="70"/>
                    <a:pt x="27" y="67"/>
                    <a:pt x="27" y="63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65"/>
                    <a:pt x="35" y="67"/>
                    <a:pt x="37" y="69"/>
                  </a:cubicBezTo>
                  <a:cubicBezTo>
                    <a:pt x="39" y="70"/>
                    <a:pt x="41" y="71"/>
                    <a:pt x="45" y="71"/>
                  </a:cubicBezTo>
                  <a:cubicBezTo>
                    <a:pt x="48" y="71"/>
                    <a:pt x="50" y="70"/>
                    <a:pt x="52" y="69"/>
                  </a:cubicBezTo>
                  <a:cubicBezTo>
                    <a:pt x="54" y="67"/>
                    <a:pt x="55" y="65"/>
                    <a:pt x="55" y="62"/>
                  </a:cubicBezTo>
                  <a:cubicBezTo>
                    <a:pt x="55" y="60"/>
                    <a:pt x="54" y="58"/>
                    <a:pt x="52" y="56"/>
                  </a:cubicBezTo>
                  <a:cubicBezTo>
                    <a:pt x="51" y="55"/>
                    <a:pt x="48" y="54"/>
                    <a:pt x="43" y="53"/>
                  </a:cubicBezTo>
                  <a:cubicBezTo>
                    <a:pt x="38" y="52"/>
                    <a:pt x="35" y="50"/>
                    <a:pt x="32" y="48"/>
                  </a:cubicBezTo>
                  <a:cubicBezTo>
                    <a:pt x="30" y="45"/>
                    <a:pt x="29" y="42"/>
                    <a:pt x="29" y="39"/>
                  </a:cubicBezTo>
                  <a:cubicBezTo>
                    <a:pt x="29" y="35"/>
                    <a:pt x="30" y="31"/>
                    <a:pt x="33" y="29"/>
                  </a:cubicBezTo>
                  <a:cubicBezTo>
                    <a:pt x="35" y="27"/>
                    <a:pt x="38" y="26"/>
                    <a:pt x="41" y="2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2" y="25"/>
                    <a:pt x="55" y="27"/>
                    <a:pt x="57" y="29"/>
                  </a:cubicBezTo>
                  <a:cubicBezTo>
                    <a:pt x="60" y="31"/>
                    <a:pt x="62" y="35"/>
                    <a:pt x="62" y="39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6"/>
                    <a:pt x="53" y="34"/>
                    <a:pt x="52" y="33"/>
                  </a:cubicBezTo>
                  <a:cubicBezTo>
                    <a:pt x="50" y="32"/>
                    <a:pt x="48" y="31"/>
                    <a:pt x="45" y="31"/>
                  </a:cubicBezTo>
                  <a:cubicBezTo>
                    <a:pt x="42" y="31"/>
                    <a:pt x="40" y="32"/>
                    <a:pt x="38" y="33"/>
                  </a:cubicBezTo>
                  <a:cubicBezTo>
                    <a:pt x="37" y="34"/>
                    <a:pt x="36" y="36"/>
                    <a:pt x="36" y="39"/>
                  </a:cubicBezTo>
                  <a:cubicBezTo>
                    <a:pt x="36" y="41"/>
                    <a:pt x="37" y="42"/>
                    <a:pt x="38" y="43"/>
                  </a:cubicBezTo>
                  <a:cubicBezTo>
                    <a:pt x="40" y="45"/>
                    <a:pt x="42" y="46"/>
                    <a:pt x="46" y="47"/>
                  </a:cubicBezTo>
                  <a:cubicBezTo>
                    <a:pt x="52" y="48"/>
                    <a:pt x="56" y="50"/>
                    <a:pt x="58" y="52"/>
                  </a:cubicBezTo>
                  <a:cubicBezTo>
                    <a:pt x="61" y="55"/>
                    <a:pt x="63" y="58"/>
                    <a:pt x="63" y="62"/>
                  </a:cubicBezTo>
                  <a:cubicBezTo>
                    <a:pt x="63" y="66"/>
                    <a:pt x="61" y="70"/>
                    <a:pt x="57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8" name="文本框 43"/>
          <p:cNvSpPr txBox="1"/>
          <p:nvPr/>
        </p:nvSpPr>
        <p:spPr>
          <a:xfrm>
            <a:off x="6081721" y="1153420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44"/>
          <p:cNvSpPr txBox="1"/>
          <p:nvPr/>
        </p:nvSpPr>
        <p:spPr>
          <a:xfrm>
            <a:off x="4873287" y="3117548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45"/>
          <p:cNvSpPr txBox="1"/>
          <p:nvPr/>
        </p:nvSpPr>
        <p:spPr>
          <a:xfrm>
            <a:off x="7605212" y="4256947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宏观环境利好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3" name="矩形 32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154146" y="984464"/>
            <a:ext cx="7162269" cy="1545453"/>
            <a:chOff x="2954339" y="1292764"/>
            <a:chExt cx="7162269" cy="1545453"/>
          </a:xfrm>
        </p:grpSpPr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2954339" y="1637888"/>
              <a:ext cx="716226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963100" y="1292764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62908" y="2393477"/>
            <a:ext cx="6907149" cy="2122489"/>
            <a:chOff x="1162907" y="2401888"/>
            <a:chExt cx="6907149" cy="2122489"/>
          </a:xfrm>
          <a:solidFill>
            <a:schemeClr val="accent1">
              <a:lumMod val="50000"/>
            </a:schemeClr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1162907" y="2401888"/>
              <a:ext cx="6907149" cy="2122489"/>
              <a:chOff x="1162907" y="2300288"/>
              <a:chExt cx="6907149" cy="2122489"/>
            </a:xfrm>
            <a:grpFill/>
          </p:grpSpPr>
          <p:sp>
            <p:nvSpPr>
              <p:cNvPr id="22" name="任意多边形 21"/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1162907" y="2300288"/>
                <a:ext cx="6840760" cy="2122489"/>
                <a:chOff x="1162907" y="2300288"/>
                <a:chExt cx="6840760" cy="2122489"/>
              </a:xfrm>
              <a:grpFill/>
            </p:grpSpPr>
            <p:sp>
              <p:nvSpPr>
                <p:cNvPr id="24" name="任意多边形 23"/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1162907" y="2359707"/>
                  <a:ext cx="6840760" cy="206307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1410341" y="2753434"/>
              <a:ext cx="4942928" cy="14773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660232" y="2393477"/>
            <a:ext cx="1396955" cy="1358900"/>
            <a:chOff x="6919459" y="2300288"/>
            <a:chExt cx="1396955" cy="1358900"/>
          </a:xfrm>
          <a:solidFill>
            <a:srgbClr val="00B0F0"/>
          </a:solidFill>
        </p:grpSpPr>
        <p:sp>
          <p:nvSpPr>
            <p:cNvPr id="27" name="任意多边形 26"/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-1" fmla="*/ 0 w 1319348"/>
                <a:gd name="connsiteY0-2" fmla="*/ 5987 h 1299210"/>
                <a:gd name="connsiteX1-3" fmla="*/ 1319348 w 1319348"/>
                <a:gd name="connsiteY1-4" fmla="*/ 1299210 h 1299210"/>
                <a:gd name="connsiteX2-5" fmla="*/ 1319348 w 1319348"/>
                <a:gd name="connsiteY2-6" fmla="*/ 397873 h 1299210"/>
                <a:gd name="connsiteX3-7" fmla="*/ 908413 w 1319348"/>
                <a:gd name="connsiteY3-8" fmla="*/ 0 h 1299210"/>
                <a:gd name="connsiteX4-9" fmla="*/ 0 w 1319348"/>
                <a:gd name="connsiteY4-10" fmla="*/ 5987 h 1299210"/>
                <a:gd name="connsiteX0-11" fmla="*/ 0 w 1333635"/>
                <a:gd name="connsiteY0-12" fmla="*/ 1225 h 1299210"/>
                <a:gd name="connsiteX1-13" fmla="*/ 1333635 w 1333635"/>
                <a:gd name="connsiteY1-14" fmla="*/ 1299210 h 1299210"/>
                <a:gd name="connsiteX2-15" fmla="*/ 1333635 w 1333635"/>
                <a:gd name="connsiteY2-16" fmla="*/ 397873 h 1299210"/>
                <a:gd name="connsiteX3-17" fmla="*/ 922700 w 1333635"/>
                <a:gd name="connsiteY3-18" fmla="*/ 0 h 1299210"/>
                <a:gd name="connsiteX4-19" fmla="*/ 0 w 1333635"/>
                <a:gd name="connsiteY4-20" fmla="*/ 1225 h 12992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2637414">
              <a:off x="7160398" y="2597343"/>
              <a:ext cx="90281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自身对目标的重视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0" name="矩形 29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8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349699" y="1534589"/>
            <a:ext cx="2400300" cy="24003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84646" y="1169536"/>
            <a:ext cx="3130406" cy="3130406"/>
          </a:xfrm>
          <a:prstGeom prst="ellipse">
            <a:avLst/>
          </a:prstGeom>
          <a:noFill/>
          <a:ln w="3175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71423" y="1319685"/>
            <a:ext cx="2865073" cy="1123955"/>
            <a:chOff x="544923" y="2418093"/>
            <a:chExt cx="3820097" cy="1498607"/>
          </a:xfrm>
        </p:grpSpPr>
        <p:sp>
          <p:nvSpPr>
            <p:cNvPr id="18" name="矩形 17"/>
            <p:cNvSpPr/>
            <p:nvPr/>
          </p:nvSpPr>
          <p:spPr>
            <a:xfrm>
              <a:off x="544924" y="2729109"/>
              <a:ext cx="3820096" cy="1187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7"/>
            <p:cNvSpPr txBox="1"/>
            <p:nvPr/>
          </p:nvSpPr>
          <p:spPr>
            <a:xfrm>
              <a:off x="544923" y="241809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609" y="2477598"/>
            <a:ext cx="2865072" cy="1093685"/>
            <a:chOff x="449775" y="2458453"/>
            <a:chExt cx="3820096" cy="1458247"/>
          </a:xfrm>
        </p:grpSpPr>
        <p:sp>
          <p:nvSpPr>
            <p:cNvPr id="22" name="矩形 21"/>
            <p:cNvSpPr/>
            <p:nvPr/>
          </p:nvSpPr>
          <p:spPr>
            <a:xfrm>
              <a:off x="449775" y="2729109"/>
              <a:ext cx="3820096" cy="1187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2512785" y="245845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06887" y="1891777"/>
            <a:ext cx="1685925" cy="1685925"/>
            <a:chOff x="4862685" y="2533650"/>
            <a:chExt cx="2247900" cy="2247900"/>
          </a:xfrm>
        </p:grpSpPr>
        <p:sp>
          <p:nvSpPr>
            <p:cNvPr id="26" name="椭圆 25"/>
            <p:cNvSpPr/>
            <p:nvPr/>
          </p:nvSpPr>
          <p:spPr>
            <a:xfrm>
              <a:off x="4862685" y="2533650"/>
              <a:ext cx="2247900" cy="22479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7"/>
            <p:cNvSpPr>
              <a:spLocks noChangeAspect="1" noEditPoints="1"/>
            </p:cNvSpPr>
            <p:nvPr/>
          </p:nvSpPr>
          <p:spPr bwMode="auto">
            <a:xfrm>
              <a:off x="5600263" y="3172305"/>
              <a:ext cx="772742" cy="577230"/>
            </a:xfrm>
            <a:custGeom>
              <a:avLst/>
              <a:gdLst>
                <a:gd name="T0" fmla="*/ 485 w 527"/>
                <a:gd name="T1" fmla="*/ 294 h 394"/>
                <a:gd name="T2" fmla="*/ 42 w 527"/>
                <a:gd name="T3" fmla="*/ 294 h 394"/>
                <a:gd name="T4" fmla="*/ 9 w 527"/>
                <a:gd name="T5" fmla="*/ 359 h 394"/>
                <a:gd name="T6" fmla="*/ 518 w 527"/>
                <a:gd name="T7" fmla="*/ 359 h 394"/>
                <a:gd name="T8" fmla="*/ 485 w 527"/>
                <a:gd name="T9" fmla="*/ 294 h 394"/>
                <a:gd name="T10" fmla="*/ 208 w 527"/>
                <a:gd name="T11" fmla="*/ 343 h 394"/>
                <a:gd name="T12" fmla="*/ 222 w 527"/>
                <a:gd name="T13" fmla="*/ 317 h 394"/>
                <a:gd name="T14" fmla="*/ 307 w 527"/>
                <a:gd name="T15" fmla="*/ 317 h 394"/>
                <a:gd name="T16" fmla="*/ 319 w 527"/>
                <a:gd name="T17" fmla="*/ 343 h 394"/>
                <a:gd name="T18" fmla="*/ 208 w 527"/>
                <a:gd name="T19" fmla="*/ 343 h 394"/>
                <a:gd name="T20" fmla="*/ 478 w 527"/>
                <a:gd name="T21" fmla="*/ 280 h 394"/>
                <a:gd name="T22" fmla="*/ 478 w 527"/>
                <a:gd name="T23" fmla="*/ 278 h 394"/>
                <a:gd name="T24" fmla="*/ 478 w 527"/>
                <a:gd name="T25" fmla="*/ 277 h 394"/>
                <a:gd name="T26" fmla="*/ 478 w 527"/>
                <a:gd name="T27" fmla="*/ 12 h 394"/>
                <a:gd name="T28" fmla="*/ 465 w 527"/>
                <a:gd name="T29" fmla="*/ 0 h 394"/>
                <a:gd name="T30" fmla="*/ 62 w 527"/>
                <a:gd name="T31" fmla="*/ 0 h 394"/>
                <a:gd name="T32" fmla="*/ 49 w 527"/>
                <a:gd name="T33" fmla="*/ 12 h 394"/>
                <a:gd name="T34" fmla="*/ 49 w 527"/>
                <a:gd name="T35" fmla="*/ 277 h 394"/>
                <a:gd name="T36" fmla="*/ 50 w 527"/>
                <a:gd name="T37" fmla="*/ 278 h 394"/>
                <a:gd name="T38" fmla="*/ 49 w 527"/>
                <a:gd name="T39" fmla="*/ 280 h 394"/>
                <a:gd name="T40" fmla="*/ 49 w 527"/>
                <a:gd name="T41" fmla="*/ 280 h 394"/>
                <a:gd name="T42" fmla="*/ 478 w 527"/>
                <a:gd name="T43" fmla="*/ 280 h 394"/>
                <a:gd name="T44" fmla="*/ 447 w 527"/>
                <a:gd name="T45" fmla="*/ 259 h 394"/>
                <a:gd name="T46" fmla="*/ 80 w 527"/>
                <a:gd name="T47" fmla="*/ 259 h 394"/>
                <a:gd name="T48" fmla="*/ 80 w 527"/>
                <a:gd name="T49" fmla="*/ 30 h 394"/>
                <a:gd name="T50" fmla="*/ 447 w 527"/>
                <a:gd name="T51" fmla="*/ 30 h 394"/>
                <a:gd name="T52" fmla="*/ 447 w 527"/>
                <a:gd name="T53" fmla="*/ 259 h 394"/>
                <a:gd name="T54" fmla="*/ 526 w 527"/>
                <a:gd name="T55" fmla="*/ 373 h 394"/>
                <a:gd name="T56" fmla="*/ 1 w 527"/>
                <a:gd name="T57" fmla="*/ 373 h 394"/>
                <a:gd name="T58" fmla="*/ 0 w 527"/>
                <a:gd name="T59" fmla="*/ 376 h 394"/>
                <a:gd name="T60" fmla="*/ 12 w 527"/>
                <a:gd name="T61" fmla="*/ 394 h 394"/>
                <a:gd name="T62" fmla="*/ 515 w 527"/>
                <a:gd name="T63" fmla="*/ 394 h 394"/>
                <a:gd name="T64" fmla="*/ 527 w 527"/>
                <a:gd name="T65" fmla="*/ 376 h 394"/>
                <a:gd name="T66" fmla="*/ 526 w 527"/>
                <a:gd name="T67" fmla="*/ 37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7" h="394">
                  <a:moveTo>
                    <a:pt x="485" y="294"/>
                  </a:moveTo>
                  <a:cubicBezTo>
                    <a:pt x="42" y="294"/>
                    <a:pt x="42" y="294"/>
                    <a:pt x="42" y="294"/>
                  </a:cubicBezTo>
                  <a:cubicBezTo>
                    <a:pt x="9" y="359"/>
                    <a:pt x="9" y="359"/>
                    <a:pt x="9" y="359"/>
                  </a:cubicBezTo>
                  <a:cubicBezTo>
                    <a:pt x="518" y="359"/>
                    <a:pt x="518" y="359"/>
                    <a:pt x="518" y="359"/>
                  </a:cubicBezTo>
                  <a:lnTo>
                    <a:pt x="485" y="294"/>
                  </a:lnTo>
                  <a:close/>
                  <a:moveTo>
                    <a:pt x="208" y="343"/>
                  </a:moveTo>
                  <a:cubicBezTo>
                    <a:pt x="222" y="317"/>
                    <a:pt x="222" y="317"/>
                    <a:pt x="222" y="317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19" y="343"/>
                    <a:pt x="319" y="343"/>
                    <a:pt x="319" y="343"/>
                  </a:cubicBezTo>
                  <a:lnTo>
                    <a:pt x="208" y="343"/>
                  </a:lnTo>
                  <a:close/>
                  <a:moveTo>
                    <a:pt x="478" y="280"/>
                  </a:moveTo>
                  <a:cubicBezTo>
                    <a:pt x="478" y="279"/>
                    <a:pt x="478" y="279"/>
                    <a:pt x="478" y="278"/>
                  </a:cubicBezTo>
                  <a:cubicBezTo>
                    <a:pt x="478" y="278"/>
                    <a:pt x="478" y="278"/>
                    <a:pt x="478" y="277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8" y="5"/>
                    <a:pt x="472" y="0"/>
                    <a:pt x="46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5" y="0"/>
                    <a:pt x="49" y="5"/>
                    <a:pt x="49" y="12"/>
                  </a:cubicBezTo>
                  <a:cubicBezTo>
                    <a:pt x="49" y="277"/>
                    <a:pt x="49" y="277"/>
                    <a:pt x="49" y="277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9"/>
                    <a:pt x="49" y="279"/>
                    <a:pt x="49" y="280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478" y="280"/>
                    <a:pt x="478" y="280"/>
                    <a:pt x="478" y="280"/>
                  </a:cubicBezTo>
                  <a:close/>
                  <a:moveTo>
                    <a:pt x="447" y="259"/>
                  </a:moveTo>
                  <a:cubicBezTo>
                    <a:pt x="80" y="259"/>
                    <a:pt x="80" y="259"/>
                    <a:pt x="80" y="25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447" y="30"/>
                    <a:pt x="447" y="30"/>
                    <a:pt x="447" y="30"/>
                  </a:cubicBezTo>
                  <a:lnTo>
                    <a:pt x="447" y="259"/>
                  </a:lnTo>
                  <a:close/>
                  <a:moveTo>
                    <a:pt x="526" y="373"/>
                  </a:moveTo>
                  <a:cubicBezTo>
                    <a:pt x="1" y="373"/>
                    <a:pt x="1" y="373"/>
                    <a:pt x="1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82"/>
                    <a:pt x="6" y="394"/>
                    <a:pt x="12" y="394"/>
                  </a:cubicBezTo>
                  <a:cubicBezTo>
                    <a:pt x="515" y="394"/>
                    <a:pt x="515" y="394"/>
                    <a:pt x="515" y="394"/>
                  </a:cubicBezTo>
                  <a:cubicBezTo>
                    <a:pt x="521" y="394"/>
                    <a:pt x="527" y="382"/>
                    <a:pt x="527" y="376"/>
                  </a:cubicBezTo>
                  <a:lnTo>
                    <a:pt x="526" y="3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783590">
                <a:defRPr/>
              </a:pPr>
              <a:endParaRPr lang="zh-CN" altLang="en-US" sz="1800" kern="0">
                <a:solidFill>
                  <a:srgbClr val="4646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345272" y="3939754"/>
              <a:ext cx="134053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公司支持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52966" y="936389"/>
            <a:ext cx="594066" cy="657008"/>
            <a:chOff x="7190791" y="1259800"/>
            <a:chExt cx="792088" cy="876010"/>
          </a:xfrm>
          <a:solidFill>
            <a:srgbClr val="414455"/>
          </a:solidFill>
        </p:grpSpPr>
        <p:grpSp>
          <p:nvGrpSpPr>
            <p:cNvPr id="30" name="组合 29"/>
            <p:cNvGrpSpPr/>
            <p:nvPr/>
          </p:nvGrpSpPr>
          <p:grpSpPr>
            <a:xfrm rot="1291582">
              <a:off x="7190791" y="125980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32" name="流程图: 联系 31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" name="文本框 28"/>
            <p:cNvSpPr txBox="1"/>
            <p:nvPr/>
          </p:nvSpPr>
          <p:spPr>
            <a:xfrm>
              <a:off x="7423168" y="1475477"/>
              <a:ext cx="438581" cy="430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09455" y="2009925"/>
            <a:ext cx="657008" cy="594066"/>
            <a:chOff x="3799443" y="2691181"/>
            <a:chExt cx="876010" cy="792088"/>
          </a:xfrm>
          <a:solidFill>
            <a:srgbClr val="414455"/>
          </a:solidFill>
        </p:grpSpPr>
        <p:grpSp>
          <p:nvGrpSpPr>
            <p:cNvPr id="35" name="组合 34"/>
            <p:cNvGrpSpPr/>
            <p:nvPr/>
          </p:nvGrpSpPr>
          <p:grpSpPr>
            <a:xfrm rot="18172526">
              <a:off x="3841404" y="264922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37" name="流程图: 联系 36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文本框 29"/>
            <p:cNvSpPr txBox="1"/>
            <p:nvPr/>
          </p:nvSpPr>
          <p:spPr>
            <a:xfrm>
              <a:off x="3975023" y="2864393"/>
              <a:ext cx="406522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99592" y="4151395"/>
            <a:ext cx="7632848" cy="1444691"/>
            <a:chOff x="544923" y="2418093"/>
            <a:chExt cx="6674776" cy="1926255"/>
          </a:xfrm>
        </p:grpSpPr>
        <p:sp>
          <p:nvSpPr>
            <p:cNvPr id="40" name="矩形 39"/>
            <p:cNvSpPr/>
            <p:nvPr/>
          </p:nvSpPr>
          <p:spPr>
            <a:xfrm>
              <a:off x="544923" y="2787425"/>
              <a:ext cx="6674776" cy="1556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32"/>
            <p:cNvSpPr txBox="1"/>
            <p:nvPr/>
          </p:nvSpPr>
          <p:spPr>
            <a:xfrm>
              <a:off x="544923" y="241809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公司给予的大力支持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4" name="矩形 43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2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2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2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2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2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2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421916" y="1016248"/>
            <a:ext cx="1440160" cy="1440160"/>
            <a:chOff x="1073572" y="1216298"/>
            <a:chExt cx="1440160" cy="1440160"/>
          </a:xfrm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434083" y="1564903"/>
              <a:ext cx="719138" cy="74295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0735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6666" y="1016248"/>
            <a:ext cx="1440160" cy="1440160"/>
            <a:chOff x="3575472" y="1216298"/>
            <a:chExt cx="1440160" cy="1440160"/>
          </a:xfrm>
        </p:grpSpPr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983609" y="1527597"/>
              <a:ext cx="700087" cy="715962"/>
            </a:xfrm>
            <a:custGeom>
              <a:avLst/>
              <a:gdLst>
                <a:gd name="T0" fmla="*/ 6 w 96"/>
                <a:gd name="T1" fmla="*/ 41 h 98"/>
                <a:gd name="T2" fmla="*/ 75 w 96"/>
                <a:gd name="T3" fmla="*/ 41 h 98"/>
                <a:gd name="T4" fmla="*/ 78 w 96"/>
                <a:gd name="T5" fmla="*/ 41 h 98"/>
                <a:gd name="T6" fmla="*/ 91 w 96"/>
                <a:gd name="T7" fmla="*/ 46 h 98"/>
                <a:gd name="T8" fmla="*/ 96 w 96"/>
                <a:gd name="T9" fmla="*/ 60 h 98"/>
                <a:gd name="T10" fmla="*/ 91 w 96"/>
                <a:gd name="T11" fmla="*/ 73 h 98"/>
                <a:gd name="T12" fmla="*/ 78 w 96"/>
                <a:gd name="T13" fmla="*/ 78 h 98"/>
                <a:gd name="T14" fmla="*/ 69 w 96"/>
                <a:gd name="T15" fmla="*/ 76 h 98"/>
                <a:gd name="T16" fmla="*/ 63 w 96"/>
                <a:gd name="T17" fmla="*/ 85 h 98"/>
                <a:gd name="T18" fmla="*/ 67 w 96"/>
                <a:gd name="T19" fmla="*/ 85 h 98"/>
                <a:gd name="T20" fmla="*/ 84 w 96"/>
                <a:gd name="T21" fmla="*/ 85 h 98"/>
                <a:gd name="T22" fmla="*/ 71 w 96"/>
                <a:gd name="T23" fmla="*/ 98 h 98"/>
                <a:gd name="T24" fmla="*/ 17 w 96"/>
                <a:gd name="T25" fmla="*/ 98 h 98"/>
                <a:gd name="T26" fmla="*/ 13 w 96"/>
                <a:gd name="T27" fmla="*/ 98 h 98"/>
                <a:gd name="T28" fmla="*/ 0 w 96"/>
                <a:gd name="T29" fmla="*/ 85 h 98"/>
                <a:gd name="T30" fmla="*/ 17 w 96"/>
                <a:gd name="T31" fmla="*/ 85 h 98"/>
                <a:gd name="T32" fmla="*/ 21 w 96"/>
                <a:gd name="T33" fmla="*/ 85 h 98"/>
                <a:gd name="T34" fmla="*/ 6 w 96"/>
                <a:gd name="T35" fmla="*/ 41 h 98"/>
                <a:gd name="T36" fmla="*/ 57 w 96"/>
                <a:gd name="T37" fmla="*/ 35 h 98"/>
                <a:gd name="T38" fmla="*/ 55 w 96"/>
                <a:gd name="T39" fmla="*/ 6 h 98"/>
                <a:gd name="T40" fmla="*/ 57 w 96"/>
                <a:gd name="T41" fmla="*/ 35 h 98"/>
                <a:gd name="T42" fmla="*/ 44 w 96"/>
                <a:gd name="T43" fmla="*/ 30 h 98"/>
                <a:gd name="T44" fmla="*/ 43 w 96"/>
                <a:gd name="T45" fmla="*/ 0 h 98"/>
                <a:gd name="T46" fmla="*/ 44 w 96"/>
                <a:gd name="T47" fmla="*/ 30 h 98"/>
                <a:gd name="T48" fmla="*/ 31 w 96"/>
                <a:gd name="T49" fmla="*/ 34 h 98"/>
                <a:gd name="T50" fmla="*/ 30 w 96"/>
                <a:gd name="T51" fmla="*/ 4 h 98"/>
                <a:gd name="T52" fmla="*/ 31 w 96"/>
                <a:gd name="T53" fmla="*/ 34 h 98"/>
                <a:gd name="T54" fmla="*/ 16 w 96"/>
                <a:gd name="T55" fmla="*/ 53 h 98"/>
                <a:gd name="T56" fmla="*/ 26 w 96"/>
                <a:gd name="T57" fmla="*/ 79 h 98"/>
                <a:gd name="T58" fmla="*/ 34 w 96"/>
                <a:gd name="T59" fmla="*/ 74 h 98"/>
                <a:gd name="T60" fmla="*/ 25 w 96"/>
                <a:gd name="T61" fmla="*/ 51 h 98"/>
                <a:gd name="T62" fmla="*/ 16 w 96"/>
                <a:gd name="T63" fmla="*/ 53 h 98"/>
                <a:gd name="T64" fmla="*/ 78 w 96"/>
                <a:gd name="T65" fmla="*/ 50 h 98"/>
                <a:gd name="T66" fmla="*/ 73 w 96"/>
                <a:gd name="T67" fmla="*/ 68 h 98"/>
                <a:gd name="T68" fmla="*/ 78 w 96"/>
                <a:gd name="T69" fmla="*/ 69 h 98"/>
                <a:gd name="T70" fmla="*/ 85 w 96"/>
                <a:gd name="T71" fmla="*/ 67 h 98"/>
                <a:gd name="T72" fmla="*/ 88 w 96"/>
                <a:gd name="T73" fmla="*/ 60 h 98"/>
                <a:gd name="T74" fmla="*/ 85 w 96"/>
                <a:gd name="T75" fmla="*/ 53 h 98"/>
                <a:gd name="T76" fmla="*/ 78 w 96"/>
                <a:gd name="T77" fmla="*/ 50 h 98"/>
                <a:gd name="T78" fmla="*/ 78 w 96"/>
                <a:gd name="T79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8">
                  <a:moveTo>
                    <a:pt x="6" y="41"/>
                  </a:moveTo>
                  <a:cubicBezTo>
                    <a:pt x="29" y="41"/>
                    <a:pt x="52" y="41"/>
                    <a:pt x="75" y="41"/>
                  </a:cubicBezTo>
                  <a:cubicBezTo>
                    <a:pt x="76" y="41"/>
                    <a:pt x="77" y="41"/>
                    <a:pt x="78" y="41"/>
                  </a:cubicBezTo>
                  <a:cubicBezTo>
                    <a:pt x="83" y="41"/>
                    <a:pt x="88" y="43"/>
                    <a:pt x="91" y="46"/>
                  </a:cubicBezTo>
                  <a:cubicBezTo>
                    <a:pt x="94" y="50"/>
                    <a:pt x="96" y="54"/>
                    <a:pt x="96" y="60"/>
                  </a:cubicBezTo>
                  <a:cubicBezTo>
                    <a:pt x="96" y="65"/>
                    <a:pt x="94" y="69"/>
                    <a:pt x="91" y="73"/>
                  </a:cubicBezTo>
                  <a:cubicBezTo>
                    <a:pt x="88" y="76"/>
                    <a:pt x="83" y="78"/>
                    <a:pt x="78" y="78"/>
                  </a:cubicBezTo>
                  <a:cubicBezTo>
                    <a:pt x="75" y="78"/>
                    <a:pt x="71" y="77"/>
                    <a:pt x="69" y="76"/>
                  </a:cubicBezTo>
                  <a:cubicBezTo>
                    <a:pt x="67" y="79"/>
                    <a:pt x="65" y="82"/>
                    <a:pt x="63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2" y="72"/>
                    <a:pt x="6" y="58"/>
                    <a:pt x="6" y="41"/>
                  </a:cubicBezTo>
                  <a:close/>
                  <a:moveTo>
                    <a:pt x="57" y="35"/>
                  </a:moveTo>
                  <a:cubicBezTo>
                    <a:pt x="43" y="15"/>
                    <a:pt x="59" y="19"/>
                    <a:pt x="55" y="6"/>
                  </a:cubicBezTo>
                  <a:cubicBezTo>
                    <a:pt x="64" y="18"/>
                    <a:pt x="51" y="18"/>
                    <a:pt x="57" y="35"/>
                  </a:cubicBezTo>
                  <a:close/>
                  <a:moveTo>
                    <a:pt x="44" y="30"/>
                  </a:moveTo>
                  <a:cubicBezTo>
                    <a:pt x="38" y="12"/>
                    <a:pt x="51" y="12"/>
                    <a:pt x="43" y="0"/>
                  </a:cubicBezTo>
                  <a:cubicBezTo>
                    <a:pt x="47" y="13"/>
                    <a:pt x="30" y="9"/>
                    <a:pt x="44" y="30"/>
                  </a:cubicBezTo>
                  <a:close/>
                  <a:moveTo>
                    <a:pt x="31" y="34"/>
                  </a:moveTo>
                  <a:cubicBezTo>
                    <a:pt x="17" y="14"/>
                    <a:pt x="34" y="18"/>
                    <a:pt x="30" y="4"/>
                  </a:cubicBezTo>
                  <a:cubicBezTo>
                    <a:pt x="38" y="16"/>
                    <a:pt x="25" y="17"/>
                    <a:pt x="31" y="34"/>
                  </a:cubicBezTo>
                  <a:close/>
                  <a:moveTo>
                    <a:pt x="16" y="53"/>
                  </a:moveTo>
                  <a:cubicBezTo>
                    <a:pt x="17" y="62"/>
                    <a:pt x="21" y="72"/>
                    <a:pt x="26" y="79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0" y="68"/>
                    <a:pt x="26" y="59"/>
                    <a:pt x="25" y="51"/>
                  </a:cubicBezTo>
                  <a:cubicBezTo>
                    <a:pt x="16" y="53"/>
                    <a:pt x="16" y="53"/>
                    <a:pt x="16" y="53"/>
                  </a:cubicBezTo>
                  <a:close/>
                  <a:moveTo>
                    <a:pt x="78" y="50"/>
                  </a:moveTo>
                  <a:cubicBezTo>
                    <a:pt x="77" y="56"/>
                    <a:pt x="75" y="62"/>
                    <a:pt x="73" y="68"/>
                  </a:cubicBezTo>
                  <a:cubicBezTo>
                    <a:pt x="74" y="69"/>
                    <a:pt x="76" y="69"/>
                    <a:pt x="78" y="69"/>
                  </a:cubicBezTo>
                  <a:cubicBezTo>
                    <a:pt x="81" y="69"/>
                    <a:pt x="83" y="68"/>
                    <a:pt x="85" y="67"/>
                  </a:cubicBezTo>
                  <a:cubicBezTo>
                    <a:pt x="87" y="65"/>
                    <a:pt x="88" y="62"/>
                    <a:pt x="88" y="60"/>
                  </a:cubicBezTo>
                  <a:cubicBezTo>
                    <a:pt x="88" y="57"/>
                    <a:pt x="87" y="54"/>
                    <a:pt x="85" y="53"/>
                  </a:cubicBezTo>
                  <a:cubicBezTo>
                    <a:pt x="83" y="51"/>
                    <a:pt x="81" y="50"/>
                    <a:pt x="78" y="50"/>
                  </a:cubicBezTo>
                  <a:cubicBezTo>
                    <a:pt x="78" y="50"/>
                    <a:pt x="78" y="50"/>
                    <a:pt x="78" y="5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575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11416" y="1016248"/>
            <a:ext cx="1440160" cy="1440160"/>
            <a:chOff x="5861472" y="1216298"/>
            <a:chExt cx="1440160" cy="1440160"/>
          </a:xfrm>
        </p:grpSpPr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6234684" y="1588715"/>
              <a:ext cx="693737" cy="695326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861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07987" y="2563882"/>
            <a:ext cx="1665349" cy="1808068"/>
            <a:chOff x="1200943" y="2662332"/>
            <a:chExt cx="1665349" cy="1808068"/>
          </a:xfrm>
        </p:grpSpPr>
        <p:sp>
          <p:nvSpPr>
            <p:cNvPr id="25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420664" y="3012695"/>
              <a:ext cx="1221809" cy="1333199"/>
              <a:chOff x="1103164" y="3088895"/>
              <a:chExt cx="1221809" cy="1333199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242806" y="3088895"/>
                <a:ext cx="954107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103164" y="3398926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103164" y="3647649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103164" y="3896372"/>
                <a:ext cx="12218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  <a:p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103164" y="4145095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3804444" y="2563882"/>
            <a:ext cx="1665349" cy="1808068"/>
            <a:chOff x="1200943" y="2662332"/>
            <a:chExt cx="1665349" cy="1808068"/>
          </a:xfrm>
          <a:solidFill>
            <a:srgbClr val="17375E"/>
          </a:solidFill>
        </p:grpSpPr>
        <p:sp>
          <p:nvSpPr>
            <p:cNvPr id="34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686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397218" y="3012695"/>
              <a:ext cx="1221809" cy="1333199"/>
              <a:chOff x="1079718" y="3088895"/>
              <a:chExt cx="1221809" cy="1333199"/>
            </a:xfrm>
            <a:grpFill/>
          </p:grpSpPr>
          <p:sp>
            <p:nvSpPr>
              <p:cNvPr id="37" name="矩形 36"/>
              <p:cNvSpPr/>
              <p:nvPr/>
            </p:nvSpPr>
            <p:spPr>
              <a:xfrm>
                <a:off x="1229332" y="3088895"/>
                <a:ext cx="954107" cy="3231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zh-CN" altLang="en-US" sz="15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079718" y="3398926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079718" y="3647649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079718" y="3896372"/>
                <a:ext cx="12218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  <a:p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079718" y="4145095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199302" y="2563882"/>
            <a:ext cx="1665349" cy="1808068"/>
            <a:chOff x="1200943" y="2662332"/>
            <a:chExt cx="1665349" cy="1808068"/>
          </a:xfrm>
        </p:grpSpPr>
        <p:sp>
          <p:nvSpPr>
            <p:cNvPr id="56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-1" fmla="*/ 0 w 1435100"/>
                <a:gd name="connsiteY0-2" fmla="*/ 1625600 h 1625600"/>
                <a:gd name="connsiteX1-3" fmla="*/ 1435100 w 1435100"/>
                <a:gd name="connsiteY1-4" fmla="*/ 0 h 1625600"/>
                <a:gd name="connsiteX2-5" fmla="*/ 9525 w 1435100"/>
                <a:gd name="connsiteY2-6" fmla="*/ 0 h 1625600"/>
                <a:gd name="connsiteX3-7" fmla="*/ 0 w 1435100"/>
                <a:gd name="connsiteY3-8" fmla="*/ 1625600 h 1625600"/>
                <a:gd name="connsiteX0-9" fmla="*/ 0 w 1427957"/>
                <a:gd name="connsiteY0-10" fmla="*/ 1625600 h 1625600"/>
                <a:gd name="connsiteX1-11" fmla="*/ 1427957 w 1427957"/>
                <a:gd name="connsiteY1-12" fmla="*/ 0 h 1625600"/>
                <a:gd name="connsiteX2-13" fmla="*/ 2382 w 1427957"/>
                <a:gd name="connsiteY2-14" fmla="*/ 0 h 1625600"/>
                <a:gd name="connsiteX3-15" fmla="*/ 0 w 1427957"/>
                <a:gd name="connsiteY3-16" fmla="*/ 1625600 h 1625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397219" y="3012695"/>
              <a:ext cx="1221809" cy="1333199"/>
              <a:chOff x="1079719" y="3088895"/>
              <a:chExt cx="1221809" cy="1333199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209500" y="3088895"/>
                <a:ext cx="954107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079719" y="3398926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79719" y="3647649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079719" y="3896372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079719" y="4145095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添加您的标题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8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自身能力的提升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0" name="矩形 39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39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14"/>
          <p:cNvSpPr/>
          <p:nvPr/>
        </p:nvSpPr>
        <p:spPr>
          <a:xfrm flipV="1">
            <a:off x="0" y="2499742"/>
            <a:ext cx="3082967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425758" y="2499338"/>
            <a:ext cx="1301991" cy="1300750"/>
            <a:chOff x="3225639" y="4543565"/>
            <a:chExt cx="1735762" cy="1734334"/>
          </a:xfrm>
        </p:grpSpPr>
        <p:sp>
          <p:nvSpPr>
            <p:cNvPr id="42" name="椭圆 41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rot="10800000" flipV="1">
              <a:off x="3467830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 anchorCtr="1"/>
            <a:lstStyle/>
            <a:p>
              <a:pPr lvl="0" algn="ctr">
                <a:defRPr/>
              </a:pPr>
              <a:r>
                <a:rPr lang="en-US" altLang="zh-CN" sz="3000" b="1" kern="0" dirty="0">
                  <a:solidFill>
                    <a:srgbClr val="414455"/>
                  </a:solidFill>
                  <a:latin typeface="Bebas" pitchFamily="2" charset="0"/>
                  <a:ea typeface="微软雅黑" panose="020B0503020204020204" pitchFamily="34" charset="-122"/>
                </a:rPr>
                <a:t>02</a:t>
              </a:r>
              <a:endParaRPr lang="zh-CN" altLang="en-US" sz="3000" b="1" kern="0" dirty="0">
                <a:solidFill>
                  <a:srgbClr val="414455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14"/>
          <p:cNvSpPr/>
          <p:nvPr/>
        </p:nvSpPr>
        <p:spPr>
          <a:xfrm>
            <a:off x="0" y="2099427"/>
            <a:ext cx="5328182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598861" y="987574"/>
            <a:ext cx="1301991" cy="1301822"/>
            <a:chOff x="6131016" y="674750"/>
            <a:chExt cx="1735762" cy="1735763"/>
          </a:xfrm>
        </p:grpSpPr>
        <p:sp>
          <p:nvSpPr>
            <p:cNvPr id="47" name="椭圆 46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373207" y="882392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000" b="1" kern="0" dirty="0">
                  <a:solidFill>
                    <a:srgbClr val="414455"/>
                  </a:solidFill>
                  <a:latin typeface="Bebas" pitchFamily="2" charset="0"/>
                  <a:ea typeface="微软雅黑" panose="020B0503020204020204" pitchFamily="34" charset="-122"/>
                </a:rPr>
                <a:t>01</a:t>
              </a:r>
              <a:endParaRPr lang="zh-CN" altLang="en-US" sz="3000" b="1" kern="0" dirty="0">
                <a:solidFill>
                  <a:srgbClr val="414455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矩形 14"/>
          <p:cNvSpPr/>
          <p:nvPr/>
        </p:nvSpPr>
        <p:spPr>
          <a:xfrm flipV="1">
            <a:off x="4572001" y="2499742"/>
            <a:ext cx="4573315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921004" y="2499338"/>
            <a:ext cx="1301991" cy="1300750"/>
            <a:chOff x="5227325" y="4543565"/>
            <a:chExt cx="1735762" cy="1734334"/>
          </a:xfrm>
        </p:grpSpPr>
        <p:sp>
          <p:nvSpPr>
            <p:cNvPr id="52" name="椭圆 51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rot="10800000" flipV="1">
              <a:off x="5469516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000" b="1" kern="0">
                  <a:solidFill>
                    <a:srgbClr val="414455"/>
                  </a:solidFill>
                  <a:latin typeface="Bebas" pitchFamily="2" charset="0"/>
                  <a:ea typeface="微软雅黑" panose="020B0503020204020204" pitchFamily="34" charset="-122"/>
                </a:rPr>
                <a:t>03</a:t>
              </a:r>
              <a:endParaRPr lang="zh-CN" altLang="en-US" sz="3000" b="1" kern="0">
                <a:solidFill>
                  <a:srgbClr val="414455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433642" y="1298198"/>
            <a:ext cx="2895306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39244" y="998114"/>
            <a:ext cx="1292662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对手的失误一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45621" y="3176086"/>
            <a:ext cx="1901683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1222" y="2876003"/>
            <a:ext cx="1292662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对手的失误二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11005" y="3184286"/>
            <a:ext cx="2895306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416607" y="2884202"/>
            <a:ext cx="1292662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对手的失误三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竞争对手的失误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5" name="矩形 2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39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39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3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39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39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39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3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8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89"/>
                            </p:stCondLst>
                            <p:childTnLst>
                              <p:par>
                                <p:cTn id="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39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139"/>
                            </p:stCondLst>
                            <p:childTnLst>
                              <p:par>
                                <p:cTn id="6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889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 animBg="1"/>
      <p:bldP spid="50" grpId="0" animBg="1"/>
      <p:bldP spid="55" grpId="0"/>
      <p:bldP spid="56" grpId="0"/>
      <p:bldP spid="57" grpId="0"/>
      <p:bldP spid="58" grpId="0"/>
      <p:bldP spid="59" grpId="0"/>
      <p:bldP spid="60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网线"/>
          <p:cNvGrpSpPr/>
          <p:nvPr/>
        </p:nvGrpSpPr>
        <p:grpSpPr bwMode="auto">
          <a:xfrm>
            <a:off x="593472" y="1131590"/>
            <a:ext cx="3163922" cy="3329037"/>
            <a:chOff x="1937437" y="1332541"/>
            <a:chExt cx="3986578" cy="4192919"/>
          </a:xfrm>
        </p:grpSpPr>
        <p:sp>
          <p:nvSpPr>
            <p:cNvPr id="3" name="Line 16"/>
            <p:cNvSpPr>
              <a:spLocks noChangeShapeType="1"/>
            </p:cNvSpPr>
            <p:nvPr/>
          </p:nvSpPr>
          <p:spPr bwMode="gray">
            <a:xfrm>
              <a:off x="1937437" y="3430588"/>
              <a:ext cx="3986578" cy="0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Line 17"/>
            <p:cNvSpPr>
              <a:spLocks noChangeShapeType="1"/>
            </p:cNvSpPr>
            <p:nvPr/>
          </p:nvSpPr>
          <p:spPr bwMode="gray">
            <a:xfrm>
              <a:off x="3931520" y="1332541"/>
              <a:ext cx="0" cy="4192919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gray">
            <a:xfrm>
              <a:off x="2332760" y="1808648"/>
              <a:ext cx="3192756" cy="3216899"/>
            </a:xfrm>
            <a:prstGeom prst="ellipse">
              <a:avLst/>
            </a:prstGeom>
            <a:noFill/>
            <a:ln w="9525">
              <a:solidFill>
                <a:srgbClr val="B2B2B2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64999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Oval 15"/>
            <p:cNvSpPr>
              <a:spLocks noChangeArrowheads="1"/>
            </p:cNvSpPr>
            <p:nvPr/>
          </p:nvSpPr>
          <p:spPr bwMode="auto">
            <a:xfrm>
              <a:off x="2135892" y="1600749"/>
              <a:ext cx="3608719" cy="3643808"/>
            </a:xfrm>
            <a:prstGeom prst="ellipse">
              <a:avLst/>
            </a:prstGeom>
            <a:noFill/>
            <a:ln w="19050">
              <a:solidFill>
                <a:srgbClr val="B2B2B2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标题"/>
          <p:cNvGrpSpPr/>
          <p:nvPr/>
        </p:nvGrpSpPr>
        <p:grpSpPr bwMode="auto">
          <a:xfrm>
            <a:off x="1109523" y="1731464"/>
            <a:ext cx="2117958" cy="2160256"/>
            <a:chOff x="579" y="1589"/>
            <a:chExt cx="1358" cy="1358"/>
          </a:xfrm>
          <a:solidFill>
            <a:srgbClr val="414455"/>
          </a:solidFill>
        </p:grpSpPr>
        <p:sp>
          <p:nvSpPr>
            <p:cNvPr id="8" name="Oval 12"/>
            <p:cNvSpPr>
              <a:spLocks noChangeArrowheads="1"/>
            </p:cNvSpPr>
            <p:nvPr/>
          </p:nvSpPr>
          <p:spPr bwMode="gray">
            <a:xfrm>
              <a:off x="579" y="1589"/>
              <a:ext cx="1358" cy="1358"/>
            </a:xfrm>
            <a:prstGeom prst="ellipse">
              <a:avLst/>
            </a:prstGeom>
            <a:grpFill/>
            <a:ln w="38100">
              <a:solidFill>
                <a:srgbClr val="F8F8F8"/>
              </a:solidFill>
              <a:rou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" name="Oval 13"/>
            <p:cNvSpPr>
              <a:spLocks noChangeArrowheads="1"/>
            </p:cNvSpPr>
            <p:nvPr/>
          </p:nvSpPr>
          <p:spPr bwMode="gray">
            <a:xfrm>
              <a:off x="635" y="1642"/>
              <a:ext cx="1245" cy="1246"/>
            </a:xfrm>
            <a:prstGeom prst="ellipse">
              <a:avLst/>
            </a:prstGeom>
            <a:grpFill/>
            <a:ln>
              <a:noFill/>
            </a:ln>
            <a:effectLst>
              <a:outerShdw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DDDDDD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Oval 14"/>
            <p:cNvSpPr>
              <a:spLocks noChangeArrowheads="1"/>
            </p:cNvSpPr>
            <p:nvPr/>
          </p:nvSpPr>
          <p:spPr bwMode="gray">
            <a:xfrm>
              <a:off x="865" y="1880"/>
              <a:ext cx="797" cy="7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B2B2B2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前瞻性认识</a:t>
              </a:r>
              <a:endParaRPr lang="zh-CN" altLang="en-US" sz="20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5"/>
          <p:cNvSpPr>
            <a:spLocks noChangeArrowheads="1"/>
          </p:cNvSpPr>
          <p:nvPr/>
        </p:nvSpPr>
        <p:spPr bwMode="black">
          <a:xfrm>
            <a:off x="3054300" y="3953370"/>
            <a:ext cx="185475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endParaRPr lang="en-US" altLang="zh-CN" sz="14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4"/>
          <p:cNvSpPr>
            <a:spLocks noChangeArrowheads="1"/>
          </p:cNvSpPr>
          <p:nvPr/>
        </p:nvSpPr>
        <p:spPr bwMode="black">
          <a:xfrm>
            <a:off x="3621311" y="3385091"/>
            <a:ext cx="185475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4</a:t>
            </a:r>
            <a:endParaRPr lang="en-US" altLang="zh-CN" sz="14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3"/>
          <p:cNvSpPr>
            <a:spLocks noChangeArrowheads="1"/>
          </p:cNvSpPr>
          <p:nvPr/>
        </p:nvSpPr>
        <p:spPr bwMode="black">
          <a:xfrm>
            <a:off x="3836776" y="2667496"/>
            <a:ext cx="185349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endParaRPr lang="en-US" altLang="zh-CN" sz="14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2"/>
          <p:cNvSpPr>
            <a:spLocks noChangeArrowheads="1"/>
          </p:cNvSpPr>
          <p:nvPr/>
        </p:nvSpPr>
        <p:spPr bwMode="black">
          <a:xfrm>
            <a:off x="3625092" y="1970061"/>
            <a:ext cx="185349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endParaRPr lang="en-US" altLang="zh-CN" sz="14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1"/>
          <p:cNvSpPr>
            <a:spLocks noChangeArrowheads="1"/>
          </p:cNvSpPr>
          <p:nvPr/>
        </p:nvSpPr>
        <p:spPr bwMode="black">
          <a:xfrm>
            <a:off x="3012720" y="1343277"/>
            <a:ext cx="1854756" cy="29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endParaRPr lang="en-US" altLang="zh-CN" sz="14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6" name="圆圈1"/>
          <p:cNvGrpSpPr/>
          <p:nvPr/>
        </p:nvGrpSpPr>
        <p:grpSpPr bwMode="auto">
          <a:xfrm>
            <a:off x="2683146" y="1329950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17" name="Oval 19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Oval 20"/>
            <p:cNvSpPr>
              <a:spLocks noChangeArrowheads="1"/>
            </p:cNvSpPr>
            <p:nvPr/>
          </p:nvSpPr>
          <p:spPr bwMode="gray">
            <a:xfrm>
              <a:off x="2953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圆圈2"/>
          <p:cNvGrpSpPr/>
          <p:nvPr/>
        </p:nvGrpSpPr>
        <p:grpSpPr bwMode="auto">
          <a:xfrm>
            <a:off x="3316555" y="1957669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0" name="Oval 28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Oval 29"/>
            <p:cNvSpPr>
              <a:spLocks noChangeArrowheads="1"/>
            </p:cNvSpPr>
            <p:nvPr/>
          </p:nvSpPr>
          <p:spPr bwMode="gray">
            <a:xfrm>
              <a:off x="2950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圆圈3"/>
          <p:cNvGrpSpPr/>
          <p:nvPr/>
        </p:nvGrpSpPr>
        <p:grpSpPr bwMode="auto">
          <a:xfrm>
            <a:off x="3522977" y="2641937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3" name="Oval 31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Oval 32"/>
            <p:cNvSpPr>
              <a:spLocks noChangeArrowheads="1"/>
            </p:cNvSpPr>
            <p:nvPr/>
          </p:nvSpPr>
          <p:spPr bwMode="gray">
            <a:xfrm>
              <a:off x="2950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圆圈4"/>
          <p:cNvGrpSpPr/>
          <p:nvPr/>
        </p:nvGrpSpPr>
        <p:grpSpPr bwMode="auto">
          <a:xfrm>
            <a:off x="3308072" y="3368622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6" name="Oval 34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Oval 35"/>
            <p:cNvSpPr>
              <a:spLocks noChangeArrowheads="1"/>
            </p:cNvSpPr>
            <p:nvPr/>
          </p:nvSpPr>
          <p:spPr bwMode="gray">
            <a:xfrm>
              <a:off x="2951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圆圈5"/>
          <p:cNvGrpSpPr/>
          <p:nvPr/>
        </p:nvGrpSpPr>
        <p:grpSpPr bwMode="auto">
          <a:xfrm>
            <a:off x="2751011" y="3922824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9" name="Oval 37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Oval 38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74"/>
          <p:cNvSpPr txBox="1">
            <a:spLocks noChangeArrowheads="1"/>
          </p:cNvSpPr>
          <p:nvPr/>
        </p:nvSpPr>
        <p:spPr bwMode="auto">
          <a:xfrm>
            <a:off x="5868144" y="1789797"/>
            <a:ext cx="3024336" cy="103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6" tIns="36288" rIns="72576" bIns="36288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75"/>
          <p:cNvSpPr txBox="1">
            <a:spLocks noChangeArrowheads="1"/>
          </p:cNvSpPr>
          <p:nvPr/>
        </p:nvSpPr>
        <p:spPr bwMode="auto">
          <a:xfrm>
            <a:off x="5868144" y="2715766"/>
            <a:ext cx="2880320" cy="173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6" tIns="36288" rIns="72576" bIns="36288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5868145" y="1347614"/>
            <a:ext cx="1440160" cy="31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6" tIns="36288" rIns="72576" bIns="36288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对市场前瞻性的认识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6" name="矩形 3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31" grpId="0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某些问题上认识不足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对竞争对手分析不够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5060672" cy="530915"/>
            <a:chOff x="3773160" y="1247148"/>
            <a:chExt cx="5060672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2370392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>
                  <a:solidFill>
                    <a:srgbClr val="0E90BE"/>
                  </a:solidFill>
                  <a:latin typeface="Impact" panose="020B0806030902050204" pitchFamily="34" charset="0"/>
                </a:rPr>
                <a:t>Shortcomings</a:t>
              </a:r>
              <a:endParaRPr lang="zh-CN" altLang="en-US" sz="3000" dirty="0">
                <a:solidFill>
                  <a:srgbClr val="0E90B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56176" y="1330628"/>
              <a:ext cx="2677656" cy="407804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不足之处及原因分析</a:t>
              </a:r>
              <a:endPara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003798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自身能力有待提升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执行力有待加强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10" grpId="0" animBg="1"/>
      <p:bldP spid="11" grpId="0" animBg="1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95536" y="1867782"/>
            <a:ext cx="3960440" cy="328921"/>
            <a:chOff x="1292460" y="2252455"/>
            <a:chExt cx="5280586" cy="438562"/>
          </a:xfrm>
        </p:grpSpPr>
        <p:sp>
          <p:nvSpPr>
            <p:cNvPr id="29" name="椭圆 28"/>
            <p:cNvSpPr/>
            <p:nvPr/>
          </p:nvSpPr>
          <p:spPr>
            <a:xfrm>
              <a:off x="1292460" y="2252455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2"/>
            <p:cNvSpPr txBox="1"/>
            <p:nvPr/>
          </p:nvSpPr>
          <p:spPr>
            <a:xfrm>
              <a:off x="1730065" y="2280647"/>
              <a:ext cx="4842981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5536" y="2432470"/>
            <a:ext cx="4270263" cy="341987"/>
            <a:chOff x="1292460" y="3005366"/>
            <a:chExt cx="5693683" cy="455982"/>
          </a:xfrm>
        </p:grpSpPr>
        <p:sp>
          <p:nvSpPr>
            <p:cNvPr id="32" name="椭圆 31"/>
            <p:cNvSpPr/>
            <p:nvPr/>
          </p:nvSpPr>
          <p:spPr>
            <a:xfrm>
              <a:off x="1292460" y="3005366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24"/>
            <p:cNvSpPr txBox="1"/>
            <p:nvPr/>
          </p:nvSpPr>
          <p:spPr>
            <a:xfrm>
              <a:off x="1730065" y="3050979"/>
              <a:ext cx="525607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5536" y="3015198"/>
            <a:ext cx="4176463" cy="355049"/>
            <a:chOff x="1292460" y="3782335"/>
            <a:chExt cx="5568617" cy="473398"/>
          </a:xfrm>
        </p:grpSpPr>
        <p:sp>
          <p:nvSpPr>
            <p:cNvPr id="35" name="椭圆 34"/>
            <p:cNvSpPr/>
            <p:nvPr/>
          </p:nvSpPr>
          <p:spPr>
            <a:xfrm>
              <a:off x="1292460" y="3782335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26"/>
            <p:cNvSpPr txBox="1"/>
            <p:nvPr/>
          </p:nvSpPr>
          <p:spPr>
            <a:xfrm>
              <a:off x="1730065" y="3845364"/>
              <a:ext cx="5131012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5536" y="3597916"/>
            <a:ext cx="3960439" cy="341986"/>
            <a:chOff x="1292460" y="4559304"/>
            <a:chExt cx="5280585" cy="455982"/>
          </a:xfrm>
        </p:grpSpPr>
        <p:sp>
          <p:nvSpPr>
            <p:cNvPr id="38" name="椭圆 37"/>
            <p:cNvSpPr/>
            <p:nvPr/>
          </p:nvSpPr>
          <p:spPr>
            <a:xfrm>
              <a:off x="1292460" y="4559304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28"/>
            <p:cNvSpPr txBox="1"/>
            <p:nvPr/>
          </p:nvSpPr>
          <p:spPr>
            <a:xfrm>
              <a:off x="1730065" y="4604916"/>
              <a:ext cx="4842980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32445" y="1153093"/>
            <a:ext cx="5588726" cy="3722913"/>
            <a:chOff x="4576593" y="883496"/>
            <a:chExt cx="7451634" cy="4963884"/>
          </a:xfrm>
        </p:grpSpPr>
        <p:graphicFrame>
          <p:nvGraphicFramePr>
            <p:cNvPr id="41" name="图表 40"/>
            <p:cNvGraphicFramePr/>
            <p:nvPr/>
          </p:nvGraphicFramePr>
          <p:xfrm>
            <a:off x="4576593" y="883496"/>
            <a:ext cx="7451634" cy="49638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42" name="直角三角形 41"/>
            <p:cNvSpPr/>
            <p:nvPr/>
          </p:nvSpPr>
          <p:spPr>
            <a:xfrm rot="10800000">
              <a:off x="9594179" y="1550403"/>
              <a:ext cx="744583" cy="744583"/>
            </a:xfrm>
            <a:prstGeom prst="rtTriangl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直角三角形 42"/>
            <p:cNvSpPr/>
            <p:nvPr/>
          </p:nvSpPr>
          <p:spPr>
            <a:xfrm>
              <a:off x="6328466" y="4537832"/>
              <a:ext cx="744583" cy="744583"/>
            </a:xfrm>
            <a:prstGeom prst="rtTriangl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直角三角形 43"/>
            <p:cNvSpPr/>
            <p:nvPr/>
          </p:nvSpPr>
          <p:spPr>
            <a:xfrm rot="10800000" flipH="1">
              <a:off x="6328467" y="1484388"/>
              <a:ext cx="744583" cy="74458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直角三角形 44"/>
            <p:cNvSpPr/>
            <p:nvPr/>
          </p:nvSpPr>
          <p:spPr>
            <a:xfrm flipH="1">
              <a:off x="9594178" y="4407202"/>
              <a:ext cx="744583" cy="74458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文本框 20"/>
            <p:cNvSpPr txBox="1"/>
            <p:nvPr/>
          </p:nvSpPr>
          <p:spPr>
            <a:xfrm rot="18900000">
              <a:off x="6328464" y="15573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7" name="文本框 21"/>
            <p:cNvSpPr txBox="1"/>
            <p:nvPr/>
          </p:nvSpPr>
          <p:spPr>
            <a:xfrm rot="18900000">
              <a:off x="6139988" y="200861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32"/>
            <p:cNvSpPr txBox="1"/>
            <p:nvPr/>
          </p:nvSpPr>
          <p:spPr>
            <a:xfrm rot="2700000" flipH="1">
              <a:off x="9380101" y="1577281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9" name="文本框 33"/>
            <p:cNvSpPr txBox="1"/>
            <p:nvPr/>
          </p:nvSpPr>
          <p:spPr>
            <a:xfrm rot="2700000" flipH="1">
              <a:off x="8454262" y="202823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34"/>
            <p:cNvSpPr txBox="1"/>
            <p:nvPr/>
          </p:nvSpPr>
          <p:spPr>
            <a:xfrm rot="13500000">
              <a:off x="6094447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35"/>
            <p:cNvSpPr txBox="1"/>
            <p:nvPr/>
          </p:nvSpPr>
          <p:spPr>
            <a:xfrm rot="13500000">
              <a:off x="6328463" y="4483568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52" name="文本框 36"/>
            <p:cNvSpPr txBox="1"/>
            <p:nvPr/>
          </p:nvSpPr>
          <p:spPr>
            <a:xfrm rot="8100000">
              <a:off x="9430089" y="43738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53" name="文本框 37"/>
            <p:cNvSpPr txBox="1"/>
            <p:nvPr/>
          </p:nvSpPr>
          <p:spPr>
            <a:xfrm rot="8100000" flipH="1">
              <a:off x="8480389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704184" y="2818320"/>
            <a:ext cx="125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某些问题上认识不足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56" name="矩形 5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2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2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2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2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2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2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 rot="16200000">
            <a:off x="3975713" y="2927483"/>
            <a:ext cx="1142824" cy="1075598"/>
          </a:xfrm>
          <a:prstGeom prst="hexagon">
            <a:avLst/>
          </a:prstGeom>
          <a:solidFill>
            <a:srgbClr val="00B0F0"/>
          </a:solidFill>
          <a:ln w="158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72" y="3227577"/>
            <a:ext cx="452586" cy="452586"/>
          </a:xfrm>
          <a:prstGeom prst="rect">
            <a:avLst/>
          </a:prstGeom>
        </p:spPr>
      </p:pic>
      <p:sp>
        <p:nvSpPr>
          <p:cNvPr id="4" name="六边形 3"/>
          <p:cNvSpPr/>
          <p:nvPr/>
        </p:nvSpPr>
        <p:spPr>
          <a:xfrm rot="16200000">
            <a:off x="3398987" y="1975899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46" y="2275992"/>
            <a:ext cx="452586" cy="452586"/>
          </a:xfrm>
          <a:prstGeom prst="rect">
            <a:avLst/>
          </a:prstGeom>
        </p:spPr>
      </p:pic>
      <p:sp>
        <p:nvSpPr>
          <p:cNvPr id="6" name="六边形 5"/>
          <p:cNvSpPr/>
          <p:nvPr/>
        </p:nvSpPr>
        <p:spPr>
          <a:xfrm rot="16200000">
            <a:off x="2818402" y="2927482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161" y="3227576"/>
            <a:ext cx="452586" cy="452586"/>
          </a:xfrm>
          <a:prstGeom prst="rect">
            <a:avLst/>
          </a:prstGeom>
        </p:spPr>
      </p:pic>
      <p:sp>
        <p:nvSpPr>
          <p:cNvPr id="8" name="六边形 7"/>
          <p:cNvSpPr/>
          <p:nvPr/>
        </p:nvSpPr>
        <p:spPr>
          <a:xfrm rot="16200000">
            <a:off x="3398987" y="3910811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46" y="4210905"/>
            <a:ext cx="452586" cy="452586"/>
          </a:xfrm>
          <a:prstGeom prst="rect">
            <a:avLst/>
          </a:prstGeom>
        </p:spPr>
      </p:pic>
      <p:sp>
        <p:nvSpPr>
          <p:cNvPr id="10" name="六边形 9"/>
          <p:cNvSpPr/>
          <p:nvPr/>
        </p:nvSpPr>
        <p:spPr>
          <a:xfrm rot="16200000">
            <a:off x="4598465" y="3861620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24" y="4157277"/>
            <a:ext cx="452586" cy="484284"/>
          </a:xfrm>
          <a:prstGeom prst="rect">
            <a:avLst/>
          </a:prstGeom>
        </p:spPr>
      </p:pic>
      <p:sp>
        <p:nvSpPr>
          <p:cNvPr id="12" name="六边形 11"/>
          <p:cNvSpPr/>
          <p:nvPr/>
        </p:nvSpPr>
        <p:spPr>
          <a:xfrm rot="16200000">
            <a:off x="5129624" y="2902180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818" y="3326090"/>
            <a:ext cx="473540" cy="263077"/>
          </a:xfrm>
          <a:prstGeom prst="rect">
            <a:avLst/>
          </a:prstGeom>
        </p:spPr>
      </p:pic>
      <p:sp>
        <p:nvSpPr>
          <p:cNvPr id="14" name="六边形 13"/>
          <p:cNvSpPr/>
          <p:nvPr/>
        </p:nvSpPr>
        <p:spPr>
          <a:xfrm rot="16200000">
            <a:off x="4578508" y="1945589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213" y="2154362"/>
            <a:ext cx="658051" cy="65805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flipH="1">
            <a:off x="5876352" y="2282341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86718" y="2036765"/>
            <a:ext cx="2338167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92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6483735" y="3290081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94101" y="3044505"/>
            <a:ext cx="2338167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92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 flipH="1">
            <a:off x="5912189" y="4380700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22555" y="4135124"/>
            <a:ext cx="2338167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92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 flipH="1">
            <a:off x="503481" y="4445266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77944" y="4165232"/>
            <a:ext cx="1690094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92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 flipH="1">
            <a:off x="227245" y="3334836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内容打在这里，或者通过复制您的文本后，在此框中选择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1706" y="3054802"/>
            <a:ext cx="1690094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92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 flipH="1">
            <a:off x="395535" y="2316800"/>
            <a:ext cx="283183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77057" y="2036765"/>
            <a:ext cx="1690094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92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206017" y="9370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06017" y="1222662"/>
            <a:ext cx="80383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对竞争对手分析不够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2" name="矩形 3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4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4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4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4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4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4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/>
      <p:bldP spid="17" grpId="0"/>
      <p:bldP spid="17" grpId="1"/>
      <p:bldP spid="18" grpId="0"/>
      <p:bldP spid="19" grpId="0"/>
      <p:bldP spid="19" grpId="1"/>
      <p:bldP spid="20" grpId="0"/>
      <p:bldP spid="21" grpId="0"/>
      <p:bldP spid="21" grpId="1"/>
      <p:bldP spid="22" grpId="0"/>
      <p:bldP spid="23" grpId="0"/>
      <p:bldP spid="23" grpId="1"/>
      <p:bldP spid="24" grpId="0"/>
      <p:bldP spid="25" grpId="0"/>
      <p:bldP spid="25" grpId="1"/>
      <p:bldP spid="26" grpId="0"/>
      <p:bldP spid="27" grpId="0"/>
      <p:bldP spid="27" grpId="1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6252" y="858316"/>
            <a:ext cx="3516086" cy="3657650"/>
            <a:chOff x="839089" y="1016488"/>
            <a:chExt cx="4688114" cy="4876868"/>
          </a:xfrm>
        </p:grpSpPr>
        <p:grpSp>
          <p:nvGrpSpPr>
            <p:cNvPr id="3" name="组合 2"/>
            <p:cNvGrpSpPr/>
            <p:nvPr/>
          </p:nvGrpSpPr>
          <p:grpSpPr>
            <a:xfrm rot="21302113">
              <a:off x="2283991" y="1016488"/>
              <a:ext cx="1527027" cy="1519242"/>
              <a:chOff x="3094034" y="1143064"/>
              <a:chExt cx="1787764" cy="1778651"/>
            </a:xfrm>
          </p:grpSpPr>
          <p:cxnSp>
            <p:nvCxnSpPr>
              <p:cNvPr id="5" name="直接连接符 4"/>
              <p:cNvCxnSpPr>
                <a:endCxn id="7" idx="3"/>
              </p:cNvCxnSpPr>
              <p:nvPr/>
            </p:nvCxnSpPr>
            <p:spPr>
              <a:xfrm rot="297887" flipV="1">
                <a:off x="3094034" y="2229872"/>
                <a:ext cx="844287" cy="600510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直接连接符 5"/>
              <p:cNvCxnSpPr>
                <a:stCxn id="7" idx="5"/>
              </p:cNvCxnSpPr>
              <p:nvPr/>
            </p:nvCxnSpPr>
            <p:spPr>
              <a:xfrm rot="297887">
                <a:off x="4139781" y="2298471"/>
                <a:ext cx="742017" cy="623244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椭圆 6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solidFill>
                <a:srgbClr val="414455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spAutoFit/>
              </a:bodyPr>
              <a:lstStyle/>
              <a:p>
                <a:pPr algn="ctr"/>
                <a:endParaRPr lang="zh-CN" altLang="en-US" sz="3300" dirty="0">
                  <a:latin typeface="Nexa Light" panose="02000000000000000000" pitchFamily="50" charset="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39089" y="2464244"/>
              <a:ext cx="4688114" cy="3429112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195804" y="2370030"/>
            <a:ext cx="3119291" cy="7080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5804" y="3299265"/>
            <a:ext cx="3119291" cy="7080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83788" y="1011515"/>
            <a:ext cx="2600580" cy="2854971"/>
            <a:chOff x="6502470" y="1193868"/>
            <a:chExt cx="3467440" cy="3806628"/>
          </a:xfrm>
        </p:grpSpPr>
        <p:grpSp>
          <p:nvGrpSpPr>
            <p:cNvPr id="11" name="组合 10"/>
            <p:cNvGrpSpPr/>
            <p:nvPr/>
          </p:nvGrpSpPr>
          <p:grpSpPr>
            <a:xfrm rot="21302113">
              <a:off x="7505191" y="1193868"/>
              <a:ext cx="1248431" cy="1344851"/>
              <a:chOff x="3089536" y="996074"/>
              <a:chExt cx="1787762" cy="1925836"/>
            </a:xfrm>
          </p:grpSpPr>
          <p:cxnSp>
            <p:nvCxnSpPr>
              <p:cNvPr id="13" name="直接连接符 12"/>
              <p:cNvCxnSpPr>
                <a:endCxn id="15" idx="3"/>
              </p:cNvCxnSpPr>
              <p:nvPr/>
            </p:nvCxnSpPr>
            <p:spPr>
              <a:xfrm rot="297887" flipV="1">
                <a:off x="3089536" y="2333618"/>
                <a:ext cx="853285" cy="496958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直接连接符 13"/>
              <p:cNvCxnSpPr>
                <a:stCxn id="15" idx="5"/>
              </p:cNvCxnSpPr>
              <p:nvPr/>
            </p:nvCxnSpPr>
            <p:spPr>
              <a:xfrm rot="297887">
                <a:off x="4144279" y="2402217"/>
                <a:ext cx="733019" cy="519693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solidFill>
                <a:srgbClr val="414455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spAutoFit/>
              </a:bodyPr>
              <a:lstStyle/>
              <a:p>
                <a:pPr algn="ctr"/>
                <a:endParaRPr lang="zh-CN" altLang="en-US" sz="3300" dirty="0">
                  <a:latin typeface="Nexa Light" panose="02000000000000000000" pitchFamily="50" charset="0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502470" y="2464244"/>
              <a:ext cx="3467440" cy="2536252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41445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433794" y="2235651"/>
            <a:ext cx="2300568" cy="114813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自身能力有待提升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9" name="矩形 1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8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8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8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8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 bwMode="gray">
          <a:xfrm rot="19490962">
            <a:off x="2981655" y="2696261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4" name="Freeform 4"/>
          <p:cNvSpPr/>
          <p:nvPr/>
        </p:nvSpPr>
        <p:spPr bwMode="gray">
          <a:xfrm rot="19490962" flipH="1" flipV="1">
            <a:off x="4479530" y="1045008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gray">
          <a:xfrm>
            <a:off x="3134003" y="1861951"/>
            <a:ext cx="1183595" cy="118359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gray">
          <a:xfrm>
            <a:off x="4547136" y="2687639"/>
            <a:ext cx="1183595" cy="118359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962378"/>
            <a:ext cx="2351856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9900" y="1400286"/>
            <a:ext cx="3299884" cy="461665"/>
            <a:chOff x="469900" y="1057571"/>
            <a:chExt cx="3299884" cy="461665"/>
          </a:xfrm>
        </p:grpSpPr>
        <p:sp>
          <p:nvSpPr>
            <p:cNvPr id="7" name="TextBox 6"/>
            <p:cNvSpPr txBox="1"/>
            <p:nvPr/>
          </p:nvSpPr>
          <p:spPr>
            <a:xfrm>
              <a:off x="553419" y="105757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9900" y="1519236"/>
              <a:ext cx="3299884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6169019" y="1749775"/>
            <a:ext cx="2453767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57195" y="3871234"/>
            <a:ext cx="3442305" cy="404838"/>
            <a:chOff x="5257195" y="3528519"/>
            <a:chExt cx="3442305" cy="404838"/>
          </a:xfrm>
        </p:grpSpPr>
        <p:sp>
          <p:nvSpPr>
            <p:cNvPr id="10" name="TextBox 9"/>
            <p:cNvSpPr txBox="1"/>
            <p:nvPr/>
          </p:nvSpPr>
          <p:spPr>
            <a:xfrm>
              <a:off x="5975908" y="356402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257195" y="3528519"/>
              <a:ext cx="3442305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5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执行力有待加强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7" name="矩形 16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/>
      <p:bldP spid="11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行业发展预测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内部环境分析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4975304" cy="530915"/>
            <a:chOff x="3773160" y="1247148"/>
            <a:chExt cx="4975304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2980624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>
                  <a:solidFill>
                    <a:srgbClr val="0E90BE"/>
                  </a:solidFill>
                  <a:latin typeface="Impact" panose="020B0806030902050204" pitchFamily="34" charset="0"/>
                </a:rPr>
                <a:t>Situation analysis</a:t>
              </a:r>
              <a:endParaRPr lang="zh-CN" altLang="en-US" sz="3000" dirty="0">
                <a:solidFill>
                  <a:srgbClr val="0E90B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763305" y="1330628"/>
              <a:ext cx="1985159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当前形势分析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003798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竞争对手动向预测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2410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10" grpId="0" animBg="1"/>
      <p:bldP spid="11" grpId="0" animBg="1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3800" y="3254037"/>
            <a:ext cx="2010946" cy="183799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isometricTopUp">
              <a:rot lat="19334322" lon="18553891" rev="380609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43707" y="2901118"/>
            <a:ext cx="2010946" cy="1837993"/>
          </a:xfrm>
          <a:prstGeom prst="rect">
            <a:avLst/>
          </a:prstGeom>
          <a:solidFill>
            <a:srgbClr val="534751">
              <a:alpha val="60000"/>
            </a:srgb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1481" y="2548199"/>
            <a:ext cx="2010946" cy="1837993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89937" y="2195280"/>
            <a:ext cx="2010946" cy="1837993"/>
          </a:xfrm>
          <a:prstGeom prst="rect">
            <a:avLst/>
          </a:prstGeom>
          <a:solidFill>
            <a:srgbClr val="64A4C7">
              <a:alpha val="55000"/>
            </a:srgb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72157" y="1817594"/>
            <a:ext cx="2038044" cy="18627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9" name="文本框 31"/>
          <p:cNvSpPr txBox="1"/>
          <p:nvPr/>
        </p:nvSpPr>
        <p:spPr>
          <a:xfrm>
            <a:off x="467544" y="2590245"/>
            <a:ext cx="2869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2"/>
          <p:cNvSpPr txBox="1"/>
          <p:nvPr/>
        </p:nvSpPr>
        <p:spPr>
          <a:xfrm>
            <a:off x="589194" y="2270591"/>
            <a:ext cx="1677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40566" y="2570245"/>
            <a:ext cx="2430916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69712" y="3152018"/>
            <a:ext cx="1316884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40"/>
          <p:cNvSpPr txBox="1"/>
          <p:nvPr/>
        </p:nvSpPr>
        <p:spPr>
          <a:xfrm>
            <a:off x="6536291" y="3166309"/>
            <a:ext cx="2500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41"/>
          <p:cNvSpPr txBox="1"/>
          <p:nvPr/>
        </p:nvSpPr>
        <p:spPr>
          <a:xfrm>
            <a:off x="6536289" y="2888149"/>
            <a:ext cx="1852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27980" y="3941048"/>
            <a:ext cx="1316885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49"/>
          <p:cNvSpPr txBox="1"/>
          <p:nvPr/>
        </p:nvSpPr>
        <p:spPr>
          <a:xfrm>
            <a:off x="6394558" y="3983914"/>
            <a:ext cx="264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50"/>
          <p:cNvSpPr txBox="1"/>
          <p:nvPr/>
        </p:nvSpPr>
        <p:spPr>
          <a:xfrm>
            <a:off x="6394558" y="3680237"/>
            <a:ext cx="1715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428750" y="3493005"/>
            <a:ext cx="1967800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59"/>
          <p:cNvSpPr txBox="1"/>
          <p:nvPr/>
        </p:nvSpPr>
        <p:spPr>
          <a:xfrm>
            <a:off x="467544" y="3526349"/>
            <a:ext cx="2476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60"/>
          <p:cNvSpPr txBox="1"/>
          <p:nvPr/>
        </p:nvSpPr>
        <p:spPr>
          <a:xfrm>
            <a:off x="883868" y="3156832"/>
            <a:ext cx="152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000125" y="4387637"/>
            <a:ext cx="2533675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63"/>
          <p:cNvSpPr txBox="1"/>
          <p:nvPr/>
        </p:nvSpPr>
        <p:spPr>
          <a:xfrm>
            <a:off x="323527" y="4417915"/>
            <a:ext cx="2620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85058" y="4060022"/>
            <a:ext cx="1681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30"/>
          <p:cNvSpPr txBox="1"/>
          <p:nvPr/>
        </p:nvSpPr>
        <p:spPr>
          <a:xfrm>
            <a:off x="539552" y="91556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9"/>
          <p:cNvSpPr txBox="1"/>
          <p:nvPr/>
        </p:nvSpPr>
        <p:spPr>
          <a:xfrm>
            <a:off x="552805" y="1289856"/>
            <a:ext cx="8267667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 dirty="0">
              <a:solidFill>
                <a:srgbClr val="0058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行业发展预测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9" name="矩形 3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67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69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1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88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9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1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3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9" grpId="0"/>
          <p:bldP spid="10" grpId="0"/>
          <p:bldP spid="15" grpId="0"/>
          <p:bldP spid="16" grpId="0"/>
          <p:bldP spid="20" grpId="0"/>
          <p:bldP spid="21" grpId="0"/>
          <p:bldP spid="24" grpId="0"/>
          <p:bldP spid="25" grpId="0"/>
          <p:bldP spid="28" grpId="0"/>
          <p:bldP spid="29" grpId="0"/>
          <p:bldP spid="23" grpId="0"/>
          <p:bldP spid="27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67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69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1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88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9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1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3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9" grpId="0"/>
          <p:bldP spid="10" grpId="0"/>
          <p:bldP spid="15" grpId="0"/>
          <p:bldP spid="16" grpId="0"/>
          <p:bldP spid="20" grpId="0"/>
          <p:bldP spid="21" grpId="0"/>
          <p:bldP spid="24" grpId="0"/>
          <p:bldP spid="25" grpId="0"/>
          <p:bldP spid="28" grpId="0"/>
          <p:bldP spid="29" grpId="0"/>
          <p:bldP spid="23" grpId="0"/>
          <p:bldP spid="27" grpId="0"/>
          <p:bldP spid="37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21"/>
          <p:cNvGrpSpPr/>
          <p:nvPr/>
        </p:nvGrpSpPr>
        <p:grpSpPr>
          <a:xfrm>
            <a:off x="5087849" y="1203598"/>
            <a:ext cx="3358397" cy="2022896"/>
            <a:chOff x="6221505" y="1951419"/>
            <a:chExt cx="2514600" cy="1492832"/>
          </a:xfrm>
        </p:grpSpPr>
        <p:pic>
          <p:nvPicPr>
            <p:cNvPr id="69" name="Picture 2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074" y="2038349"/>
              <a:ext cx="2047461" cy="1150355"/>
            </a:xfrm>
            <a:prstGeom prst="rect">
              <a:avLst/>
            </a:prstGeom>
          </p:spPr>
        </p:pic>
        <p:pic>
          <p:nvPicPr>
            <p:cNvPr id="70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6"/>
            <a:stretch>
              <a:fillRect/>
            </a:stretch>
          </p:blipFill>
          <p:spPr bwMode="auto">
            <a:xfrm>
              <a:off x="6221505" y="1951419"/>
              <a:ext cx="2514600" cy="14928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" name="Group 15"/>
          <p:cNvGrpSpPr/>
          <p:nvPr/>
        </p:nvGrpSpPr>
        <p:grpSpPr>
          <a:xfrm>
            <a:off x="882573" y="1171689"/>
            <a:ext cx="3473402" cy="2010630"/>
            <a:chOff x="469429" y="1930024"/>
            <a:chExt cx="2514600" cy="1492832"/>
          </a:xfrm>
        </p:grpSpPr>
        <p:pic>
          <p:nvPicPr>
            <p:cNvPr id="7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062" y="2038350"/>
              <a:ext cx="2030138" cy="1150355"/>
            </a:xfrm>
            <a:prstGeom prst="rect">
              <a:avLst/>
            </a:prstGeom>
          </p:spPr>
        </p:pic>
        <p:pic>
          <p:nvPicPr>
            <p:cNvPr id="73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6"/>
            <a:stretch>
              <a:fillRect/>
            </a:stretch>
          </p:blipFill>
          <p:spPr bwMode="auto">
            <a:xfrm>
              <a:off x="469429" y="1930024"/>
              <a:ext cx="2514600" cy="14928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" name="Text Placeholder 7"/>
          <p:cNvSpPr txBox="1"/>
          <p:nvPr/>
        </p:nvSpPr>
        <p:spPr>
          <a:xfrm>
            <a:off x="827584" y="3324468"/>
            <a:ext cx="3473402" cy="1232179"/>
          </a:xfrm>
          <a:prstGeom prst="rect">
            <a:avLst/>
          </a:prstGeom>
        </p:spPr>
        <p:txBody>
          <a:bodyPr/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 Placeholder 9"/>
          <p:cNvSpPr txBox="1"/>
          <p:nvPr/>
        </p:nvSpPr>
        <p:spPr>
          <a:xfrm>
            <a:off x="5087849" y="3346239"/>
            <a:ext cx="3608768" cy="1585964"/>
          </a:xfrm>
          <a:prstGeom prst="rect">
            <a:avLst/>
          </a:prstGeom>
        </p:spPr>
        <p:txBody>
          <a:bodyPr/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Group 14"/>
          <p:cNvGrpSpPr/>
          <p:nvPr/>
        </p:nvGrpSpPr>
        <p:grpSpPr>
          <a:xfrm>
            <a:off x="1219101" y="1285544"/>
            <a:ext cx="1639683" cy="1679694"/>
            <a:chOff x="440870" y="1907286"/>
            <a:chExt cx="1426465" cy="1426464"/>
          </a:xfrm>
        </p:grpSpPr>
        <p:sp>
          <p:nvSpPr>
            <p:cNvPr id="89" name="Oval 23"/>
            <p:cNvSpPr/>
            <p:nvPr/>
          </p:nvSpPr>
          <p:spPr>
            <a:xfrm>
              <a:off x="440871" y="1907286"/>
              <a:ext cx="1426464" cy="14264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90" name="Picture Placeholder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70" y="1907286"/>
              <a:ext cx="1413114" cy="1426464"/>
            </a:xfrm>
            <a:prstGeom prst="ellipse">
              <a:avLst/>
            </a:prstGeom>
            <a:ln w="38100">
              <a:noFill/>
            </a:ln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91" name="Group 22"/>
          <p:cNvGrpSpPr/>
          <p:nvPr/>
        </p:nvGrpSpPr>
        <p:grpSpPr>
          <a:xfrm>
            <a:off x="5521492" y="1327061"/>
            <a:ext cx="1656000" cy="1689008"/>
            <a:chOff x="7162800" y="1952701"/>
            <a:chExt cx="1426464" cy="1426464"/>
          </a:xfrm>
        </p:grpSpPr>
        <p:sp>
          <p:nvSpPr>
            <p:cNvPr id="92" name="Oval 47"/>
            <p:cNvSpPr/>
            <p:nvPr/>
          </p:nvSpPr>
          <p:spPr>
            <a:xfrm>
              <a:off x="7162800" y="1952701"/>
              <a:ext cx="1426464" cy="14264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93" name="Picture Placeholder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1952701"/>
              <a:ext cx="1426464" cy="1426463"/>
            </a:xfrm>
            <a:prstGeom prst="ellipse">
              <a:avLst/>
            </a:prstGeom>
            <a:ln w="38100">
              <a:noFill/>
            </a:ln>
            <a:effectLst>
              <a:innerShdw blurRad="114300">
                <a:prstClr val="black"/>
              </a:innerShdw>
            </a:effectLst>
          </p:spPr>
        </p:pic>
      </p:grpSp>
      <p:sp>
        <p:nvSpPr>
          <p:cNvPr id="16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内部环境分析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8" name="矩形 17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7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椭圆 2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ln w="15875" cap="rnd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31" name="组合 30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4" name="任意多边形 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</a:t>
                </a:r>
                <a:r>
                  <a:rPr lang="en-US" altLang="zh-CN" sz="1000" dirty="0" smtClean="0">
                    <a:solidFill>
                      <a:schemeClr val="bg1"/>
                    </a:solidFill>
                  </a:rPr>
                  <a:t>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5" name="任意多边形 4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任意多边形 12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-1" fmla="*/ 0 w 776287"/>
              <a:gd name="connsiteY0-2" fmla="*/ 133350 h 133350"/>
              <a:gd name="connsiteX1-3" fmla="*/ 128587 w 776287"/>
              <a:gd name="connsiteY1-4" fmla="*/ 0 h 133350"/>
              <a:gd name="connsiteX2-5" fmla="*/ 776287 w 776287"/>
              <a:gd name="connsiteY2-6" fmla="*/ 0 h 133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-1" fmla="*/ 0 w 1393825"/>
              <a:gd name="connsiteY0-2" fmla="*/ 0 h 1371600"/>
              <a:gd name="connsiteX1-3" fmla="*/ 225425 w 1393825"/>
              <a:gd name="connsiteY1-4" fmla="*/ 241300 h 1371600"/>
              <a:gd name="connsiteX2-5" fmla="*/ 225425 w 1393825"/>
              <a:gd name="connsiteY2-6" fmla="*/ 1371600 h 1371600"/>
              <a:gd name="connsiteX3-7" fmla="*/ 1393825 w 1393825"/>
              <a:gd name="connsiteY3-8" fmla="*/ 1371600 h 137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-1" fmla="*/ 1752600 w 1752600"/>
              <a:gd name="connsiteY0-2" fmla="*/ 0 h 438150"/>
              <a:gd name="connsiteX1-3" fmla="*/ 1314450 w 1752600"/>
              <a:gd name="connsiteY1-4" fmla="*/ 438150 h 438150"/>
              <a:gd name="connsiteX2-5" fmla="*/ 0 w 1752600"/>
              <a:gd name="connsiteY2-6" fmla="*/ 438150 h 438150"/>
              <a:gd name="connsiteX0-7" fmla="*/ 1981200 w 1981200"/>
              <a:gd name="connsiteY0-8" fmla="*/ 0 h 438150"/>
              <a:gd name="connsiteX1-9" fmla="*/ 1543050 w 1981200"/>
              <a:gd name="connsiteY1-10" fmla="*/ 438150 h 438150"/>
              <a:gd name="connsiteX2-11" fmla="*/ 0 w 1981200"/>
              <a:gd name="connsiteY2-12" fmla="*/ 438150 h 438150"/>
              <a:gd name="connsiteX0-13" fmla="*/ 1935480 w 1935480"/>
              <a:gd name="connsiteY0-14" fmla="*/ 0 h 392430"/>
              <a:gd name="connsiteX1-15" fmla="*/ 1543050 w 1935480"/>
              <a:gd name="connsiteY1-16" fmla="*/ 392430 h 392430"/>
              <a:gd name="connsiteX2-17" fmla="*/ 0 w 1935480"/>
              <a:gd name="connsiteY2-18" fmla="*/ 392430 h 3924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添加标题二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60"/>
          <p:cNvSpPr txBox="1"/>
          <p:nvPr/>
        </p:nvSpPr>
        <p:spPr>
          <a:xfrm>
            <a:off x="323528" y="2069978"/>
            <a:ext cx="259884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62"/>
          <p:cNvSpPr txBox="1"/>
          <p:nvPr/>
        </p:nvSpPr>
        <p:spPr>
          <a:xfrm>
            <a:off x="323528" y="3636250"/>
            <a:ext cx="259884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添加标题四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64"/>
          <p:cNvSpPr txBox="1"/>
          <p:nvPr/>
        </p:nvSpPr>
        <p:spPr>
          <a:xfrm>
            <a:off x="5980656" y="3660982"/>
            <a:ext cx="255178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添加标题一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66"/>
          <p:cNvSpPr txBox="1"/>
          <p:nvPr/>
        </p:nvSpPr>
        <p:spPr>
          <a:xfrm>
            <a:off x="5978874" y="2069978"/>
            <a:ext cx="2697582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竞争对手动向预测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5" name="矩形 3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131505" y="1709797"/>
            <a:ext cx="189021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菱形 13"/>
          <p:cNvSpPr/>
          <p:nvPr/>
        </p:nvSpPr>
        <p:spPr>
          <a:xfrm>
            <a:off x="3370430" y="1479327"/>
            <a:ext cx="940389" cy="940389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3605527" y="2430283"/>
            <a:ext cx="940389" cy="940389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4075721" y="2409149"/>
            <a:ext cx="940389" cy="940389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4075721" y="1239602"/>
            <a:ext cx="940389" cy="940389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723793" y="1479327"/>
            <a:ext cx="189021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669787" y="3183818"/>
            <a:ext cx="189021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086266" y="3183818"/>
            <a:ext cx="189021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流程图: 联系 23"/>
          <p:cNvSpPr/>
          <p:nvPr/>
        </p:nvSpPr>
        <p:spPr>
          <a:xfrm>
            <a:off x="6397979" y="1131590"/>
            <a:ext cx="378042" cy="378042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6343973" y="2832221"/>
            <a:ext cx="378042" cy="378042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2007634" y="2832221"/>
            <a:ext cx="378042" cy="378042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2007634" y="1347614"/>
            <a:ext cx="378042" cy="378042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0"/>
          <p:cNvSpPr txBox="1"/>
          <p:nvPr/>
        </p:nvSpPr>
        <p:spPr>
          <a:xfrm>
            <a:off x="5618147" y="1236771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1"/>
          <p:cNvSpPr txBox="1"/>
          <p:nvPr/>
        </p:nvSpPr>
        <p:spPr>
          <a:xfrm>
            <a:off x="5546139" y="2906044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2"/>
          <p:cNvSpPr txBox="1"/>
          <p:nvPr/>
        </p:nvSpPr>
        <p:spPr>
          <a:xfrm>
            <a:off x="2380051" y="2906044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3"/>
          <p:cNvSpPr txBox="1"/>
          <p:nvPr/>
        </p:nvSpPr>
        <p:spPr>
          <a:xfrm>
            <a:off x="2380051" y="1436201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14633" y="1504134"/>
            <a:ext cx="1705943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394115" y="3183818"/>
            <a:ext cx="1705943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619672" y="3183818"/>
            <a:ext cx="1722421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619672" y="1727228"/>
            <a:ext cx="1722421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211625" y="1239602"/>
            <a:ext cx="2160240" cy="2160240"/>
            <a:chOff x="4282167" y="2497180"/>
            <a:chExt cx="2880320" cy="2880320"/>
          </a:xfrm>
          <a:solidFill>
            <a:schemeClr val="accent1">
              <a:lumMod val="50000"/>
            </a:schemeClr>
          </a:solidFill>
        </p:grpSpPr>
        <p:sp>
          <p:nvSpPr>
            <p:cNvPr id="37" name="菱形 36"/>
            <p:cNvSpPr/>
            <p:nvPr/>
          </p:nvSpPr>
          <p:spPr>
            <a:xfrm>
              <a:off x="4282167" y="2497180"/>
              <a:ext cx="2880320" cy="2880320"/>
            </a:xfrm>
            <a:prstGeom prst="diamond">
              <a:avLst/>
            </a:prstGeom>
            <a:grpFill/>
            <a:ln>
              <a:noFill/>
            </a:ln>
            <a:effectLst>
              <a:outerShdw blurRad="152400" dir="5400000" sx="90000" sy="-19000" rotWithShape="0">
                <a:prstClr val="black">
                  <a:alpha val="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1"/>
            <p:cNvSpPr txBox="1"/>
            <p:nvPr/>
          </p:nvSpPr>
          <p:spPr>
            <a:xfrm>
              <a:off x="5039871" y="3639535"/>
              <a:ext cx="1448944" cy="61555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SWOT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55436" y="3930493"/>
            <a:ext cx="7822349" cy="849463"/>
            <a:chOff x="544923" y="2418093"/>
            <a:chExt cx="5292388" cy="1132618"/>
          </a:xfrm>
        </p:grpSpPr>
        <p:sp>
          <p:nvSpPr>
            <p:cNvPr id="40" name="矩形 39"/>
            <p:cNvSpPr/>
            <p:nvPr/>
          </p:nvSpPr>
          <p:spPr>
            <a:xfrm>
              <a:off x="544923" y="2787425"/>
              <a:ext cx="5292388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粘贴。</a:t>
              </a: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544923" y="2418093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324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5" name="矩形 4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8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7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1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7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7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7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6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6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7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06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08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24" grpId="0" animBg="1"/>
          <p:bldP spid="25" grpId="0" animBg="1"/>
          <p:bldP spid="26" grpId="0" animBg="1"/>
          <p:bldP spid="27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4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8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7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1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7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7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7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06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08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24" grpId="0" animBg="1"/>
          <p:bldP spid="25" grpId="0" animBg="1"/>
          <p:bldP spid="26" grpId="0" animBg="1"/>
          <p:bldP spid="27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43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总体思路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具体思路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4171895" cy="530915"/>
            <a:chOff x="3773160" y="1247148"/>
            <a:chExt cx="4171895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1739900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>
                  <a:solidFill>
                    <a:srgbClr val="0E90BE"/>
                  </a:solidFill>
                  <a:latin typeface="Impact" panose="020B0806030902050204" pitchFamily="34" charset="0"/>
                </a:rPr>
                <a:t>Work plan</a:t>
              </a:r>
              <a:endParaRPr lang="zh-CN" altLang="en-US" sz="3000" dirty="0">
                <a:solidFill>
                  <a:srgbClr val="0E90B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652120" y="1330628"/>
              <a:ext cx="2292935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下一步工作计划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003798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完成方法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630" indent="-214630">
              <a:buFont typeface="Wingdings" panose="05000000000000000000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10" grpId="0" animBg="1"/>
      <p:bldP spid="11" grpId="0" animBg="1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2805" y="915566"/>
            <a:ext cx="8038391" cy="994503"/>
            <a:chOff x="552805" y="1050290"/>
            <a:chExt cx="8038391" cy="994503"/>
          </a:xfrm>
        </p:grpSpPr>
        <p:sp>
          <p:nvSpPr>
            <p:cNvPr id="39" name="TextBox 30"/>
            <p:cNvSpPr txBox="1"/>
            <p:nvPr/>
          </p:nvSpPr>
          <p:spPr>
            <a:xfrm>
              <a:off x="611560" y="10502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552805" y="1419622"/>
              <a:ext cx="8038391" cy="625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42" name="表格 41"/>
          <p:cNvGraphicFramePr>
            <a:graphicFrameLocks noGrp="1"/>
          </p:cNvGraphicFramePr>
          <p:nvPr/>
        </p:nvGraphicFramePr>
        <p:xfrm>
          <a:off x="628652" y="2178080"/>
          <a:ext cx="7806225" cy="2199936"/>
        </p:xfrm>
        <a:graphic>
          <a:graphicData uri="http://schemas.openxmlformats.org/drawingml/2006/table">
            <a:tbl>
              <a:tblPr/>
              <a:tblGrid>
                <a:gridCol w="641349"/>
                <a:gridCol w="1358900"/>
                <a:gridCol w="863600"/>
                <a:gridCol w="1371600"/>
                <a:gridCol w="2563758"/>
                <a:gridCol w="1007018"/>
              </a:tblGrid>
              <a:tr h="35580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点击添加标题</a:t>
                      </a:r>
                      <a:endParaRPr lang="zh-CN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344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时间：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 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工作任务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日期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目的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网站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总体思路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8" name="矩形 7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19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1078046" y="1494264"/>
            <a:ext cx="413216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36601" y="915566"/>
            <a:ext cx="2947767" cy="4146328"/>
            <a:chOff x="4936601" y="971844"/>
            <a:chExt cx="2947767" cy="4146328"/>
          </a:xfrm>
        </p:grpSpPr>
        <p:grpSp>
          <p:nvGrpSpPr>
            <p:cNvPr id="2" name="组合 1"/>
            <p:cNvGrpSpPr/>
            <p:nvPr/>
          </p:nvGrpSpPr>
          <p:grpSpPr>
            <a:xfrm>
              <a:off x="4936601" y="971844"/>
              <a:ext cx="2947767" cy="4146328"/>
              <a:chOff x="4936601" y="971844"/>
              <a:chExt cx="2947767" cy="4146328"/>
            </a:xfrm>
          </p:grpSpPr>
          <p:sp>
            <p:nvSpPr>
              <p:cNvPr id="29" name="Freeform 5"/>
              <p:cNvSpPr/>
              <p:nvPr/>
            </p:nvSpPr>
            <p:spPr bwMode="auto">
              <a:xfrm>
                <a:off x="5184992" y="971844"/>
                <a:ext cx="2590145" cy="1192575"/>
              </a:xfrm>
              <a:custGeom>
                <a:avLst/>
                <a:gdLst>
                  <a:gd name="T0" fmla="*/ 1118 w 1175"/>
                  <a:gd name="T1" fmla="*/ 389 h 541"/>
                  <a:gd name="T2" fmla="*/ 456 w 1175"/>
                  <a:gd name="T3" fmla="*/ 104 h 541"/>
                  <a:gd name="T4" fmla="*/ 0 w 1175"/>
                  <a:gd name="T5" fmla="*/ 541 h 541"/>
                  <a:gd name="T6" fmla="*/ 1175 w 1175"/>
                  <a:gd name="T7" fmla="*/ 541 h 541"/>
                  <a:gd name="T8" fmla="*/ 1118 w 1175"/>
                  <a:gd name="T9" fmla="*/ 389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541">
                    <a:moveTo>
                      <a:pt x="1118" y="389"/>
                    </a:moveTo>
                    <a:cubicBezTo>
                      <a:pt x="895" y="0"/>
                      <a:pt x="456" y="104"/>
                      <a:pt x="456" y="104"/>
                    </a:cubicBezTo>
                    <a:cubicBezTo>
                      <a:pt x="126" y="200"/>
                      <a:pt x="25" y="389"/>
                      <a:pt x="0" y="541"/>
                    </a:cubicBezTo>
                    <a:cubicBezTo>
                      <a:pt x="1175" y="541"/>
                      <a:pt x="1175" y="541"/>
                      <a:pt x="1175" y="541"/>
                    </a:cubicBezTo>
                    <a:cubicBezTo>
                      <a:pt x="1150" y="449"/>
                      <a:pt x="1118" y="389"/>
                      <a:pt x="1118" y="389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" name="Freeform 6"/>
              <p:cNvSpPr/>
              <p:nvPr/>
            </p:nvSpPr>
            <p:spPr bwMode="auto">
              <a:xfrm>
                <a:off x="4954557" y="2164419"/>
                <a:ext cx="2929811" cy="984584"/>
              </a:xfrm>
              <a:custGeom>
                <a:avLst/>
                <a:gdLst>
                  <a:gd name="T0" fmla="*/ 118 w 1330"/>
                  <a:gd name="T1" fmla="*/ 225 h 447"/>
                  <a:gd name="T2" fmla="*/ 102 w 1330"/>
                  <a:gd name="T3" fmla="*/ 281 h 447"/>
                  <a:gd name="T4" fmla="*/ 8 w 1330"/>
                  <a:gd name="T5" fmla="*/ 434 h 447"/>
                  <a:gd name="T6" fmla="*/ 0 w 1330"/>
                  <a:gd name="T7" fmla="*/ 447 h 447"/>
                  <a:gd name="T8" fmla="*/ 1250 w 1330"/>
                  <a:gd name="T9" fmla="*/ 447 h 447"/>
                  <a:gd name="T10" fmla="*/ 1280 w 1330"/>
                  <a:gd name="T11" fmla="*/ 0 h 447"/>
                  <a:gd name="T12" fmla="*/ 105 w 1330"/>
                  <a:gd name="T13" fmla="*/ 0 h 447"/>
                  <a:gd name="T14" fmla="*/ 118 w 1330"/>
                  <a:gd name="T15" fmla="*/ 225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0" h="447">
                    <a:moveTo>
                      <a:pt x="118" y="225"/>
                    </a:moveTo>
                    <a:cubicBezTo>
                      <a:pt x="121" y="237"/>
                      <a:pt x="116" y="242"/>
                      <a:pt x="102" y="281"/>
                    </a:cubicBezTo>
                    <a:cubicBezTo>
                      <a:pt x="89" y="321"/>
                      <a:pt x="18" y="422"/>
                      <a:pt x="8" y="434"/>
                    </a:cubicBezTo>
                    <a:cubicBezTo>
                      <a:pt x="5" y="438"/>
                      <a:pt x="2" y="442"/>
                      <a:pt x="0" y="447"/>
                    </a:cubicBezTo>
                    <a:cubicBezTo>
                      <a:pt x="1250" y="447"/>
                      <a:pt x="1250" y="447"/>
                      <a:pt x="1250" y="447"/>
                    </a:cubicBezTo>
                    <a:cubicBezTo>
                      <a:pt x="1330" y="289"/>
                      <a:pt x="1311" y="119"/>
                      <a:pt x="128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5" y="125"/>
                      <a:pt x="118" y="225"/>
                      <a:pt x="118" y="225"/>
                    </a:cubicBez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1" name="Freeform 7"/>
              <p:cNvSpPr/>
              <p:nvPr/>
            </p:nvSpPr>
            <p:spPr bwMode="auto">
              <a:xfrm>
                <a:off x="4936601" y="3149003"/>
                <a:ext cx="2772697" cy="984584"/>
              </a:xfrm>
              <a:custGeom>
                <a:avLst/>
                <a:gdLst>
                  <a:gd name="T0" fmla="*/ 1 w 1258"/>
                  <a:gd name="T1" fmla="*/ 25 h 447"/>
                  <a:gd name="T2" fmla="*/ 20 w 1258"/>
                  <a:gd name="T3" fmla="*/ 65 h 447"/>
                  <a:gd name="T4" fmla="*/ 117 w 1258"/>
                  <a:gd name="T5" fmla="*/ 80 h 447"/>
                  <a:gd name="T6" fmla="*/ 131 w 1258"/>
                  <a:gd name="T7" fmla="*/ 109 h 447"/>
                  <a:gd name="T8" fmla="*/ 110 w 1258"/>
                  <a:gd name="T9" fmla="*/ 130 h 447"/>
                  <a:gd name="T10" fmla="*/ 100 w 1258"/>
                  <a:gd name="T11" fmla="*/ 151 h 447"/>
                  <a:gd name="T12" fmla="*/ 110 w 1258"/>
                  <a:gd name="T13" fmla="*/ 175 h 447"/>
                  <a:gd name="T14" fmla="*/ 138 w 1258"/>
                  <a:gd name="T15" fmla="*/ 216 h 447"/>
                  <a:gd name="T16" fmla="*/ 130 w 1258"/>
                  <a:gd name="T17" fmla="*/ 228 h 447"/>
                  <a:gd name="T18" fmla="*/ 122 w 1258"/>
                  <a:gd name="T19" fmla="*/ 246 h 447"/>
                  <a:gd name="T20" fmla="*/ 124 w 1258"/>
                  <a:gd name="T21" fmla="*/ 273 h 447"/>
                  <a:gd name="T22" fmla="*/ 170 w 1258"/>
                  <a:gd name="T23" fmla="*/ 315 h 447"/>
                  <a:gd name="T24" fmla="*/ 171 w 1258"/>
                  <a:gd name="T25" fmla="*/ 329 h 447"/>
                  <a:gd name="T26" fmla="*/ 179 w 1258"/>
                  <a:gd name="T27" fmla="*/ 447 h 447"/>
                  <a:gd name="T28" fmla="*/ 1116 w 1258"/>
                  <a:gd name="T29" fmla="*/ 447 h 447"/>
                  <a:gd name="T30" fmla="*/ 1083 w 1258"/>
                  <a:gd name="T31" fmla="*/ 331 h 447"/>
                  <a:gd name="T32" fmla="*/ 1190 w 1258"/>
                  <a:gd name="T33" fmla="*/ 101 h 447"/>
                  <a:gd name="T34" fmla="*/ 1258 w 1258"/>
                  <a:gd name="T35" fmla="*/ 0 h 447"/>
                  <a:gd name="T36" fmla="*/ 8 w 1258"/>
                  <a:gd name="T37" fmla="*/ 0 h 447"/>
                  <a:gd name="T38" fmla="*/ 1 w 1258"/>
                  <a:gd name="T39" fmla="*/ 25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58" h="447">
                    <a:moveTo>
                      <a:pt x="1" y="25"/>
                    </a:moveTo>
                    <a:cubicBezTo>
                      <a:pt x="0" y="43"/>
                      <a:pt x="7" y="58"/>
                      <a:pt x="20" y="65"/>
                    </a:cubicBezTo>
                    <a:cubicBezTo>
                      <a:pt x="33" y="73"/>
                      <a:pt x="117" y="80"/>
                      <a:pt x="117" y="80"/>
                    </a:cubicBezTo>
                    <a:cubicBezTo>
                      <a:pt x="131" y="109"/>
                      <a:pt x="131" y="109"/>
                      <a:pt x="131" y="109"/>
                    </a:cubicBezTo>
                    <a:cubicBezTo>
                      <a:pt x="131" y="109"/>
                      <a:pt x="117" y="122"/>
                      <a:pt x="110" y="130"/>
                    </a:cubicBezTo>
                    <a:cubicBezTo>
                      <a:pt x="104" y="139"/>
                      <a:pt x="102" y="143"/>
                      <a:pt x="100" y="151"/>
                    </a:cubicBezTo>
                    <a:cubicBezTo>
                      <a:pt x="99" y="160"/>
                      <a:pt x="105" y="169"/>
                      <a:pt x="110" y="175"/>
                    </a:cubicBezTo>
                    <a:cubicBezTo>
                      <a:pt x="114" y="182"/>
                      <a:pt x="138" y="216"/>
                      <a:pt x="138" y="216"/>
                    </a:cubicBezTo>
                    <a:cubicBezTo>
                      <a:pt x="138" y="216"/>
                      <a:pt x="134" y="222"/>
                      <a:pt x="130" y="228"/>
                    </a:cubicBezTo>
                    <a:cubicBezTo>
                      <a:pt x="125" y="235"/>
                      <a:pt x="122" y="246"/>
                      <a:pt x="122" y="246"/>
                    </a:cubicBezTo>
                    <a:cubicBezTo>
                      <a:pt x="119" y="254"/>
                      <a:pt x="119" y="263"/>
                      <a:pt x="124" y="273"/>
                    </a:cubicBezTo>
                    <a:cubicBezTo>
                      <a:pt x="130" y="282"/>
                      <a:pt x="165" y="309"/>
                      <a:pt x="170" y="315"/>
                    </a:cubicBezTo>
                    <a:cubicBezTo>
                      <a:pt x="174" y="322"/>
                      <a:pt x="171" y="329"/>
                      <a:pt x="171" y="329"/>
                    </a:cubicBezTo>
                    <a:cubicBezTo>
                      <a:pt x="154" y="381"/>
                      <a:pt x="165" y="422"/>
                      <a:pt x="179" y="447"/>
                    </a:cubicBezTo>
                    <a:cubicBezTo>
                      <a:pt x="1116" y="447"/>
                      <a:pt x="1116" y="447"/>
                      <a:pt x="1116" y="447"/>
                    </a:cubicBezTo>
                    <a:cubicBezTo>
                      <a:pt x="1100" y="402"/>
                      <a:pt x="1088" y="361"/>
                      <a:pt x="1083" y="331"/>
                    </a:cubicBezTo>
                    <a:cubicBezTo>
                      <a:pt x="1068" y="232"/>
                      <a:pt x="1190" y="101"/>
                      <a:pt x="1190" y="101"/>
                    </a:cubicBezTo>
                    <a:cubicBezTo>
                      <a:pt x="1218" y="68"/>
                      <a:pt x="1240" y="34"/>
                      <a:pt x="125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7"/>
                      <a:pt x="2" y="14"/>
                      <a:pt x="1" y="25"/>
                    </a:cubicBezTo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2" name="Freeform 8"/>
              <p:cNvSpPr/>
              <p:nvPr/>
            </p:nvSpPr>
            <p:spPr bwMode="auto">
              <a:xfrm>
                <a:off x="5331632" y="4133588"/>
                <a:ext cx="2471934" cy="984584"/>
              </a:xfrm>
              <a:custGeom>
                <a:avLst/>
                <a:gdLst>
                  <a:gd name="T0" fmla="*/ 22 w 1122"/>
                  <a:gd name="T1" fmla="*/ 29 h 447"/>
                  <a:gd name="T2" fmla="*/ 291 w 1122"/>
                  <a:gd name="T3" fmla="*/ 13 h 447"/>
                  <a:gd name="T4" fmla="*/ 357 w 1122"/>
                  <a:gd name="T5" fmla="*/ 227 h 447"/>
                  <a:gd name="T6" fmla="*/ 353 w 1122"/>
                  <a:gd name="T7" fmla="*/ 227 h 447"/>
                  <a:gd name="T8" fmla="*/ 140 w 1122"/>
                  <a:gd name="T9" fmla="*/ 447 h 447"/>
                  <a:gd name="T10" fmla="*/ 1055 w 1122"/>
                  <a:gd name="T11" fmla="*/ 447 h 447"/>
                  <a:gd name="T12" fmla="*/ 1122 w 1122"/>
                  <a:gd name="T13" fmla="*/ 447 h 447"/>
                  <a:gd name="T14" fmla="*/ 1038 w 1122"/>
                  <a:gd name="T15" fmla="*/ 224 h 447"/>
                  <a:gd name="T16" fmla="*/ 937 w 1122"/>
                  <a:gd name="T17" fmla="*/ 0 h 447"/>
                  <a:gd name="T18" fmla="*/ 0 w 1122"/>
                  <a:gd name="T19" fmla="*/ 0 h 447"/>
                  <a:gd name="T20" fmla="*/ 22 w 1122"/>
                  <a:gd name="T21" fmla="*/ 29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2" h="447">
                    <a:moveTo>
                      <a:pt x="22" y="29"/>
                    </a:moveTo>
                    <a:cubicBezTo>
                      <a:pt x="73" y="71"/>
                      <a:pt x="257" y="9"/>
                      <a:pt x="291" y="13"/>
                    </a:cubicBezTo>
                    <a:cubicBezTo>
                      <a:pt x="316" y="17"/>
                      <a:pt x="345" y="158"/>
                      <a:pt x="357" y="227"/>
                    </a:cubicBezTo>
                    <a:cubicBezTo>
                      <a:pt x="353" y="227"/>
                      <a:pt x="353" y="227"/>
                      <a:pt x="353" y="227"/>
                    </a:cubicBezTo>
                    <a:cubicBezTo>
                      <a:pt x="353" y="227"/>
                      <a:pt x="194" y="418"/>
                      <a:pt x="140" y="447"/>
                    </a:cubicBezTo>
                    <a:cubicBezTo>
                      <a:pt x="1055" y="447"/>
                      <a:pt x="1055" y="447"/>
                      <a:pt x="1055" y="447"/>
                    </a:cubicBezTo>
                    <a:cubicBezTo>
                      <a:pt x="1122" y="447"/>
                      <a:pt x="1122" y="447"/>
                      <a:pt x="1122" y="447"/>
                    </a:cubicBezTo>
                    <a:cubicBezTo>
                      <a:pt x="1038" y="224"/>
                      <a:pt x="1038" y="224"/>
                      <a:pt x="1038" y="224"/>
                    </a:cubicBezTo>
                    <a:cubicBezTo>
                      <a:pt x="1004" y="162"/>
                      <a:pt x="965" y="76"/>
                      <a:pt x="9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5"/>
                      <a:pt x="18" y="25"/>
                      <a:pt x="22" y="2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/>
              </a:p>
            </p:txBody>
          </p:sp>
        </p:grpSp>
        <p:sp>
          <p:nvSpPr>
            <p:cNvPr id="33" name="Freeform 9"/>
            <p:cNvSpPr/>
            <p:nvPr/>
          </p:nvSpPr>
          <p:spPr bwMode="auto">
            <a:xfrm>
              <a:off x="6666356" y="3377941"/>
              <a:ext cx="362112" cy="564116"/>
            </a:xfrm>
            <a:custGeom>
              <a:avLst/>
              <a:gdLst>
                <a:gd name="T0" fmla="*/ 159 w 164"/>
                <a:gd name="T1" fmla="*/ 42 h 256"/>
                <a:gd name="T2" fmla="*/ 136 w 164"/>
                <a:gd name="T3" fmla="*/ 0 h 256"/>
                <a:gd name="T4" fmla="*/ 111 w 164"/>
                <a:gd name="T5" fmla="*/ 4 h 256"/>
                <a:gd name="T6" fmla="*/ 85 w 164"/>
                <a:gd name="T7" fmla="*/ 9 h 256"/>
                <a:gd name="T8" fmla="*/ 85 w 164"/>
                <a:gd name="T9" fmla="*/ 9 h 256"/>
                <a:gd name="T10" fmla="*/ 84 w 164"/>
                <a:gd name="T11" fmla="*/ 9 h 256"/>
                <a:gd name="T12" fmla="*/ 83 w 164"/>
                <a:gd name="T13" fmla="*/ 9 h 256"/>
                <a:gd name="T14" fmla="*/ 83 w 164"/>
                <a:gd name="T15" fmla="*/ 9 h 256"/>
                <a:gd name="T16" fmla="*/ 54 w 164"/>
                <a:gd name="T17" fmla="*/ 5 h 256"/>
                <a:gd name="T18" fmla="*/ 28 w 164"/>
                <a:gd name="T19" fmla="*/ 0 h 256"/>
                <a:gd name="T20" fmla="*/ 5 w 164"/>
                <a:gd name="T21" fmla="*/ 42 h 256"/>
                <a:gd name="T22" fmla="*/ 16 w 164"/>
                <a:gd name="T23" fmla="*/ 101 h 256"/>
                <a:gd name="T24" fmla="*/ 21 w 164"/>
                <a:gd name="T25" fmla="*/ 163 h 256"/>
                <a:gd name="T26" fmla="*/ 37 w 164"/>
                <a:gd name="T27" fmla="*/ 224 h 256"/>
                <a:gd name="T28" fmla="*/ 60 w 164"/>
                <a:gd name="T29" fmla="*/ 243 h 256"/>
                <a:gd name="T30" fmla="*/ 66 w 164"/>
                <a:gd name="T31" fmla="*/ 158 h 256"/>
                <a:gd name="T32" fmla="*/ 73 w 164"/>
                <a:gd name="T33" fmla="*/ 141 h 256"/>
                <a:gd name="T34" fmla="*/ 82 w 164"/>
                <a:gd name="T35" fmla="*/ 134 h 256"/>
                <a:gd name="T36" fmla="*/ 90 w 164"/>
                <a:gd name="T37" fmla="*/ 140 h 256"/>
                <a:gd name="T38" fmla="*/ 97 w 164"/>
                <a:gd name="T39" fmla="*/ 158 h 256"/>
                <a:gd name="T40" fmla="*/ 104 w 164"/>
                <a:gd name="T41" fmla="*/ 243 h 256"/>
                <a:gd name="T42" fmla="*/ 127 w 164"/>
                <a:gd name="T43" fmla="*/ 224 h 256"/>
                <a:gd name="T44" fmla="*/ 143 w 164"/>
                <a:gd name="T45" fmla="*/ 163 h 256"/>
                <a:gd name="T46" fmla="*/ 148 w 164"/>
                <a:gd name="T47" fmla="*/ 101 h 256"/>
                <a:gd name="T48" fmla="*/ 159 w 164"/>
                <a:gd name="T4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rgbClr val="EBAC0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1"/>
            <p:cNvSpPr/>
            <p:nvPr/>
          </p:nvSpPr>
          <p:spPr bwMode="auto">
            <a:xfrm>
              <a:off x="6569095" y="1516508"/>
              <a:ext cx="550649" cy="471344"/>
            </a:xfrm>
            <a:custGeom>
              <a:avLst/>
              <a:gdLst>
                <a:gd name="T0" fmla="*/ 128 w 250"/>
                <a:gd name="T1" fmla="*/ 209 h 214"/>
                <a:gd name="T2" fmla="*/ 114 w 250"/>
                <a:gd name="T3" fmla="*/ 179 h 214"/>
                <a:gd name="T4" fmla="*/ 93 w 250"/>
                <a:gd name="T5" fmla="*/ 172 h 214"/>
                <a:gd name="T6" fmla="*/ 73 w 250"/>
                <a:gd name="T7" fmla="*/ 170 h 214"/>
                <a:gd name="T8" fmla="*/ 55 w 250"/>
                <a:gd name="T9" fmla="*/ 149 h 214"/>
                <a:gd name="T10" fmla="*/ 20 w 250"/>
                <a:gd name="T11" fmla="*/ 124 h 214"/>
                <a:gd name="T12" fmla="*/ 11 w 250"/>
                <a:gd name="T13" fmla="*/ 102 h 214"/>
                <a:gd name="T14" fmla="*/ 5 w 250"/>
                <a:gd name="T15" fmla="*/ 74 h 214"/>
                <a:gd name="T16" fmla="*/ 13 w 250"/>
                <a:gd name="T17" fmla="*/ 59 h 214"/>
                <a:gd name="T18" fmla="*/ 18 w 250"/>
                <a:gd name="T19" fmla="*/ 43 h 214"/>
                <a:gd name="T20" fmla="*/ 64 w 250"/>
                <a:gd name="T21" fmla="*/ 16 h 214"/>
                <a:gd name="T22" fmla="*/ 105 w 250"/>
                <a:gd name="T23" fmla="*/ 8 h 214"/>
                <a:gd name="T24" fmla="*/ 125 w 250"/>
                <a:gd name="T25" fmla="*/ 7 h 214"/>
                <a:gd name="T26" fmla="*/ 144 w 250"/>
                <a:gd name="T27" fmla="*/ 11 h 214"/>
                <a:gd name="T28" fmla="*/ 167 w 250"/>
                <a:gd name="T29" fmla="*/ 12 h 214"/>
                <a:gd name="T30" fmla="*/ 189 w 250"/>
                <a:gd name="T31" fmla="*/ 18 h 214"/>
                <a:gd name="T32" fmla="*/ 213 w 250"/>
                <a:gd name="T33" fmla="*/ 28 h 214"/>
                <a:gd name="T34" fmla="*/ 232 w 250"/>
                <a:gd name="T35" fmla="*/ 50 h 214"/>
                <a:gd name="T36" fmla="*/ 239 w 250"/>
                <a:gd name="T37" fmla="*/ 68 h 214"/>
                <a:gd name="T38" fmla="*/ 245 w 250"/>
                <a:gd name="T39" fmla="*/ 97 h 214"/>
                <a:gd name="T40" fmla="*/ 247 w 250"/>
                <a:gd name="T41" fmla="*/ 114 h 214"/>
                <a:gd name="T42" fmla="*/ 243 w 250"/>
                <a:gd name="T43" fmla="*/ 126 h 214"/>
                <a:gd name="T44" fmla="*/ 241 w 250"/>
                <a:gd name="T45" fmla="*/ 143 h 214"/>
                <a:gd name="T46" fmla="*/ 217 w 250"/>
                <a:gd name="T47" fmla="*/ 154 h 214"/>
                <a:gd name="T48" fmla="*/ 200 w 250"/>
                <a:gd name="T49" fmla="*/ 194 h 214"/>
                <a:gd name="T50" fmla="*/ 157 w 250"/>
                <a:gd name="T51" fmla="*/ 194 h 214"/>
                <a:gd name="T52" fmla="*/ 162 w 250"/>
                <a:gd name="T53" fmla="*/ 208 h 214"/>
                <a:gd name="T54" fmla="*/ 140 w 250"/>
                <a:gd name="T55" fmla="*/ 214 h 214"/>
                <a:gd name="T56" fmla="*/ 128 w 250"/>
                <a:gd name="T57" fmla="*/ 20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0" h="214">
                  <a:moveTo>
                    <a:pt x="128" y="209"/>
                  </a:moveTo>
                  <a:cubicBezTo>
                    <a:pt x="114" y="179"/>
                    <a:pt x="114" y="179"/>
                    <a:pt x="114" y="179"/>
                  </a:cubicBezTo>
                  <a:cubicBezTo>
                    <a:pt x="114" y="179"/>
                    <a:pt x="102" y="172"/>
                    <a:pt x="93" y="172"/>
                  </a:cubicBezTo>
                  <a:cubicBezTo>
                    <a:pt x="84" y="172"/>
                    <a:pt x="85" y="176"/>
                    <a:pt x="73" y="170"/>
                  </a:cubicBezTo>
                  <a:cubicBezTo>
                    <a:pt x="60" y="164"/>
                    <a:pt x="57" y="153"/>
                    <a:pt x="55" y="149"/>
                  </a:cubicBezTo>
                  <a:cubicBezTo>
                    <a:pt x="53" y="145"/>
                    <a:pt x="26" y="129"/>
                    <a:pt x="20" y="124"/>
                  </a:cubicBezTo>
                  <a:cubicBezTo>
                    <a:pt x="14" y="119"/>
                    <a:pt x="10" y="105"/>
                    <a:pt x="11" y="102"/>
                  </a:cubicBezTo>
                  <a:cubicBezTo>
                    <a:pt x="13" y="100"/>
                    <a:pt x="0" y="85"/>
                    <a:pt x="5" y="74"/>
                  </a:cubicBezTo>
                  <a:cubicBezTo>
                    <a:pt x="9" y="63"/>
                    <a:pt x="13" y="59"/>
                    <a:pt x="13" y="59"/>
                  </a:cubicBezTo>
                  <a:cubicBezTo>
                    <a:pt x="13" y="59"/>
                    <a:pt x="5" y="56"/>
                    <a:pt x="18" y="43"/>
                  </a:cubicBezTo>
                  <a:cubicBezTo>
                    <a:pt x="31" y="31"/>
                    <a:pt x="49" y="10"/>
                    <a:pt x="64" y="16"/>
                  </a:cubicBezTo>
                  <a:cubicBezTo>
                    <a:pt x="64" y="16"/>
                    <a:pt x="91" y="0"/>
                    <a:pt x="105" y="8"/>
                  </a:cubicBezTo>
                  <a:cubicBezTo>
                    <a:pt x="119" y="16"/>
                    <a:pt x="117" y="7"/>
                    <a:pt x="125" y="7"/>
                  </a:cubicBezTo>
                  <a:cubicBezTo>
                    <a:pt x="134" y="7"/>
                    <a:pt x="139" y="7"/>
                    <a:pt x="144" y="11"/>
                  </a:cubicBezTo>
                  <a:cubicBezTo>
                    <a:pt x="148" y="14"/>
                    <a:pt x="156" y="7"/>
                    <a:pt x="167" y="12"/>
                  </a:cubicBezTo>
                  <a:cubicBezTo>
                    <a:pt x="178" y="17"/>
                    <a:pt x="189" y="18"/>
                    <a:pt x="189" y="18"/>
                  </a:cubicBezTo>
                  <a:cubicBezTo>
                    <a:pt x="189" y="18"/>
                    <a:pt x="204" y="18"/>
                    <a:pt x="213" y="28"/>
                  </a:cubicBezTo>
                  <a:cubicBezTo>
                    <a:pt x="222" y="38"/>
                    <a:pt x="225" y="43"/>
                    <a:pt x="232" y="50"/>
                  </a:cubicBezTo>
                  <a:cubicBezTo>
                    <a:pt x="239" y="58"/>
                    <a:pt x="233" y="60"/>
                    <a:pt x="239" y="68"/>
                  </a:cubicBezTo>
                  <a:cubicBezTo>
                    <a:pt x="245" y="75"/>
                    <a:pt x="245" y="88"/>
                    <a:pt x="245" y="97"/>
                  </a:cubicBezTo>
                  <a:cubicBezTo>
                    <a:pt x="245" y="107"/>
                    <a:pt x="245" y="108"/>
                    <a:pt x="247" y="114"/>
                  </a:cubicBezTo>
                  <a:cubicBezTo>
                    <a:pt x="250" y="121"/>
                    <a:pt x="243" y="126"/>
                    <a:pt x="243" y="126"/>
                  </a:cubicBezTo>
                  <a:cubicBezTo>
                    <a:pt x="243" y="126"/>
                    <a:pt x="249" y="133"/>
                    <a:pt x="241" y="143"/>
                  </a:cubicBezTo>
                  <a:cubicBezTo>
                    <a:pt x="232" y="153"/>
                    <a:pt x="217" y="154"/>
                    <a:pt x="217" y="154"/>
                  </a:cubicBezTo>
                  <a:cubicBezTo>
                    <a:pt x="217" y="154"/>
                    <a:pt x="215" y="190"/>
                    <a:pt x="200" y="194"/>
                  </a:cubicBezTo>
                  <a:cubicBezTo>
                    <a:pt x="185" y="199"/>
                    <a:pt x="157" y="194"/>
                    <a:pt x="157" y="194"/>
                  </a:cubicBezTo>
                  <a:cubicBezTo>
                    <a:pt x="157" y="194"/>
                    <a:pt x="163" y="204"/>
                    <a:pt x="162" y="208"/>
                  </a:cubicBezTo>
                  <a:cubicBezTo>
                    <a:pt x="161" y="212"/>
                    <a:pt x="145" y="214"/>
                    <a:pt x="140" y="214"/>
                  </a:cubicBezTo>
                  <a:cubicBezTo>
                    <a:pt x="136" y="214"/>
                    <a:pt x="128" y="209"/>
                    <a:pt x="128" y="2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"/>
            <p:cNvSpPr>
              <a:spLocks noEditPoints="1"/>
            </p:cNvSpPr>
            <p:nvPr/>
          </p:nvSpPr>
          <p:spPr bwMode="auto">
            <a:xfrm>
              <a:off x="6548147" y="1507530"/>
              <a:ext cx="594042" cy="501271"/>
            </a:xfrm>
            <a:custGeom>
              <a:avLst/>
              <a:gdLst>
                <a:gd name="T0" fmla="*/ 257 w 270"/>
                <a:gd name="T1" fmla="*/ 66 h 228"/>
                <a:gd name="T2" fmla="*/ 244 w 270"/>
                <a:gd name="T3" fmla="*/ 40 h 228"/>
                <a:gd name="T4" fmla="*/ 182 w 270"/>
                <a:gd name="T5" fmla="*/ 7 h 228"/>
                <a:gd name="T6" fmla="*/ 158 w 270"/>
                <a:gd name="T7" fmla="*/ 5 h 228"/>
                <a:gd name="T8" fmla="*/ 120 w 270"/>
                <a:gd name="T9" fmla="*/ 3 h 228"/>
                <a:gd name="T10" fmla="*/ 68 w 270"/>
                <a:gd name="T11" fmla="*/ 9 h 228"/>
                <a:gd name="T12" fmla="*/ 11 w 270"/>
                <a:gd name="T13" fmla="*/ 62 h 228"/>
                <a:gd name="T14" fmla="*/ 11 w 270"/>
                <a:gd name="T15" fmla="*/ 106 h 228"/>
                <a:gd name="T16" fmla="*/ 38 w 270"/>
                <a:gd name="T17" fmla="*/ 146 h 228"/>
                <a:gd name="T18" fmla="*/ 93 w 270"/>
                <a:gd name="T19" fmla="*/ 187 h 228"/>
                <a:gd name="T20" fmla="*/ 116 w 270"/>
                <a:gd name="T21" fmla="*/ 191 h 228"/>
                <a:gd name="T22" fmla="*/ 150 w 270"/>
                <a:gd name="T23" fmla="*/ 228 h 228"/>
                <a:gd name="T24" fmla="*/ 192 w 270"/>
                <a:gd name="T25" fmla="*/ 211 h 228"/>
                <a:gd name="T26" fmla="*/ 259 w 270"/>
                <a:gd name="T27" fmla="*/ 154 h 228"/>
                <a:gd name="T28" fmla="*/ 120 w 270"/>
                <a:gd name="T29" fmla="*/ 164 h 228"/>
                <a:gd name="T30" fmla="*/ 157 w 270"/>
                <a:gd name="T31" fmla="*/ 149 h 228"/>
                <a:gd name="T32" fmla="*/ 119 w 270"/>
                <a:gd name="T33" fmla="*/ 169 h 228"/>
                <a:gd name="T34" fmla="*/ 232 w 270"/>
                <a:gd name="T35" fmla="*/ 146 h 228"/>
                <a:gd name="T36" fmla="*/ 167 w 270"/>
                <a:gd name="T37" fmla="*/ 163 h 228"/>
                <a:gd name="T38" fmla="*/ 200 w 270"/>
                <a:gd name="T39" fmla="*/ 141 h 228"/>
                <a:gd name="T40" fmla="*/ 179 w 270"/>
                <a:gd name="T41" fmla="*/ 122 h 228"/>
                <a:gd name="T42" fmla="*/ 165 w 270"/>
                <a:gd name="T43" fmla="*/ 86 h 228"/>
                <a:gd name="T44" fmla="*/ 172 w 270"/>
                <a:gd name="T45" fmla="*/ 134 h 228"/>
                <a:gd name="T46" fmla="*/ 108 w 270"/>
                <a:gd name="T47" fmla="*/ 157 h 228"/>
                <a:gd name="T48" fmla="*/ 94 w 270"/>
                <a:gd name="T49" fmla="*/ 166 h 228"/>
                <a:gd name="T50" fmla="*/ 75 w 270"/>
                <a:gd name="T51" fmla="*/ 150 h 228"/>
                <a:gd name="T52" fmla="*/ 83 w 270"/>
                <a:gd name="T53" fmla="*/ 138 h 228"/>
                <a:gd name="T54" fmla="*/ 70 w 270"/>
                <a:gd name="T55" fmla="*/ 131 h 228"/>
                <a:gd name="T56" fmla="*/ 63 w 270"/>
                <a:gd name="T57" fmla="*/ 98 h 228"/>
                <a:gd name="T58" fmla="*/ 56 w 270"/>
                <a:gd name="T59" fmla="*/ 133 h 228"/>
                <a:gd name="T60" fmla="*/ 31 w 270"/>
                <a:gd name="T61" fmla="*/ 109 h 228"/>
                <a:gd name="T62" fmla="*/ 29 w 270"/>
                <a:gd name="T63" fmla="*/ 72 h 228"/>
                <a:gd name="T64" fmla="*/ 69 w 270"/>
                <a:gd name="T65" fmla="*/ 47 h 228"/>
                <a:gd name="T66" fmla="*/ 35 w 270"/>
                <a:gd name="T67" fmla="*/ 55 h 228"/>
                <a:gd name="T68" fmla="*/ 69 w 270"/>
                <a:gd name="T69" fmla="*/ 30 h 228"/>
                <a:gd name="T70" fmla="*/ 110 w 270"/>
                <a:gd name="T71" fmla="*/ 21 h 228"/>
                <a:gd name="T72" fmla="*/ 127 w 270"/>
                <a:gd name="T73" fmla="*/ 40 h 228"/>
                <a:gd name="T74" fmla="*/ 115 w 270"/>
                <a:gd name="T75" fmla="*/ 53 h 228"/>
                <a:gd name="T76" fmla="*/ 86 w 270"/>
                <a:gd name="T77" fmla="*/ 85 h 228"/>
                <a:gd name="T78" fmla="*/ 110 w 270"/>
                <a:gd name="T79" fmla="*/ 81 h 228"/>
                <a:gd name="T80" fmla="*/ 119 w 270"/>
                <a:gd name="T81" fmla="*/ 93 h 228"/>
                <a:gd name="T82" fmla="*/ 123 w 270"/>
                <a:gd name="T83" fmla="*/ 65 h 228"/>
                <a:gd name="T84" fmla="*/ 128 w 270"/>
                <a:gd name="T85" fmla="*/ 62 h 228"/>
                <a:gd name="T86" fmla="*/ 134 w 270"/>
                <a:gd name="T87" fmla="*/ 23 h 228"/>
                <a:gd name="T88" fmla="*/ 147 w 270"/>
                <a:gd name="T89" fmla="*/ 23 h 228"/>
                <a:gd name="T90" fmla="*/ 173 w 270"/>
                <a:gd name="T91" fmla="*/ 26 h 228"/>
                <a:gd name="T92" fmla="*/ 215 w 270"/>
                <a:gd name="T93" fmla="*/ 39 h 228"/>
                <a:gd name="T94" fmla="*/ 235 w 270"/>
                <a:gd name="T95" fmla="*/ 62 h 228"/>
                <a:gd name="T96" fmla="*/ 231 w 270"/>
                <a:gd name="T97" fmla="*/ 63 h 228"/>
                <a:gd name="T98" fmla="*/ 243 w 270"/>
                <a:gd name="T99" fmla="*/ 85 h 228"/>
                <a:gd name="T100" fmla="*/ 235 w 270"/>
                <a:gd name="T101" fmla="*/ 107 h 228"/>
                <a:gd name="T102" fmla="*/ 205 w 270"/>
                <a:gd name="T103" fmla="*/ 64 h 228"/>
                <a:gd name="T104" fmla="*/ 208 w 270"/>
                <a:gd name="T105" fmla="*/ 107 h 228"/>
                <a:gd name="T106" fmla="*/ 238 w 270"/>
                <a:gd name="T107" fmla="*/ 128 h 228"/>
                <a:gd name="T108" fmla="*/ 243 w 270"/>
                <a:gd name="T109" fmla="*/ 14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0" h="228">
                  <a:moveTo>
                    <a:pt x="267" y="115"/>
                  </a:moveTo>
                  <a:cubicBezTo>
                    <a:pt x="265" y="110"/>
                    <a:pt x="265" y="110"/>
                    <a:pt x="265" y="101"/>
                  </a:cubicBezTo>
                  <a:cubicBezTo>
                    <a:pt x="265" y="91"/>
                    <a:pt x="265" y="76"/>
                    <a:pt x="257" y="66"/>
                  </a:cubicBezTo>
                  <a:cubicBezTo>
                    <a:pt x="256" y="64"/>
                    <a:pt x="256" y="64"/>
                    <a:pt x="256" y="63"/>
                  </a:cubicBezTo>
                  <a:cubicBezTo>
                    <a:pt x="256" y="59"/>
                    <a:pt x="255" y="53"/>
                    <a:pt x="250" y="47"/>
                  </a:cubicBezTo>
                  <a:cubicBezTo>
                    <a:pt x="248" y="45"/>
                    <a:pt x="246" y="42"/>
                    <a:pt x="244" y="40"/>
                  </a:cubicBezTo>
                  <a:cubicBezTo>
                    <a:pt x="240" y="36"/>
                    <a:pt x="236" y="32"/>
                    <a:pt x="230" y="25"/>
                  </a:cubicBezTo>
                  <a:cubicBezTo>
                    <a:pt x="219" y="13"/>
                    <a:pt x="203" y="12"/>
                    <a:pt x="200" y="12"/>
                  </a:cubicBezTo>
                  <a:cubicBezTo>
                    <a:pt x="198" y="12"/>
                    <a:pt x="190" y="11"/>
                    <a:pt x="182" y="7"/>
                  </a:cubicBezTo>
                  <a:cubicBezTo>
                    <a:pt x="177" y="5"/>
                    <a:pt x="173" y="4"/>
                    <a:pt x="168" y="4"/>
                  </a:cubicBezTo>
                  <a:cubicBezTo>
                    <a:pt x="165" y="4"/>
                    <a:pt x="162" y="4"/>
                    <a:pt x="160" y="5"/>
                  </a:cubicBezTo>
                  <a:cubicBezTo>
                    <a:pt x="159" y="5"/>
                    <a:pt x="159" y="5"/>
                    <a:pt x="158" y="5"/>
                  </a:cubicBezTo>
                  <a:cubicBezTo>
                    <a:pt x="152" y="1"/>
                    <a:pt x="144" y="1"/>
                    <a:pt x="135" y="1"/>
                  </a:cubicBezTo>
                  <a:cubicBezTo>
                    <a:pt x="129" y="1"/>
                    <a:pt x="126" y="3"/>
                    <a:pt x="123" y="5"/>
                  </a:cubicBezTo>
                  <a:cubicBezTo>
                    <a:pt x="123" y="4"/>
                    <a:pt x="122" y="4"/>
                    <a:pt x="120" y="3"/>
                  </a:cubicBezTo>
                  <a:cubicBezTo>
                    <a:pt x="116" y="1"/>
                    <a:pt x="111" y="0"/>
                    <a:pt x="106" y="0"/>
                  </a:cubicBezTo>
                  <a:cubicBezTo>
                    <a:pt x="93" y="0"/>
                    <a:pt x="79" y="6"/>
                    <a:pt x="72" y="9"/>
                  </a:cubicBezTo>
                  <a:cubicBezTo>
                    <a:pt x="71" y="9"/>
                    <a:pt x="69" y="9"/>
                    <a:pt x="68" y="9"/>
                  </a:cubicBezTo>
                  <a:cubicBezTo>
                    <a:pt x="51" y="9"/>
                    <a:pt x="36" y="24"/>
                    <a:pt x="24" y="36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15" y="45"/>
                    <a:pt x="9" y="53"/>
                    <a:pt x="11" y="62"/>
                  </a:cubicBezTo>
                  <a:cubicBezTo>
                    <a:pt x="9" y="65"/>
                    <a:pt x="7" y="69"/>
                    <a:pt x="5" y="74"/>
                  </a:cubicBezTo>
                  <a:cubicBezTo>
                    <a:pt x="0" y="85"/>
                    <a:pt x="6" y="97"/>
                    <a:pt x="10" y="104"/>
                  </a:cubicBezTo>
                  <a:cubicBezTo>
                    <a:pt x="10" y="105"/>
                    <a:pt x="10" y="106"/>
                    <a:pt x="11" y="106"/>
                  </a:cubicBezTo>
                  <a:cubicBezTo>
                    <a:pt x="10" y="109"/>
                    <a:pt x="11" y="114"/>
                    <a:pt x="13" y="120"/>
                  </a:cubicBezTo>
                  <a:cubicBezTo>
                    <a:pt x="14" y="124"/>
                    <a:pt x="18" y="131"/>
                    <a:pt x="23" y="135"/>
                  </a:cubicBezTo>
                  <a:cubicBezTo>
                    <a:pt x="26" y="138"/>
                    <a:pt x="30" y="141"/>
                    <a:pt x="38" y="146"/>
                  </a:cubicBezTo>
                  <a:cubicBezTo>
                    <a:pt x="44" y="149"/>
                    <a:pt x="53" y="155"/>
                    <a:pt x="56" y="158"/>
                  </a:cubicBezTo>
                  <a:cubicBezTo>
                    <a:pt x="58" y="164"/>
                    <a:pt x="63" y="176"/>
                    <a:pt x="78" y="183"/>
                  </a:cubicBezTo>
                  <a:cubicBezTo>
                    <a:pt x="85" y="186"/>
                    <a:pt x="89" y="187"/>
                    <a:pt x="93" y="187"/>
                  </a:cubicBezTo>
                  <a:cubicBezTo>
                    <a:pt x="96" y="187"/>
                    <a:pt x="98" y="187"/>
                    <a:pt x="99" y="187"/>
                  </a:cubicBezTo>
                  <a:cubicBezTo>
                    <a:pt x="100" y="186"/>
                    <a:pt x="101" y="186"/>
                    <a:pt x="103" y="186"/>
                  </a:cubicBezTo>
                  <a:cubicBezTo>
                    <a:pt x="107" y="186"/>
                    <a:pt x="112" y="188"/>
                    <a:pt x="116" y="191"/>
                  </a:cubicBezTo>
                  <a:cubicBezTo>
                    <a:pt x="128" y="217"/>
                    <a:pt x="128" y="217"/>
                    <a:pt x="128" y="217"/>
                  </a:cubicBezTo>
                  <a:cubicBezTo>
                    <a:pt x="129" y="219"/>
                    <a:pt x="131" y="221"/>
                    <a:pt x="132" y="222"/>
                  </a:cubicBezTo>
                  <a:cubicBezTo>
                    <a:pt x="136" y="224"/>
                    <a:pt x="144" y="228"/>
                    <a:pt x="150" y="228"/>
                  </a:cubicBezTo>
                  <a:cubicBezTo>
                    <a:pt x="157" y="228"/>
                    <a:pt x="180" y="227"/>
                    <a:pt x="182" y="214"/>
                  </a:cubicBezTo>
                  <a:cubicBezTo>
                    <a:pt x="183" y="213"/>
                    <a:pt x="183" y="212"/>
                    <a:pt x="183" y="210"/>
                  </a:cubicBezTo>
                  <a:cubicBezTo>
                    <a:pt x="186" y="211"/>
                    <a:pt x="189" y="211"/>
                    <a:pt x="192" y="211"/>
                  </a:cubicBezTo>
                  <a:cubicBezTo>
                    <a:pt x="201" y="211"/>
                    <a:pt x="208" y="210"/>
                    <a:pt x="213" y="208"/>
                  </a:cubicBezTo>
                  <a:cubicBezTo>
                    <a:pt x="230" y="204"/>
                    <a:pt x="235" y="181"/>
                    <a:pt x="237" y="167"/>
                  </a:cubicBezTo>
                  <a:cubicBezTo>
                    <a:pt x="243" y="165"/>
                    <a:pt x="252" y="161"/>
                    <a:pt x="259" y="154"/>
                  </a:cubicBezTo>
                  <a:cubicBezTo>
                    <a:pt x="265" y="146"/>
                    <a:pt x="266" y="138"/>
                    <a:pt x="265" y="132"/>
                  </a:cubicBezTo>
                  <a:cubicBezTo>
                    <a:pt x="268" y="128"/>
                    <a:pt x="270" y="122"/>
                    <a:pt x="267" y="115"/>
                  </a:cubicBezTo>
                  <a:close/>
                  <a:moveTo>
                    <a:pt x="120" y="164"/>
                  </a:moveTo>
                  <a:cubicBezTo>
                    <a:pt x="123" y="158"/>
                    <a:pt x="135" y="152"/>
                    <a:pt x="144" y="150"/>
                  </a:cubicBezTo>
                  <a:cubicBezTo>
                    <a:pt x="146" y="150"/>
                    <a:pt x="150" y="150"/>
                    <a:pt x="154" y="150"/>
                  </a:cubicBezTo>
                  <a:cubicBezTo>
                    <a:pt x="155" y="150"/>
                    <a:pt x="156" y="149"/>
                    <a:pt x="157" y="149"/>
                  </a:cubicBezTo>
                  <a:cubicBezTo>
                    <a:pt x="154" y="155"/>
                    <a:pt x="152" y="161"/>
                    <a:pt x="154" y="167"/>
                  </a:cubicBezTo>
                  <a:cubicBezTo>
                    <a:pt x="144" y="170"/>
                    <a:pt x="135" y="174"/>
                    <a:pt x="127" y="173"/>
                  </a:cubicBezTo>
                  <a:cubicBezTo>
                    <a:pt x="125" y="172"/>
                    <a:pt x="122" y="170"/>
                    <a:pt x="119" y="169"/>
                  </a:cubicBezTo>
                  <a:cubicBezTo>
                    <a:pt x="118" y="167"/>
                    <a:pt x="119" y="166"/>
                    <a:pt x="120" y="164"/>
                  </a:cubicBezTo>
                  <a:close/>
                  <a:moveTo>
                    <a:pt x="243" y="140"/>
                  </a:moveTo>
                  <a:cubicBezTo>
                    <a:pt x="240" y="143"/>
                    <a:pt x="236" y="145"/>
                    <a:pt x="232" y="146"/>
                  </a:cubicBezTo>
                  <a:cubicBezTo>
                    <a:pt x="232" y="146"/>
                    <a:pt x="231" y="146"/>
                    <a:pt x="231" y="146"/>
                  </a:cubicBezTo>
                  <a:cubicBezTo>
                    <a:pt x="216" y="145"/>
                    <a:pt x="200" y="151"/>
                    <a:pt x="184" y="157"/>
                  </a:cubicBezTo>
                  <a:cubicBezTo>
                    <a:pt x="178" y="159"/>
                    <a:pt x="172" y="161"/>
                    <a:pt x="167" y="163"/>
                  </a:cubicBezTo>
                  <a:cubicBezTo>
                    <a:pt x="167" y="159"/>
                    <a:pt x="170" y="154"/>
                    <a:pt x="173" y="151"/>
                  </a:cubicBezTo>
                  <a:cubicBezTo>
                    <a:pt x="175" y="149"/>
                    <a:pt x="179" y="149"/>
                    <a:pt x="183" y="148"/>
                  </a:cubicBezTo>
                  <a:cubicBezTo>
                    <a:pt x="189" y="147"/>
                    <a:pt x="195" y="146"/>
                    <a:pt x="200" y="141"/>
                  </a:cubicBezTo>
                  <a:cubicBezTo>
                    <a:pt x="204" y="137"/>
                    <a:pt x="204" y="133"/>
                    <a:pt x="203" y="130"/>
                  </a:cubicBezTo>
                  <a:cubicBezTo>
                    <a:pt x="201" y="124"/>
                    <a:pt x="193" y="123"/>
                    <a:pt x="186" y="122"/>
                  </a:cubicBezTo>
                  <a:cubicBezTo>
                    <a:pt x="183" y="122"/>
                    <a:pt x="180" y="122"/>
                    <a:pt x="179" y="122"/>
                  </a:cubicBezTo>
                  <a:cubicBezTo>
                    <a:pt x="170" y="117"/>
                    <a:pt x="170" y="112"/>
                    <a:pt x="171" y="100"/>
                  </a:cubicBezTo>
                  <a:cubicBezTo>
                    <a:pt x="171" y="98"/>
                    <a:pt x="171" y="95"/>
                    <a:pt x="171" y="93"/>
                  </a:cubicBezTo>
                  <a:cubicBezTo>
                    <a:pt x="172" y="89"/>
                    <a:pt x="169" y="86"/>
                    <a:pt x="165" y="86"/>
                  </a:cubicBezTo>
                  <a:cubicBezTo>
                    <a:pt x="161" y="86"/>
                    <a:pt x="158" y="89"/>
                    <a:pt x="158" y="92"/>
                  </a:cubicBezTo>
                  <a:cubicBezTo>
                    <a:pt x="158" y="95"/>
                    <a:pt x="157" y="97"/>
                    <a:pt x="157" y="99"/>
                  </a:cubicBezTo>
                  <a:cubicBezTo>
                    <a:pt x="156" y="110"/>
                    <a:pt x="155" y="125"/>
                    <a:pt x="172" y="134"/>
                  </a:cubicBezTo>
                  <a:cubicBezTo>
                    <a:pt x="169" y="135"/>
                    <a:pt x="159" y="136"/>
                    <a:pt x="154" y="136"/>
                  </a:cubicBezTo>
                  <a:cubicBezTo>
                    <a:pt x="149" y="136"/>
                    <a:pt x="145" y="136"/>
                    <a:pt x="141" y="137"/>
                  </a:cubicBezTo>
                  <a:cubicBezTo>
                    <a:pt x="138" y="137"/>
                    <a:pt x="116" y="143"/>
                    <a:pt x="108" y="157"/>
                  </a:cubicBezTo>
                  <a:cubicBezTo>
                    <a:pt x="106" y="160"/>
                    <a:pt x="105" y="163"/>
                    <a:pt x="105" y="165"/>
                  </a:cubicBezTo>
                  <a:cubicBezTo>
                    <a:pt x="104" y="165"/>
                    <a:pt x="104" y="165"/>
                    <a:pt x="103" y="165"/>
                  </a:cubicBezTo>
                  <a:cubicBezTo>
                    <a:pt x="99" y="165"/>
                    <a:pt x="96" y="166"/>
                    <a:pt x="94" y="166"/>
                  </a:cubicBezTo>
                  <a:cubicBezTo>
                    <a:pt x="94" y="167"/>
                    <a:pt x="93" y="167"/>
                    <a:pt x="93" y="167"/>
                  </a:cubicBezTo>
                  <a:cubicBezTo>
                    <a:pt x="93" y="167"/>
                    <a:pt x="92" y="167"/>
                    <a:pt x="87" y="165"/>
                  </a:cubicBezTo>
                  <a:cubicBezTo>
                    <a:pt x="79" y="161"/>
                    <a:pt x="77" y="154"/>
                    <a:pt x="75" y="150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6"/>
                    <a:pt x="80" y="139"/>
                    <a:pt x="83" y="138"/>
                  </a:cubicBezTo>
                  <a:cubicBezTo>
                    <a:pt x="86" y="137"/>
                    <a:pt x="88" y="133"/>
                    <a:pt x="87" y="129"/>
                  </a:cubicBezTo>
                  <a:cubicBezTo>
                    <a:pt x="86" y="126"/>
                    <a:pt x="82" y="124"/>
                    <a:pt x="78" y="125"/>
                  </a:cubicBezTo>
                  <a:cubicBezTo>
                    <a:pt x="76" y="126"/>
                    <a:pt x="73" y="128"/>
                    <a:pt x="70" y="131"/>
                  </a:cubicBezTo>
                  <a:cubicBezTo>
                    <a:pt x="70" y="128"/>
                    <a:pt x="71" y="126"/>
                    <a:pt x="71" y="123"/>
                  </a:cubicBezTo>
                  <a:cubicBezTo>
                    <a:pt x="71" y="117"/>
                    <a:pt x="72" y="110"/>
                    <a:pt x="71" y="104"/>
                  </a:cubicBezTo>
                  <a:cubicBezTo>
                    <a:pt x="71" y="100"/>
                    <a:pt x="67" y="97"/>
                    <a:pt x="63" y="98"/>
                  </a:cubicBezTo>
                  <a:cubicBezTo>
                    <a:pt x="60" y="98"/>
                    <a:pt x="57" y="101"/>
                    <a:pt x="57" y="105"/>
                  </a:cubicBezTo>
                  <a:cubicBezTo>
                    <a:pt x="58" y="111"/>
                    <a:pt x="57" y="116"/>
                    <a:pt x="57" y="122"/>
                  </a:cubicBezTo>
                  <a:cubicBezTo>
                    <a:pt x="57" y="126"/>
                    <a:pt x="56" y="129"/>
                    <a:pt x="56" y="133"/>
                  </a:cubicBezTo>
                  <a:cubicBezTo>
                    <a:pt x="54" y="132"/>
                    <a:pt x="52" y="130"/>
                    <a:pt x="49" y="128"/>
                  </a:cubicBezTo>
                  <a:cubicBezTo>
                    <a:pt x="44" y="125"/>
                    <a:pt x="38" y="121"/>
                    <a:pt x="36" y="120"/>
                  </a:cubicBezTo>
                  <a:cubicBezTo>
                    <a:pt x="34" y="118"/>
                    <a:pt x="32" y="112"/>
                    <a:pt x="31" y="109"/>
                  </a:cubicBezTo>
                  <a:cubicBezTo>
                    <a:pt x="33" y="104"/>
                    <a:pt x="30" y="100"/>
                    <a:pt x="28" y="95"/>
                  </a:cubicBezTo>
                  <a:cubicBezTo>
                    <a:pt x="27" y="92"/>
                    <a:pt x="23" y="84"/>
                    <a:pt x="24" y="82"/>
                  </a:cubicBezTo>
                  <a:cubicBezTo>
                    <a:pt x="26" y="77"/>
                    <a:pt x="28" y="73"/>
                    <a:pt x="29" y="72"/>
                  </a:cubicBezTo>
                  <a:cubicBezTo>
                    <a:pt x="31" y="71"/>
                    <a:pt x="33" y="71"/>
                    <a:pt x="34" y="71"/>
                  </a:cubicBezTo>
                  <a:cubicBezTo>
                    <a:pt x="46" y="69"/>
                    <a:pt x="58" y="68"/>
                    <a:pt x="69" y="57"/>
                  </a:cubicBezTo>
                  <a:cubicBezTo>
                    <a:pt x="72" y="54"/>
                    <a:pt x="72" y="49"/>
                    <a:pt x="69" y="47"/>
                  </a:cubicBezTo>
                  <a:cubicBezTo>
                    <a:pt x="66" y="44"/>
                    <a:pt x="62" y="44"/>
                    <a:pt x="59" y="47"/>
                  </a:cubicBezTo>
                  <a:cubicBezTo>
                    <a:pt x="52" y="54"/>
                    <a:pt x="43" y="56"/>
                    <a:pt x="33" y="57"/>
                  </a:cubicBezTo>
                  <a:cubicBezTo>
                    <a:pt x="34" y="56"/>
                    <a:pt x="34" y="56"/>
                    <a:pt x="35" y="55"/>
                  </a:cubicBezTo>
                  <a:cubicBezTo>
                    <a:pt x="37" y="54"/>
                    <a:pt x="38" y="52"/>
                    <a:pt x="39" y="51"/>
                  </a:cubicBezTo>
                  <a:cubicBezTo>
                    <a:pt x="47" y="43"/>
                    <a:pt x="60" y="30"/>
                    <a:pt x="68" y="30"/>
                  </a:cubicBezTo>
                  <a:cubicBezTo>
                    <a:pt x="68" y="30"/>
                    <a:pt x="69" y="30"/>
                    <a:pt x="69" y="30"/>
                  </a:cubicBezTo>
                  <a:cubicBezTo>
                    <a:pt x="72" y="31"/>
                    <a:pt x="76" y="31"/>
                    <a:pt x="79" y="29"/>
                  </a:cubicBezTo>
                  <a:cubicBezTo>
                    <a:pt x="83" y="27"/>
                    <a:pt x="96" y="20"/>
                    <a:pt x="106" y="20"/>
                  </a:cubicBezTo>
                  <a:cubicBezTo>
                    <a:pt x="107" y="20"/>
                    <a:pt x="109" y="21"/>
                    <a:pt x="110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2" y="23"/>
                    <a:pt x="113" y="25"/>
                    <a:pt x="116" y="25"/>
                  </a:cubicBezTo>
                  <a:cubicBezTo>
                    <a:pt x="119" y="25"/>
                    <a:pt x="124" y="32"/>
                    <a:pt x="127" y="40"/>
                  </a:cubicBezTo>
                  <a:cubicBezTo>
                    <a:pt x="128" y="42"/>
                    <a:pt x="130" y="45"/>
                    <a:pt x="129" y="47"/>
                  </a:cubicBezTo>
                  <a:cubicBezTo>
                    <a:pt x="129" y="48"/>
                    <a:pt x="128" y="48"/>
                    <a:pt x="125" y="49"/>
                  </a:cubicBezTo>
                  <a:cubicBezTo>
                    <a:pt x="122" y="49"/>
                    <a:pt x="118" y="50"/>
                    <a:pt x="115" y="53"/>
                  </a:cubicBezTo>
                  <a:cubicBezTo>
                    <a:pt x="104" y="60"/>
                    <a:pt x="94" y="67"/>
                    <a:pt x="83" y="72"/>
                  </a:cubicBezTo>
                  <a:cubicBezTo>
                    <a:pt x="79" y="74"/>
                    <a:pt x="78" y="78"/>
                    <a:pt x="80" y="82"/>
                  </a:cubicBezTo>
                  <a:cubicBezTo>
                    <a:pt x="81" y="84"/>
                    <a:pt x="83" y="85"/>
                    <a:pt x="86" y="85"/>
                  </a:cubicBezTo>
                  <a:cubicBezTo>
                    <a:pt x="87" y="85"/>
                    <a:pt x="88" y="85"/>
                    <a:pt x="89" y="85"/>
                  </a:cubicBezTo>
                  <a:cubicBezTo>
                    <a:pt x="96" y="81"/>
                    <a:pt x="103" y="77"/>
                    <a:pt x="109" y="73"/>
                  </a:cubicBezTo>
                  <a:cubicBezTo>
                    <a:pt x="109" y="76"/>
                    <a:pt x="110" y="78"/>
                    <a:pt x="110" y="81"/>
                  </a:cubicBezTo>
                  <a:cubicBezTo>
                    <a:pt x="111" y="83"/>
                    <a:pt x="111" y="85"/>
                    <a:pt x="111" y="87"/>
                  </a:cubicBezTo>
                  <a:cubicBezTo>
                    <a:pt x="112" y="91"/>
                    <a:pt x="115" y="93"/>
                    <a:pt x="118" y="93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3" y="93"/>
                    <a:pt x="125" y="89"/>
                    <a:pt x="125" y="86"/>
                  </a:cubicBezTo>
                  <a:cubicBezTo>
                    <a:pt x="125" y="83"/>
                    <a:pt x="124" y="81"/>
                    <a:pt x="124" y="78"/>
                  </a:cubicBezTo>
                  <a:cubicBezTo>
                    <a:pt x="123" y="73"/>
                    <a:pt x="122" y="68"/>
                    <a:pt x="123" y="65"/>
                  </a:cubicBezTo>
                  <a:cubicBezTo>
                    <a:pt x="123" y="64"/>
                    <a:pt x="123" y="64"/>
                    <a:pt x="124" y="64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5" y="63"/>
                    <a:pt x="126" y="62"/>
                    <a:pt x="128" y="62"/>
                  </a:cubicBezTo>
                  <a:cubicBezTo>
                    <a:pt x="131" y="61"/>
                    <a:pt x="137" y="60"/>
                    <a:pt x="141" y="54"/>
                  </a:cubicBezTo>
                  <a:cubicBezTo>
                    <a:pt x="145" y="47"/>
                    <a:pt x="142" y="39"/>
                    <a:pt x="140" y="34"/>
                  </a:cubicBezTo>
                  <a:cubicBezTo>
                    <a:pt x="139" y="31"/>
                    <a:pt x="137" y="27"/>
                    <a:pt x="134" y="23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22"/>
                    <a:pt x="146" y="22"/>
                    <a:pt x="147" y="23"/>
                  </a:cubicBezTo>
                  <a:cubicBezTo>
                    <a:pt x="150" y="25"/>
                    <a:pt x="153" y="26"/>
                    <a:pt x="157" y="26"/>
                  </a:cubicBezTo>
                  <a:cubicBezTo>
                    <a:pt x="159" y="26"/>
                    <a:pt x="161" y="26"/>
                    <a:pt x="163" y="25"/>
                  </a:cubicBezTo>
                  <a:cubicBezTo>
                    <a:pt x="167" y="25"/>
                    <a:pt x="170" y="24"/>
                    <a:pt x="173" y="26"/>
                  </a:cubicBezTo>
                  <a:cubicBezTo>
                    <a:pt x="185" y="31"/>
                    <a:pt x="198" y="32"/>
                    <a:pt x="198" y="32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199" y="33"/>
                    <a:pt x="209" y="33"/>
                    <a:pt x="215" y="39"/>
                  </a:cubicBezTo>
                  <a:cubicBezTo>
                    <a:pt x="221" y="46"/>
                    <a:pt x="224" y="49"/>
                    <a:pt x="228" y="54"/>
                  </a:cubicBezTo>
                  <a:cubicBezTo>
                    <a:pt x="230" y="56"/>
                    <a:pt x="232" y="58"/>
                    <a:pt x="234" y="61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6" y="63"/>
                    <a:pt x="236" y="63"/>
                    <a:pt x="236" y="64"/>
                  </a:cubicBezTo>
                  <a:cubicBezTo>
                    <a:pt x="236" y="65"/>
                    <a:pt x="236" y="66"/>
                    <a:pt x="236" y="68"/>
                  </a:cubicBezTo>
                  <a:cubicBezTo>
                    <a:pt x="233" y="67"/>
                    <a:pt x="231" y="65"/>
                    <a:pt x="231" y="63"/>
                  </a:cubicBezTo>
                  <a:cubicBezTo>
                    <a:pt x="230" y="59"/>
                    <a:pt x="227" y="57"/>
                    <a:pt x="223" y="58"/>
                  </a:cubicBezTo>
                  <a:cubicBezTo>
                    <a:pt x="219" y="58"/>
                    <a:pt x="217" y="62"/>
                    <a:pt x="217" y="66"/>
                  </a:cubicBezTo>
                  <a:cubicBezTo>
                    <a:pt x="220" y="78"/>
                    <a:pt x="234" y="84"/>
                    <a:pt x="243" y="85"/>
                  </a:cubicBezTo>
                  <a:cubicBezTo>
                    <a:pt x="245" y="90"/>
                    <a:pt x="245" y="96"/>
                    <a:pt x="245" y="101"/>
                  </a:cubicBezTo>
                  <a:cubicBezTo>
                    <a:pt x="245" y="109"/>
                    <a:pt x="245" y="112"/>
                    <a:pt x="246" y="117"/>
                  </a:cubicBezTo>
                  <a:cubicBezTo>
                    <a:pt x="243" y="113"/>
                    <a:pt x="239" y="110"/>
                    <a:pt x="235" y="107"/>
                  </a:cubicBezTo>
                  <a:cubicBezTo>
                    <a:pt x="232" y="105"/>
                    <a:pt x="229" y="103"/>
                    <a:pt x="226" y="102"/>
                  </a:cubicBezTo>
                  <a:cubicBezTo>
                    <a:pt x="222" y="100"/>
                    <a:pt x="219" y="98"/>
                    <a:pt x="217" y="96"/>
                  </a:cubicBezTo>
                  <a:cubicBezTo>
                    <a:pt x="208" y="89"/>
                    <a:pt x="201" y="74"/>
                    <a:pt x="205" y="64"/>
                  </a:cubicBezTo>
                  <a:cubicBezTo>
                    <a:pt x="206" y="61"/>
                    <a:pt x="204" y="57"/>
                    <a:pt x="201" y="56"/>
                  </a:cubicBezTo>
                  <a:cubicBezTo>
                    <a:pt x="197" y="54"/>
                    <a:pt x="193" y="56"/>
                    <a:pt x="192" y="60"/>
                  </a:cubicBezTo>
                  <a:cubicBezTo>
                    <a:pt x="186" y="75"/>
                    <a:pt x="195" y="97"/>
                    <a:pt x="208" y="107"/>
                  </a:cubicBezTo>
                  <a:cubicBezTo>
                    <a:pt x="212" y="110"/>
                    <a:pt x="216" y="112"/>
                    <a:pt x="220" y="114"/>
                  </a:cubicBezTo>
                  <a:cubicBezTo>
                    <a:pt x="222" y="115"/>
                    <a:pt x="225" y="117"/>
                    <a:pt x="227" y="118"/>
                  </a:cubicBezTo>
                  <a:cubicBezTo>
                    <a:pt x="231" y="121"/>
                    <a:pt x="234" y="125"/>
                    <a:pt x="238" y="128"/>
                  </a:cubicBezTo>
                  <a:cubicBezTo>
                    <a:pt x="240" y="131"/>
                    <a:pt x="242" y="133"/>
                    <a:pt x="244" y="136"/>
                  </a:cubicBezTo>
                  <a:cubicBezTo>
                    <a:pt x="245" y="136"/>
                    <a:pt x="245" y="136"/>
                    <a:pt x="245" y="137"/>
                  </a:cubicBezTo>
                  <a:cubicBezTo>
                    <a:pt x="245" y="137"/>
                    <a:pt x="243" y="140"/>
                    <a:pt x="243" y="140"/>
                  </a:cubicBez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6222" y="2442736"/>
              <a:ext cx="417475" cy="417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5900237" y="2435254"/>
              <a:ext cx="430943" cy="430943"/>
            </a:xfrm>
            <a:custGeom>
              <a:avLst/>
              <a:gdLst>
                <a:gd name="T0" fmla="*/ 98 w 196"/>
                <a:gd name="T1" fmla="*/ 0 h 196"/>
                <a:gd name="T2" fmla="*/ 0 w 196"/>
                <a:gd name="T3" fmla="*/ 98 h 196"/>
                <a:gd name="T4" fmla="*/ 98 w 196"/>
                <a:gd name="T5" fmla="*/ 196 h 196"/>
                <a:gd name="T6" fmla="*/ 196 w 196"/>
                <a:gd name="T7" fmla="*/ 98 h 196"/>
                <a:gd name="T8" fmla="*/ 98 w 196"/>
                <a:gd name="T9" fmla="*/ 0 h 196"/>
                <a:gd name="T10" fmla="*/ 98 w 196"/>
                <a:gd name="T11" fmla="*/ 171 h 196"/>
                <a:gd name="T12" fmla="*/ 25 w 196"/>
                <a:gd name="T13" fmla="*/ 98 h 196"/>
                <a:gd name="T14" fmla="*/ 98 w 196"/>
                <a:gd name="T15" fmla="*/ 25 h 196"/>
                <a:gd name="T16" fmla="*/ 171 w 196"/>
                <a:gd name="T17" fmla="*/ 98 h 196"/>
                <a:gd name="T18" fmla="*/ 98 w 196"/>
                <a:gd name="T19" fmla="*/ 17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96"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lose/>
                  <a:moveTo>
                    <a:pt x="98" y="171"/>
                  </a:moveTo>
                  <a:cubicBezTo>
                    <a:pt x="58" y="171"/>
                    <a:pt x="25" y="138"/>
                    <a:pt x="25" y="98"/>
                  </a:cubicBezTo>
                  <a:cubicBezTo>
                    <a:pt x="25" y="58"/>
                    <a:pt x="58" y="25"/>
                    <a:pt x="98" y="25"/>
                  </a:cubicBezTo>
                  <a:cubicBezTo>
                    <a:pt x="139" y="25"/>
                    <a:pt x="171" y="58"/>
                    <a:pt x="171" y="98"/>
                  </a:cubicBezTo>
                  <a:cubicBezTo>
                    <a:pt x="171" y="138"/>
                    <a:pt x="139" y="171"/>
                    <a:pt x="98" y="171"/>
                  </a:cubicBezTo>
                  <a:close/>
                </a:path>
              </a:pathLst>
            </a:cu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15"/>
            <p:cNvSpPr>
              <a:spLocks noChangeArrowheads="1"/>
            </p:cNvSpPr>
            <p:nvPr/>
          </p:nvSpPr>
          <p:spPr bwMode="auto">
            <a:xfrm>
              <a:off x="6022936" y="2556457"/>
              <a:ext cx="187041" cy="188537"/>
            </a:xfrm>
            <a:prstGeom prst="ellipse">
              <a:avLst/>
            </a:pr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39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0671" y="2655215"/>
              <a:ext cx="104743" cy="10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4906" y="2578901"/>
              <a:ext cx="73320" cy="7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Box 40"/>
            <p:cNvSpPr txBox="1"/>
            <p:nvPr/>
          </p:nvSpPr>
          <p:spPr bwMode="auto">
            <a:xfrm>
              <a:off x="5441595" y="1581812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Freeform 9"/>
            <p:cNvSpPr/>
            <p:nvPr/>
          </p:nvSpPr>
          <p:spPr bwMode="auto">
            <a:xfrm>
              <a:off x="6702266" y="3436357"/>
              <a:ext cx="290291" cy="452228"/>
            </a:xfrm>
            <a:custGeom>
              <a:avLst/>
              <a:gdLst>
                <a:gd name="T0" fmla="*/ 159 w 164"/>
                <a:gd name="T1" fmla="*/ 42 h 256"/>
                <a:gd name="T2" fmla="*/ 136 w 164"/>
                <a:gd name="T3" fmla="*/ 0 h 256"/>
                <a:gd name="T4" fmla="*/ 111 w 164"/>
                <a:gd name="T5" fmla="*/ 4 h 256"/>
                <a:gd name="T6" fmla="*/ 85 w 164"/>
                <a:gd name="T7" fmla="*/ 9 h 256"/>
                <a:gd name="T8" fmla="*/ 85 w 164"/>
                <a:gd name="T9" fmla="*/ 9 h 256"/>
                <a:gd name="T10" fmla="*/ 84 w 164"/>
                <a:gd name="T11" fmla="*/ 9 h 256"/>
                <a:gd name="T12" fmla="*/ 83 w 164"/>
                <a:gd name="T13" fmla="*/ 9 h 256"/>
                <a:gd name="T14" fmla="*/ 83 w 164"/>
                <a:gd name="T15" fmla="*/ 9 h 256"/>
                <a:gd name="T16" fmla="*/ 54 w 164"/>
                <a:gd name="T17" fmla="*/ 5 h 256"/>
                <a:gd name="T18" fmla="*/ 28 w 164"/>
                <a:gd name="T19" fmla="*/ 0 h 256"/>
                <a:gd name="T20" fmla="*/ 5 w 164"/>
                <a:gd name="T21" fmla="*/ 42 h 256"/>
                <a:gd name="T22" fmla="*/ 16 w 164"/>
                <a:gd name="T23" fmla="*/ 101 h 256"/>
                <a:gd name="T24" fmla="*/ 21 w 164"/>
                <a:gd name="T25" fmla="*/ 163 h 256"/>
                <a:gd name="T26" fmla="*/ 37 w 164"/>
                <a:gd name="T27" fmla="*/ 224 h 256"/>
                <a:gd name="T28" fmla="*/ 60 w 164"/>
                <a:gd name="T29" fmla="*/ 243 h 256"/>
                <a:gd name="T30" fmla="*/ 66 w 164"/>
                <a:gd name="T31" fmla="*/ 158 h 256"/>
                <a:gd name="T32" fmla="*/ 73 w 164"/>
                <a:gd name="T33" fmla="*/ 141 h 256"/>
                <a:gd name="T34" fmla="*/ 82 w 164"/>
                <a:gd name="T35" fmla="*/ 134 h 256"/>
                <a:gd name="T36" fmla="*/ 90 w 164"/>
                <a:gd name="T37" fmla="*/ 140 h 256"/>
                <a:gd name="T38" fmla="*/ 97 w 164"/>
                <a:gd name="T39" fmla="*/ 158 h 256"/>
                <a:gd name="T40" fmla="*/ 104 w 164"/>
                <a:gd name="T41" fmla="*/ 243 h 256"/>
                <a:gd name="T42" fmla="*/ 127 w 164"/>
                <a:gd name="T43" fmla="*/ 224 h 256"/>
                <a:gd name="T44" fmla="*/ 143 w 164"/>
                <a:gd name="T45" fmla="*/ 163 h 256"/>
                <a:gd name="T46" fmla="*/ 148 w 164"/>
                <a:gd name="T47" fmla="*/ 101 h 256"/>
                <a:gd name="T48" fmla="*/ 159 w 164"/>
                <a:gd name="T4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3" name="Group 6"/>
            <p:cNvGrpSpPr>
              <a:grpSpLocks noChangeAspect="1"/>
            </p:cNvGrpSpPr>
            <p:nvPr/>
          </p:nvGrpSpPr>
          <p:grpSpPr bwMode="auto">
            <a:xfrm>
              <a:off x="6143857" y="4455298"/>
              <a:ext cx="437925" cy="439060"/>
              <a:chOff x="-705" y="1037"/>
              <a:chExt cx="385" cy="386"/>
            </a:xfrm>
          </p:grpSpPr>
          <p:sp>
            <p:nvSpPr>
              <p:cNvPr id="44" name="Freeform 7"/>
              <p:cNvSpPr/>
              <p:nvPr/>
            </p:nvSpPr>
            <p:spPr bwMode="auto">
              <a:xfrm>
                <a:off x="-705" y="1037"/>
                <a:ext cx="385" cy="386"/>
              </a:xfrm>
              <a:custGeom>
                <a:avLst/>
                <a:gdLst>
                  <a:gd name="T0" fmla="*/ 139 w 163"/>
                  <a:gd name="T1" fmla="*/ 24 h 163"/>
                  <a:gd name="T2" fmla="*/ 163 w 163"/>
                  <a:gd name="T3" fmla="*/ 82 h 163"/>
                  <a:gd name="T4" fmla="*/ 139 w 163"/>
                  <a:gd name="T5" fmla="*/ 140 h 163"/>
                  <a:gd name="T6" fmla="*/ 82 w 163"/>
                  <a:gd name="T7" fmla="*/ 163 h 163"/>
                  <a:gd name="T8" fmla="*/ 24 w 163"/>
                  <a:gd name="T9" fmla="*/ 140 h 163"/>
                  <a:gd name="T10" fmla="*/ 0 w 163"/>
                  <a:gd name="T11" fmla="*/ 82 h 163"/>
                  <a:gd name="T12" fmla="*/ 24 w 163"/>
                  <a:gd name="T13" fmla="*/ 24 h 163"/>
                  <a:gd name="T14" fmla="*/ 82 w 163"/>
                  <a:gd name="T15" fmla="*/ 0 h 163"/>
                  <a:gd name="T16" fmla="*/ 139 w 163"/>
                  <a:gd name="T17" fmla="*/ 24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63">
                    <a:moveTo>
                      <a:pt x="139" y="24"/>
                    </a:moveTo>
                    <a:cubicBezTo>
                      <a:pt x="154" y="39"/>
                      <a:pt x="163" y="59"/>
                      <a:pt x="163" y="82"/>
                    </a:cubicBezTo>
                    <a:cubicBezTo>
                      <a:pt x="163" y="104"/>
                      <a:pt x="154" y="125"/>
                      <a:pt x="139" y="140"/>
                    </a:cubicBezTo>
                    <a:cubicBezTo>
                      <a:pt x="124" y="154"/>
                      <a:pt x="104" y="163"/>
                      <a:pt x="82" y="163"/>
                    </a:cubicBezTo>
                    <a:cubicBezTo>
                      <a:pt x="59" y="163"/>
                      <a:pt x="39" y="154"/>
                      <a:pt x="24" y="140"/>
                    </a:cubicBezTo>
                    <a:cubicBezTo>
                      <a:pt x="9" y="125"/>
                      <a:pt x="0" y="104"/>
                      <a:pt x="0" y="82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9" y="9"/>
                      <a:pt x="59" y="0"/>
                      <a:pt x="82" y="0"/>
                    </a:cubicBezTo>
                    <a:cubicBezTo>
                      <a:pt x="104" y="0"/>
                      <a:pt x="124" y="9"/>
                      <a:pt x="139" y="24"/>
                    </a:cubicBezTo>
                    <a:close/>
                  </a:path>
                </a:pathLst>
              </a:custGeom>
              <a:solidFill>
                <a:srgbClr val="EBAC0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8"/>
              <p:cNvSpPr/>
              <p:nvPr/>
            </p:nvSpPr>
            <p:spPr bwMode="auto">
              <a:xfrm>
                <a:off x="-592" y="1071"/>
                <a:ext cx="167" cy="319"/>
              </a:xfrm>
              <a:custGeom>
                <a:avLst/>
                <a:gdLst>
                  <a:gd name="T0" fmla="*/ 67 w 71"/>
                  <a:gd name="T1" fmla="*/ 43 h 135"/>
                  <a:gd name="T2" fmla="*/ 39 w 71"/>
                  <a:gd name="T3" fmla="*/ 43 h 135"/>
                  <a:gd name="T4" fmla="*/ 39 w 71"/>
                  <a:gd name="T5" fmla="*/ 38 h 135"/>
                  <a:gd name="T6" fmla="*/ 38 w 71"/>
                  <a:gd name="T7" fmla="*/ 29 h 135"/>
                  <a:gd name="T8" fmla="*/ 34 w 71"/>
                  <a:gd name="T9" fmla="*/ 26 h 135"/>
                  <a:gd name="T10" fmla="*/ 30 w 71"/>
                  <a:gd name="T11" fmla="*/ 28 h 135"/>
                  <a:gd name="T12" fmla="*/ 29 w 71"/>
                  <a:gd name="T13" fmla="*/ 34 h 135"/>
                  <a:gd name="T14" fmla="*/ 31 w 71"/>
                  <a:gd name="T15" fmla="*/ 44 h 135"/>
                  <a:gd name="T16" fmla="*/ 47 w 71"/>
                  <a:gd name="T17" fmla="*/ 54 h 135"/>
                  <a:gd name="T18" fmla="*/ 61 w 71"/>
                  <a:gd name="T19" fmla="*/ 64 h 135"/>
                  <a:gd name="T20" fmla="*/ 68 w 71"/>
                  <a:gd name="T21" fmla="*/ 74 h 135"/>
                  <a:gd name="T22" fmla="*/ 71 w 71"/>
                  <a:gd name="T23" fmla="*/ 90 h 135"/>
                  <a:gd name="T24" fmla="*/ 63 w 71"/>
                  <a:gd name="T25" fmla="*/ 113 h 135"/>
                  <a:gd name="T26" fmla="*/ 42 w 71"/>
                  <a:gd name="T27" fmla="*/ 124 h 135"/>
                  <a:gd name="T28" fmla="*/ 42 w 71"/>
                  <a:gd name="T29" fmla="*/ 135 h 135"/>
                  <a:gd name="T30" fmla="*/ 28 w 71"/>
                  <a:gd name="T31" fmla="*/ 135 h 135"/>
                  <a:gd name="T32" fmla="*/ 28 w 71"/>
                  <a:gd name="T33" fmla="*/ 124 h 135"/>
                  <a:gd name="T34" fmla="*/ 9 w 71"/>
                  <a:gd name="T35" fmla="*/ 115 h 135"/>
                  <a:gd name="T36" fmla="*/ 0 w 71"/>
                  <a:gd name="T37" fmla="*/ 88 h 135"/>
                  <a:gd name="T38" fmla="*/ 0 w 71"/>
                  <a:gd name="T39" fmla="*/ 83 h 135"/>
                  <a:gd name="T40" fmla="*/ 28 w 71"/>
                  <a:gd name="T41" fmla="*/ 83 h 135"/>
                  <a:gd name="T42" fmla="*/ 28 w 71"/>
                  <a:gd name="T43" fmla="*/ 90 h 135"/>
                  <a:gd name="T44" fmla="*/ 29 w 71"/>
                  <a:gd name="T45" fmla="*/ 104 h 135"/>
                  <a:gd name="T46" fmla="*/ 34 w 71"/>
                  <a:gd name="T47" fmla="*/ 107 h 135"/>
                  <a:gd name="T48" fmla="*/ 38 w 71"/>
                  <a:gd name="T49" fmla="*/ 105 h 135"/>
                  <a:gd name="T50" fmla="*/ 39 w 71"/>
                  <a:gd name="T51" fmla="*/ 99 h 135"/>
                  <a:gd name="T52" fmla="*/ 38 w 71"/>
                  <a:gd name="T53" fmla="*/ 86 h 135"/>
                  <a:gd name="T54" fmla="*/ 29 w 71"/>
                  <a:gd name="T55" fmla="*/ 77 h 135"/>
                  <a:gd name="T56" fmla="*/ 11 w 71"/>
                  <a:gd name="T57" fmla="*/ 65 h 135"/>
                  <a:gd name="T58" fmla="*/ 3 w 71"/>
                  <a:gd name="T59" fmla="*/ 54 h 135"/>
                  <a:gd name="T60" fmla="*/ 0 w 71"/>
                  <a:gd name="T61" fmla="*/ 38 h 135"/>
                  <a:gd name="T62" fmla="*/ 7 w 71"/>
                  <a:gd name="T63" fmla="*/ 18 h 135"/>
                  <a:gd name="T64" fmla="*/ 28 w 71"/>
                  <a:gd name="T65" fmla="*/ 9 h 135"/>
                  <a:gd name="T66" fmla="*/ 28 w 71"/>
                  <a:gd name="T67" fmla="*/ 0 h 135"/>
                  <a:gd name="T68" fmla="*/ 42 w 71"/>
                  <a:gd name="T69" fmla="*/ 0 h 135"/>
                  <a:gd name="T70" fmla="*/ 42 w 71"/>
                  <a:gd name="T71" fmla="*/ 9 h 135"/>
                  <a:gd name="T72" fmla="*/ 61 w 71"/>
                  <a:gd name="T73" fmla="*/ 18 h 135"/>
                  <a:gd name="T74" fmla="*/ 68 w 71"/>
                  <a:gd name="T75" fmla="*/ 38 h 135"/>
                  <a:gd name="T76" fmla="*/ 67 w 71"/>
                  <a:gd name="T77" fmla="*/ 4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1" h="135">
                    <a:moveTo>
                      <a:pt x="67" y="43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3"/>
                      <a:pt x="39" y="30"/>
                      <a:pt x="38" y="29"/>
                    </a:cubicBezTo>
                    <a:cubicBezTo>
                      <a:pt x="37" y="27"/>
                      <a:pt x="36" y="26"/>
                      <a:pt x="34" y="26"/>
                    </a:cubicBezTo>
                    <a:cubicBezTo>
                      <a:pt x="32" y="26"/>
                      <a:pt x="31" y="27"/>
                      <a:pt x="30" y="28"/>
                    </a:cubicBezTo>
                    <a:cubicBezTo>
                      <a:pt x="29" y="30"/>
                      <a:pt x="29" y="32"/>
                      <a:pt x="29" y="34"/>
                    </a:cubicBezTo>
                    <a:cubicBezTo>
                      <a:pt x="29" y="39"/>
                      <a:pt x="30" y="42"/>
                      <a:pt x="31" y="44"/>
                    </a:cubicBezTo>
                    <a:cubicBezTo>
                      <a:pt x="33" y="45"/>
                      <a:pt x="38" y="49"/>
                      <a:pt x="47" y="54"/>
                    </a:cubicBezTo>
                    <a:cubicBezTo>
                      <a:pt x="54" y="58"/>
                      <a:pt x="59" y="62"/>
                      <a:pt x="61" y="64"/>
                    </a:cubicBezTo>
                    <a:cubicBezTo>
                      <a:pt x="64" y="66"/>
                      <a:pt x="66" y="70"/>
                      <a:pt x="68" y="74"/>
                    </a:cubicBezTo>
                    <a:cubicBezTo>
                      <a:pt x="70" y="78"/>
                      <a:pt x="71" y="83"/>
                      <a:pt x="71" y="90"/>
                    </a:cubicBezTo>
                    <a:cubicBezTo>
                      <a:pt x="71" y="100"/>
                      <a:pt x="68" y="108"/>
                      <a:pt x="63" y="113"/>
                    </a:cubicBezTo>
                    <a:cubicBezTo>
                      <a:pt x="59" y="119"/>
                      <a:pt x="51" y="123"/>
                      <a:pt x="42" y="124"/>
                    </a:cubicBezTo>
                    <a:cubicBezTo>
                      <a:pt x="42" y="135"/>
                      <a:pt x="42" y="135"/>
                      <a:pt x="42" y="135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1" y="123"/>
                      <a:pt x="14" y="120"/>
                      <a:pt x="9" y="115"/>
                    </a:cubicBezTo>
                    <a:cubicBezTo>
                      <a:pt x="3" y="110"/>
                      <a:pt x="0" y="101"/>
                      <a:pt x="0" y="8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7"/>
                      <a:pt x="29" y="102"/>
                      <a:pt x="29" y="104"/>
                    </a:cubicBezTo>
                    <a:cubicBezTo>
                      <a:pt x="30" y="106"/>
                      <a:pt x="31" y="107"/>
                      <a:pt x="34" y="107"/>
                    </a:cubicBezTo>
                    <a:cubicBezTo>
                      <a:pt x="35" y="107"/>
                      <a:pt x="37" y="106"/>
                      <a:pt x="38" y="105"/>
                    </a:cubicBezTo>
                    <a:cubicBezTo>
                      <a:pt x="39" y="104"/>
                      <a:pt x="39" y="102"/>
                      <a:pt x="39" y="99"/>
                    </a:cubicBezTo>
                    <a:cubicBezTo>
                      <a:pt x="39" y="93"/>
                      <a:pt x="39" y="88"/>
                      <a:pt x="38" y="86"/>
                    </a:cubicBezTo>
                    <a:cubicBezTo>
                      <a:pt x="37" y="83"/>
                      <a:pt x="34" y="80"/>
                      <a:pt x="29" y="77"/>
                    </a:cubicBezTo>
                    <a:cubicBezTo>
                      <a:pt x="20" y="71"/>
                      <a:pt x="14" y="67"/>
                      <a:pt x="11" y="65"/>
                    </a:cubicBezTo>
                    <a:cubicBezTo>
                      <a:pt x="8" y="62"/>
                      <a:pt x="5" y="59"/>
                      <a:pt x="3" y="54"/>
                    </a:cubicBezTo>
                    <a:cubicBezTo>
                      <a:pt x="1" y="49"/>
                      <a:pt x="0" y="44"/>
                      <a:pt x="0" y="38"/>
                    </a:cubicBezTo>
                    <a:cubicBezTo>
                      <a:pt x="0" y="30"/>
                      <a:pt x="2" y="23"/>
                      <a:pt x="7" y="18"/>
                    </a:cubicBezTo>
                    <a:cubicBezTo>
                      <a:pt x="12" y="13"/>
                      <a:pt x="19" y="11"/>
                      <a:pt x="28" y="9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50" y="11"/>
                      <a:pt x="57" y="13"/>
                      <a:pt x="61" y="18"/>
                    </a:cubicBezTo>
                    <a:cubicBezTo>
                      <a:pt x="66" y="23"/>
                      <a:pt x="68" y="30"/>
                      <a:pt x="68" y="38"/>
                    </a:cubicBezTo>
                    <a:cubicBezTo>
                      <a:pt x="68" y="39"/>
                      <a:pt x="68" y="41"/>
                      <a:pt x="67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7" name="TextBox 46"/>
            <p:cNvSpPr txBox="1"/>
            <p:nvPr/>
          </p:nvSpPr>
          <p:spPr bwMode="auto">
            <a:xfrm>
              <a:off x="6288119" y="2489549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 bwMode="auto">
            <a:xfrm>
              <a:off x="5576263" y="3481740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 bwMode="auto">
            <a:xfrm>
              <a:off x="6504950" y="4493971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1095310" y="2101512"/>
            <a:ext cx="6679826" cy="47211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1078046" y="2470467"/>
            <a:ext cx="3876511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95310" y="3089555"/>
            <a:ext cx="6613988" cy="46746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1078046" y="3478579"/>
            <a:ext cx="4074503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095311" y="4077132"/>
            <a:ext cx="6302752" cy="4309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1"/>
          <p:cNvSpPr>
            <a:spLocks noChangeArrowheads="1"/>
          </p:cNvSpPr>
          <p:nvPr/>
        </p:nvSpPr>
        <p:spPr bwMode="auto">
          <a:xfrm>
            <a:off x="1078046" y="4486691"/>
            <a:ext cx="4822191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1095311" y="5061893"/>
            <a:ext cx="6708255" cy="45867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具体思路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59" name="矩形 5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5390843" y="1374290"/>
            <a:ext cx="2246475" cy="2246475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右箭头 2"/>
          <p:cNvSpPr/>
          <p:nvPr/>
        </p:nvSpPr>
        <p:spPr>
          <a:xfrm flipH="1">
            <a:off x="4444996" y="3497797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4382028" y="1411371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右箭头 4"/>
          <p:cNvSpPr/>
          <p:nvPr/>
        </p:nvSpPr>
        <p:spPr>
          <a:xfrm flipH="1">
            <a:off x="2225084" y="3504582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2129958" y="1403842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21932" y="1063556"/>
            <a:ext cx="839877" cy="839877"/>
            <a:chOff x="1925560" y="1317532"/>
            <a:chExt cx="1119836" cy="1119836"/>
          </a:xfrm>
        </p:grpSpPr>
        <p:sp>
          <p:nvSpPr>
            <p:cNvPr id="8" name="椭圆 7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36841" y="3084644"/>
            <a:ext cx="839877" cy="839877"/>
            <a:chOff x="1732369" y="4883949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89533" y="1061749"/>
            <a:ext cx="839877" cy="839877"/>
            <a:chOff x="4609397" y="1508318"/>
            <a:chExt cx="1119836" cy="1119836"/>
          </a:xfrm>
        </p:grpSpPr>
        <p:sp>
          <p:nvSpPr>
            <p:cNvPr id="14" name="椭圆 13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6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52"/>
              <p:cNvSpPr/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53"/>
              <p:cNvSpPr/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589533" y="3084644"/>
            <a:ext cx="839877" cy="839877"/>
            <a:chOff x="4609397" y="4205512"/>
            <a:chExt cx="1119836" cy="1119836"/>
          </a:xfrm>
        </p:grpSpPr>
        <p:sp>
          <p:nvSpPr>
            <p:cNvPr id="20" name="椭圆 19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42226" y="1047969"/>
            <a:ext cx="839877" cy="839877"/>
            <a:chOff x="7789634" y="1489945"/>
            <a:chExt cx="1119836" cy="1119836"/>
          </a:xfrm>
        </p:grpSpPr>
        <p:sp>
          <p:nvSpPr>
            <p:cNvPr id="23" name="椭圆 22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5" name="Freeform 9"/>
              <p:cNvSpPr/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842226" y="3084644"/>
            <a:ext cx="839877" cy="839877"/>
            <a:chOff x="7789634" y="4205512"/>
            <a:chExt cx="1119836" cy="1119836"/>
          </a:xfrm>
        </p:grpSpPr>
        <p:sp>
          <p:nvSpPr>
            <p:cNvPr id="29" name="椭圆 28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49"/>
          <p:cNvSpPr txBox="1"/>
          <p:nvPr/>
        </p:nvSpPr>
        <p:spPr>
          <a:xfrm>
            <a:off x="1404721" y="1907704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50"/>
          <p:cNvSpPr txBox="1"/>
          <p:nvPr/>
        </p:nvSpPr>
        <p:spPr>
          <a:xfrm>
            <a:off x="971599" y="2244215"/>
            <a:ext cx="1800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53"/>
          <p:cNvSpPr txBox="1"/>
          <p:nvPr/>
        </p:nvSpPr>
        <p:spPr>
          <a:xfrm>
            <a:off x="3636969" y="1907704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54"/>
          <p:cNvSpPr txBox="1"/>
          <p:nvPr/>
        </p:nvSpPr>
        <p:spPr>
          <a:xfrm>
            <a:off x="3203848" y="2242175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56"/>
          <p:cNvSpPr txBox="1"/>
          <p:nvPr/>
        </p:nvSpPr>
        <p:spPr>
          <a:xfrm>
            <a:off x="5940151" y="1923679"/>
            <a:ext cx="10790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57"/>
          <p:cNvSpPr txBox="1"/>
          <p:nvPr/>
        </p:nvSpPr>
        <p:spPr>
          <a:xfrm>
            <a:off x="5462851" y="2244217"/>
            <a:ext cx="1773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59"/>
          <p:cNvSpPr txBox="1"/>
          <p:nvPr/>
        </p:nvSpPr>
        <p:spPr>
          <a:xfrm>
            <a:off x="1383601" y="3939899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60"/>
          <p:cNvSpPr txBox="1"/>
          <p:nvPr/>
        </p:nvSpPr>
        <p:spPr>
          <a:xfrm>
            <a:off x="971600" y="422793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62"/>
          <p:cNvSpPr txBox="1"/>
          <p:nvPr/>
        </p:nvSpPr>
        <p:spPr>
          <a:xfrm>
            <a:off x="3635896" y="3924523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63"/>
          <p:cNvSpPr txBox="1"/>
          <p:nvPr/>
        </p:nvSpPr>
        <p:spPr>
          <a:xfrm>
            <a:off x="3203848" y="4261034"/>
            <a:ext cx="188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65"/>
          <p:cNvSpPr txBox="1"/>
          <p:nvPr/>
        </p:nvSpPr>
        <p:spPr>
          <a:xfrm>
            <a:off x="5940152" y="3924521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66"/>
          <p:cNvSpPr txBox="1"/>
          <p:nvPr/>
        </p:nvSpPr>
        <p:spPr>
          <a:xfrm>
            <a:off x="5580112" y="4261032"/>
            <a:ext cx="1800200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完成方法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9" name="矩形 4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49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49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49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49"/>
                            </p:stCondLst>
                            <p:childTnLst>
                              <p:par>
                                <p:cTn id="9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49"/>
                            </p:stCondLst>
                            <p:childTnLst>
                              <p:par>
                                <p:cTn id="1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49"/>
                            </p:stCondLst>
                            <p:childTnLst>
                              <p:par>
                                <p:cTn id="1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32" grpId="0"/>
      <p:bldP spid="33" grpId="0"/>
      <p:bldP spid="35" grpId="0"/>
      <p:bldP spid="36" grpId="0"/>
      <p:bldP spid="38" grpId="0"/>
      <p:bldP spid="39" grpId="0"/>
      <p:bldP spid="41" grpId="0"/>
      <p:bldP spid="42" grpId="0"/>
      <p:bldP spid="44" grpId="0"/>
      <p:bldP spid="45" grpId="0"/>
      <p:bldP spid="47" grpId="0"/>
      <p:bldP spid="48" grpId="0"/>
      <p:bldP spid="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58" y="1976958"/>
            <a:ext cx="3122932" cy="158644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98091" y="1764466"/>
            <a:ext cx="2907605" cy="480616"/>
            <a:chOff x="633046" y="2222695"/>
            <a:chExt cx="3876807" cy="640821"/>
          </a:xfrm>
        </p:grpSpPr>
        <p:cxnSp>
          <p:nvCxnSpPr>
            <p:cNvPr id="12" name="直接连接符 11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7"/>
          <p:cNvSpPr txBox="1"/>
          <p:nvPr/>
        </p:nvSpPr>
        <p:spPr>
          <a:xfrm>
            <a:off x="970720" y="1277358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34998" y="1592322"/>
            <a:ext cx="2369143" cy="339568"/>
            <a:chOff x="4415589" y="1993170"/>
            <a:chExt cx="3158857" cy="452757"/>
          </a:xfrm>
        </p:grpSpPr>
        <p:cxnSp>
          <p:nvCxnSpPr>
            <p:cNvPr id="16" name="直接连接符 15"/>
            <p:cNvCxnSpPr/>
            <p:nvPr/>
          </p:nvCxnSpPr>
          <p:spPr>
            <a:xfrm flipV="1">
              <a:off x="5950633" y="1993170"/>
              <a:ext cx="0" cy="452757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415589" y="1993170"/>
              <a:ext cx="3158857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3"/>
          <p:cNvSpPr txBox="1"/>
          <p:nvPr/>
        </p:nvSpPr>
        <p:spPr>
          <a:xfrm>
            <a:off x="3634998" y="4016990"/>
            <a:ext cx="2338454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您的内容打在这里，或者通过复制您的文本您的内容打在这里，或者通过复制</a:t>
            </a:r>
            <a:endParaRPr lang="zh-CN" alt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flipH="1">
            <a:off x="5782458" y="1818401"/>
            <a:ext cx="2907605" cy="480616"/>
            <a:chOff x="633046" y="2222695"/>
            <a:chExt cx="3876807" cy="640821"/>
          </a:xfrm>
        </p:grpSpPr>
        <p:cxnSp>
          <p:nvCxnSpPr>
            <p:cNvPr id="20" name="直接连接符 19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18"/>
          <p:cNvSpPr txBox="1"/>
          <p:nvPr/>
        </p:nvSpPr>
        <p:spPr>
          <a:xfrm>
            <a:off x="6329965" y="1125903"/>
            <a:ext cx="233845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您的内容打在这里，或者通过复制您的文本您的内容打在这里，或者通过复制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 flipV="1">
            <a:off x="798091" y="3287033"/>
            <a:ext cx="2907605" cy="480616"/>
            <a:chOff x="633046" y="2222695"/>
            <a:chExt cx="3876807" cy="640821"/>
          </a:xfrm>
        </p:grpSpPr>
        <p:cxnSp>
          <p:nvCxnSpPr>
            <p:cNvPr id="24" name="直接连接符 23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3"/>
          <p:cNvSpPr txBox="1"/>
          <p:nvPr/>
        </p:nvSpPr>
        <p:spPr>
          <a:xfrm>
            <a:off x="970720" y="3851746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flipV="1">
            <a:off x="3601710" y="3652989"/>
            <a:ext cx="2369143" cy="339568"/>
            <a:chOff x="4415589" y="1993170"/>
            <a:chExt cx="3158857" cy="452757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5950633" y="1993170"/>
              <a:ext cx="0" cy="452757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415589" y="1993170"/>
              <a:ext cx="3158857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7"/>
          <p:cNvSpPr txBox="1"/>
          <p:nvPr/>
        </p:nvSpPr>
        <p:spPr>
          <a:xfrm>
            <a:off x="3736385" y="1095357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 flipH="1" flipV="1">
            <a:off x="5800290" y="3259417"/>
            <a:ext cx="2907605" cy="480616"/>
            <a:chOff x="633046" y="2222695"/>
            <a:chExt cx="3876807" cy="640821"/>
          </a:xfrm>
        </p:grpSpPr>
        <p:cxnSp>
          <p:nvCxnSpPr>
            <p:cNvPr id="32" name="直接连接符 31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4"/>
          <p:cNvSpPr txBox="1"/>
          <p:nvPr/>
        </p:nvSpPr>
        <p:spPr>
          <a:xfrm>
            <a:off x="6329965" y="3804344"/>
            <a:ext cx="233845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您的内容打在这里，或者通过复制您的文本您的内容打在这里，或者通过复制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完成方法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7" name="矩形 36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19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2" grpId="0"/>
      <p:bldP spid="26" grpId="0"/>
      <p:bldP spid="30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19429" y="1673902"/>
            <a:ext cx="2363189" cy="2363189"/>
          </a:xfrm>
          <a:prstGeom prst="ellipse">
            <a:avLst/>
          </a:prstGeom>
          <a:solidFill>
            <a:srgbClr val="00B0F0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704877" y="1559353"/>
            <a:ext cx="2592288" cy="2592288"/>
          </a:xfrm>
          <a:prstGeom prst="ellipse">
            <a:avLst/>
          </a:prstGeom>
          <a:noFill/>
          <a:ln cmpd="sng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12" y="2207425"/>
            <a:ext cx="914667" cy="1286251"/>
          </a:xfrm>
          <a:prstGeom prst="rect">
            <a:avLst/>
          </a:prstGeom>
        </p:spPr>
      </p:pic>
      <p:cxnSp>
        <p:nvCxnSpPr>
          <p:cNvPr id="5" name="直接连接符 4"/>
          <p:cNvCxnSpPr>
            <a:stCxn id="3" idx="0"/>
            <a:endCxn id="9" idx="2"/>
          </p:cNvCxnSpPr>
          <p:nvPr/>
        </p:nvCxnSpPr>
        <p:spPr>
          <a:xfrm>
            <a:off x="2001021" y="1559353"/>
            <a:ext cx="2073322" cy="1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3" idx="6"/>
            <a:endCxn id="12" idx="2"/>
          </p:cNvCxnSpPr>
          <p:nvPr/>
        </p:nvCxnSpPr>
        <p:spPr>
          <a:xfrm flipV="1">
            <a:off x="3297165" y="2850551"/>
            <a:ext cx="777180" cy="4946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" idx="4"/>
            <a:endCxn id="15" idx="2"/>
          </p:cNvCxnSpPr>
          <p:nvPr/>
        </p:nvCxnSpPr>
        <p:spPr>
          <a:xfrm flipV="1">
            <a:off x="2001021" y="4151640"/>
            <a:ext cx="2073322" cy="1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074343" y="1199313"/>
            <a:ext cx="720080" cy="720081"/>
            <a:chOff x="3995936" y="1495374"/>
            <a:chExt cx="720080" cy="720080"/>
          </a:xfrm>
        </p:grpSpPr>
        <p:sp>
          <p:nvSpPr>
            <p:cNvPr id="9" name="椭圆 8"/>
            <p:cNvSpPr/>
            <p:nvPr/>
          </p:nvSpPr>
          <p:spPr>
            <a:xfrm>
              <a:off x="3995936" y="1495374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74345" y="2490511"/>
            <a:ext cx="720080" cy="720080"/>
            <a:chOff x="3995936" y="2786571"/>
            <a:chExt cx="720080" cy="720080"/>
          </a:xfrm>
        </p:grpSpPr>
        <p:sp>
          <p:nvSpPr>
            <p:cNvPr id="12" name="椭圆 11"/>
            <p:cNvSpPr/>
            <p:nvPr/>
          </p:nvSpPr>
          <p:spPr>
            <a:xfrm>
              <a:off x="3995936" y="2786571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61543" y="2920654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74343" y="3791600"/>
            <a:ext cx="720080" cy="720080"/>
            <a:chOff x="3995936" y="4087662"/>
            <a:chExt cx="720080" cy="720080"/>
          </a:xfrm>
        </p:grpSpPr>
        <p:sp>
          <p:nvSpPr>
            <p:cNvPr id="15" name="椭圆 14"/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4980191" y="1487344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994556" y="1121278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添加标题一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5007182" y="2717506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021547" y="2351440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添加标题二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025359" y="4013651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5039724" y="3647584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添加标题三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5" name="矩形 2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19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19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19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1723431">
            <a:off x="2648148" y="2428523"/>
            <a:ext cx="1817395" cy="1339301"/>
          </a:xfrm>
          <a:custGeom>
            <a:avLst/>
            <a:gdLst/>
            <a:ahLst/>
            <a:cxnLst/>
            <a:rect l="l" t="t" r="r" b="b"/>
            <a:pathLst>
              <a:path w="2351321" h="1732770">
                <a:moveTo>
                  <a:pt x="1516639" y="0"/>
                </a:moveTo>
                <a:lnTo>
                  <a:pt x="2302371" y="743002"/>
                </a:lnTo>
                <a:cubicBezTo>
                  <a:pt x="2370314" y="1065730"/>
                  <a:pt x="2367934" y="1403106"/>
                  <a:pt x="2292691" y="1732770"/>
                </a:cubicBezTo>
                <a:lnTo>
                  <a:pt x="0" y="120947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2385060" tIns="1267461" rIns="133604" bIns="1612899" numCol="1" spcCol="127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800">
              <a:solidFill>
                <a:sysClr val="window" lastClr="FFFFFF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3370965 w 3413760"/>
              <a:gd name="connsiteY0" fmla="*/ 2086696 h 3413760"/>
              <a:gd name="connsiteX1" fmla="*/ 2447467 w 3413760"/>
              <a:gd name="connsiteY1" fmla="*/ 3244726 h 3413760"/>
              <a:gd name="connsiteX2" fmla="*/ 1706880 w 3413760"/>
              <a:gd name="connsiteY2" fmla="*/ 1706880 h 3413760"/>
              <a:gd name="connsiteX3" fmla="*/ 3370965 w 3413760"/>
              <a:gd name="connsiteY3" fmla="*/ 2086696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3370965" y="2086696"/>
                </a:moveTo>
                <a:cubicBezTo>
                  <a:pt x="3255378" y="2593118"/>
                  <a:pt x="2915472" y="3019346"/>
                  <a:pt x="2447467" y="3244726"/>
                </a:cubicBezTo>
                <a:lnTo>
                  <a:pt x="1706880" y="1706880"/>
                </a:lnTo>
                <a:lnTo>
                  <a:pt x="3370965" y="208669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2244090" tIns="2081530" rIns="374650" bIns="781050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900">
              <a:solidFill>
                <a:sysClr val="window" lastClr="FFFFFF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2447430 w 3413760"/>
              <a:gd name="connsiteY0" fmla="*/ 3244744 h 3413760"/>
              <a:gd name="connsiteX1" fmla="*/ 966292 w 3413760"/>
              <a:gd name="connsiteY1" fmla="*/ 3244726 h 3413760"/>
              <a:gd name="connsiteX2" fmla="*/ 1706880 w 3413760"/>
              <a:gd name="connsiteY2" fmla="*/ 1706880 h 3413760"/>
              <a:gd name="connsiteX3" fmla="*/ 2447430 w 3413760"/>
              <a:gd name="connsiteY3" fmla="*/ 3244744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2447430" y="3244744"/>
                </a:moveTo>
                <a:cubicBezTo>
                  <a:pt x="1979433" y="3470105"/>
                  <a:pt x="1434283" y="3470099"/>
                  <a:pt x="966292" y="3244726"/>
                </a:cubicBezTo>
                <a:lnTo>
                  <a:pt x="1706880" y="1706880"/>
                </a:lnTo>
                <a:lnTo>
                  <a:pt x="2447430" y="324474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1299210" tIns="2731771" rIns="1299210" bIns="130809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900">
              <a:solidFill>
                <a:sysClr val="window" lastClr="FFFFFF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966292 w 3413760"/>
              <a:gd name="connsiteY0" fmla="*/ 3244726 h 3413760"/>
              <a:gd name="connsiteX1" fmla="*/ 42795 w 3413760"/>
              <a:gd name="connsiteY1" fmla="*/ 2086696 h 3413760"/>
              <a:gd name="connsiteX2" fmla="*/ 1706880 w 3413760"/>
              <a:gd name="connsiteY2" fmla="*/ 1706880 h 3413760"/>
              <a:gd name="connsiteX3" fmla="*/ 966292 w 3413760"/>
              <a:gd name="connsiteY3" fmla="*/ 3244726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966292" y="3244726"/>
                </a:moveTo>
                <a:cubicBezTo>
                  <a:pt x="498287" y="3019347"/>
                  <a:pt x="158382" y="2593118"/>
                  <a:pt x="42795" y="2086696"/>
                </a:cubicBezTo>
                <a:lnTo>
                  <a:pt x="1706880" y="1706880"/>
                </a:lnTo>
                <a:lnTo>
                  <a:pt x="966292" y="324472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374650" tIns="2081530" rIns="2244090" bIns="781050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900">
              <a:solidFill>
                <a:sysClr val="window" lastClr="FFFFFF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42795 w 3413760"/>
              <a:gd name="connsiteY0" fmla="*/ 2086695 h 3413760"/>
              <a:gd name="connsiteX1" fmla="*/ 372387 w 3413760"/>
              <a:gd name="connsiteY1" fmla="*/ 642658 h 3413760"/>
              <a:gd name="connsiteX2" fmla="*/ 1706880 w 3413760"/>
              <a:gd name="connsiteY2" fmla="*/ 1706880 h 3413760"/>
              <a:gd name="connsiteX3" fmla="*/ 42795 w 3413760"/>
              <a:gd name="connsiteY3" fmla="*/ 2086695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42795" y="2086695"/>
                </a:moveTo>
                <a:cubicBezTo>
                  <a:pt x="-72792" y="1580274"/>
                  <a:pt x="48519" y="1048777"/>
                  <a:pt x="372387" y="642658"/>
                </a:cubicBezTo>
                <a:lnTo>
                  <a:pt x="1706880" y="1706880"/>
                </a:lnTo>
                <a:lnTo>
                  <a:pt x="42795" y="208669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124714" tIns="1258571" rIns="2376170" bIns="1604009" numCol="1" spcCol="1270" anchor="ctr" anchorCtr="0">
            <a:noAutofit/>
          </a:bodyPr>
          <a:lstStyle/>
          <a:p>
            <a:pPr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100">
              <a:solidFill>
                <a:sysClr val="window" lastClr="FFFFFF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372387 w 3413760"/>
              <a:gd name="connsiteY0" fmla="*/ 642658 h 3413760"/>
              <a:gd name="connsiteX1" fmla="*/ 1706880 w 3413760"/>
              <a:gd name="connsiteY1" fmla="*/ 0 h 3413760"/>
              <a:gd name="connsiteX2" fmla="*/ 1706880 w 3413760"/>
              <a:gd name="connsiteY2" fmla="*/ 1706880 h 3413760"/>
              <a:gd name="connsiteX3" fmla="*/ 372387 w 3413760"/>
              <a:gd name="connsiteY3" fmla="*/ 642658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372387" y="642658"/>
                </a:moveTo>
                <a:cubicBezTo>
                  <a:pt x="696256" y="236539"/>
                  <a:pt x="1187434" y="0"/>
                  <a:pt x="1706880" y="0"/>
                </a:cubicBezTo>
                <a:lnTo>
                  <a:pt x="1706880" y="1706880"/>
                </a:lnTo>
                <a:lnTo>
                  <a:pt x="372387" y="64265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776478" tIns="361951" rIns="1776222" bIns="2536189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2900">
              <a:solidFill>
                <a:sysClr val="window" lastClr="FFFFFF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374491" y="2659209"/>
            <a:ext cx="507037" cy="507037"/>
          </a:xfrm>
          <a:prstGeom prst="ellipse">
            <a:avLst/>
          </a:prstGeom>
          <a:solidFill>
            <a:srgbClr val="414455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38140" y="2291827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64264" y="2433492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87839" y="2803099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05152" y="3107241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85692" y="3140779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70738" y="2837633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23289" y="1176620"/>
            <a:ext cx="86798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2735" y="2667188"/>
            <a:ext cx="82062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91073" y="3601706"/>
            <a:ext cx="86503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48717" y="1678289"/>
            <a:ext cx="83975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62296" y="3664809"/>
            <a:ext cx="82568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35875" y="2766572"/>
            <a:ext cx="81125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87258" y="998976"/>
            <a:ext cx="3485142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zh-CN" altLang="en-US" sz="28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85367" y="1567746"/>
            <a:ext cx="32710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点击添加文字内容，点击添加文字内容</a:t>
            </a:r>
            <a:endParaRPr lang="zh-CN" altLang="en-US" sz="1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3899678" y="1587962"/>
            <a:ext cx="3730566" cy="0"/>
          </a:xfrm>
          <a:prstGeom prst="line">
            <a:avLst/>
          </a:prstGeom>
          <a:noFill/>
          <a:ln w="19050" cap="flat" cmpd="sng" algn="ctr">
            <a:solidFill>
              <a:srgbClr val="414455"/>
            </a:solidFill>
            <a:prstDash val="solid"/>
          </a:ln>
          <a:effectLst/>
        </p:spPr>
      </p:cxnSp>
      <p:grpSp>
        <p:nvGrpSpPr>
          <p:cNvPr id="28" name="组合 27"/>
          <p:cNvGrpSpPr/>
          <p:nvPr/>
        </p:nvGrpSpPr>
        <p:grpSpPr>
          <a:xfrm>
            <a:off x="4729866" y="2139702"/>
            <a:ext cx="3730566" cy="1998689"/>
            <a:chOff x="2816092" y="1148748"/>
            <a:chExt cx="7162269" cy="1998689"/>
          </a:xfrm>
        </p:grpSpPr>
        <p:sp>
          <p:nvSpPr>
            <p:cNvPr id="55" name="矩形 54"/>
            <p:cNvSpPr>
              <a:spLocks noChangeArrowheads="1"/>
            </p:cNvSpPr>
            <p:nvPr/>
          </p:nvSpPr>
          <p:spPr bwMode="auto">
            <a:xfrm>
              <a:off x="2816092" y="1148748"/>
              <a:ext cx="7162269" cy="199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963099" y="1292764"/>
              <a:ext cx="245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52" name="矩形 5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23678"/>
            <a:ext cx="9144000" cy="1368152"/>
          </a:xfrm>
          <a:prstGeom prst="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403648" y="1969480"/>
            <a:ext cx="8856984" cy="1250342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800" b="1" dirty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演讲</a:t>
            </a:r>
            <a:r>
              <a:rPr lang="zh-CN" altLang="en-US" sz="5800" b="1" dirty="0" smtClean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完毕 谢谢聆听</a:t>
            </a:r>
            <a:endParaRPr lang="zh-CN" altLang="en-US" sz="5800" b="1" dirty="0">
              <a:solidFill>
                <a:schemeClr val="bg1"/>
              </a:solidFill>
              <a:effectLst>
                <a:outerShdw dist="508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57461" y="4648294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chemeClr val="tx2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/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2" name="AutoShape 121"/>
                <p:cNvSpPr/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3" name="AutoShape 122"/>
                <p:cNvSpPr/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AutoShape 112"/>
              <p:cNvSpPr/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/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4" name="AutoShape 53"/>
                <p:cNvSpPr/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5" name="AutoShape 54"/>
                <p:cNvSpPr/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6" name="AutoShape 55"/>
                <p:cNvSpPr/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49"/>
                            </p:stCondLst>
                            <p:childTnLst>
                              <p:par>
                                <p:cTn id="16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</p:bldLst>
  </p:timing>
</p:sld>
</file>

<file path=ppt/tags/tag1.xml><?xml version="1.0" encoding="utf-8"?>
<p:tagLst xmlns:p="http://schemas.openxmlformats.org/presentationml/2006/main">
  <p:tag name="ISPRING_PRESENTATION_TITLE" val="严谨实用201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5930</Words>
  <Application>WPS 演示</Application>
  <PresentationFormat>On-screen Show (16:9)</PresentationFormat>
  <Paragraphs>785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Arial</vt:lpstr>
      <vt:lpstr>Impact</vt:lpstr>
      <vt:lpstr>Calibri</vt:lpstr>
      <vt:lpstr>华文黑体</vt:lpstr>
      <vt:lpstr>黑体</vt:lpstr>
      <vt:lpstr>Segoe UI</vt:lpstr>
      <vt:lpstr>Arial Unicode MS</vt:lpstr>
      <vt:lpstr>Segoe UI</vt:lpstr>
      <vt:lpstr>Bebas</vt:lpstr>
      <vt:lpstr>Segoe Print</vt:lpstr>
      <vt:lpstr>方正姚体</vt:lpstr>
      <vt:lpstr>Nexa Light</vt:lpstr>
      <vt:lpstr>华文楷体</vt:lpstr>
      <vt:lpstr>Wide Latin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2020-07-30T09:25:13Z</dcterms:created>
  <dcterms:modified xsi:type="dcterms:W3CDTF">2020-07-30T09:25:13Z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