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63" r:id="rId3"/>
    <p:sldId id="294" r:id="rId4"/>
    <p:sldId id="272" r:id="rId5"/>
    <p:sldId id="301" r:id="rId6"/>
    <p:sldId id="300" r:id="rId7"/>
    <p:sldId id="299" r:id="rId8"/>
    <p:sldId id="293" r:id="rId9"/>
    <p:sldId id="288" r:id="rId10"/>
    <p:sldId id="274" r:id="rId11"/>
    <p:sldId id="297" r:id="rId12"/>
    <p:sldId id="258" r:id="rId13"/>
    <p:sldId id="298" r:id="rId14"/>
    <p:sldId id="275" r:id="rId15"/>
    <p:sldId id="264" r:id="rId16"/>
    <p:sldId id="292" r:id="rId17"/>
    <p:sldId id="283" r:id="rId18"/>
    <p:sldId id="296" r:id="rId19"/>
    <p:sldId id="295" r:id="rId20"/>
    <p:sldId id="269" r:id="rId21"/>
    <p:sldId id="284" r:id="rId22"/>
    <p:sldId id="286" r:id="rId23"/>
    <p:sldId id="285" r:id="rId24"/>
    <p:sldId id="260" r:id="rId25"/>
    <p:sldId id="30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2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0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DDA73-F66A-4A42-A5A5-5C27B283683A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D5F2A-F6D8-46AC-8C77-8212ADC513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84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3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152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46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351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050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083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327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838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869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747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380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150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42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644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729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7407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053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092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373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6992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462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231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891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640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D5F2A-F6D8-46AC-8C77-8212ADC5134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326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31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87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268777A-78C1-4FA2-9A0A-4E593F4406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6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B1848F6-AC2D-4074-9FD9-61A9D5F671C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8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microsoft.com/office/2007/relationships/hdphoto" Target="../media/hdphoto1.wdp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4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2.png"/><Relationship Id="rId3" Type="http://schemas.openxmlformats.org/officeDocument/2006/relationships/image" Target="../media/image45.jpg"/><Relationship Id="rId7" Type="http://schemas.openxmlformats.org/officeDocument/2006/relationships/image" Target="../media/image37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13.png"/><Relationship Id="rId5" Type="http://schemas.openxmlformats.org/officeDocument/2006/relationships/image" Target="../media/image47.jpg"/><Relationship Id="rId10" Type="http://schemas.openxmlformats.org/officeDocument/2006/relationships/image" Target="../media/image6.png"/><Relationship Id="rId4" Type="http://schemas.openxmlformats.org/officeDocument/2006/relationships/image" Target="../media/image46.jpg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4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37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4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8.png"/><Relationship Id="rId7" Type="http://schemas.openxmlformats.org/officeDocument/2006/relationships/image" Target="../media/image6.png"/><Relationship Id="rId12" Type="http://schemas.openxmlformats.org/officeDocument/2006/relationships/image" Target="../media/image4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47.jpg"/><Relationship Id="rId5" Type="http://schemas.openxmlformats.org/officeDocument/2006/relationships/image" Target="../media/image49.png"/><Relationship Id="rId10" Type="http://schemas.openxmlformats.org/officeDocument/2006/relationships/image" Target="../media/image55.png"/><Relationship Id="rId4" Type="http://schemas.openxmlformats.org/officeDocument/2006/relationships/image" Target="../media/image37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2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" Type="http://schemas.openxmlformats.org/officeDocument/2006/relationships/image" Target="../media/image56.png"/><Relationship Id="rId21" Type="http://schemas.openxmlformats.org/officeDocument/2006/relationships/image" Target="../media/image67.png"/><Relationship Id="rId7" Type="http://schemas.microsoft.com/office/2007/relationships/hdphoto" Target="../media/hdphoto2.wdp"/><Relationship Id="rId12" Type="http://schemas.openxmlformats.org/officeDocument/2006/relationships/image" Target="../media/image31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openxmlformats.org/officeDocument/2006/relationships/image" Target="../media/image4.png"/><Relationship Id="rId24" Type="http://schemas.openxmlformats.org/officeDocument/2006/relationships/image" Target="../media/image70.png"/><Relationship Id="rId5" Type="http://schemas.openxmlformats.org/officeDocument/2006/relationships/image" Target="../media/image58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10" Type="http://schemas.openxmlformats.org/officeDocument/2006/relationships/image" Target="../media/image13.png"/><Relationship Id="rId19" Type="http://schemas.openxmlformats.org/officeDocument/2006/relationships/image" Target="../media/image65.png"/><Relationship Id="rId4" Type="http://schemas.openxmlformats.org/officeDocument/2006/relationships/image" Target="../media/image57.png"/><Relationship Id="rId9" Type="http://schemas.openxmlformats.org/officeDocument/2006/relationships/image" Target="../media/image6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g"/><Relationship Id="rId3" Type="http://schemas.openxmlformats.org/officeDocument/2006/relationships/image" Target="../media/image85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8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94.png"/><Relationship Id="rId4" Type="http://schemas.openxmlformats.org/officeDocument/2006/relationships/image" Target="../media/image93.jpg"/><Relationship Id="rId9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BAF5D96-4A1D-4683-BD51-A8A601D8D2D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9647" y="4223657"/>
            <a:ext cx="1480684" cy="148068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BE87E5BE-DDF8-425D-80EC-86420F24DEA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36018"/>
            <a:ext cx="2660481" cy="273649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2F60CE7A-53B1-49C0-BE36-22E6140FF8A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116" y="0"/>
            <a:ext cx="2150884" cy="348645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48BE6A7-3FBB-4B89-BDB5-22BF8BDC0A3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4390" y="0"/>
            <a:ext cx="2057610" cy="328441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2627BE0-030F-4C59-82A2-F405A01C05E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2971" y="0"/>
            <a:ext cx="8186058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B270D8D-C4AE-4ED8-9648-D8C13DFE67F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786" y="520539"/>
            <a:ext cx="3966428" cy="39551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B10ECAE-5180-4D35-A862-239E5330481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0114" y="875549"/>
            <a:ext cx="8911772" cy="455676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304FE79-BABF-4875-A4DF-B7EB070D12B3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682" y="774637"/>
            <a:ext cx="1479078" cy="14650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D6558E4-D54A-4E0C-BC4E-9DFD5B6A5BE7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094" y="3284411"/>
            <a:ext cx="837094" cy="83709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6E3B7C9C-1DEA-4DD5-AEC2-1A3AA42A3DE9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0542"/>
            <a:ext cx="1756229" cy="78197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272354B-B3EC-420A-B894-8588F244F392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3590" y="1"/>
            <a:ext cx="2088409" cy="18288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C1BC687-A8EB-4360-ADAD-70CA3E1D187B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9810"/>
            <a:ext cx="3396277" cy="96566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1D0F232B-B182-46A8-9B9B-EEC9040E271F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3167" y="4641686"/>
            <a:ext cx="3598833" cy="973675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BC431E71-02E2-4F88-BDA5-1EA24191DC9F}"/>
              </a:ext>
            </a:extLst>
          </p:cNvPr>
          <p:cNvSpPr txBox="1"/>
          <p:nvPr/>
        </p:nvSpPr>
        <p:spPr>
          <a:xfrm>
            <a:off x="2660481" y="5504265"/>
            <a:ext cx="6871040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creator, please do not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08AD33E7-FB6E-4264-9872-C705080E3E22}"/>
              </a:ext>
            </a:extLst>
          </p:cNvPr>
          <p:cNvSpPr txBox="1"/>
          <p:nvPr/>
        </p:nvSpPr>
        <p:spPr>
          <a:xfrm>
            <a:off x="3349096" y="4703502"/>
            <a:ext cx="5493813" cy="707886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公司年会暨颁奖典礼</a:t>
            </a:r>
          </a:p>
        </p:txBody>
      </p:sp>
      <p:pic>
        <p:nvPicPr>
          <p:cNvPr id="2" name="5c2990e4e184a">
            <a:hlinkClick r:id="" action="ppaction://media"/>
            <a:extLst>
              <a:ext uri="{FF2B5EF4-FFF2-40B4-BE49-F238E27FC236}">
                <a16:creationId xmlns="" xmlns:a16="http://schemas.microsoft.com/office/drawing/2014/main" id="{866E9063-4E7D-40F7-9156-B02A74AC0B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811758" y="60572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5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6CA3D9F-626F-47FA-98CF-695FEB226A02}"/>
              </a:ext>
            </a:extLst>
          </p:cNvPr>
          <p:cNvGrpSpPr/>
          <p:nvPr/>
        </p:nvGrpSpPr>
        <p:grpSpPr>
          <a:xfrm>
            <a:off x="1553029" y="1555742"/>
            <a:ext cx="1918386" cy="3746516"/>
            <a:chOff x="1553029" y="1555742"/>
            <a:chExt cx="1918386" cy="3746516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3AAD7DB-3AF6-433F-BA33-2855F765A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553029" y="1555742"/>
              <a:ext cx="1918386" cy="3746516"/>
            </a:xfrm>
            <a:custGeom>
              <a:avLst/>
              <a:gdLst>
                <a:gd name="connsiteX0" fmla="*/ 0 w 1918386"/>
                <a:gd name="connsiteY0" fmla="*/ 0 h 3746516"/>
                <a:gd name="connsiteX1" fmla="*/ 1918386 w 1918386"/>
                <a:gd name="connsiteY1" fmla="*/ 0 h 3746516"/>
                <a:gd name="connsiteX2" fmla="*/ 1918386 w 1918386"/>
                <a:gd name="connsiteY2" fmla="*/ 3746516 h 3746516"/>
                <a:gd name="connsiteX3" fmla="*/ 0 w 1918386"/>
                <a:gd name="connsiteY3" fmla="*/ 3746516 h 374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8386" h="3746516">
                  <a:moveTo>
                    <a:pt x="0" y="0"/>
                  </a:moveTo>
                  <a:lnTo>
                    <a:pt x="1918386" y="0"/>
                  </a:lnTo>
                  <a:lnTo>
                    <a:pt x="1918386" y="3746516"/>
                  </a:lnTo>
                  <a:lnTo>
                    <a:pt x="0" y="3746516"/>
                  </a:lnTo>
                  <a:close/>
                </a:path>
              </a:pathLst>
            </a:custGeom>
          </p:spPr>
        </p:pic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DFD73AEB-30D5-48BE-9410-2E35792628CC}"/>
                </a:ext>
              </a:extLst>
            </p:cNvPr>
            <p:cNvSpPr txBox="1"/>
            <p:nvPr/>
          </p:nvSpPr>
          <p:spPr>
            <a:xfrm>
              <a:off x="2249868" y="2749157"/>
              <a:ext cx="615553" cy="1932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spc="3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年度回顾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BF6B9F3-CBA8-4D8D-AEA9-5138CABC5486}"/>
              </a:ext>
            </a:extLst>
          </p:cNvPr>
          <p:cNvGrpSpPr/>
          <p:nvPr/>
        </p:nvGrpSpPr>
        <p:grpSpPr>
          <a:xfrm>
            <a:off x="3942214" y="1555742"/>
            <a:ext cx="1918386" cy="3746516"/>
            <a:chOff x="3942214" y="1555742"/>
            <a:chExt cx="1918386" cy="3746516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F863D513-D29E-43A1-924D-E9498A552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42214" y="1555742"/>
              <a:ext cx="1918386" cy="3746516"/>
            </a:xfrm>
            <a:custGeom>
              <a:avLst/>
              <a:gdLst>
                <a:gd name="connsiteX0" fmla="*/ 0 w 1918386"/>
                <a:gd name="connsiteY0" fmla="*/ 0 h 3746516"/>
                <a:gd name="connsiteX1" fmla="*/ 1918386 w 1918386"/>
                <a:gd name="connsiteY1" fmla="*/ 0 h 3746516"/>
                <a:gd name="connsiteX2" fmla="*/ 1918386 w 1918386"/>
                <a:gd name="connsiteY2" fmla="*/ 3746516 h 3746516"/>
                <a:gd name="connsiteX3" fmla="*/ 0 w 1918386"/>
                <a:gd name="connsiteY3" fmla="*/ 3746516 h 374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8386" h="3746516">
                  <a:moveTo>
                    <a:pt x="0" y="0"/>
                  </a:moveTo>
                  <a:lnTo>
                    <a:pt x="1918386" y="0"/>
                  </a:lnTo>
                  <a:lnTo>
                    <a:pt x="1918386" y="3746516"/>
                  </a:lnTo>
                  <a:lnTo>
                    <a:pt x="0" y="3746516"/>
                  </a:lnTo>
                  <a:close/>
                </a:path>
              </a:pathLst>
            </a:custGeom>
          </p:spPr>
        </p:pic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4BA08D25-DA1D-463D-A955-BA91FD548EB2}"/>
                </a:ext>
              </a:extLst>
            </p:cNvPr>
            <p:cNvSpPr txBox="1"/>
            <p:nvPr/>
          </p:nvSpPr>
          <p:spPr>
            <a:xfrm>
              <a:off x="4650168" y="2749157"/>
              <a:ext cx="615553" cy="1932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spc="3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表彰颁奖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0D3DF36-2D89-4230-A7A0-707CB0BDA08E}"/>
              </a:ext>
            </a:extLst>
          </p:cNvPr>
          <p:cNvGrpSpPr/>
          <p:nvPr/>
        </p:nvGrpSpPr>
        <p:grpSpPr>
          <a:xfrm>
            <a:off x="6331399" y="1555742"/>
            <a:ext cx="1918386" cy="3746516"/>
            <a:chOff x="6331399" y="1555742"/>
            <a:chExt cx="1918386" cy="3746516"/>
          </a:xfrm>
        </p:grpSpPr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1CC34483-79DD-4AE4-8053-CB92579DB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31399" y="1555742"/>
              <a:ext cx="1918386" cy="3746516"/>
            </a:xfrm>
            <a:custGeom>
              <a:avLst/>
              <a:gdLst>
                <a:gd name="connsiteX0" fmla="*/ 0 w 1918386"/>
                <a:gd name="connsiteY0" fmla="*/ 0 h 3746516"/>
                <a:gd name="connsiteX1" fmla="*/ 1918386 w 1918386"/>
                <a:gd name="connsiteY1" fmla="*/ 0 h 3746516"/>
                <a:gd name="connsiteX2" fmla="*/ 1918386 w 1918386"/>
                <a:gd name="connsiteY2" fmla="*/ 3746516 h 3746516"/>
                <a:gd name="connsiteX3" fmla="*/ 0 w 1918386"/>
                <a:gd name="connsiteY3" fmla="*/ 3746516 h 374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8386" h="3746516">
                  <a:moveTo>
                    <a:pt x="0" y="0"/>
                  </a:moveTo>
                  <a:lnTo>
                    <a:pt x="1918386" y="0"/>
                  </a:lnTo>
                  <a:lnTo>
                    <a:pt x="1918386" y="3746516"/>
                  </a:lnTo>
                  <a:lnTo>
                    <a:pt x="0" y="3746516"/>
                  </a:lnTo>
                  <a:close/>
                </a:path>
              </a:pathLst>
            </a:cu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442F1ED6-96FF-45DD-BEC3-6BB36D4C47A1}"/>
                </a:ext>
              </a:extLst>
            </p:cNvPr>
            <p:cNvSpPr txBox="1"/>
            <p:nvPr/>
          </p:nvSpPr>
          <p:spPr>
            <a:xfrm>
              <a:off x="7050468" y="2749157"/>
              <a:ext cx="615553" cy="1932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spc="3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文艺汇演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A282165-9298-4781-A256-88F5ADAFC016}"/>
              </a:ext>
            </a:extLst>
          </p:cNvPr>
          <p:cNvGrpSpPr/>
          <p:nvPr/>
        </p:nvGrpSpPr>
        <p:grpSpPr>
          <a:xfrm>
            <a:off x="8720585" y="1555742"/>
            <a:ext cx="1918386" cy="3746516"/>
            <a:chOff x="8720585" y="1555742"/>
            <a:chExt cx="1918386" cy="3746516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14767208-5E33-4A94-94A0-279A4BD88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720585" y="1555742"/>
              <a:ext cx="1918386" cy="3746516"/>
            </a:xfrm>
            <a:custGeom>
              <a:avLst/>
              <a:gdLst>
                <a:gd name="connsiteX0" fmla="*/ 0 w 1918386"/>
                <a:gd name="connsiteY0" fmla="*/ 0 h 3746516"/>
                <a:gd name="connsiteX1" fmla="*/ 1918386 w 1918386"/>
                <a:gd name="connsiteY1" fmla="*/ 0 h 3746516"/>
                <a:gd name="connsiteX2" fmla="*/ 1918386 w 1918386"/>
                <a:gd name="connsiteY2" fmla="*/ 3746516 h 3746516"/>
                <a:gd name="connsiteX3" fmla="*/ 0 w 1918386"/>
                <a:gd name="connsiteY3" fmla="*/ 3746516 h 374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8386" h="3746516">
                  <a:moveTo>
                    <a:pt x="0" y="0"/>
                  </a:moveTo>
                  <a:lnTo>
                    <a:pt x="1918386" y="0"/>
                  </a:lnTo>
                  <a:lnTo>
                    <a:pt x="1918386" y="3746516"/>
                  </a:lnTo>
                  <a:lnTo>
                    <a:pt x="0" y="3746516"/>
                  </a:lnTo>
                  <a:close/>
                </a:path>
              </a:pathLst>
            </a:cu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3ABDD491-4E9F-4789-9330-2BCDA6BD5AF6}"/>
                </a:ext>
              </a:extLst>
            </p:cNvPr>
            <p:cNvSpPr txBox="1"/>
            <p:nvPr/>
          </p:nvSpPr>
          <p:spPr>
            <a:xfrm>
              <a:off x="9422193" y="2749157"/>
              <a:ext cx="615553" cy="1932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spc="3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员工风采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94876D2-BC2B-4F03-AB08-46AB15166B0F}"/>
              </a:ext>
            </a:extLst>
          </p:cNvPr>
          <p:cNvSpPr txBox="1"/>
          <p:nvPr/>
        </p:nvSpPr>
        <p:spPr>
          <a:xfrm>
            <a:off x="1854201" y="5312813"/>
            <a:ext cx="8483600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copyplease</a:t>
            </a:r>
            <a:endParaRPr lang="en-US" altLang="zh-CN" sz="1200" dirty="0">
              <a:gradFill>
                <a:gsLst>
                  <a:gs pos="0">
                    <a:schemeClr val="bg1"/>
                  </a:gs>
                  <a:gs pos="81000">
                    <a:srgbClr val="FFF1C5"/>
                  </a:gs>
                </a:gsLst>
                <a:lin ang="5400000" scaled="1"/>
              </a:gradFill>
              <a:latin typeface="思源黑体 CN Regular" panose="020B0500000000000000" pitchFamily="34" charset="-122"/>
              <a:ea typeface="字魂54号-贤黑" panose="00000500000000000000" pitchFamily="2" charset="-122"/>
              <a:cs typeface="Angsana New" panose="02020603050405020304" pitchFamily="18" charset="-34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8EA9DAF-5225-458C-A1B0-87F1471D2E18}"/>
              </a:ext>
            </a:extLst>
          </p:cNvPr>
          <p:cNvSpPr txBox="1"/>
          <p:nvPr/>
        </p:nvSpPr>
        <p:spPr>
          <a:xfrm>
            <a:off x="4823858" y="653259"/>
            <a:ext cx="2544286" cy="707886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晚会流程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8FF17D8B-E73C-4B9D-9CA8-808B64F2B3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78644" cy="26543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8BB4620-D46D-4E3E-A565-0BA4368EEE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913356" y="1"/>
            <a:ext cx="1278644" cy="26543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4B61C9F0-CD7A-4E17-B6A1-14A4229A628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5016502" y="0"/>
            <a:ext cx="2158998" cy="49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8102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AE1D519-240D-4305-831D-8B038F8C2E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7756" y="696686"/>
            <a:ext cx="5036488" cy="54646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A1473CB-3880-4FFC-8651-20BC9C8D62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457" y="1310456"/>
            <a:ext cx="8279086" cy="42370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719867B-6AD7-44E8-A86F-206B2E4AA1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7886" y="0"/>
            <a:ext cx="3164114" cy="34044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1BE404-4866-4F6F-9534-42003C0D9E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7972" y="1"/>
            <a:ext cx="3504028" cy="25288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E863A6-B2FF-4FD6-B472-7054D588D8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639" y="514486"/>
            <a:ext cx="1355290" cy="118772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B930FEC-1A0C-494D-8B09-356D56A62F4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302" y="0"/>
            <a:ext cx="2252663" cy="75846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CCA74C3-8F28-46B7-AEA7-BC61AA8ACAE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497" y="1996316"/>
            <a:ext cx="3853006" cy="28653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39E46A5-EDA1-431F-B857-6B9013ED0EB5}"/>
              </a:ext>
            </a:extLst>
          </p:cNvPr>
          <p:cNvSpPr txBox="1"/>
          <p:nvPr/>
        </p:nvSpPr>
        <p:spPr>
          <a:xfrm>
            <a:off x="4003122" y="2875383"/>
            <a:ext cx="4185761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200" spc="600" dirty="0">
                <a:gradFill>
                  <a:gsLst>
                    <a:gs pos="0">
                      <a:srgbClr val="FF0000"/>
                    </a:gs>
                    <a:gs pos="78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年度回顾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B11A7A7-38D3-42E9-AF52-46E3814F2CE7}"/>
              </a:ext>
            </a:extLst>
          </p:cNvPr>
          <p:cNvSpPr txBox="1"/>
          <p:nvPr/>
        </p:nvSpPr>
        <p:spPr>
          <a:xfrm>
            <a:off x="3164115" y="4101112"/>
            <a:ext cx="5863772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C6914A0-AE69-4B4D-ABD4-9093AC5D23B5}"/>
              </a:ext>
            </a:extLst>
          </p:cNvPr>
          <p:cNvSpPr txBox="1"/>
          <p:nvPr/>
        </p:nvSpPr>
        <p:spPr>
          <a:xfrm>
            <a:off x="4093405" y="1867805"/>
            <a:ext cx="4005199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spc="600" dirty="0">
                <a:gradFill>
                  <a:gsLst>
                    <a:gs pos="12000">
                      <a:srgbClr val="FF0000"/>
                    </a:gs>
                    <a:gs pos="100000">
                      <a:srgbClr val="FFF1C5">
                        <a:alpha val="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Part 01 </a:t>
            </a:r>
            <a:endParaRPr lang="zh-CN" altLang="en-US" sz="7200" spc="600" dirty="0">
              <a:gradFill>
                <a:gsLst>
                  <a:gs pos="12000">
                    <a:srgbClr val="FF0000"/>
                  </a:gs>
                  <a:gs pos="100000">
                    <a:srgbClr val="FFF1C5">
                      <a:alpha val="0"/>
                    </a:srgbClr>
                  </a:gs>
                </a:gsLst>
                <a:lin ang="5400000" scaled="1"/>
              </a:gradFill>
              <a:latin typeface="思源黑体 CN Regular" panose="020B0500000000000000" pitchFamily="34" charset="-122"/>
              <a:ea typeface="字魂54号-贤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228303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47EA2186-6D10-4E1B-81C9-920436CDBF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9098"/>
            <a:ext cx="12192000" cy="522793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F643141-D320-484B-B4FC-362386B8AF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1614"/>
            <a:ext cx="12192000" cy="55254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1417C05-195C-4A5E-926E-2088F58B4C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85895"/>
            <a:ext cx="12192000" cy="51011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17E2AD-1A35-4FE1-818A-89CF2B0EEB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7786" y="682170"/>
            <a:ext cx="803538" cy="7633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577E2B8-E0A5-4D09-86F5-5A77BDA0E2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46837" cy="34065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F1FE67B-4E3E-4D76-8D16-E1BC9EE2733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0"/>
            <a:ext cx="2533877" cy="20209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B230ACB-B670-4C82-8678-6C1AC5DD618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345" y="5598027"/>
            <a:ext cx="697140" cy="6671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89BE5F2-56BA-4430-ABAA-630E93B159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9590" y="836518"/>
            <a:ext cx="1057319" cy="75367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D5AEC5D-27A4-46D2-A598-51503651DD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043" y="3842249"/>
            <a:ext cx="4268561" cy="382018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BC35A1C-9996-4CF1-BD2C-187B819C4CE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439" y="4601060"/>
            <a:ext cx="4268561" cy="22569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0A81202-216A-49A0-A6F6-AF1D7DD16931}"/>
              </a:ext>
            </a:extLst>
          </p:cNvPr>
          <p:cNvSpPr txBox="1"/>
          <p:nvPr/>
        </p:nvSpPr>
        <p:spPr>
          <a:xfrm rot="20890207">
            <a:off x="796307" y="2101462"/>
            <a:ext cx="8032968" cy="1569660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i="1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我们缔造传奇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F8821E2-5251-44F8-8F9E-E0DE4BFD8172}"/>
              </a:ext>
            </a:extLst>
          </p:cNvPr>
          <p:cNvSpPr txBox="1"/>
          <p:nvPr/>
        </p:nvSpPr>
        <p:spPr>
          <a:xfrm rot="20890207">
            <a:off x="2729077" y="3305664"/>
            <a:ext cx="8032968" cy="1569660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i="1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我们共同成长</a:t>
            </a:r>
          </a:p>
        </p:txBody>
      </p:sp>
    </p:spTree>
    <p:extLst>
      <p:ext uri="{BB962C8B-B14F-4D97-AF65-F5344CB8AC3E}">
        <p14:creationId xmlns:p14="http://schemas.microsoft.com/office/powerpoint/2010/main" val="102700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47EA2186-6D10-4E1B-81C9-920436CDBF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9098"/>
            <a:ext cx="12192000" cy="522793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F643141-D320-484B-B4FC-362386B8AF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1614"/>
            <a:ext cx="12192000" cy="55254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1417C05-195C-4A5E-926E-2088F58B4C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85895"/>
            <a:ext cx="12192000" cy="51011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17E2AD-1A35-4FE1-818A-89CF2B0EEB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7786" y="682170"/>
            <a:ext cx="803538" cy="7633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577E2B8-E0A5-4D09-86F5-5A77BDA0E2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46837" cy="34065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F1FE67B-4E3E-4D76-8D16-E1BC9EE2733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0"/>
            <a:ext cx="2533877" cy="20209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B230ACB-B670-4C82-8678-6C1AC5DD618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345" y="5598027"/>
            <a:ext cx="697140" cy="6671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89BE5F2-56BA-4430-ABAA-630E93B159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9590" y="836518"/>
            <a:ext cx="1057319" cy="75367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D5AEC5D-27A4-46D2-A598-51503651DD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043" y="3842249"/>
            <a:ext cx="4268561" cy="382018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BC35A1C-9996-4CF1-BD2C-187B819C4CE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439" y="4601060"/>
            <a:ext cx="4268561" cy="22569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0A81202-216A-49A0-A6F6-AF1D7DD16931}"/>
              </a:ext>
            </a:extLst>
          </p:cNvPr>
          <p:cNvSpPr txBox="1"/>
          <p:nvPr/>
        </p:nvSpPr>
        <p:spPr>
          <a:xfrm rot="20890207">
            <a:off x="796307" y="2101462"/>
            <a:ext cx="8032968" cy="1569660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i="1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我们坚定方向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F8821E2-5251-44F8-8F9E-E0DE4BFD8172}"/>
              </a:ext>
            </a:extLst>
          </p:cNvPr>
          <p:cNvSpPr txBox="1"/>
          <p:nvPr/>
        </p:nvSpPr>
        <p:spPr>
          <a:xfrm rot="20890207">
            <a:off x="2729077" y="3305664"/>
            <a:ext cx="8032968" cy="1569660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i="1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我们共同努力</a:t>
            </a:r>
          </a:p>
        </p:txBody>
      </p:sp>
    </p:spTree>
    <p:extLst>
      <p:ext uri="{BB962C8B-B14F-4D97-AF65-F5344CB8AC3E}">
        <p14:creationId xmlns:p14="http://schemas.microsoft.com/office/powerpoint/2010/main" val="9013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47EA2186-6D10-4E1B-81C9-920436CDBF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9098"/>
            <a:ext cx="12192000" cy="522793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F643141-D320-484B-B4FC-362386B8AF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1614"/>
            <a:ext cx="12192000" cy="55254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1417C05-195C-4A5E-926E-2088F58B4C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85895"/>
            <a:ext cx="12192000" cy="51011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17E2AD-1A35-4FE1-818A-89CF2B0EEB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7786" y="682170"/>
            <a:ext cx="803538" cy="7633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577E2B8-E0A5-4D09-86F5-5A77BDA0E2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46837" cy="34065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F1FE67B-4E3E-4D76-8D16-E1BC9EE2733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0"/>
            <a:ext cx="2533877" cy="20209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B230ACB-B670-4C82-8678-6C1AC5DD618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345" y="5598027"/>
            <a:ext cx="697140" cy="6671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89BE5F2-56BA-4430-ABAA-630E93B159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9994" y="552283"/>
            <a:ext cx="1057319" cy="75367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D5AEC5D-27A4-46D2-A598-51503651DD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043" y="3842249"/>
            <a:ext cx="4268561" cy="382018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BC35A1C-9996-4CF1-BD2C-187B819C4CE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439" y="4601060"/>
            <a:ext cx="4268561" cy="22569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0A81202-216A-49A0-A6F6-AF1D7DD16931}"/>
              </a:ext>
            </a:extLst>
          </p:cNvPr>
          <p:cNvSpPr txBox="1"/>
          <p:nvPr/>
        </p:nvSpPr>
        <p:spPr>
          <a:xfrm rot="20890207">
            <a:off x="936711" y="1817227"/>
            <a:ext cx="8032968" cy="1569660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i="1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我们相聚一起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F8821E2-5251-44F8-8F9E-E0DE4BFD8172}"/>
              </a:ext>
            </a:extLst>
          </p:cNvPr>
          <p:cNvSpPr txBox="1"/>
          <p:nvPr/>
        </p:nvSpPr>
        <p:spPr>
          <a:xfrm rot="20890207">
            <a:off x="3549815" y="3072385"/>
            <a:ext cx="6391493" cy="1862048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1500" i="1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坚定信念</a:t>
            </a:r>
          </a:p>
        </p:txBody>
      </p:sp>
    </p:spTree>
    <p:extLst>
      <p:ext uri="{BB962C8B-B14F-4D97-AF65-F5344CB8AC3E}">
        <p14:creationId xmlns:p14="http://schemas.microsoft.com/office/powerpoint/2010/main" val="401026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47EA2186-6D10-4E1B-81C9-920436CDBF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9098"/>
            <a:ext cx="12192000" cy="522793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F643141-D320-484B-B4FC-362386B8AF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1614"/>
            <a:ext cx="12192000" cy="55254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1417C05-195C-4A5E-926E-2088F58B4C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85895"/>
            <a:ext cx="12192000" cy="51011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17E2AD-1A35-4FE1-818A-89CF2B0EEB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7786" y="682170"/>
            <a:ext cx="803538" cy="7633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577E2B8-E0A5-4D09-86F5-5A77BDA0E2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46837" cy="34065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F1FE67B-4E3E-4D76-8D16-E1BC9EE2733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0"/>
            <a:ext cx="2533877" cy="20209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B230ACB-B670-4C82-8678-6C1AC5DD618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345" y="5598027"/>
            <a:ext cx="697140" cy="6671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89BE5F2-56BA-4430-ABAA-630E93B159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9590" y="836518"/>
            <a:ext cx="1057319" cy="75367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D5AEC5D-27A4-46D2-A598-51503651DD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043" y="3842249"/>
            <a:ext cx="4268561" cy="382018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BC35A1C-9996-4CF1-BD2C-187B819C4CE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439" y="4601060"/>
            <a:ext cx="4268561" cy="22569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0A81202-216A-49A0-A6F6-AF1D7DD16931}"/>
              </a:ext>
            </a:extLst>
          </p:cNvPr>
          <p:cNvSpPr txBox="1"/>
          <p:nvPr/>
        </p:nvSpPr>
        <p:spPr>
          <a:xfrm rot="20890207">
            <a:off x="796307" y="2101462"/>
            <a:ext cx="8032968" cy="1569660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i="1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年度业绩完成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F8821E2-5251-44F8-8F9E-E0DE4BFD8172}"/>
              </a:ext>
            </a:extLst>
          </p:cNvPr>
          <p:cNvSpPr txBox="1"/>
          <p:nvPr/>
        </p:nvSpPr>
        <p:spPr>
          <a:xfrm rot="20890207">
            <a:off x="3462451" y="3011527"/>
            <a:ext cx="6566221" cy="2215991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r>
              <a:rPr lang="en-US" altLang="zh-CN" sz="13800" b="1" i="1" spc="600" dirty="0">
                <a:gradFill>
                  <a:gsLst>
                    <a:gs pos="0">
                      <a:prstClr val="white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ea typeface="字魂54号-贤黑" panose="00000500000000000000" pitchFamily="2" charset="-122"/>
              </a:rPr>
              <a:t>9800</a:t>
            </a:r>
            <a:r>
              <a:rPr lang="en-US" altLang="zh-CN" sz="7200" i="1" spc="600" dirty="0">
                <a:gradFill>
                  <a:gsLst>
                    <a:gs pos="0">
                      <a:prstClr val="white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 </a:t>
            </a:r>
            <a:r>
              <a:rPr lang="zh-CN" altLang="en-US" sz="7200" i="1" spc="600" dirty="0">
                <a:gradFill>
                  <a:gsLst>
                    <a:gs pos="0">
                      <a:prstClr val="white"/>
                    </a:gs>
                    <a:gs pos="81000">
                      <a:srgbClr val="FFF1C5"/>
                    </a:gs>
                  </a:gsLst>
                  <a:lin ang="5400000" scaled="1"/>
                </a:gradFill>
                <a:effectLst>
                  <a:outerShdw blurRad="1016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万元</a:t>
            </a:r>
          </a:p>
        </p:txBody>
      </p:sp>
    </p:spTree>
    <p:extLst>
      <p:ext uri="{BB962C8B-B14F-4D97-AF65-F5344CB8AC3E}">
        <p14:creationId xmlns:p14="http://schemas.microsoft.com/office/powerpoint/2010/main" val="277380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AE1D519-240D-4305-831D-8B038F8C2E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7756" y="696686"/>
            <a:ext cx="5036488" cy="54646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A1473CB-3880-4FFC-8651-20BC9C8D62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457" y="1310456"/>
            <a:ext cx="8279086" cy="42370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719867B-6AD7-44E8-A86F-206B2E4AA1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7886" y="0"/>
            <a:ext cx="3164114" cy="34044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1BE404-4866-4F6F-9534-42003C0D9E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7972" y="1"/>
            <a:ext cx="3504028" cy="25288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E863A6-B2FF-4FD6-B472-7054D588D8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639" y="514486"/>
            <a:ext cx="1355290" cy="118772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B930FEC-1A0C-494D-8B09-356D56A62F4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302" y="0"/>
            <a:ext cx="2252663" cy="75846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CCA74C3-8F28-46B7-AEA7-BC61AA8ACAE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497" y="1996316"/>
            <a:ext cx="3853006" cy="28653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39E46A5-EDA1-431F-B857-6B9013ED0EB5}"/>
              </a:ext>
            </a:extLst>
          </p:cNvPr>
          <p:cNvSpPr txBox="1"/>
          <p:nvPr/>
        </p:nvSpPr>
        <p:spPr>
          <a:xfrm>
            <a:off x="4003122" y="2875383"/>
            <a:ext cx="4185761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200" spc="600" dirty="0">
                <a:gradFill>
                  <a:gsLst>
                    <a:gs pos="0">
                      <a:srgbClr val="FF0000"/>
                    </a:gs>
                    <a:gs pos="78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表彰颁奖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B11A7A7-38D3-42E9-AF52-46E3814F2CE7}"/>
              </a:ext>
            </a:extLst>
          </p:cNvPr>
          <p:cNvSpPr txBox="1"/>
          <p:nvPr/>
        </p:nvSpPr>
        <p:spPr>
          <a:xfrm>
            <a:off x="3164115" y="4101112"/>
            <a:ext cx="5863772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C6914A0-AE69-4B4D-ABD4-9093AC5D23B5}"/>
              </a:ext>
            </a:extLst>
          </p:cNvPr>
          <p:cNvSpPr txBox="1"/>
          <p:nvPr/>
        </p:nvSpPr>
        <p:spPr>
          <a:xfrm>
            <a:off x="4093405" y="1867805"/>
            <a:ext cx="4005199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spc="600" dirty="0">
                <a:gradFill>
                  <a:gsLst>
                    <a:gs pos="12000">
                      <a:srgbClr val="FF0000"/>
                    </a:gs>
                    <a:gs pos="100000">
                      <a:srgbClr val="FFF1C5">
                        <a:alpha val="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Part 02 </a:t>
            </a:r>
            <a:endParaRPr lang="zh-CN" altLang="en-US" sz="7200" spc="600" dirty="0">
              <a:gradFill>
                <a:gsLst>
                  <a:gs pos="12000">
                    <a:srgbClr val="FF0000"/>
                  </a:gs>
                  <a:gs pos="100000">
                    <a:srgbClr val="FFF1C5">
                      <a:alpha val="0"/>
                    </a:srgbClr>
                  </a:gs>
                </a:gsLst>
                <a:lin ang="5400000" scaled="1"/>
              </a:gradFill>
              <a:latin typeface="思源黑体 CN Regular" panose="020B0500000000000000" pitchFamily="34" charset="-122"/>
              <a:ea typeface="字魂54号-贤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949142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12CBE75-1F6F-47CD-ACF8-B61435D0E9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89326"/>
            <a:ext cx="12192000" cy="146867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2B5C08-26C3-4344-A739-A4CFE6437B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7276" y="2091548"/>
            <a:ext cx="3084724" cy="457050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8FB9932-91F7-49BE-B073-2117AD156A2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21504"/>
            <a:ext cx="2660481" cy="27364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C35B6B6-E378-4D6E-A6F4-61BCE6FFB93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28888"/>
            <a:ext cx="2496457" cy="7098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16985B0-3A79-45D5-AD97-F6E5118147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57433" y="465977"/>
            <a:ext cx="3234566" cy="91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1BFC8B5-D404-41C7-8CD7-C6B0D4BB045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473" y="-562774"/>
            <a:ext cx="3084724" cy="6453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76D0B4C-541C-4C73-A696-67D394736D7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790" y="871584"/>
            <a:ext cx="1146374" cy="113549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FD3F7D8-D092-492F-8C99-0C27CAEF518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342" y="6318016"/>
            <a:ext cx="2365829" cy="5399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4939865-5382-47E9-8880-C3A2873958A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4512" y="6318016"/>
            <a:ext cx="2365829" cy="53998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99CD147-0BF9-4E38-986A-11CA81AFBF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7315199" y="0"/>
            <a:ext cx="4876801" cy="257853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B4F541A-9532-4C53-89AD-1DFF2ED16335}"/>
              </a:ext>
            </a:extLst>
          </p:cNvPr>
          <p:cNvSpPr txBox="1"/>
          <p:nvPr/>
        </p:nvSpPr>
        <p:spPr>
          <a:xfrm>
            <a:off x="2378483" y="1668035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敬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099DF90-020D-4CC3-8929-CB841143B052}"/>
              </a:ext>
            </a:extLst>
          </p:cNvPr>
          <p:cNvSpPr txBox="1"/>
          <p:nvPr/>
        </p:nvSpPr>
        <p:spPr>
          <a:xfrm>
            <a:off x="2378483" y="2708182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业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BD6DFBE-0365-49EF-9C4D-1CF4C3CFE373}"/>
              </a:ext>
            </a:extLst>
          </p:cNvPr>
          <p:cNvSpPr txBox="1"/>
          <p:nvPr/>
        </p:nvSpPr>
        <p:spPr>
          <a:xfrm>
            <a:off x="2378483" y="3748329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奖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AC9EACA-F3FA-46C2-A203-8452C6C10C85}"/>
              </a:ext>
            </a:extLst>
          </p:cNvPr>
          <p:cNvSpPr txBox="1"/>
          <p:nvPr/>
        </p:nvSpPr>
        <p:spPr>
          <a:xfrm>
            <a:off x="4731251" y="2393685"/>
            <a:ext cx="4226182" cy="222708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6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</a:p>
        </p:txBody>
      </p:sp>
    </p:spTree>
    <p:extLst>
      <p:ext uri="{BB962C8B-B14F-4D97-AF65-F5344CB8AC3E}">
        <p14:creationId xmlns:p14="http://schemas.microsoft.com/office/powerpoint/2010/main" val="277015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3761D546-32E4-411F-AE14-723720337D11}"/>
              </a:ext>
            </a:extLst>
          </p:cNvPr>
          <p:cNvSpPr/>
          <p:nvPr/>
        </p:nvSpPr>
        <p:spPr>
          <a:xfrm>
            <a:off x="3422307" y="1531439"/>
            <a:ext cx="1128441" cy="2429484"/>
          </a:xfrm>
          <a:custGeom>
            <a:avLst/>
            <a:gdLst>
              <a:gd name="connsiteX0" fmla="*/ 562031 w 1128441"/>
              <a:gd name="connsiteY0" fmla="*/ 0 h 2429484"/>
              <a:gd name="connsiteX1" fmla="*/ 566410 w 1128441"/>
              <a:gd name="connsiteY1" fmla="*/ 0 h 2429484"/>
              <a:gd name="connsiteX2" fmla="*/ 1128441 w 1128441"/>
              <a:gd name="connsiteY2" fmla="*/ 562031 h 2429484"/>
              <a:gd name="connsiteX3" fmla="*/ 1128441 w 1128441"/>
              <a:gd name="connsiteY3" fmla="*/ 1867453 h 2429484"/>
              <a:gd name="connsiteX4" fmla="*/ 566410 w 1128441"/>
              <a:gd name="connsiteY4" fmla="*/ 2429484 h 2429484"/>
              <a:gd name="connsiteX5" fmla="*/ 562031 w 1128441"/>
              <a:gd name="connsiteY5" fmla="*/ 2429484 h 2429484"/>
              <a:gd name="connsiteX6" fmla="*/ 0 w 1128441"/>
              <a:gd name="connsiteY6" fmla="*/ 1867453 h 2429484"/>
              <a:gd name="connsiteX7" fmla="*/ 0 w 1128441"/>
              <a:gd name="connsiteY7" fmla="*/ 562031 h 2429484"/>
              <a:gd name="connsiteX8" fmla="*/ 562031 w 1128441"/>
              <a:gd name="connsiteY8" fmla="*/ 0 h 2429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8441" h="2429484">
                <a:moveTo>
                  <a:pt x="562031" y="0"/>
                </a:moveTo>
                <a:lnTo>
                  <a:pt x="566410" y="0"/>
                </a:lnTo>
                <a:cubicBezTo>
                  <a:pt x="876811" y="0"/>
                  <a:pt x="1128441" y="251630"/>
                  <a:pt x="1128441" y="562031"/>
                </a:cubicBezTo>
                <a:lnTo>
                  <a:pt x="1128441" y="1867453"/>
                </a:lnTo>
                <a:cubicBezTo>
                  <a:pt x="1128441" y="2177854"/>
                  <a:pt x="876811" y="2429484"/>
                  <a:pt x="566410" y="2429484"/>
                </a:cubicBezTo>
                <a:lnTo>
                  <a:pt x="562031" y="2429484"/>
                </a:lnTo>
                <a:cubicBezTo>
                  <a:pt x="251630" y="2429484"/>
                  <a:pt x="0" y="2177854"/>
                  <a:pt x="0" y="1867453"/>
                </a:cubicBezTo>
                <a:lnTo>
                  <a:pt x="0" y="562031"/>
                </a:lnTo>
                <a:cubicBezTo>
                  <a:pt x="0" y="251630"/>
                  <a:pt x="251630" y="0"/>
                  <a:pt x="562031" y="0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12854" r="-1103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6263CA55-1F87-4A9A-92B6-385CDAB2EBCC}"/>
              </a:ext>
            </a:extLst>
          </p:cNvPr>
          <p:cNvSpPr/>
          <p:nvPr/>
        </p:nvSpPr>
        <p:spPr>
          <a:xfrm>
            <a:off x="5839466" y="1531440"/>
            <a:ext cx="1128441" cy="2429484"/>
          </a:xfrm>
          <a:custGeom>
            <a:avLst/>
            <a:gdLst>
              <a:gd name="connsiteX0" fmla="*/ 562031 w 1128441"/>
              <a:gd name="connsiteY0" fmla="*/ 0 h 2429484"/>
              <a:gd name="connsiteX1" fmla="*/ 566410 w 1128441"/>
              <a:gd name="connsiteY1" fmla="*/ 0 h 2429484"/>
              <a:gd name="connsiteX2" fmla="*/ 1128441 w 1128441"/>
              <a:gd name="connsiteY2" fmla="*/ 562031 h 2429484"/>
              <a:gd name="connsiteX3" fmla="*/ 1128441 w 1128441"/>
              <a:gd name="connsiteY3" fmla="*/ 1867453 h 2429484"/>
              <a:gd name="connsiteX4" fmla="*/ 566410 w 1128441"/>
              <a:gd name="connsiteY4" fmla="*/ 2429484 h 2429484"/>
              <a:gd name="connsiteX5" fmla="*/ 562031 w 1128441"/>
              <a:gd name="connsiteY5" fmla="*/ 2429484 h 2429484"/>
              <a:gd name="connsiteX6" fmla="*/ 0 w 1128441"/>
              <a:gd name="connsiteY6" fmla="*/ 1867453 h 2429484"/>
              <a:gd name="connsiteX7" fmla="*/ 0 w 1128441"/>
              <a:gd name="connsiteY7" fmla="*/ 562031 h 2429484"/>
              <a:gd name="connsiteX8" fmla="*/ 562031 w 1128441"/>
              <a:gd name="connsiteY8" fmla="*/ 0 h 2429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8441" h="2429484">
                <a:moveTo>
                  <a:pt x="562031" y="0"/>
                </a:moveTo>
                <a:lnTo>
                  <a:pt x="566410" y="0"/>
                </a:lnTo>
                <a:cubicBezTo>
                  <a:pt x="876811" y="0"/>
                  <a:pt x="1128441" y="251630"/>
                  <a:pt x="1128441" y="562031"/>
                </a:cubicBezTo>
                <a:lnTo>
                  <a:pt x="1128441" y="1867453"/>
                </a:lnTo>
                <a:cubicBezTo>
                  <a:pt x="1128441" y="2177854"/>
                  <a:pt x="876811" y="2429484"/>
                  <a:pt x="566410" y="2429484"/>
                </a:cubicBezTo>
                <a:lnTo>
                  <a:pt x="562031" y="2429484"/>
                </a:lnTo>
                <a:cubicBezTo>
                  <a:pt x="251630" y="2429484"/>
                  <a:pt x="0" y="2177854"/>
                  <a:pt x="0" y="1867453"/>
                </a:cubicBezTo>
                <a:lnTo>
                  <a:pt x="0" y="562031"/>
                </a:lnTo>
                <a:cubicBezTo>
                  <a:pt x="0" y="251630"/>
                  <a:pt x="251630" y="0"/>
                  <a:pt x="562031" y="0"/>
                </a:cubicBez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12854" r="-1103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79E735D7-49F0-4036-9B41-1C773A3D43BE}"/>
              </a:ext>
            </a:extLst>
          </p:cNvPr>
          <p:cNvSpPr/>
          <p:nvPr/>
        </p:nvSpPr>
        <p:spPr>
          <a:xfrm>
            <a:off x="8270911" y="1531441"/>
            <a:ext cx="1128441" cy="2429484"/>
          </a:xfrm>
          <a:custGeom>
            <a:avLst/>
            <a:gdLst>
              <a:gd name="connsiteX0" fmla="*/ 562031 w 1128441"/>
              <a:gd name="connsiteY0" fmla="*/ 0 h 2429484"/>
              <a:gd name="connsiteX1" fmla="*/ 566409 w 1128441"/>
              <a:gd name="connsiteY1" fmla="*/ 0 h 2429484"/>
              <a:gd name="connsiteX2" fmla="*/ 1128441 w 1128441"/>
              <a:gd name="connsiteY2" fmla="*/ 562031 h 2429484"/>
              <a:gd name="connsiteX3" fmla="*/ 1128441 w 1128441"/>
              <a:gd name="connsiteY3" fmla="*/ 1867453 h 2429484"/>
              <a:gd name="connsiteX4" fmla="*/ 566409 w 1128441"/>
              <a:gd name="connsiteY4" fmla="*/ 2429484 h 2429484"/>
              <a:gd name="connsiteX5" fmla="*/ 562031 w 1128441"/>
              <a:gd name="connsiteY5" fmla="*/ 2429484 h 2429484"/>
              <a:gd name="connsiteX6" fmla="*/ 0 w 1128441"/>
              <a:gd name="connsiteY6" fmla="*/ 1867453 h 2429484"/>
              <a:gd name="connsiteX7" fmla="*/ 0 w 1128441"/>
              <a:gd name="connsiteY7" fmla="*/ 562031 h 2429484"/>
              <a:gd name="connsiteX8" fmla="*/ 562031 w 1128441"/>
              <a:gd name="connsiteY8" fmla="*/ 0 h 2429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8441" h="2429484">
                <a:moveTo>
                  <a:pt x="562031" y="0"/>
                </a:moveTo>
                <a:lnTo>
                  <a:pt x="566409" y="0"/>
                </a:lnTo>
                <a:cubicBezTo>
                  <a:pt x="876811" y="0"/>
                  <a:pt x="1128441" y="251630"/>
                  <a:pt x="1128441" y="562031"/>
                </a:cubicBezTo>
                <a:lnTo>
                  <a:pt x="1128441" y="1867453"/>
                </a:lnTo>
                <a:cubicBezTo>
                  <a:pt x="1128441" y="2177854"/>
                  <a:pt x="876811" y="2429484"/>
                  <a:pt x="566409" y="2429484"/>
                </a:cubicBezTo>
                <a:lnTo>
                  <a:pt x="562031" y="2429484"/>
                </a:lnTo>
                <a:cubicBezTo>
                  <a:pt x="251629" y="2429484"/>
                  <a:pt x="0" y="2177854"/>
                  <a:pt x="0" y="1867453"/>
                </a:cubicBezTo>
                <a:lnTo>
                  <a:pt x="0" y="562031"/>
                </a:lnTo>
                <a:cubicBezTo>
                  <a:pt x="0" y="251630"/>
                  <a:pt x="251629" y="0"/>
                  <a:pt x="562031" y="0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66014" r="-569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4D692A9-3D12-4608-8EE5-D89FAA707E2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58" y="600827"/>
            <a:ext cx="1103337" cy="28281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EE8B876-523A-4FA0-9DAD-305D92B062F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89326"/>
            <a:ext cx="12192000" cy="14686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65FFFCF-62D2-4F62-A8FB-5F6E1E29098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401" y="6115938"/>
            <a:ext cx="3251200" cy="742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0D18020-69CD-4223-AE35-A04BBF1868B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169" y="5203282"/>
            <a:ext cx="1270309" cy="102423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EA081A5-C460-4EBA-A38D-9699327B92D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4390" y="0"/>
            <a:ext cx="2057610" cy="328441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79DE839-233E-4E39-B6BD-FDDC1440FF8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3590" y="1"/>
            <a:ext cx="2088409" cy="18288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5DA39156-CA45-45F3-8B18-D957FD1584B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014" y="3399348"/>
            <a:ext cx="636796" cy="13322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A40B5DF-E0A1-43BD-BDFF-A319919210C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140253" y="1196975"/>
            <a:ext cx="1663975" cy="3139871"/>
          </a:xfrm>
          <a:custGeom>
            <a:avLst/>
            <a:gdLst>
              <a:gd name="connsiteX0" fmla="*/ 457212 w 3566375"/>
              <a:gd name="connsiteY0" fmla="*/ 5530548 h 6729641"/>
              <a:gd name="connsiteX1" fmla="*/ 3039406 w 3566375"/>
              <a:gd name="connsiteY1" fmla="*/ 5530548 h 6729641"/>
              <a:gd name="connsiteX2" fmla="*/ 3039406 w 3566375"/>
              <a:gd name="connsiteY2" fmla="*/ 1103691 h 6729641"/>
              <a:gd name="connsiteX3" fmla="*/ 457212 w 3566375"/>
              <a:gd name="connsiteY3" fmla="*/ 1103691 h 6729641"/>
              <a:gd name="connsiteX4" fmla="*/ 0 w 3566375"/>
              <a:gd name="connsiteY4" fmla="*/ 6729641 h 6729641"/>
              <a:gd name="connsiteX5" fmla="*/ 0 w 3566375"/>
              <a:gd name="connsiteY5" fmla="*/ 0 h 6729641"/>
              <a:gd name="connsiteX6" fmla="*/ 3566375 w 3566375"/>
              <a:gd name="connsiteY6" fmla="*/ 0 h 6729641"/>
              <a:gd name="connsiteX7" fmla="*/ 3566375 w 3566375"/>
              <a:gd name="connsiteY7" fmla="*/ 6729641 h 672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6375" h="6729641">
                <a:moveTo>
                  <a:pt x="457212" y="5530548"/>
                </a:moveTo>
                <a:lnTo>
                  <a:pt x="3039406" y="5530548"/>
                </a:lnTo>
                <a:lnTo>
                  <a:pt x="3039406" y="1103691"/>
                </a:lnTo>
                <a:lnTo>
                  <a:pt x="457212" y="1103691"/>
                </a:lnTo>
                <a:close/>
                <a:moveTo>
                  <a:pt x="0" y="6729641"/>
                </a:moveTo>
                <a:lnTo>
                  <a:pt x="0" y="0"/>
                </a:lnTo>
                <a:lnTo>
                  <a:pt x="3566375" y="0"/>
                </a:lnTo>
                <a:lnTo>
                  <a:pt x="3566375" y="6729641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193E72C-9171-4C22-B397-15432EE5140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571699" y="1196975"/>
            <a:ext cx="1663975" cy="3139871"/>
          </a:xfrm>
          <a:custGeom>
            <a:avLst/>
            <a:gdLst>
              <a:gd name="connsiteX0" fmla="*/ 457212 w 3566375"/>
              <a:gd name="connsiteY0" fmla="*/ 5530548 h 6729641"/>
              <a:gd name="connsiteX1" fmla="*/ 3039406 w 3566375"/>
              <a:gd name="connsiteY1" fmla="*/ 5530548 h 6729641"/>
              <a:gd name="connsiteX2" fmla="*/ 3039406 w 3566375"/>
              <a:gd name="connsiteY2" fmla="*/ 1103691 h 6729641"/>
              <a:gd name="connsiteX3" fmla="*/ 457212 w 3566375"/>
              <a:gd name="connsiteY3" fmla="*/ 1103691 h 6729641"/>
              <a:gd name="connsiteX4" fmla="*/ 0 w 3566375"/>
              <a:gd name="connsiteY4" fmla="*/ 6729641 h 6729641"/>
              <a:gd name="connsiteX5" fmla="*/ 0 w 3566375"/>
              <a:gd name="connsiteY5" fmla="*/ 0 h 6729641"/>
              <a:gd name="connsiteX6" fmla="*/ 3566375 w 3566375"/>
              <a:gd name="connsiteY6" fmla="*/ 0 h 6729641"/>
              <a:gd name="connsiteX7" fmla="*/ 3566375 w 3566375"/>
              <a:gd name="connsiteY7" fmla="*/ 6729641 h 672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6375" h="6729641">
                <a:moveTo>
                  <a:pt x="457212" y="5530548"/>
                </a:moveTo>
                <a:lnTo>
                  <a:pt x="3039406" y="5530548"/>
                </a:lnTo>
                <a:lnTo>
                  <a:pt x="3039406" y="1103691"/>
                </a:lnTo>
                <a:lnTo>
                  <a:pt x="457212" y="1103691"/>
                </a:lnTo>
                <a:close/>
                <a:moveTo>
                  <a:pt x="0" y="6729641"/>
                </a:moveTo>
                <a:lnTo>
                  <a:pt x="0" y="0"/>
                </a:lnTo>
                <a:lnTo>
                  <a:pt x="3566375" y="0"/>
                </a:lnTo>
                <a:lnTo>
                  <a:pt x="3566375" y="6729641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3979A40-88E0-480A-B400-389AC609DD2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003144" y="1196975"/>
            <a:ext cx="1663975" cy="3139871"/>
          </a:xfrm>
          <a:custGeom>
            <a:avLst/>
            <a:gdLst>
              <a:gd name="connsiteX0" fmla="*/ 457212 w 3566375"/>
              <a:gd name="connsiteY0" fmla="*/ 5530548 h 6729641"/>
              <a:gd name="connsiteX1" fmla="*/ 3039406 w 3566375"/>
              <a:gd name="connsiteY1" fmla="*/ 5530548 h 6729641"/>
              <a:gd name="connsiteX2" fmla="*/ 3039406 w 3566375"/>
              <a:gd name="connsiteY2" fmla="*/ 1103691 h 6729641"/>
              <a:gd name="connsiteX3" fmla="*/ 457212 w 3566375"/>
              <a:gd name="connsiteY3" fmla="*/ 1103691 h 6729641"/>
              <a:gd name="connsiteX4" fmla="*/ 0 w 3566375"/>
              <a:gd name="connsiteY4" fmla="*/ 6729641 h 6729641"/>
              <a:gd name="connsiteX5" fmla="*/ 0 w 3566375"/>
              <a:gd name="connsiteY5" fmla="*/ 0 h 6729641"/>
              <a:gd name="connsiteX6" fmla="*/ 3566375 w 3566375"/>
              <a:gd name="connsiteY6" fmla="*/ 0 h 6729641"/>
              <a:gd name="connsiteX7" fmla="*/ 3566375 w 3566375"/>
              <a:gd name="connsiteY7" fmla="*/ 6729641 h 672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6375" h="6729641">
                <a:moveTo>
                  <a:pt x="457212" y="5530548"/>
                </a:moveTo>
                <a:lnTo>
                  <a:pt x="3039406" y="5530548"/>
                </a:lnTo>
                <a:lnTo>
                  <a:pt x="3039406" y="1103691"/>
                </a:lnTo>
                <a:lnTo>
                  <a:pt x="457212" y="1103691"/>
                </a:lnTo>
                <a:close/>
                <a:moveTo>
                  <a:pt x="0" y="6729641"/>
                </a:moveTo>
                <a:lnTo>
                  <a:pt x="0" y="0"/>
                </a:lnTo>
                <a:lnTo>
                  <a:pt x="3566375" y="0"/>
                </a:lnTo>
                <a:lnTo>
                  <a:pt x="3566375" y="6729641"/>
                </a:lnTo>
                <a:close/>
              </a:path>
            </a:pathLst>
          </a:cu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840220D4-0818-41F9-BD76-F6ED04B1B4BF}"/>
              </a:ext>
            </a:extLst>
          </p:cNvPr>
          <p:cNvSpPr txBox="1"/>
          <p:nvPr/>
        </p:nvSpPr>
        <p:spPr>
          <a:xfrm>
            <a:off x="1370304" y="854247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英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100C4AAF-1ABB-4BAB-8F9C-B31BA83B2E8D}"/>
              </a:ext>
            </a:extLst>
          </p:cNvPr>
          <p:cNvSpPr txBox="1"/>
          <p:nvPr/>
        </p:nvSpPr>
        <p:spPr>
          <a:xfrm>
            <a:off x="1370304" y="1722525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雄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50E9E3E-7BA2-4CDF-8547-EBDA3D9473D7}"/>
              </a:ext>
            </a:extLst>
          </p:cNvPr>
          <p:cNvSpPr txBox="1"/>
          <p:nvPr/>
        </p:nvSpPr>
        <p:spPr>
          <a:xfrm>
            <a:off x="1370304" y="2596774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榜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400A7DD7-E6D5-4CD7-B996-CD860082192B}"/>
              </a:ext>
            </a:extLst>
          </p:cNvPr>
          <p:cNvSpPr txBox="1"/>
          <p:nvPr/>
        </p:nvSpPr>
        <p:spPr>
          <a:xfrm>
            <a:off x="3356753" y="4448876"/>
            <a:ext cx="1230974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包小图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476ECED8-27D1-4368-9C7C-3D03D5960F0A}"/>
              </a:ext>
            </a:extLst>
          </p:cNvPr>
          <p:cNvSpPr txBox="1"/>
          <p:nvPr/>
        </p:nvSpPr>
        <p:spPr>
          <a:xfrm>
            <a:off x="5788199" y="4448876"/>
            <a:ext cx="1230974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包小图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2835AFE-AC3D-41AD-B648-F94110A78DCF}"/>
              </a:ext>
            </a:extLst>
          </p:cNvPr>
          <p:cNvSpPr txBox="1"/>
          <p:nvPr/>
        </p:nvSpPr>
        <p:spPr>
          <a:xfrm>
            <a:off x="8219644" y="4448876"/>
            <a:ext cx="1230974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包小图</a:t>
            </a:r>
          </a:p>
        </p:txBody>
      </p:sp>
    </p:spTree>
    <p:extLst>
      <p:ext uri="{BB962C8B-B14F-4D97-AF65-F5344CB8AC3E}">
        <p14:creationId xmlns:p14="http://schemas.microsoft.com/office/powerpoint/2010/main" val="225566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12CBE75-1F6F-47CD-ACF8-B61435D0E9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89326"/>
            <a:ext cx="12192000" cy="146867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2B5C08-26C3-4344-A739-A4CFE6437B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7276" y="2091548"/>
            <a:ext cx="3084724" cy="457050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8FB9932-91F7-49BE-B073-2117AD156A2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21504"/>
            <a:ext cx="2660481" cy="27364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C35B6B6-E378-4D6E-A6F4-61BCE6FFB93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28888"/>
            <a:ext cx="2496457" cy="7098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16985B0-3A79-45D5-AD97-F6E5118147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57433" y="465977"/>
            <a:ext cx="3234566" cy="91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1BFC8B5-D404-41C7-8CD7-C6B0D4BB045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473" y="-562774"/>
            <a:ext cx="3084724" cy="6453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76D0B4C-541C-4C73-A696-67D394736D7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790" y="871584"/>
            <a:ext cx="1146374" cy="113549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FD3F7D8-D092-492F-8C99-0C27CAEF518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342" y="6318016"/>
            <a:ext cx="2365829" cy="5399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4939865-5382-47E9-8880-C3A2873958A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4512" y="6318016"/>
            <a:ext cx="2365829" cy="53998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99CD147-0BF9-4E38-986A-11CA81AFBF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7315199" y="0"/>
            <a:ext cx="4876801" cy="257853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B4F541A-9532-4C53-89AD-1DFF2ED16335}"/>
              </a:ext>
            </a:extLst>
          </p:cNvPr>
          <p:cNvSpPr txBox="1"/>
          <p:nvPr/>
        </p:nvSpPr>
        <p:spPr>
          <a:xfrm>
            <a:off x="2378483" y="1668035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奉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099DF90-020D-4CC3-8929-CB841143B052}"/>
              </a:ext>
            </a:extLst>
          </p:cNvPr>
          <p:cNvSpPr txBox="1"/>
          <p:nvPr/>
        </p:nvSpPr>
        <p:spPr>
          <a:xfrm>
            <a:off x="2378483" y="2708182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献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BD6DFBE-0365-49EF-9C4D-1CF4C3CFE373}"/>
              </a:ext>
            </a:extLst>
          </p:cNvPr>
          <p:cNvSpPr txBox="1"/>
          <p:nvPr/>
        </p:nvSpPr>
        <p:spPr>
          <a:xfrm>
            <a:off x="2378483" y="3748329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奖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AC9EACA-F3FA-46C2-A203-8452C6C10C85}"/>
              </a:ext>
            </a:extLst>
          </p:cNvPr>
          <p:cNvSpPr txBox="1"/>
          <p:nvPr/>
        </p:nvSpPr>
        <p:spPr>
          <a:xfrm>
            <a:off x="4731251" y="2393685"/>
            <a:ext cx="4226182" cy="222708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6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在公司大家庭中，有无私奉献的职能同仁，有默默耕耘的生产能手，敢于创新的技术人才，兢兢业业的工程尖兵。他们没有豪言壮语，他们没有丰功伟绩，但他们用行动，告诉了我们什么是主人翁精神，任劳任怨</a:t>
            </a:r>
          </a:p>
        </p:txBody>
      </p:sp>
    </p:spTree>
    <p:extLst>
      <p:ext uri="{BB962C8B-B14F-4D97-AF65-F5344CB8AC3E}">
        <p14:creationId xmlns:p14="http://schemas.microsoft.com/office/powerpoint/2010/main" val="46050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4D692A9-3D12-4608-8EE5-D89FAA707E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58" y="600827"/>
            <a:ext cx="1103337" cy="28281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EE8B876-523A-4FA0-9DAD-305D92B062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89326"/>
            <a:ext cx="12192000" cy="14686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65FFFCF-62D2-4F62-A8FB-5F6E1E29098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401" y="6115938"/>
            <a:ext cx="3251200" cy="742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0D18020-69CD-4223-AE35-A04BBF1868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169" y="5203282"/>
            <a:ext cx="1270309" cy="102423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EA081A5-C460-4EBA-A38D-9699327B92D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4390" y="0"/>
            <a:ext cx="2057610" cy="328441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79DE839-233E-4E39-B6BD-FDDC1440FF8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3590" y="1"/>
            <a:ext cx="2088409" cy="18288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5DA39156-CA45-45F3-8B18-D957FD1584B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014" y="3399348"/>
            <a:ext cx="636796" cy="1332209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8E21DC15-F0C6-4762-AB88-B2546738A11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07797" y="-394103"/>
            <a:ext cx="3566375" cy="6729641"/>
          </a:xfrm>
          <a:custGeom>
            <a:avLst/>
            <a:gdLst>
              <a:gd name="connsiteX0" fmla="*/ 457212 w 3566375"/>
              <a:gd name="connsiteY0" fmla="*/ 5530548 h 6729641"/>
              <a:gd name="connsiteX1" fmla="*/ 3039406 w 3566375"/>
              <a:gd name="connsiteY1" fmla="*/ 5530548 h 6729641"/>
              <a:gd name="connsiteX2" fmla="*/ 3039406 w 3566375"/>
              <a:gd name="connsiteY2" fmla="*/ 1103691 h 6729641"/>
              <a:gd name="connsiteX3" fmla="*/ 457212 w 3566375"/>
              <a:gd name="connsiteY3" fmla="*/ 1103691 h 6729641"/>
              <a:gd name="connsiteX4" fmla="*/ 0 w 3566375"/>
              <a:gd name="connsiteY4" fmla="*/ 6729641 h 6729641"/>
              <a:gd name="connsiteX5" fmla="*/ 0 w 3566375"/>
              <a:gd name="connsiteY5" fmla="*/ 0 h 6729641"/>
              <a:gd name="connsiteX6" fmla="*/ 3566375 w 3566375"/>
              <a:gd name="connsiteY6" fmla="*/ 0 h 6729641"/>
              <a:gd name="connsiteX7" fmla="*/ 3566375 w 3566375"/>
              <a:gd name="connsiteY7" fmla="*/ 6729641 h 672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6375" h="6729641">
                <a:moveTo>
                  <a:pt x="457212" y="5530548"/>
                </a:moveTo>
                <a:lnTo>
                  <a:pt x="3039406" y="5530548"/>
                </a:lnTo>
                <a:lnTo>
                  <a:pt x="3039406" y="1103691"/>
                </a:lnTo>
                <a:lnTo>
                  <a:pt x="457212" y="1103691"/>
                </a:lnTo>
                <a:close/>
                <a:moveTo>
                  <a:pt x="0" y="6729641"/>
                </a:moveTo>
                <a:lnTo>
                  <a:pt x="0" y="0"/>
                </a:lnTo>
                <a:lnTo>
                  <a:pt x="3566375" y="0"/>
                </a:lnTo>
                <a:lnTo>
                  <a:pt x="3566375" y="6729641"/>
                </a:lnTo>
                <a:close/>
              </a:path>
            </a:pathLst>
          </a:custGeom>
        </p:spPr>
      </p:pic>
      <p:sp>
        <p:nvSpPr>
          <p:cNvPr id="52" name="文本框 51">
            <a:extLst>
              <a:ext uri="{FF2B5EF4-FFF2-40B4-BE49-F238E27FC236}">
                <a16:creationId xmlns="" xmlns:a16="http://schemas.microsoft.com/office/drawing/2014/main" id="{A3B9772C-4FDB-45A1-8E21-C65DB25E4DBC}"/>
              </a:ext>
            </a:extLst>
          </p:cNvPr>
          <p:cNvSpPr txBox="1"/>
          <p:nvPr/>
        </p:nvSpPr>
        <p:spPr>
          <a:xfrm>
            <a:off x="1370304" y="854247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英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6D2CA0C8-FFBF-4465-8EA6-5877F62F33AC}"/>
              </a:ext>
            </a:extLst>
          </p:cNvPr>
          <p:cNvSpPr txBox="1"/>
          <p:nvPr/>
        </p:nvSpPr>
        <p:spPr>
          <a:xfrm>
            <a:off x="1370304" y="1722525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雄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D9490D36-8B87-4D20-8391-75ADCF12EB40}"/>
              </a:ext>
            </a:extLst>
          </p:cNvPr>
          <p:cNvSpPr txBox="1"/>
          <p:nvPr/>
        </p:nvSpPr>
        <p:spPr>
          <a:xfrm>
            <a:off x="1370304" y="2596774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榜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="" xmlns:a16="http://schemas.microsoft.com/office/drawing/2014/main" id="{AEE91D42-AFFE-4C49-9C98-2904AE4A6DE4}"/>
              </a:ext>
            </a:extLst>
          </p:cNvPr>
          <p:cNvSpPr txBox="1"/>
          <p:nvPr/>
        </p:nvSpPr>
        <p:spPr>
          <a:xfrm>
            <a:off x="5875497" y="4774372"/>
            <a:ext cx="1230974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包小图</a:t>
            </a:r>
          </a:p>
        </p:txBody>
      </p:sp>
      <p:sp>
        <p:nvSpPr>
          <p:cNvPr id="56" name="矩形: 圆角 55">
            <a:extLst>
              <a:ext uri="{FF2B5EF4-FFF2-40B4-BE49-F238E27FC236}">
                <a16:creationId xmlns="" xmlns:a16="http://schemas.microsoft.com/office/drawing/2014/main" id="{41016EBD-80FA-4E00-9862-08CF9A4AB0FB}"/>
              </a:ext>
            </a:extLst>
          </p:cNvPr>
          <p:cNvSpPr/>
          <p:nvPr/>
        </p:nvSpPr>
        <p:spPr>
          <a:xfrm>
            <a:off x="3850668" y="1744349"/>
            <a:ext cx="5280632" cy="2452736"/>
          </a:xfrm>
          <a:prstGeom prst="roundRect">
            <a:avLst>
              <a:gd name="adj" fmla="val 49806"/>
            </a:avLst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34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12CBE75-1F6F-47CD-ACF8-B61435D0E9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89326"/>
            <a:ext cx="12192000" cy="146867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72B5C08-26C3-4344-A739-A4CFE6437B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7276" y="2091548"/>
            <a:ext cx="3084724" cy="457050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8FB9932-91F7-49BE-B073-2117AD156A2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21504"/>
            <a:ext cx="2660481" cy="27364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C35B6B6-E378-4D6E-A6F4-61BCE6FFB93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28888"/>
            <a:ext cx="2496457" cy="7098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16985B0-3A79-45D5-AD97-F6E5118147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57433" y="465977"/>
            <a:ext cx="3234566" cy="91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1BFC8B5-D404-41C7-8CD7-C6B0D4BB045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473" y="-562774"/>
            <a:ext cx="3084724" cy="64533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76D0B4C-541C-4C73-A696-67D394736D7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790" y="871584"/>
            <a:ext cx="1146374" cy="113549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FD3F7D8-D092-492F-8C99-0C27CAEF518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342" y="6318016"/>
            <a:ext cx="2365829" cy="5399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4939865-5382-47E9-8880-C3A2873958A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4512" y="6318016"/>
            <a:ext cx="2365829" cy="53998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99CD147-0BF9-4E38-986A-11CA81AFBF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7315199" y="0"/>
            <a:ext cx="4876801" cy="257853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B4F541A-9532-4C53-89AD-1DFF2ED16335}"/>
              </a:ext>
            </a:extLst>
          </p:cNvPr>
          <p:cNvSpPr txBox="1"/>
          <p:nvPr/>
        </p:nvSpPr>
        <p:spPr>
          <a:xfrm>
            <a:off x="2378483" y="1668035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团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099DF90-020D-4CC3-8929-CB841143B052}"/>
              </a:ext>
            </a:extLst>
          </p:cNvPr>
          <p:cNvSpPr txBox="1"/>
          <p:nvPr/>
        </p:nvSpPr>
        <p:spPr>
          <a:xfrm>
            <a:off x="2378483" y="2708182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BD6DFBE-0365-49EF-9C4D-1CF4C3CFE373}"/>
              </a:ext>
            </a:extLst>
          </p:cNvPr>
          <p:cNvSpPr txBox="1"/>
          <p:nvPr/>
        </p:nvSpPr>
        <p:spPr>
          <a:xfrm>
            <a:off x="2378483" y="3748329"/>
            <a:ext cx="1261868" cy="132343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南构王晓龙榜行" panose="00020600040101010101" pitchFamily="18" charset="-128"/>
                <a:ea typeface="南构王晓龙榜行" panose="00020600040101010101" pitchFamily="18" charset="-128"/>
              </a:rPr>
              <a:t>奖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AC9EACA-F3FA-46C2-A203-8452C6C10C85}"/>
              </a:ext>
            </a:extLst>
          </p:cNvPr>
          <p:cNvSpPr txBox="1"/>
          <p:nvPr/>
        </p:nvSpPr>
        <p:spPr>
          <a:xfrm>
            <a:off x="4731251" y="2393685"/>
            <a:ext cx="4226182" cy="222708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6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</a:p>
        </p:txBody>
      </p:sp>
    </p:spTree>
    <p:extLst>
      <p:ext uri="{BB962C8B-B14F-4D97-AF65-F5344CB8AC3E}">
        <p14:creationId xmlns:p14="http://schemas.microsoft.com/office/powerpoint/2010/main" val="35387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4D692A9-3D12-4608-8EE5-D89FAA707E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58" y="600827"/>
            <a:ext cx="1103337" cy="28281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EE8B876-523A-4FA0-9DAD-305D92B062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89326"/>
            <a:ext cx="12192000" cy="14686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65FFFCF-62D2-4F62-A8FB-5F6E1E29098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401" y="6115938"/>
            <a:ext cx="3251200" cy="74206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0D18020-69CD-4223-AE35-A04BBF1868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169" y="5203282"/>
            <a:ext cx="1270309" cy="102423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EA081A5-C460-4EBA-A38D-9699327B92D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4390" y="0"/>
            <a:ext cx="2057610" cy="328441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79DE839-233E-4E39-B6BD-FDDC1440FF8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3590" y="1"/>
            <a:ext cx="2088409" cy="18288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5DA39156-CA45-45F3-8B18-D957FD1584B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014" y="3399348"/>
            <a:ext cx="636796" cy="13322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FD10034-6D3C-4CFA-A821-4113302FE3A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050" y="1275631"/>
            <a:ext cx="2650077" cy="2929667"/>
          </a:xfrm>
          <a:custGeom>
            <a:avLst/>
            <a:gdLst>
              <a:gd name="connsiteX0" fmla="*/ 1432380 w 3057979"/>
              <a:gd name="connsiteY0" fmla="*/ 550419 h 3380604"/>
              <a:gd name="connsiteX1" fmla="*/ 329295 w 3057979"/>
              <a:gd name="connsiteY1" fmla="*/ 1653504 h 3380604"/>
              <a:gd name="connsiteX2" fmla="*/ 1432380 w 3057979"/>
              <a:gd name="connsiteY2" fmla="*/ 2756589 h 3380604"/>
              <a:gd name="connsiteX3" fmla="*/ 2535465 w 3057979"/>
              <a:gd name="connsiteY3" fmla="*/ 1653504 h 3380604"/>
              <a:gd name="connsiteX4" fmla="*/ 1432380 w 3057979"/>
              <a:gd name="connsiteY4" fmla="*/ 550419 h 3380604"/>
              <a:gd name="connsiteX5" fmla="*/ 0 w 3057979"/>
              <a:gd name="connsiteY5" fmla="*/ 0 h 3380604"/>
              <a:gd name="connsiteX6" fmla="*/ 3057979 w 3057979"/>
              <a:gd name="connsiteY6" fmla="*/ 0 h 3380604"/>
              <a:gd name="connsiteX7" fmla="*/ 3057979 w 3057979"/>
              <a:gd name="connsiteY7" fmla="*/ 3380604 h 3380604"/>
              <a:gd name="connsiteX8" fmla="*/ 0 w 3057979"/>
              <a:gd name="connsiteY8" fmla="*/ 3380604 h 3380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7979" h="3380604">
                <a:moveTo>
                  <a:pt x="1432380" y="550419"/>
                </a:moveTo>
                <a:cubicBezTo>
                  <a:pt x="823163" y="550419"/>
                  <a:pt x="329295" y="1044287"/>
                  <a:pt x="329295" y="1653504"/>
                </a:cubicBezTo>
                <a:cubicBezTo>
                  <a:pt x="329295" y="2262721"/>
                  <a:pt x="823163" y="2756589"/>
                  <a:pt x="1432380" y="2756589"/>
                </a:cubicBezTo>
                <a:cubicBezTo>
                  <a:pt x="2041597" y="2756589"/>
                  <a:pt x="2535465" y="2262721"/>
                  <a:pt x="2535465" y="1653504"/>
                </a:cubicBezTo>
                <a:cubicBezTo>
                  <a:pt x="2535465" y="1044287"/>
                  <a:pt x="2041597" y="550419"/>
                  <a:pt x="1432380" y="550419"/>
                </a:cubicBezTo>
                <a:close/>
                <a:moveTo>
                  <a:pt x="0" y="0"/>
                </a:moveTo>
                <a:lnTo>
                  <a:pt x="3057979" y="0"/>
                </a:lnTo>
                <a:lnTo>
                  <a:pt x="3057979" y="3380604"/>
                </a:lnTo>
                <a:lnTo>
                  <a:pt x="0" y="338060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55B685A-D62B-4DFE-9200-B51253AC39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2811" y="1275631"/>
            <a:ext cx="2650077" cy="2929667"/>
          </a:xfrm>
          <a:custGeom>
            <a:avLst/>
            <a:gdLst>
              <a:gd name="connsiteX0" fmla="*/ 1432380 w 3057979"/>
              <a:gd name="connsiteY0" fmla="*/ 550419 h 3380604"/>
              <a:gd name="connsiteX1" fmla="*/ 329295 w 3057979"/>
              <a:gd name="connsiteY1" fmla="*/ 1653504 h 3380604"/>
              <a:gd name="connsiteX2" fmla="*/ 1432380 w 3057979"/>
              <a:gd name="connsiteY2" fmla="*/ 2756589 h 3380604"/>
              <a:gd name="connsiteX3" fmla="*/ 2535465 w 3057979"/>
              <a:gd name="connsiteY3" fmla="*/ 1653504 h 3380604"/>
              <a:gd name="connsiteX4" fmla="*/ 1432380 w 3057979"/>
              <a:gd name="connsiteY4" fmla="*/ 550419 h 3380604"/>
              <a:gd name="connsiteX5" fmla="*/ 0 w 3057979"/>
              <a:gd name="connsiteY5" fmla="*/ 0 h 3380604"/>
              <a:gd name="connsiteX6" fmla="*/ 3057979 w 3057979"/>
              <a:gd name="connsiteY6" fmla="*/ 0 h 3380604"/>
              <a:gd name="connsiteX7" fmla="*/ 3057979 w 3057979"/>
              <a:gd name="connsiteY7" fmla="*/ 3380604 h 3380604"/>
              <a:gd name="connsiteX8" fmla="*/ 0 w 3057979"/>
              <a:gd name="connsiteY8" fmla="*/ 3380604 h 3380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7979" h="3380604">
                <a:moveTo>
                  <a:pt x="1432380" y="550419"/>
                </a:moveTo>
                <a:cubicBezTo>
                  <a:pt x="823163" y="550419"/>
                  <a:pt x="329295" y="1044287"/>
                  <a:pt x="329295" y="1653504"/>
                </a:cubicBezTo>
                <a:cubicBezTo>
                  <a:pt x="329295" y="2262721"/>
                  <a:pt x="823163" y="2756589"/>
                  <a:pt x="1432380" y="2756589"/>
                </a:cubicBezTo>
                <a:cubicBezTo>
                  <a:pt x="2041597" y="2756589"/>
                  <a:pt x="2535465" y="2262721"/>
                  <a:pt x="2535465" y="1653504"/>
                </a:cubicBezTo>
                <a:cubicBezTo>
                  <a:pt x="2535465" y="1044287"/>
                  <a:pt x="2041597" y="550419"/>
                  <a:pt x="1432380" y="550419"/>
                </a:cubicBezTo>
                <a:close/>
                <a:moveTo>
                  <a:pt x="0" y="0"/>
                </a:moveTo>
                <a:lnTo>
                  <a:pt x="3057979" y="0"/>
                </a:lnTo>
                <a:lnTo>
                  <a:pt x="3057979" y="3380604"/>
                </a:lnTo>
                <a:lnTo>
                  <a:pt x="0" y="3380604"/>
                </a:lnTo>
                <a:close/>
              </a:path>
            </a:pathLst>
          </a:cu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9E2ED8A-8AC0-4E73-93E4-1F9DEF11B6F1}"/>
              </a:ext>
            </a:extLst>
          </p:cNvPr>
          <p:cNvSpPr txBox="1"/>
          <p:nvPr/>
        </p:nvSpPr>
        <p:spPr>
          <a:xfrm>
            <a:off x="1370304" y="854247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英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8EF3A7F9-17C3-403A-BC7E-E7DD0985E266}"/>
              </a:ext>
            </a:extLst>
          </p:cNvPr>
          <p:cNvSpPr txBox="1"/>
          <p:nvPr/>
        </p:nvSpPr>
        <p:spPr>
          <a:xfrm>
            <a:off x="1370304" y="1722525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雄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0647D2AD-DA42-4FC1-B7D2-093A0D245187}"/>
              </a:ext>
            </a:extLst>
          </p:cNvPr>
          <p:cNvSpPr txBox="1"/>
          <p:nvPr/>
        </p:nvSpPr>
        <p:spPr>
          <a:xfrm>
            <a:off x="1370304" y="2596774"/>
            <a:ext cx="671980" cy="58477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榜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F33EFE9-EA37-40BE-B05E-DF3B2E7077C5}"/>
              </a:ext>
            </a:extLst>
          </p:cNvPr>
          <p:cNvSpPr txBox="1"/>
          <p:nvPr/>
        </p:nvSpPr>
        <p:spPr>
          <a:xfrm>
            <a:off x="4284601" y="4347276"/>
            <a:ext cx="1230974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包小图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647B4ED-D4DC-4168-B689-ACB3C204586C}"/>
              </a:ext>
            </a:extLst>
          </p:cNvPr>
          <p:cNvSpPr txBox="1"/>
          <p:nvPr/>
        </p:nvSpPr>
        <p:spPr>
          <a:xfrm>
            <a:off x="8002362" y="4347276"/>
            <a:ext cx="1230974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包小图</a:t>
            </a: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C9FB7DBC-7B4D-4D8A-A42A-735F4007D056}"/>
              </a:ext>
            </a:extLst>
          </p:cNvPr>
          <p:cNvSpPr/>
          <p:nvPr/>
        </p:nvSpPr>
        <p:spPr>
          <a:xfrm>
            <a:off x="3801365" y="1511300"/>
            <a:ext cx="2136050" cy="2400300"/>
          </a:xfrm>
          <a:prstGeom prst="ellipse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5087" r="-134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1D7D0D3B-FEAA-41C6-9111-C8EDD7232F24}"/>
              </a:ext>
            </a:extLst>
          </p:cNvPr>
          <p:cNvSpPr/>
          <p:nvPr/>
        </p:nvSpPr>
        <p:spPr>
          <a:xfrm>
            <a:off x="7512413" y="1511300"/>
            <a:ext cx="2136050" cy="2400300"/>
          </a:xfrm>
          <a:prstGeom prst="ellipse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34548" r="-341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47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4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E142443-8FAA-489C-BC67-8AEFFCEDBD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0438" y="3864527"/>
            <a:ext cx="2843596" cy="203315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465AD1-6DAF-424E-A351-62D5E63C44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1968" y="477172"/>
            <a:ext cx="1260851" cy="124888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491A457-AD09-4A1D-85B0-A6F4A3DB3AB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293" y="3331473"/>
            <a:ext cx="1878174" cy="187817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D479E67-CA5A-467B-833D-CD27B4025A45}"/>
              </a:ext>
            </a:extLst>
          </p:cNvPr>
          <p:cNvSpPr txBox="1"/>
          <p:nvPr/>
        </p:nvSpPr>
        <p:spPr>
          <a:xfrm>
            <a:off x="2552131" y="1615134"/>
            <a:ext cx="7087738" cy="1172757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6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有请获奖嘉宾发表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BE64EE8-B308-4D28-9C3C-AA1CBE5E6008}"/>
              </a:ext>
            </a:extLst>
          </p:cNvPr>
          <p:cNvSpPr txBox="1"/>
          <p:nvPr/>
        </p:nvSpPr>
        <p:spPr>
          <a:xfrm>
            <a:off x="2552131" y="2630488"/>
            <a:ext cx="7087738" cy="1676934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88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获奖感言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06DF1BC-5E5C-4D04-BD83-5359B20199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89326"/>
            <a:ext cx="12192000" cy="146867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A3DFA1F2-1D3E-48F0-90E6-714F41C249D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401" y="6115938"/>
            <a:ext cx="3251200" cy="7420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2C79359-CDA9-4FB6-9E95-318F31D0890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4390" y="0"/>
            <a:ext cx="2057610" cy="328441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CFE36BE-03D2-413F-9429-CA88CEA2BE5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3590" y="1"/>
            <a:ext cx="2088409" cy="18288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6A4BBC3E-56D3-490A-A9A5-A3D5185280D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21504"/>
            <a:ext cx="2660481" cy="273649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9396CAE9-A2B1-490A-9B1B-C07243B0D4F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78362" cy="30099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8D61A170-917D-4A57-8A0A-B3BE52AEF75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0"/>
            <a:ext cx="2238823" cy="1785647"/>
          </a:xfrm>
          <a:prstGeom prst="rect">
            <a:avLst/>
          </a:prstGeom>
        </p:spPr>
      </p:pic>
      <p:pic>
        <p:nvPicPr>
          <p:cNvPr id="35" name="Picture 2" descr="PPECLOGO-eff-0-1">
            <a:extLst>
              <a:ext uri="{FF2B5EF4-FFF2-40B4-BE49-F238E27FC236}">
                <a16:creationId xmlns="" xmlns:a16="http://schemas.microsoft.com/office/drawing/2014/main" id="{99419390-A74D-44E3-A9CF-AC880EAD1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3795" y="2424631"/>
            <a:ext cx="1060349" cy="90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PPECLOGO-eff-0-2">
            <a:extLst>
              <a:ext uri="{FF2B5EF4-FFF2-40B4-BE49-F238E27FC236}">
                <a16:creationId xmlns="" xmlns:a16="http://schemas.microsoft.com/office/drawing/2014/main" id="{439D27AE-850B-4D39-94FB-32C9B84CD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7344" y="2296287"/>
            <a:ext cx="1096814" cy="94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PPECLOGO-eff-0-3">
            <a:extLst>
              <a:ext uri="{FF2B5EF4-FFF2-40B4-BE49-F238E27FC236}">
                <a16:creationId xmlns="" xmlns:a16="http://schemas.microsoft.com/office/drawing/2014/main" id="{DF39FE97-43CC-4883-B6FF-FF99BF5E1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333" y="985801"/>
            <a:ext cx="3013731" cy="268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PPECLOGO-eff-0-1">
            <a:extLst>
              <a:ext uri="{FF2B5EF4-FFF2-40B4-BE49-F238E27FC236}">
                <a16:creationId xmlns="" xmlns:a16="http://schemas.microsoft.com/office/drawing/2014/main" id="{D006ACCA-C085-4858-B014-AFAF16455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4318" y="3309092"/>
            <a:ext cx="524127" cy="44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PPECLOGO-eff-0-1">
            <a:extLst>
              <a:ext uri="{FF2B5EF4-FFF2-40B4-BE49-F238E27FC236}">
                <a16:creationId xmlns="" xmlns:a16="http://schemas.microsoft.com/office/drawing/2014/main" id="{5C5AD010-5EBA-4507-A42F-0FE8CDDA2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3222" y="2442268"/>
            <a:ext cx="401158" cy="34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PPECLOGO-eff-0-2">
            <a:extLst>
              <a:ext uri="{FF2B5EF4-FFF2-40B4-BE49-F238E27FC236}">
                <a16:creationId xmlns="" xmlns:a16="http://schemas.microsoft.com/office/drawing/2014/main" id="{3B70035F-0A45-4373-B81B-41B82257B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2677" y="2126139"/>
            <a:ext cx="981731" cy="84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9" descr="PPECLOGO-eff-5-4">
            <a:extLst>
              <a:ext uri="{FF2B5EF4-FFF2-40B4-BE49-F238E27FC236}">
                <a16:creationId xmlns="" xmlns:a16="http://schemas.microsoft.com/office/drawing/2014/main" id="{1C964F91-5A98-4FE1-A9E7-19008BD8F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8824" y="2744650"/>
            <a:ext cx="1477636" cy="127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 descr="PPECLOGO-eff-5-2">
            <a:extLst>
              <a:ext uri="{FF2B5EF4-FFF2-40B4-BE49-F238E27FC236}">
                <a16:creationId xmlns="" xmlns:a16="http://schemas.microsoft.com/office/drawing/2014/main" id="{0F08B551-BA69-462D-A7B7-1CE3C1C98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286" y="2984036"/>
            <a:ext cx="1834444" cy="162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1" descr="PPECLOGO-eff-5-4">
            <a:extLst>
              <a:ext uri="{FF2B5EF4-FFF2-40B4-BE49-F238E27FC236}">
                <a16:creationId xmlns="" xmlns:a16="http://schemas.microsoft.com/office/drawing/2014/main" id="{92DF7EEA-DA84-40B9-9E5D-501AAFFC1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2984" y="2263360"/>
            <a:ext cx="1116794" cy="96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" descr="PPECLOGO-eff-0-1">
            <a:extLst>
              <a:ext uri="{FF2B5EF4-FFF2-40B4-BE49-F238E27FC236}">
                <a16:creationId xmlns="" xmlns:a16="http://schemas.microsoft.com/office/drawing/2014/main" id="{9AAC6114-8236-4333-9311-D3C476E89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9682" y="3162942"/>
            <a:ext cx="522112" cy="44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3" descr="PPECLOGO-eff-0-1">
            <a:extLst>
              <a:ext uri="{FF2B5EF4-FFF2-40B4-BE49-F238E27FC236}">
                <a16:creationId xmlns="" xmlns:a16="http://schemas.microsoft.com/office/drawing/2014/main" id="{3864D938-723D-4A1D-805D-60708C8F7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91762" y="1903022"/>
            <a:ext cx="522110" cy="44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 descr="PPECLOGO-eff2-1-2">
            <a:extLst>
              <a:ext uri="{FF2B5EF4-FFF2-40B4-BE49-F238E27FC236}">
                <a16:creationId xmlns="" xmlns:a16="http://schemas.microsoft.com/office/drawing/2014/main" id="{44875721-D7D5-4F5F-973C-B62853A6C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319" y="2333916"/>
            <a:ext cx="1697365" cy="161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5" descr="PPECLOGO-eff2-1-3">
            <a:extLst>
              <a:ext uri="{FF2B5EF4-FFF2-40B4-BE49-F238E27FC236}">
                <a16:creationId xmlns="" xmlns:a16="http://schemas.microsoft.com/office/drawing/2014/main" id="{F0443570-070B-4AE5-B4F3-7833053D0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508" y="2323837"/>
            <a:ext cx="437445" cy="41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PPECLOGO-eff2-1-4">
            <a:extLst>
              <a:ext uri="{FF2B5EF4-FFF2-40B4-BE49-F238E27FC236}">
                <a16:creationId xmlns="" xmlns:a16="http://schemas.microsoft.com/office/drawing/2014/main" id="{9D561359-B675-4008-ADFF-9BA144444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222" y="2863083"/>
            <a:ext cx="703540" cy="66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7" descr="PPECLOGO-eff2-1-3">
            <a:extLst>
              <a:ext uri="{FF2B5EF4-FFF2-40B4-BE49-F238E27FC236}">
                <a16:creationId xmlns="" xmlns:a16="http://schemas.microsoft.com/office/drawing/2014/main" id="{09A572B9-5B80-43E9-A132-7F40EE9CC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75890" y="2447307"/>
            <a:ext cx="360841" cy="34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8" descr="PPECLOGO-eff2-1-3">
            <a:extLst>
              <a:ext uri="{FF2B5EF4-FFF2-40B4-BE49-F238E27FC236}">
                <a16:creationId xmlns="" xmlns:a16="http://schemas.microsoft.com/office/drawing/2014/main" id="{51497A50-A486-4412-8CBC-8B3B82F2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1872" y="2984035"/>
            <a:ext cx="282222" cy="26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52483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25 -1.48148E-6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-0.31628 4.81481E-6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20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7 1.48148E-6 L -0.4668 1.48148E-6 " pathEditMode="relative" rAng="0" ptsTypes="AA">
                                      <p:cBhvr>
                                        <p:cTn id="8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-0.19531 7.40741E-7 " pathEditMode="relative" rAng="0" ptsTypes="AA">
                                      <p:cBhvr>
                                        <p:cTn id="8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0.43593 3.7037E-6 " pathEditMode="relative" rAng="0" ptsTypes="AA">
                                      <p:cBhvr>
                                        <p:cTn id="8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97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-0.33581 -2.96296E-6 " pathEditMode="relative" rAng="0" ptsTypes="AA">
                                      <p:cBhvr>
                                        <p:cTn id="8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97" y="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-0.57188 1.48148E-6 " pathEditMode="relative" rAng="0" ptsTypes="AA">
                                      <p:cBhvr>
                                        <p:cTn id="8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-0.57187 -3.7037E-6 " pathEditMode="relative" rAng="0" ptsTypes="AA">
                                      <p:cBhvr>
                                        <p:cTn id="9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43907 -2.22222E-6 " pathEditMode="relative" rAng="0" ptsTypes="AA">
                                      <p:cBhvr>
                                        <p:cTn id="9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53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62812 -4.07407E-6 " pathEditMode="relative" rAng="0" ptsTypes="AA">
                                      <p:cBhvr>
                                        <p:cTn id="9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42461 -3.33333E-6 " pathEditMode="relative" rAng="0" ptsTypes="AA">
                                      <p:cBhvr>
                                        <p:cTn id="9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4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AE1D519-240D-4305-831D-8B038F8C2E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7756" y="696686"/>
            <a:ext cx="5036488" cy="54646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A1473CB-3880-4FFC-8651-20BC9C8D62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457" y="1310456"/>
            <a:ext cx="8279086" cy="42370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719867B-6AD7-44E8-A86F-206B2E4AA1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7886" y="0"/>
            <a:ext cx="3164114" cy="34044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1BE404-4866-4F6F-9534-42003C0D9E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7972" y="1"/>
            <a:ext cx="3504028" cy="25288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E863A6-B2FF-4FD6-B472-7054D588D8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639" y="514486"/>
            <a:ext cx="1355290" cy="118772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B930FEC-1A0C-494D-8B09-356D56A62F4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302" y="0"/>
            <a:ext cx="2252663" cy="75846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CCA74C3-8F28-46B7-AEA7-BC61AA8ACAE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497" y="1996316"/>
            <a:ext cx="3853006" cy="28653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39E46A5-EDA1-431F-B857-6B9013ED0EB5}"/>
              </a:ext>
            </a:extLst>
          </p:cNvPr>
          <p:cNvSpPr txBox="1"/>
          <p:nvPr/>
        </p:nvSpPr>
        <p:spPr>
          <a:xfrm>
            <a:off x="4003122" y="2875383"/>
            <a:ext cx="4185761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200" spc="600" dirty="0">
                <a:gradFill>
                  <a:gsLst>
                    <a:gs pos="0">
                      <a:srgbClr val="FF0000"/>
                    </a:gs>
                    <a:gs pos="78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文艺汇演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B11A7A7-38D3-42E9-AF52-46E3814F2CE7}"/>
              </a:ext>
            </a:extLst>
          </p:cNvPr>
          <p:cNvSpPr txBox="1"/>
          <p:nvPr/>
        </p:nvSpPr>
        <p:spPr>
          <a:xfrm>
            <a:off x="3164115" y="4101112"/>
            <a:ext cx="5863772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C6914A0-AE69-4B4D-ABD4-9093AC5D23B5}"/>
              </a:ext>
            </a:extLst>
          </p:cNvPr>
          <p:cNvSpPr txBox="1"/>
          <p:nvPr/>
        </p:nvSpPr>
        <p:spPr>
          <a:xfrm>
            <a:off x="4093405" y="1867805"/>
            <a:ext cx="4005199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spc="600" dirty="0">
                <a:gradFill>
                  <a:gsLst>
                    <a:gs pos="12000">
                      <a:srgbClr val="FF0000"/>
                    </a:gs>
                    <a:gs pos="100000">
                      <a:srgbClr val="FFF1C5">
                        <a:alpha val="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Part 03 </a:t>
            </a:r>
            <a:endParaRPr lang="zh-CN" altLang="en-US" sz="7200" spc="600" dirty="0">
              <a:gradFill>
                <a:gsLst>
                  <a:gs pos="12000">
                    <a:srgbClr val="FF0000"/>
                  </a:gs>
                  <a:gs pos="100000">
                    <a:srgbClr val="FFF1C5">
                      <a:alpha val="0"/>
                    </a:srgbClr>
                  </a:gs>
                </a:gsLst>
                <a:lin ang="5400000" scaled="1"/>
              </a:gradFill>
              <a:latin typeface="思源黑体 CN Regular" panose="020B0500000000000000" pitchFamily="34" charset="-122"/>
              <a:ea typeface="字魂54号-贤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325669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596CE0F-4C70-4307-A681-4C9A56968D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4763" y="1733702"/>
            <a:ext cx="6858000" cy="33905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18D2441-AD55-406F-890A-88C3727924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780" y="1408001"/>
            <a:ext cx="4041998" cy="4041998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623CE83-A65B-457D-921B-2BB6DC53DCCB}"/>
              </a:ext>
            </a:extLst>
          </p:cNvPr>
          <p:cNvGrpSpPr/>
          <p:nvPr/>
        </p:nvGrpSpPr>
        <p:grpSpPr>
          <a:xfrm flipH="1">
            <a:off x="8991600" y="3566160"/>
            <a:ext cx="3200400" cy="3291840"/>
            <a:chOff x="0" y="4121504"/>
            <a:chExt cx="2660481" cy="2736495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781DCE6-6937-45BD-BBDE-C208EDCEE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121504"/>
              <a:ext cx="2660481" cy="273649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ECB7C9E2-CECE-4A0C-A304-7A2233EE7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076028"/>
              <a:ext cx="1756229" cy="781971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F5639C2-059C-436E-9953-7F0F0F32BD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082182" cy="25479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092AEF3-0231-49B4-929B-CD801CC07C5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1"/>
            <a:ext cx="1895249" cy="151161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301376D3-9A87-47AB-8E60-FF6EBE0A1BE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071" y="1857829"/>
            <a:ext cx="3283167" cy="291972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10DD96A-8373-4859-B077-4AB334A9F8DB}"/>
              </a:ext>
            </a:extLst>
          </p:cNvPr>
          <p:cNvSpPr txBox="1"/>
          <p:nvPr/>
        </p:nvSpPr>
        <p:spPr>
          <a:xfrm>
            <a:off x="5767763" y="1718129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舞蹈表演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64A1E16-5504-4A49-9A0D-225E7BC7431F}"/>
              </a:ext>
            </a:extLst>
          </p:cNvPr>
          <p:cNvSpPr txBox="1"/>
          <p:nvPr/>
        </p:nvSpPr>
        <p:spPr>
          <a:xfrm>
            <a:off x="5767763" y="2217494"/>
            <a:ext cx="3715412" cy="106471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54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极乐净土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2FDC320-0F57-48E3-BEBF-485553D5C4CD}"/>
              </a:ext>
            </a:extLst>
          </p:cNvPr>
          <p:cNvSpPr txBox="1"/>
          <p:nvPr/>
        </p:nvSpPr>
        <p:spPr>
          <a:xfrm>
            <a:off x="5761039" y="4449213"/>
            <a:ext cx="4041995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6A8CF0E-9F73-41D6-BA3A-DC666A9A8820}"/>
              </a:ext>
            </a:extLst>
          </p:cNvPr>
          <p:cNvSpPr txBox="1"/>
          <p:nvPr/>
        </p:nvSpPr>
        <p:spPr>
          <a:xfrm>
            <a:off x="5767763" y="3377708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演唱：包小图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367EEF2-1B14-4807-AAB0-C7766FEF572F}"/>
              </a:ext>
            </a:extLst>
          </p:cNvPr>
          <p:cNvSpPr txBox="1"/>
          <p:nvPr/>
        </p:nvSpPr>
        <p:spPr>
          <a:xfrm>
            <a:off x="5767763" y="3801307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部门：才艺二部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89CAE292-6FDF-48F6-90A3-909FEC1D17C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258" y="1073502"/>
            <a:ext cx="922351" cy="8762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5E152C03-5F89-4AD6-AB3C-3223B9DCC81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100" y="5380615"/>
            <a:ext cx="437759" cy="41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7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596CE0F-4C70-4307-A681-4C9A56968D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4763" y="1733702"/>
            <a:ext cx="6858000" cy="33905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18D2441-AD55-406F-890A-88C3727924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780" y="1408001"/>
            <a:ext cx="4041998" cy="4041998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623CE83-A65B-457D-921B-2BB6DC53DCCB}"/>
              </a:ext>
            </a:extLst>
          </p:cNvPr>
          <p:cNvGrpSpPr/>
          <p:nvPr/>
        </p:nvGrpSpPr>
        <p:grpSpPr>
          <a:xfrm flipH="1">
            <a:off x="8991600" y="3566160"/>
            <a:ext cx="3200400" cy="3291840"/>
            <a:chOff x="0" y="4121504"/>
            <a:chExt cx="2660481" cy="2736495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781DCE6-6937-45BD-BBDE-C208EDCEE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121504"/>
              <a:ext cx="2660481" cy="273649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ECB7C9E2-CECE-4A0C-A304-7A2233EE7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076028"/>
              <a:ext cx="1756229" cy="781971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F5639C2-059C-436E-9953-7F0F0F32BD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082182" cy="25479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092AEF3-0231-49B4-929B-CD801CC07C5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1"/>
            <a:ext cx="1895249" cy="151161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301376D3-9A87-47AB-8E60-FF6EBE0A1BE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071" y="1857829"/>
            <a:ext cx="3283167" cy="291972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10DD96A-8373-4859-B077-4AB334A9F8DB}"/>
              </a:ext>
            </a:extLst>
          </p:cNvPr>
          <p:cNvSpPr txBox="1"/>
          <p:nvPr/>
        </p:nvSpPr>
        <p:spPr>
          <a:xfrm>
            <a:off x="5767763" y="1718129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歌曲表演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64A1E16-5504-4A49-9A0D-225E7BC7431F}"/>
              </a:ext>
            </a:extLst>
          </p:cNvPr>
          <p:cNvSpPr txBox="1"/>
          <p:nvPr/>
        </p:nvSpPr>
        <p:spPr>
          <a:xfrm>
            <a:off x="5767763" y="2217494"/>
            <a:ext cx="3715412" cy="106471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54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金曲串烧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2FDC320-0F57-48E3-BEBF-485553D5C4CD}"/>
              </a:ext>
            </a:extLst>
          </p:cNvPr>
          <p:cNvSpPr txBox="1"/>
          <p:nvPr/>
        </p:nvSpPr>
        <p:spPr>
          <a:xfrm>
            <a:off x="5761039" y="4449213"/>
            <a:ext cx="4041995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6A8CF0E-9F73-41D6-BA3A-DC666A9A8820}"/>
              </a:ext>
            </a:extLst>
          </p:cNvPr>
          <p:cNvSpPr txBox="1"/>
          <p:nvPr/>
        </p:nvSpPr>
        <p:spPr>
          <a:xfrm>
            <a:off x="5767763" y="3377708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演唱：包小图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367EEF2-1B14-4807-AAB0-C7766FEF572F}"/>
              </a:ext>
            </a:extLst>
          </p:cNvPr>
          <p:cNvSpPr txBox="1"/>
          <p:nvPr/>
        </p:nvSpPr>
        <p:spPr>
          <a:xfrm>
            <a:off x="5767763" y="3801307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部门：才艺二部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89CAE292-6FDF-48F6-90A3-909FEC1D17C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258" y="1073502"/>
            <a:ext cx="922351" cy="8762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5E152C03-5F89-4AD6-AB3C-3223B9DCC81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100" y="5380615"/>
            <a:ext cx="437759" cy="41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1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596CE0F-4C70-4307-A681-4C9A56968D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4763" y="1733702"/>
            <a:ext cx="6858000" cy="33905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18D2441-AD55-406F-890A-88C3727924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780" y="1408001"/>
            <a:ext cx="4041998" cy="4041998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623CE83-A65B-457D-921B-2BB6DC53DCCB}"/>
              </a:ext>
            </a:extLst>
          </p:cNvPr>
          <p:cNvGrpSpPr/>
          <p:nvPr/>
        </p:nvGrpSpPr>
        <p:grpSpPr>
          <a:xfrm flipH="1">
            <a:off x="8991600" y="3566160"/>
            <a:ext cx="3200400" cy="3291840"/>
            <a:chOff x="0" y="4121504"/>
            <a:chExt cx="2660481" cy="2736495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781DCE6-6937-45BD-BBDE-C208EDCEE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121504"/>
              <a:ext cx="2660481" cy="273649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ECB7C9E2-CECE-4A0C-A304-7A2233EE7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076028"/>
              <a:ext cx="1756229" cy="781971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F5639C2-059C-436E-9953-7F0F0F32BD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082182" cy="25479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092AEF3-0231-49B4-929B-CD801CC07C5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37" y="1"/>
            <a:ext cx="1895249" cy="151161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301376D3-9A87-47AB-8E60-FF6EBE0A1BE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071" y="1857829"/>
            <a:ext cx="3283167" cy="291972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10DD96A-8373-4859-B077-4AB334A9F8DB}"/>
              </a:ext>
            </a:extLst>
          </p:cNvPr>
          <p:cNvSpPr txBox="1"/>
          <p:nvPr/>
        </p:nvSpPr>
        <p:spPr>
          <a:xfrm>
            <a:off x="5767763" y="1718129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小品表演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64A1E16-5504-4A49-9A0D-225E7BC7431F}"/>
              </a:ext>
            </a:extLst>
          </p:cNvPr>
          <p:cNvSpPr txBox="1"/>
          <p:nvPr/>
        </p:nvSpPr>
        <p:spPr>
          <a:xfrm>
            <a:off x="5767763" y="2217494"/>
            <a:ext cx="3715412" cy="1064715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54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大过年啦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2FDC320-0F57-48E3-BEBF-485553D5C4CD}"/>
              </a:ext>
            </a:extLst>
          </p:cNvPr>
          <p:cNvSpPr txBox="1"/>
          <p:nvPr/>
        </p:nvSpPr>
        <p:spPr>
          <a:xfrm>
            <a:off x="5761039" y="4449213"/>
            <a:ext cx="4041995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>
                        <a:alpha val="52000"/>
                      </a:schemeClr>
                    </a:gs>
                    <a:gs pos="81000">
                      <a:srgbClr val="FFF1C5">
                        <a:alpha val="4000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6A8CF0E-9F73-41D6-BA3A-DC666A9A8820}"/>
              </a:ext>
            </a:extLst>
          </p:cNvPr>
          <p:cNvSpPr txBox="1"/>
          <p:nvPr/>
        </p:nvSpPr>
        <p:spPr>
          <a:xfrm>
            <a:off x="5767763" y="3377708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演唱：包小图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367EEF2-1B14-4807-AAB0-C7766FEF572F}"/>
              </a:ext>
            </a:extLst>
          </p:cNvPr>
          <p:cNvSpPr txBox="1"/>
          <p:nvPr/>
        </p:nvSpPr>
        <p:spPr>
          <a:xfrm>
            <a:off x="5767763" y="3801307"/>
            <a:ext cx="3715412" cy="45249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部门：才艺二部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89CAE292-6FDF-48F6-90A3-909FEC1D17C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258" y="1073502"/>
            <a:ext cx="922351" cy="8762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5E152C03-5F89-4AD6-AB3C-3223B9DCC81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100" y="5380615"/>
            <a:ext cx="437759" cy="41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0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AE1D519-240D-4305-831D-8B038F8C2E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7756" y="696686"/>
            <a:ext cx="5036488" cy="54646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A1473CB-3880-4FFC-8651-20BC9C8D62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457" y="1310456"/>
            <a:ext cx="8279086" cy="42370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719867B-6AD7-44E8-A86F-206B2E4AA1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7886" y="0"/>
            <a:ext cx="3164114" cy="34044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1BE404-4866-4F6F-9534-42003C0D9E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7972" y="1"/>
            <a:ext cx="3504028" cy="25288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E863A6-B2FF-4FD6-B472-7054D588D8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639" y="514486"/>
            <a:ext cx="1355290" cy="118772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B930FEC-1A0C-494D-8B09-356D56A62F4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302" y="0"/>
            <a:ext cx="2252663" cy="75846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CCA74C3-8F28-46B7-AEA7-BC61AA8ACAE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497" y="1996316"/>
            <a:ext cx="3853006" cy="28653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39E46A5-EDA1-431F-B857-6B9013ED0EB5}"/>
              </a:ext>
            </a:extLst>
          </p:cNvPr>
          <p:cNvSpPr txBox="1"/>
          <p:nvPr/>
        </p:nvSpPr>
        <p:spPr>
          <a:xfrm>
            <a:off x="4003122" y="2875383"/>
            <a:ext cx="4185761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200" spc="600" dirty="0">
                <a:gradFill>
                  <a:gsLst>
                    <a:gs pos="0">
                      <a:srgbClr val="FF0000"/>
                    </a:gs>
                    <a:gs pos="78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员工风采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B11A7A7-38D3-42E9-AF52-46E3814F2CE7}"/>
              </a:ext>
            </a:extLst>
          </p:cNvPr>
          <p:cNvSpPr txBox="1"/>
          <p:nvPr/>
        </p:nvSpPr>
        <p:spPr>
          <a:xfrm>
            <a:off x="3164115" y="4101112"/>
            <a:ext cx="5863772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C6914A0-AE69-4B4D-ABD4-9093AC5D23B5}"/>
              </a:ext>
            </a:extLst>
          </p:cNvPr>
          <p:cNvSpPr txBox="1"/>
          <p:nvPr/>
        </p:nvSpPr>
        <p:spPr>
          <a:xfrm>
            <a:off x="4093405" y="1867805"/>
            <a:ext cx="4005199" cy="1200329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spc="600" dirty="0">
                <a:gradFill>
                  <a:gsLst>
                    <a:gs pos="12000">
                      <a:srgbClr val="FF0000"/>
                    </a:gs>
                    <a:gs pos="100000">
                      <a:srgbClr val="FFF1C5">
                        <a:alpha val="0"/>
                      </a:srgbClr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Part 04 </a:t>
            </a:r>
            <a:endParaRPr lang="zh-CN" altLang="en-US" sz="7200" spc="600" dirty="0">
              <a:gradFill>
                <a:gsLst>
                  <a:gs pos="12000">
                    <a:srgbClr val="FF0000"/>
                  </a:gs>
                  <a:gs pos="100000">
                    <a:srgbClr val="FFF1C5">
                      <a:alpha val="0"/>
                    </a:srgbClr>
                  </a:gs>
                </a:gsLst>
                <a:lin ang="5400000" scaled="1"/>
              </a:gradFill>
              <a:latin typeface="思源黑体 CN Regular" panose="020B0500000000000000" pitchFamily="34" charset="-122"/>
              <a:ea typeface="字魂54号-贤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55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="" xmlns:a16="http://schemas.microsoft.com/office/drawing/2014/main" id="{3BE0EA6F-4BDA-434E-8EE3-BB7FC3F2B041}"/>
              </a:ext>
            </a:extLst>
          </p:cNvPr>
          <p:cNvSpPr/>
          <p:nvPr/>
        </p:nvSpPr>
        <p:spPr>
          <a:xfrm rot="801371">
            <a:off x="2395691" y="837772"/>
            <a:ext cx="2753910" cy="1988324"/>
          </a:xfrm>
          <a:custGeom>
            <a:avLst/>
            <a:gdLst>
              <a:gd name="connsiteX0" fmla="*/ 171554 w 2764834"/>
              <a:gd name="connsiteY0" fmla="*/ 0 h 1996211"/>
              <a:gd name="connsiteX1" fmla="*/ 2593280 w 2764834"/>
              <a:gd name="connsiteY1" fmla="*/ 0 h 1996211"/>
              <a:gd name="connsiteX2" fmla="*/ 2764834 w 2764834"/>
              <a:gd name="connsiteY2" fmla="*/ 171554 h 1996211"/>
              <a:gd name="connsiteX3" fmla="*/ 2764834 w 2764834"/>
              <a:gd name="connsiteY3" fmla="*/ 1824657 h 1996211"/>
              <a:gd name="connsiteX4" fmla="*/ 2593280 w 2764834"/>
              <a:gd name="connsiteY4" fmla="*/ 1996211 h 1996211"/>
              <a:gd name="connsiteX5" fmla="*/ 171554 w 2764834"/>
              <a:gd name="connsiteY5" fmla="*/ 1996211 h 1996211"/>
              <a:gd name="connsiteX6" fmla="*/ 0 w 2764834"/>
              <a:gd name="connsiteY6" fmla="*/ 1824657 h 1996211"/>
              <a:gd name="connsiteX7" fmla="*/ 0 w 2764834"/>
              <a:gd name="connsiteY7" fmla="*/ 171554 h 1996211"/>
              <a:gd name="connsiteX8" fmla="*/ 171554 w 2764834"/>
              <a:gd name="connsiteY8" fmla="*/ 0 h 199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4834" h="1996211">
                <a:moveTo>
                  <a:pt x="171554" y="0"/>
                </a:moveTo>
                <a:lnTo>
                  <a:pt x="2593280" y="0"/>
                </a:lnTo>
                <a:cubicBezTo>
                  <a:pt x="2688027" y="0"/>
                  <a:pt x="2764834" y="76807"/>
                  <a:pt x="2764834" y="171554"/>
                </a:cubicBezTo>
                <a:lnTo>
                  <a:pt x="2764834" y="1824657"/>
                </a:lnTo>
                <a:cubicBezTo>
                  <a:pt x="2764834" y="1919404"/>
                  <a:pt x="2688027" y="1996211"/>
                  <a:pt x="2593280" y="1996211"/>
                </a:cubicBezTo>
                <a:lnTo>
                  <a:pt x="171554" y="1996211"/>
                </a:lnTo>
                <a:cubicBezTo>
                  <a:pt x="76807" y="1996211"/>
                  <a:pt x="0" y="1919404"/>
                  <a:pt x="0" y="1824657"/>
                </a:cubicBezTo>
                <a:lnTo>
                  <a:pt x="0" y="171554"/>
                </a:lnTo>
                <a:cubicBezTo>
                  <a:pt x="0" y="76807"/>
                  <a:pt x="76807" y="0"/>
                  <a:pt x="171554" y="0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gradFill>
              <a:gsLst>
                <a:gs pos="0">
                  <a:srgbClr val="FFF1C5"/>
                </a:gs>
                <a:gs pos="100000">
                  <a:srgbClr val="FFC000"/>
                </a:gs>
              </a:gsLst>
              <a:lin ang="5400000" scaled="1"/>
            </a:gradFill>
          </a:ln>
          <a:effectLst>
            <a:reflection blurRad="6350" stA="19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F0A69C3-CFB3-4DB7-9CB7-1D836EBBD6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082" y="623491"/>
            <a:ext cx="787211" cy="7768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E142443-8FAA-489C-BC67-8AEFFCEDBD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964" y="5121275"/>
            <a:ext cx="1987235" cy="142086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465AD1-6DAF-424E-A351-62D5E63C442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147" y="602342"/>
            <a:ext cx="1611246" cy="15959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491A457-AD09-4A1D-85B0-A6F4A3DB3AB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6195" y="3717812"/>
            <a:ext cx="2245405" cy="2245405"/>
          </a:xfrm>
          <a:prstGeom prst="rect">
            <a:avLst/>
          </a:prstGeom>
        </p:spPr>
      </p:pic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9C66935C-F57E-4307-9291-D25DFC067319}"/>
              </a:ext>
            </a:extLst>
          </p:cNvPr>
          <p:cNvSpPr/>
          <p:nvPr/>
        </p:nvSpPr>
        <p:spPr>
          <a:xfrm rot="20951129">
            <a:off x="6258079" y="778877"/>
            <a:ext cx="2753910" cy="1988324"/>
          </a:xfrm>
          <a:custGeom>
            <a:avLst/>
            <a:gdLst>
              <a:gd name="connsiteX0" fmla="*/ 171554 w 2764834"/>
              <a:gd name="connsiteY0" fmla="*/ 0 h 1996211"/>
              <a:gd name="connsiteX1" fmla="*/ 2593280 w 2764834"/>
              <a:gd name="connsiteY1" fmla="*/ 0 h 1996211"/>
              <a:gd name="connsiteX2" fmla="*/ 2764834 w 2764834"/>
              <a:gd name="connsiteY2" fmla="*/ 171554 h 1996211"/>
              <a:gd name="connsiteX3" fmla="*/ 2764834 w 2764834"/>
              <a:gd name="connsiteY3" fmla="*/ 1824657 h 1996211"/>
              <a:gd name="connsiteX4" fmla="*/ 2593280 w 2764834"/>
              <a:gd name="connsiteY4" fmla="*/ 1996211 h 1996211"/>
              <a:gd name="connsiteX5" fmla="*/ 171554 w 2764834"/>
              <a:gd name="connsiteY5" fmla="*/ 1996211 h 1996211"/>
              <a:gd name="connsiteX6" fmla="*/ 0 w 2764834"/>
              <a:gd name="connsiteY6" fmla="*/ 1824657 h 1996211"/>
              <a:gd name="connsiteX7" fmla="*/ 0 w 2764834"/>
              <a:gd name="connsiteY7" fmla="*/ 171554 h 1996211"/>
              <a:gd name="connsiteX8" fmla="*/ 171554 w 2764834"/>
              <a:gd name="connsiteY8" fmla="*/ 0 h 199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4834" h="1996211">
                <a:moveTo>
                  <a:pt x="171554" y="0"/>
                </a:moveTo>
                <a:lnTo>
                  <a:pt x="2593280" y="0"/>
                </a:lnTo>
                <a:cubicBezTo>
                  <a:pt x="2688027" y="0"/>
                  <a:pt x="2764834" y="76807"/>
                  <a:pt x="2764834" y="171554"/>
                </a:cubicBezTo>
                <a:lnTo>
                  <a:pt x="2764834" y="1824657"/>
                </a:lnTo>
                <a:cubicBezTo>
                  <a:pt x="2764834" y="1919404"/>
                  <a:pt x="2688027" y="1996211"/>
                  <a:pt x="2593280" y="1996211"/>
                </a:cubicBezTo>
                <a:lnTo>
                  <a:pt x="171554" y="1996211"/>
                </a:lnTo>
                <a:cubicBezTo>
                  <a:pt x="76807" y="1996211"/>
                  <a:pt x="0" y="1919404"/>
                  <a:pt x="0" y="1824657"/>
                </a:cubicBezTo>
                <a:lnTo>
                  <a:pt x="0" y="171554"/>
                </a:lnTo>
                <a:cubicBezTo>
                  <a:pt x="0" y="76807"/>
                  <a:pt x="76807" y="0"/>
                  <a:pt x="171554" y="0"/>
                </a:cubicBez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gradFill>
              <a:gsLst>
                <a:gs pos="0">
                  <a:srgbClr val="FFF1C5"/>
                </a:gs>
                <a:gs pos="100000">
                  <a:srgbClr val="FFC000"/>
                </a:gs>
              </a:gsLst>
              <a:lin ang="5400000" scaled="1"/>
            </a:gradFill>
          </a:ln>
          <a:effectLst>
            <a:reflection blurRad="6350" stA="19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E7AFE2DE-6440-4B27-8CEF-642F745DF2A2}"/>
              </a:ext>
            </a:extLst>
          </p:cNvPr>
          <p:cNvSpPr/>
          <p:nvPr/>
        </p:nvSpPr>
        <p:spPr>
          <a:xfrm rot="21209159">
            <a:off x="2094914" y="3584057"/>
            <a:ext cx="3127104" cy="2257770"/>
          </a:xfrm>
          <a:custGeom>
            <a:avLst/>
            <a:gdLst>
              <a:gd name="connsiteX0" fmla="*/ 171554 w 2764834"/>
              <a:gd name="connsiteY0" fmla="*/ 0 h 1996211"/>
              <a:gd name="connsiteX1" fmla="*/ 2593280 w 2764834"/>
              <a:gd name="connsiteY1" fmla="*/ 0 h 1996211"/>
              <a:gd name="connsiteX2" fmla="*/ 2764834 w 2764834"/>
              <a:gd name="connsiteY2" fmla="*/ 171554 h 1996211"/>
              <a:gd name="connsiteX3" fmla="*/ 2764834 w 2764834"/>
              <a:gd name="connsiteY3" fmla="*/ 1824657 h 1996211"/>
              <a:gd name="connsiteX4" fmla="*/ 2593280 w 2764834"/>
              <a:gd name="connsiteY4" fmla="*/ 1996211 h 1996211"/>
              <a:gd name="connsiteX5" fmla="*/ 171554 w 2764834"/>
              <a:gd name="connsiteY5" fmla="*/ 1996211 h 1996211"/>
              <a:gd name="connsiteX6" fmla="*/ 0 w 2764834"/>
              <a:gd name="connsiteY6" fmla="*/ 1824657 h 1996211"/>
              <a:gd name="connsiteX7" fmla="*/ 0 w 2764834"/>
              <a:gd name="connsiteY7" fmla="*/ 171554 h 1996211"/>
              <a:gd name="connsiteX8" fmla="*/ 171554 w 2764834"/>
              <a:gd name="connsiteY8" fmla="*/ 0 h 199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4834" h="1996211">
                <a:moveTo>
                  <a:pt x="171554" y="0"/>
                </a:moveTo>
                <a:lnTo>
                  <a:pt x="2593280" y="0"/>
                </a:lnTo>
                <a:cubicBezTo>
                  <a:pt x="2688027" y="0"/>
                  <a:pt x="2764834" y="76807"/>
                  <a:pt x="2764834" y="171554"/>
                </a:cubicBezTo>
                <a:lnTo>
                  <a:pt x="2764834" y="1824657"/>
                </a:lnTo>
                <a:cubicBezTo>
                  <a:pt x="2764834" y="1919404"/>
                  <a:pt x="2688027" y="1996211"/>
                  <a:pt x="2593280" y="1996211"/>
                </a:cubicBezTo>
                <a:lnTo>
                  <a:pt x="171554" y="1996211"/>
                </a:lnTo>
                <a:cubicBezTo>
                  <a:pt x="76807" y="1996211"/>
                  <a:pt x="0" y="1919404"/>
                  <a:pt x="0" y="1824657"/>
                </a:cubicBezTo>
                <a:lnTo>
                  <a:pt x="0" y="171554"/>
                </a:lnTo>
                <a:cubicBezTo>
                  <a:pt x="0" y="76807"/>
                  <a:pt x="76807" y="0"/>
                  <a:pt x="171554" y="0"/>
                </a:cubicBez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gradFill>
              <a:gsLst>
                <a:gs pos="0">
                  <a:srgbClr val="FFF1C5"/>
                </a:gs>
                <a:gs pos="100000">
                  <a:srgbClr val="FFC000"/>
                </a:gs>
              </a:gsLst>
              <a:lin ang="5400000" scaled="1"/>
            </a:gradFill>
          </a:ln>
          <a:effectLst>
            <a:reflection blurRad="6350" stA="19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EF0FF4D-0093-421F-B107-03C792AAC079}"/>
              </a:ext>
            </a:extLst>
          </p:cNvPr>
          <p:cNvGrpSpPr/>
          <p:nvPr/>
        </p:nvGrpSpPr>
        <p:grpSpPr>
          <a:xfrm>
            <a:off x="6096000" y="3484562"/>
            <a:ext cx="4119061" cy="1845120"/>
            <a:chOff x="1645745" y="4329185"/>
            <a:chExt cx="4119061" cy="1845120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77EB4379-C1EB-4D74-90E1-29B4BE04AFB5}"/>
                </a:ext>
              </a:extLst>
            </p:cNvPr>
            <p:cNvSpPr txBox="1"/>
            <p:nvPr/>
          </p:nvSpPr>
          <p:spPr>
            <a:xfrm>
              <a:off x="1645745" y="4981543"/>
              <a:ext cx="4119061" cy="119276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spc="6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勤恳敬业，任劳任怨，从来没有对安排的工作有任何怨言，哪怕是最琐碎的事情，从来没有工作时间和休息时间的界限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A93879A-03D6-413A-B87F-3BA11F07FC2B}"/>
                </a:ext>
              </a:extLst>
            </p:cNvPr>
            <p:cNvSpPr txBox="1"/>
            <p:nvPr/>
          </p:nvSpPr>
          <p:spPr>
            <a:xfrm>
              <a:off x="1645746" y="4329185"/>
              <a:ext cx="3640090" cy="67730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spc="6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员工风采展示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781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F0A69C3-CFB3-4DB7-9CB7-1D836EBBD6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082" y="623491"/>
            <a:ext cx="787211" cy="7768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E142443-8FAA-489C-BC67-8AEFFCEDBD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964" y="5121275"/>
            <a:ext cx="1987235" cy="142086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465AD1-6DAF-424E-A351-62D5E63C442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147" y="602342"/>
            <a:ext cx="1611246" cy="15959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491A457-AD09-4A1D-85B0-A6F4A3DB3A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6195" y="3717812"/>
            <a:ext cx="2245405" cy="224540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575623F-8D97-412A-BF5A-F4FAEF2C6855}"/>
              </a:ext>
            </a:extLst>
          </p:cNvPr>
          <p:cNvGrpSpPr/>
          <p:nvPr/>
        </p:nvGrpSpPr>
        <p:grpSpPr>
          <a:xfrm rot="21278612">
            <a:off x="1306854" y="793204"/>
            <a:ext cx="4230074" cy="3013939"/>
            <a:chOff x="2566728" y="1314285"/>
            <a:chExt cx="4397988" cy="3133578"/>
          </a:xfrm>
        </p:grpSpPr>
        <p:grpSp>
          <p:nvGrpSpPr>
            <p:cNvPr id="8" name="Groupe 8">
              <a:extLst>
                <a:ext uri="{FF2B5EF4-FFF2-40B4-BE49-F238E27FC236}">
                  <a16:creationId xmlns="" xmlns:a16="http://schemas.microsoft.com/office/drawing/2014/main" id="{0ADB28DC-17A6-4A0D-861E-37588EA7F21E}"/>
                </a:ext>
              </a:extLst>
            </p:cNvPr>
            <p:cNvGrpSpPr/>
            <p:nvPr/>
          </p:nvGrpSpPr>
          <p:grpSpPr>
            <a:xfrm>
              <a:off x="3388044" y="1442494"/>
              <a:ext cx="3442488" cy="3005369"/>
              <a:chOff x="999776" y="2356259"/>
              <a:chExt cx="3173287" cy="2770350"/>
            </a:xfrm>
            <a:solidFill>
              <a:srgbClr val="F0EE97"/>
            </a:solidFill>
          </p:grpSpPr>
          <p:sp>
            <p:nvSpPr>
              <p:cNvPr id="11" name="Rectangle 5">
                <a:extLst>
                  <a:ext uri="{FF2B5EF4-FFF2-40B4-BE49-F238E27FC236}">
                    <a16:creationId xmlns="" xmlns:a16="http://schemas.microsoft.com/office/drawing/2014/main" id="{000F9E40-85F7-4D60-888A-5EA3AD520F86}"/>
                  </a:ext>
                </a:extLst>
              </p:cNvPr>
              <p:cNvSpPr/>
              <p:nvPr/>
            </p:nvSpPr>
            <p:spPr>
              <a:xfrm rot="21074577">
                <a:off x="999776" y="2356259"/>
                <a:ext cx="3011760" cy="2770350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  <a:gd name="connsiteX0" fmla="*/ 0 w 3083363"/>
                  <a:gd name="connsiteY0" fmla="*/ 0 h 2875403"/>
                  <a:gd name="connsiteX1" fmla="*/ 2885378 w 3083363"/>
                  <a:gd name="connsiteY1" fmla="*/ 56216 h 2875403"/>
                  <a:gd name="connsiteX2" fmla="*/ 2879470 w 3083363"/>
                  <a:gd name="connsiteY2" fmla="*/ 2334344 h 2875403"/>
                  <a:gd name="connsiteX3" fmla="*/ 187196 w 3083363"/>
                  <a:gd name="connsiteY3" fmla="*/ 2860388 h 2875403"/>
                  <a:gd name="connsiteX4" fmla="*/ 0 w 3083363"/>
                  <a:gd name="connsiteY4" fmla="*/ 0 h 2875403"/>
                  <a:gd name="connsiteX0" fmla="*/ 0 w 3096263"/>
                  <a:gd name="connsiteY0" fmla="*/ 0 h 2875403"/>
                  <a:gd name="connsiteX1" fmla="*/ 2937628 w 3096263"/>
                  <a:gd name="connsiteY1" fmla="*/ 51384 h 2875403"/>
                  <a:gd name="connsiteX2" fmla="*/ 2879470 w 3096263"/>
                  <a:gd name="connsiteY2" fmla="*/ 2334344 h 2875403"/>
                  <a:gd name="connsiteX3" fmla="*/ 187196 w 3096263"/>
                  <a:gd name="connsiteY3" fmla="*/ 2860388 h 2875403"/>
                  <a:gd name="connsiteX4" fmla="*/ 0 w 3096263"/>
                  <a:gd name="connsiteY4" fmla="*/ 0 h 2875403"/>
                  <a:gd name="connsiteX0" fmla="*/ 0 w 3094279"/>
                  <a:gd name="connsiteY0" fmla="*/ 0 h 2875403"/>
                  <a:gd name="connsiteX1" fmla="*/ 2930002 w 3094279"/>
                  <a:gd name="connsiteY1" fmla="*/ 101565 h 2875403"/>
                  <a:gd name="connsiteX2" fmla="*/ 2879470 w 3094279"/>
                  <a:gd name="connsiteY2" fmla="*/ 2334344 h 2875403"/>
                  <a:gd name="connsiteX3" fmla="*/ 187196 w 3094279"/>
                  <a:gd name="connsiteY3" fmla="*/ 2860388 h 2875403"/>
                  <a:gd name="connsiteX4" fmla="*/ 0 w 3094279"/>
                  <a:gd name="connsiteY4" fmla="*/ 0 h 2875403"/>
                  <a:gd name="connsiteX0" fmla="*/ 0 w 3102449"/>
                  <a:gd name="connsiteY0" fmla="*/ 0 h 2875403"/>
                  <a:gd name="connsiteX1" fmla="*/ 2960524 w 3102449"/>
                  <a:gd name="connsiteY1" fmla="*/ 112644 h 2875403"/>
                  <a:gd name="connsiteX2" fmla="*/ 2879470 w 3102449"/>
                  <a:gd name="connsiteY2" fmla="*/ 2334344 h 2875403"/>
                  <a:gd name="connsiteX3" fmla="*/ 187196 w 3102449"/>
                  <a:gd name="connsiteY3" fmla="*/ 2860388 h 2875403"/>
                  <a:gd name="connsiteX4" fmla="*/ 0 w 3102449"/>
                  <a:gd name="connsiteY4" fmla="*/ 0 h 2875403"/>
                  <a:gd name="connsiteX0" fmla="*/ 0 w 3104921"/>
                  <a:gd name="connsiteY0" fmla="*/ 0 h 2875403"/>
                  <a:gd name="connsiteX1" fmla="*/ 2969318 w 3104921"/>
                  <a:gd name="connsiteY1" fmla="*/ 139644 h 2875403"/>
                  <a:gd name="connsiteX2" fmla="*/ 2879470 w 3104921"/>
                  <a:gd name="connsiteY2" fmla="*/ 2334344 h 2875403"/>
                  <a:gd name="connsiteX3" fmla="*/ 187196 w 3104921"/>
                  <a:gd name="connsiteY3" fmla="*/ 2860388 h 2875403"/>
                  <a:gd name="connsiteX4" fmla="*/ 0 w 3104921"/>
                  <a:gd name="connsiteY4" fmla="*/ 0 h 2875403"/>
                  <a:gd name="connsiteX0" fmla="*/ 0 w 3097647"/>
                  <a:gd name="connsiteY0" fmla="*/ 0 h 2875403"/>
                  <a:gd name="connsiteX1" fmla="*/ 2942864 w 3097647"/>
                  <a:gd name="connsiteY1" fmla="*/ 186902 h 2875403"/>
                  <a:gd name="connsiteX2" fmla="*/ 2879470 w 3097647"/>
                  <a:gd name="connsiteY2" fmla="*/ 2334344 h 2875403"/>
                  <a:gd name="connsiteX3" fmla="*/ 187196 w 3097647"/>
                  <a:gd name="connsiteY3" fmla="*/ 2860388 h 2875403"/>
                  <a:gd name="connsiteX4" fmla="*/ 0 w 3097647"/>
                  <a:gd name="connsiteY4" fmla="*/ 0 h 2875403"/>
                  <a:gd name="connsiteX0" fmla="*/ 0 w 3053237"/>
                  <a:gd name="connsiteY0" fmla="*/ 0 h 2830026"/>
                  <a:gd name="connsiteX1" fmla="*/ 2898454 w 3053237"/>
                  <a:gd name="connsiteY1" fmla="*/ 141525 h 2830026"/>
                  <a:gd name="connsiteX2" fmla="*/ 2835060 w 3053237"/>
                  <a:gd name="connsiteY2" fmla="*/ 2288967 h 2830026"/>
                  <a:gd name="connsiteX3" fmla="*/ 142786 w 3053237"/>
                  <a:gd name="connsiteY3" fmla="*/ 2815011 h 2830026"/>
                  <a:gd name="connsiteX4" fmla="*/ 0 w 3053237"/>
                  <a:gd name="connsiteY4" fmla="*/ 0 h 2830026"/>
                  <a:gd name="connsiteX0" fmla="*/ 0 w 3002552"/>
                  <a:gd name="connsiteY0" fmla="*/ 0 h 2783683"/>
                  <a:gd name="connsiteX1" fmla="*/ 2847769 w 3002552"/>
                  <a:gd name="connsiteY1" fmla="*/ 95182 h 2783683"/>
                  <a:gd name="connsiteX2" fmla="*/ 2784375 w 3002552"/>
                  <a:gd name="connsiteY2" fmla="*/ 2242624 h 2783683"/>
                  <a:gd name="connsiteX3" fmla="*/ 92101 w 3002552"/>
                  <a:gd name="connsiteY3" fmla="*/ 2768668 h 2783683"/>
                  <a:gd name="connsiteX4" fmla="*/ 0 w 3002552"/>
                  <a:gd name="connsiteY4" fmla="*/ 0 h 2783683"/>
                  <a:gd name="connsiteX0" fmla="*/ 0 w 3002552"/>
                  <a:gd name="connsiteY0" fmla="*/ 0 h 2780993"/>
                  <a:gd name="connsiteX1" fmla="*/ 2847769 w 3002552"/>
                  <a:gd name="connsiteY1" fmla="*/ 95182 h 2780993"/>
                  <a:gd name="connsiteX2" fmla="*/ 2784375 w 3002552"/>
                  <a:gd name="connsiteY2" fmla="*/ 2242624 h 2780993"/>
                  <a:gd name="connsiteX3" fmla="*/ 92101 w 3002552"/>
                  <a:gd name="connsiteY3" fmla="*/ 2768668 h 2780993"/>
                  <a:gd name="connsiteX4" fmla="*/ 0 w 3002552"/>
                  <a:gd name="connsiteY4" fmla="*/ 0 h 2780993"/>
                  <a:gd name="connsiteX0" fmla="*/ 0 w 3008312"/>
                  <a:gd name="connsiteY0" fmla="*/ 0 h 2781844"/>
                  <a:gd name="connsiteX1" fmla="*/ 2847769 w 3008312"/>
                  <a:gd name="connsiteY1" fmla="*/ 95182 h 2781844"/>
                  <a:gd name="connsiteX2" fmla="*/ 2792196 w 3008312"/>
                  <a:gd name="connsiteY2" fmla="*/ 2275334 h 2781844"/>
                  <a:gd name="connsiteX3" fmla="*/ 92101 w 3008312"/>
                  <a:gd name="connsiteY3" fmla="*/ 2768668 h 2781844"/>
                  <a:gd name="connsiteX4" fmla="*/ 0 w 3008312"/>
                  <a:gd name="connsiteY4" fmla="*/ 0 h 2781844"/>
                  <a:gd name="connsiteX0" fmla="*/ 0 w 2989495"/>
                  <a:gd name="connsiteY0" fmla="*/ 0 h 2781844"/>
                  <a:gd name="connsiteX1" fmla="*/ 2847769 w 2989495"/>
                  <a:gd name="connsiteY1" fmla="*/ 95182 h 2781844"/>
                  <a:gd name="connsiteX2" fmla="*/ 2792196 w 2989495"/>
                  <a:gd name="connsiteY2" fmla="*/ 2275334 h 2781844"/>
                  <a:gd name="connsiteX3" fmla="*/ 92101 w 2989495"/>
                  <a:gd name="connsiteY3" fmla="*/ 2768668 h 2781844"/>
                  <a:gd name="connsiteX4" fmla="*/ 0 w 2989495"/>
                  <a:gd name="connsiteY4" fmla="*/ 0 h 2781844"/>
                  <a:gd name="connsiteX0" fmla="*/ 0 w 3011870"/>
                  <a:gd name="connsiteY0" fmla="*/ 0 h 2781844"/>
                  <a:gd name="connsiteX1" fmla="*/ 2847769 w 3011870"/>
                  <a:gd name="connsiteY1" fmla="*/ 95182 h 2781844"/>
                  <a:gd name="connsiteX2" fmla="*/ 2792196 w 3011870"/>
                  <a:gd name="connsiteY2" fmla="*/ 2275334 h 2781844"/>
                  <a:gd name="connsiteX3" fmla="*/ 92101 w 3011870"/>
                  <a:gd name="connsiteY3" fmla="*/ 2768668 h 2781844"/>
                  <a:gd name="connsiteX4" fmla="*/ 0 w 3011870"/>
                  <a:gd name="connsiteY4" fmla="*/ 0 h 2781844"/>
                  <a:gd name="connsiteX0" fmla="*/ 0 w 3011870"/>
                  <a:gd name="connsiteY0" fmla="*/ 0 h 2783262"/>
                  <a:gd name="connsiteX1" fmla="*/ 2847769 w 3011870"/>
                  <a:gd name="connsiteY1" fmla="*/ 95182 h 2783262"/>
                  <a:gd name="connsiteX2" fmla="*/ 2792196 w 3011870"/>
                  <a:gd name="connsiteY2" fmla="*/ 2275334 h 2783262"/>
                  <a:gd name="connsiteX3" fmla="*/ 92101 w 3011870"/>
                  <a:gd name="connsiteY3" fmla="*/ 2768668 h 2783262"/>
                  <a:gd name="connsiteX4" fmla="*/ 0 w 3011870"/>
                  <a:gd name="connsiteY4" fmla="*/ 0 h 2783262"/>
                  <a:gd name="connsiteX0" fmla="*/ 0 w 3011870"/>
                  <a:gd name="connsiteY0" fmla="*/ 0 h 2767189"/>
                  <a:gd name="connsiteX1" fmla="*/ 2847769 w 3011870"/>
                  <a:gd name="connsiteY1" fmla="*/ 95182 h 2767189"/>
                  <a:gd name="connsiteX2" fmla="*/ 2792196 w 3011870"/>
                  <a:gd name="connsiteY2" fmla="*/ 2275334 h 2767189"/>
                  <a:gd name="connsiteX3" fmla="*/ 113833 w 3011870"/>
                  <a:gd name="connsiteY3" fmla="*/ 2752010 h 2767189"/>
                  <a:gd name="connsiteX4" fmla="*/ 0 w 3011870"/>
                  <a:gd name="connsiteY4" fmla="*/ 0 h 2767189"/>
                  <a:gd name="connsiteX0" fmla="*/ 0 w 3011870"/>
                  <a:gd name="connsiteY0" fmla="*/ 0 h 2764048"/>
                  <a:gd name="connsiteX1" fmla="*/ 2847769 w 3011870"/>
                  <a:gd name="connsiteY1" fmla="*/ 95182 h 2764048"/>
                  <a:gd name="connsiteX2" fmla="*/ 2792196 w 3011870"/>
                  <a:gd name="connsiteY2" fmla="*/ 2275334 h 2764048"/>
                  <a:gd name="connsiteX3" fmla="*/ 128682 w 3011870"/>
                  <a:gd name="connsiteY3" fmla="*/ 2748749 h 2764048"/>
                  <a:gd name="connsiteX4" fmla="*/ 0 w 3011870"/>
                  <a:gd name="connsiteY4" fmla="*/ 0 h 2764048"/>
                  <a:gd name="connsiteX0" fmla="*/ 0 w 3011870"/>
                  <a:gd name="connsiteY0" fmla="*/ 0 h 2766482"/>
                  <a:gd name="connsiteX1" fmla="*/ 2847769 w 3011870"/>
                  <a:gd name="connsiteY1" fmla="*/ 95182 h 2766482"/>
                  <a:gd name="connsiteX2" fmla="*/ 2792196 w 3011870"/>
                  <a:gd name="connsiteY2" fmla="*/ 2275334 h 2766482"/>
                  <a:gd name="connsiteX3" fmla="*/ 118548 w 3011870"/>
                  <a:gd name="connsiteY3" fmla="*/ 2751276 h 2766482"/>
                  <a:gd name="connsiteX4" fmla="*/ 0 w 3011870"/>
                  <a:gd name="connsiteY4" fmla="*/ 0 h 2766482"/>
                  <a:gd name="connsiteX0" fmla="*/ 0 w 3011870"/>
                  <a:gd name="connsiteY0" fmla="*/ 0 h 2769615"/>
                  <a:gd name="connsiteX1" fmla="*/ 2847769 w 3011870"/>
                  <a:gd name="connsiteY1" fmla="*/ 95182 h 2769615"/>
                  <a:gd name="connsiteX2" fmla="*/ 2792196 w 3011870"/>
                  <a:gd name="connsiteY2" fmla="*/ 2275334 h 2769615"/>
                  <a:gd name="connsiteX3" fmla="*/ 113120 w 3011870"/>
                  <a:gd name="connsiteY3" fmla="*/ 2754527 h 2769615"/>
                  <a:gd name="connsiteX4" fmla="*/ 0 w 3011870"/>
                  <a:gd name="connsiteY4" fmla="*/ 0 h 2769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1870" h="2769615">
                    <a:moveTo>
                      <a:pt x="0" y="0"/>
                    </a:moveTo>
                    <a:cubicBezTo>
                      <a:pt x="1127017" y="85961"/>
                      <a:pt x="1845297" y="76592"/>
                      <a:pt x="2847769" y="95182"/>
                    </a:cubicBezTo>
                    <a:cubicBezTo>
                      <a:pt x="2777291" y="1004083"/>
                      <a:pt x="3289279" y="2013053"/>
                      <a:pt x="2792196" y="2275334"/>
                    </a:cubicBezTo>
                    <a:cubicBezTo>
                      <a:pt x="2409503" y="2508287"/>
                      <a:pt x="1123783" y="2845055"/>
                      <a:pt x="113120" y="2754527"/>
                    </a:cubicBezTo>
                    <a:cubicBezTo>
                      <a:pt x="-60175" y="1676365"/>
                      <a:pt x="148001" y="804419"/>
                      <a:pt x="0" y="0"/>
                    </a:cubicBezTo>
                    <a:close/>
                  </a:path>
                </a:pathLst>
              </a:custGeom>
              <a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4" name="Triangle rectangle 7">
                <a:extLst>
                  <a:ext uri="{FF2B5EF4-FFF2-40B4-BE49-F238E27FC236}">
                    <a16:creationId xmlns="" xmlns:a16="http://schemas.microsoft.com/office/drawing/2014/main" id="{D58F9C39-BBA7-46EC-A50A-116CA3C8FADA}"/>
                  </a:ext>
                </a:extLst>
              </p:cNvPr>
              <p:cNvSpPr/>
              <p:nvPr/>
            </p:nvSpPr>
            <p:spPr>
              <a:xfrm rot="14260875">
                <a:off x="3244799" y="3821300"/>
                <a:ext cx="337253" cy="1519274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5" name="Rectangle 21">
              <a:extLst>
                <a:ext uri="{FF2B5EF4-FFF2-40B4-BE49-F238E27FC236}">
                  <a16:creationId xmlns="" xmlns:a16="http://schemas.microsoft.com/office/drawing/2014/main" id="{EB1375D0-E3E0-4925-A23A-4A1B67256182}"/>
                </a:ext>
              </a:extLst>
            </p:cNvPr>
            <p:cNvSpPr/>
            <p:nvPr/>
          </p:nvSpPr>
          <p:spPr>
            <a:xfrm rot="18900000">
              <a:off x="2566728" y="1706516"/>
              <a:ext cx="1693536" cy="314200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Rectangle 22">
              <a:extLst>
                <a:ext uri="{FF2B5EF4-FFF2-40B4-BE49-F238E27FC236}">
                  <a16:creationId xmlns="" xmlns:a16="http://schemas.microsoft.com/office/drawing/2014/main" id="{23841FFC-15EE-4A0D-B7D2-42E02AADE9D0}"/>
                </a:ext>
              </a:extLst>
            </p:cNvPr>
            <p:cNvSpPr/>
            <p:nvPr/>
          </p:nvSpPr>
          <p:spPr>
            <a:xfrm rot="2149474">
              <a:off x="5205467" y="1314285"/>
              <a:ext cx="1759249" cy="314199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F87A47BF-1986-485E-B86D-7D04FFE76331}"/>
              </a:ext>
            </a:extLst>
          </p:cNvPr>
          <p:cNvGrpSpPr/>
          <p:nvPr/>
        </p:nvGrpSpPr>
        <p:grpSpPr>
          <a:xfrm rot="1886086">
            <a:off x="5508831" y="1520698"/>
            <a:ext cx="4638106" cy="3304663"/>
            <a:chOff x="2566728" y="1314285"/>
            <a:chExt cx="4397988" cy="3133578"/>
          </a:xfrm>
        </p:grpSpPr>
        <p:grpSp>
          <p:nvGrpSpPr>
            <p:cNvPr id="19" name="Groupe 8">
              <a:extLst>
                <a:ext uri="{FF2B5EF4-FFF2-40B4-BE49-F238E27FC236}">
                  <a16:creationId xmlns="" xmlns:a16="http://schemas.microsoft.com/office/drawing/2014/main" id="{36D21277-F214-4DC6-91BC-F1CBDCDF51FD}"/>
                </a:ext>
              </a:extLst>
            </p:cNvPr>
            <p:cNvGrpSpPr/>
            <p:nvPr/>
          </p:nvGrpSpPr>
          <p:grpSpPr>
            <a:xfrm>
              <a:off x="3388044" y="1442494"/>
              <a:ext cx="3442488" cy="3005369"/>
              <a:chOff x="999776" y="2356259"/>
              <a:chExt cx="3173287" cy="2770350"/>
            </a:xfrm>
            <a:solidFill>
              <a:srgbClr val="F0EE97"/>
            </a:solidFill>
          </p:grpSpPr>
          <p:sp>
            <p:nvSpPr>
              <p:cNvPr id="22" name="Rectangle 5">
                <a:extLst>
                  <a:ext uri="{FF2B5EF4-FFF2-40B4-BE49-F238E27FC236}">
                    <a16:creationId xmlns="" xmlns:a16="http://schemas.microsoft.com/office/drawing/2014/main" id="{C5A64A4C-8A38-46F2-B024-3EA14190C230}"/>
                  </a:ext>
                </a:extLst>
              </p:cNvPr>
              <p:cNvSpPr/>
              <p:nvPr/>
            </p:nvSpPr>
            <p:spPr>
              <a:xfrm rot="21074577">
                <a:off x="999776" y="2356259"/>
                <a:ext cx="3011760" cy="2770350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  <a:gd name="connsiteX0" fmla="*/ 0 w 3083363"/>
                  <a:gd name="connsiteY0" fmla="*/ 0 h 2875403"/>
                  <a:gd name="connsiteX1" fmla="*/ 2885378 w 3083363"/>
                  <a:gd name="connsiteY1" fmla="*/ 56216 h 2875403"/>
                  <a:gd name="connsiteX2" fmla="*/ 2879470 w 3083363"/>
                  <a:gd name="connsiteY2" fmla="*/ 2334344 h 2875403"/>
                  <a:gd name="connsiteX3" fmla="*/ 187196 w 3083363"/>
                  <a:gd name="connsiteY3" fmla="*/ 2860388 h 2875403"/>
                  <a:gd name="connsiteX4" fmla="*/ 0 w 3083363"/>
                  <a:gd name="connsiteY4" fmla="*/ 0 h 2875403"/>
                  <a:gd name="connsiteX0" fmla="*/ 0 w 3096263"/>
                  <a:gd name="connsiteY0" fmla="*/ 0 h 2875403"/>
                  <a:gd name="connsiteX1" fmla="*/ 2937628 w 3096263"/>
                  <a:gd name="connsiteY1" fmla="*/ 51384 h 2875403"/>
                  <a:gd name="connsiteX2" fmla="*/ 2879470 w 3096263"/>
                  <a:gd name="connsiteY2" fmla="*/ 2334344 h 2875403"/>
                  <a:gd name="connsiteX3" fmla="*/ 187196 w 3096263"/>
                  <a:gd name="connsiteY3" fmla="*/ 2860388 h 2875403"/>
                  <a:gd name="connsiteX4" fmla="*/ 0 w 3096263"/>
                  <a:gd name="connsiteY4" fmla="*/ 0 h 2875403"/>
                  <a:gd name="connsiteX0" fmla="*/ 0 w 3094279"/>
                  <a:gd name="connsiteY0" fmla="*/ 0 h 2875403"/>
                  <a:gd name="connsiteX1" fmla="*/ 2930002 w 3094279"/>
                  <a:gd name="connsiteY1" fmla="*/ 101565 h 2875403"/>
                  <a:gd name="connsiteX2" fmla="*/ 2879470 w 3094279"/>
                  <a:gd name="connsiteY2" fmla="*/ 2334344 h 2875403"/>
                  <a:gd name="connsiteX3" fmla="*/ 187196 w 3094279"/>
                  <a:gd name="connsiteY3" fmla="*/ 2860388 h 2875403"/>
                  <a:gd name="connsiteX4" fmla="*/ 0 w 3094279"/>
                  <a:gd name="connsiteY4" fmla="*/ 0 h 2875403"/>
                  <a:gd name="connsiteX0" fmla="*/ 0 w 3102449"/>
                  <a:gd name="connsiteY0" fmla="*/ 0 h 2875403"/>
                  <a:gd name="connsiteX1" fmla="*/ 2960524 w 3102449"/>
                  <a:gd name="connsiteY1" fmla="*/ 112644 h 2875403"/>
                  <a:gd name="connsiteX2" fmla="*/ 2879470 w 3102449"/>
                  <a:gd name="connsiteY2" fmla="*/ 2334344 h 2875403"/>
                  <a:gd name="connsiteX3" fmla="*/ 187196 w 3102449"/>
                  <a:gd name="connsiteY3" fmla="*/ 2860388 h 2875403"/>
                  <a:gd name="connsiteX4" fmla="*/ 0 w 3102449"/>
                  <a:gd name="connsiteY4" fmla="*/ 0 h 2875403"/>
                  <a:gd name="connsiteX0" fmla="*/ 0 w 3104921"/>
                  <a:gd name="connsiteY0" fmla="*/ 0 h 2875403"/>
                  <a:gd name="connsiteX1" fmla="*/ 2969318 w 3104921"/>
                  <a:gd name="connsiteY1" fmla="*/ 139644 h 2875403"/>
                  <a:gd name="connsiteX2" fmla="*/ 2879470 w 3104921"/>
                  <a:gd name="connsiteY2" fmla="*/ 2334344 h 2875403"/>
                  <a:gd name="connsiteX3" fmla="*/ 187196 w 3104921"/>
                  <a:gd name="connsiteY3" fmla="*/ 2860388 h 2875403"/>
                  <a:gd name="connsiteX4" fmla="*/ 0 w 3104921"/>
                  <a:gd name="connsiteY4" fmla="*/ 0 h 2875403"/>
                  <a:gd name="connsiteX0" fmla="*/ 0 w 3097647"/>
                  <a:gd name="connsiteY0" fmla="*/ 0 h 2875403"/>
                  <a:gd name="connsiteX1" fmla="*/ 2942864 w 3097647"/>
                  <a:gd name="connsiteY1" fmla="*/ 186902 h 2875403"/>
                  <a:gd name="connsiteX2" fmla="*/ 2879470 w 3097647"/>
                  <a:gd name="connsiteY2" fmla="*/ 2334344 h 2875403"/>
                  <a:gd name="connsiteX3" fmla="*/ 187196 w 3097647"/>
                  <a:gd name="connsiteY3" fmla="*/ 2860388 h 2875403"/>
                  <a:gd name="connsiteX4" fmla="*/ 0 w 3097647"/>
                  <a:gd name="connsiteY4" fmla="*/ 0 h 2875403"/>
                  <a:gd name="connsiteX0" fmla="*/ 0 w 3053237"/>
                  <a:gd name="connsiteY0" fmla="*/ 0 h 2830026"/>
                  <a:gd name="connsiteX1" fmla="*/ 2898454 w 3053237"/>
                  <a:gd name="connsiteY1" fmla="*/ 141525 h 2830026"/>
                  <a:gd name="connsiteX2" fmla="*/ 2835060 w 3053237"/>
                  <a:gd name="connsiteY2" fmla="*/ 2288967 h 2830026"/>
                  <a:gd name="connsiteX3" fmla="*/ 142786 w 3053237"/>
                  <a:gd name="connsiteY3" fmla="*/ 2815011 h 2830026"/>
                  <a:gd name="connsiteX4" fmla="*/ 0 w 3053237"/>
                  <a:gd name="connsiteY4" fmla="*/ 0 h 2830026"/>
                  <a:gd name="connsiteX0" fmla="*/ 0 w 3002552"/>
                  <a:gd name="connsiteY0" fmla="*/ 0 h 2783683"/>
                  <a:gd name="connsiteX1" fmla="*/ 2847769 w 3002552"/>
                  <a:gd name="connsiteY1" fmla="*/ 95182 h 2783683"/>
                  <a:gd name="connsiteX2" fmla="*/ 2784375 w 3002552"/>
                  <a:gd name="connsiteY2" fmla="*/ 2242624 h 2783683"/>
                  <a:gd name="connsiteX3" fmla="*/ 92101 w 3002552"/>
                  <a:gd name="connsiteY3" fmla="*/ 2768668 h 2783683"/>
                  <a:gd name="connsiteX4" fmla="*/ 0 w 3002552"/>
                  <a:gd name="connsiteY4" fmla="*/ 0 h 2783683"/>
                  <a:gd name="connsiteX0" fmla="*/ 0 w 3002552"/>
                  <a:gd name="connsiteY0" fmla="*/ 0 h 2780993"/>
                  <a:gd name="connsiteX1" fmla="*/ 2847769 w 3002552"/>
                  <a:gd name="connsiteY1" fmla="*/ 95182 h 2780993"/>
                  <a:gd name="connsiteX2" fmla="*/ 2784375 w 3002552"/>
                  <a:gd name="connsiteY2" fmla="*/ 2242624 h 2780993"/>
                  <a:gd name="connsiteX3" fmla="*/ 92101 w 3002552"/>
                  <a:gd name="connsiteY3" fmla="*/ 2768668 h 2780993"/>
                  <a:gd name="connsiteX4" fmla="*/ 0 w 3002552"/>
                  <a:gd name="connsiteY4" fmla="*/ 0 h 2780993"/>
                  <a:gd name="connsiteX0" fmla="*/ 0 w 3008312"/>
                  <a:gd name="connsiteY0" fmla="*/ 0 h 2781844"/>
                  <a:gd name="connsiteX1" fmla="*/ 2847769 w 3008312"/>
                  <a:gd name="connsiteY1" fmla="*/ 95182 h 2781844"/>
                  <a:gd name="connsiteX2" fmla="*/ 2792196 w 3008312"/>
                  <a:gd name="connsiteY2" fmla="*/ 2275334 h 2781844"/>
                  <a:gd name="connsiteX3" fmla="*/ 92101 w 3008312"/>
                  <a:gd name="connsiteY3" fmla="*/ 2768668 h 2781844"/>
                  <a:gd name="connsiteX4" fmla="*/ 0 w 3008312"/>
                  <a:gd name="connsiteY4" fmla="*/ 0 h 2781844"/>
                  <a:gd name="connsiteX0" fmla="*/ 0 w 2989495"/>
                  <a:gd name="connsiteY0" fmla="*/ 0 h 2781844"/>
                  <a:gd name="connsiteX1" fmla="*/ 2847769 w 2989495"/>
                  <a:gd name="connsiteY1" fmla="*/ 95182 h 2781844"/>
                  <a:gd name="connsiteX2" fmla="*/ 2792196 w 2989495"/>
                  <a:gd name="connsiteY2" fmla="*/ 2275334 h 2781844"/>
                  <a:gd name="connsiteX3" fmla="*/ 92101 w 2989495"/>
                  <a:gd name="connsiteY3" fmla="*/ 2768668 h 2781844"/>
                  <a:gd name="connsiteX4" fmla="*/ 0 w 2989495"/>
                  <a:gd name="connsiteY4" fmla="*/ 0 h 2781844"/>
                  <a:gd name="connsiteX0" fmla="*/ 0 w 3011870"/>
                  <a:gd name="connsiteY0" fmla="*/ 0 h 2781844"/>
                  <a:gd name="connsiteX1" fmla="*/ 2847769 w 3011870"/>
                  <a:gd name="connsiteY1" fmla="*/ 95182 h 2781844"/>
                  <a:gd name="connsiteX2" fmla="*/ 2792196 w 3011870"/>
                  <a:gd name="connsiteY2" fmla="*/ 2275334 h 2781844"/>
                  <a:gd name="connsiteX3" fmla="*/ 92101 w 3011870"/>
                  <a:gd name="connsiteY3" fmla="*/ 2768668 h 2781844"/>
                  <a:gd name="connsiteX4" fmla="*/ 0 w 3011870"/>
                  <a:gd name="connsiteY4" fmla="*/ 0 h 2781844"/>
                  <a:gd name="connsiteX0" fmla="*/ 0 w 3011870"/>
                  <a:gd name="connsiteY0" fmla="*/ 0 h 2783262"/>
                  <a:gd name="connsiteX1" fmla="*/ 2847769 w 3011870"/>
                  <a:gd name="connsiteY1" fmla="*/ 95182 h 2783262"/>
                  <a:gd name="connsiteX2" fmla="*/ 2792196 w 3011870"/>
                  <a:gd name="connsiteY2" fmla="*/ 2275334 h 2783262"/>
                  <a:gd name="connsiteX3" fmla="*/ 92101 w 3011870"/>
                  <a:gd name="connsiteY3" fmla="*/ 2768668 h 2783262"/>
                  <a:gd name="connsiteX4" fmla="*/ 0 w 3011870"/>
                  <a:gd name="connsiteY4" fmla="*/ 0 h 2783262"/>
                  <a:gd name="connsiteX0" fmla="*/ 0 w 3011870"/>
                  <a:gd name="connsiteY0" fmla="*/ 0 h 2767189"/>
                  <a:gd name="connsiteX1" fmla="*/ 2847769 w 3011870"/>
                  <a:gd name="connsiteY1" fmla="*/ 95182 h 2767189"/>
                  <a:gd name="connsiteX2" fmla="*/ 2792196 w 3011870"/>
                  <a:gd name="connsiteY2" fmla="*/ 2275334 h 2767189"/>
                  <a:gd name="connsiteX3" fmla="*/ 113833 w 3011870"/>
                  <a:gd name="connsiteY3" fmla="*/ 2752010 h 2767189"/>
                  <a:gd name="connsiteX4" fmla="*/ 0 w 3011870"/>
                  <a:gd name="connsiteY4" fmla="*/ 0 h 2767189"/>
                  <a:gd name="connsiteX0" fmla="*/ 0 w 3011870"/>
                  <a:gd name="connsiteY0" fmla="*/ 0 h 2764048"/>
                  <a:gd name="connsiteX1" fmla="*/ 2847769 w 3011870"/>
                  <a:gd name="connsiteY1" fmla="*/ 95182 h 2764048"/>
                  <a:gd name="connsiteX2" fmla="*/ 2792196 w 3011870"/>
                  <a:gd name="connsiteY2" fmla="*/ 2275334 h 2764048"/>
                  <a:gd name="connsiteX3" fmla="*/ 128682 w 3011870"/>
                  <a:gd name="connsiteY3" fmla="*/ 2748749 h 2764048"/>
                  <a:gd name="connsiteX4" fmla="*/ 0 w 3011870"/>
                  <a:gd name="connsiteY4" fmla="*/ 0 h 2764048"/>
                  <a:gd name="connsiteX0" fmla="*/ 0 w 3011870"/>
                  <a:gd name="connsiteY0" fmla="*/ 0 h 2766482"/>
                  <a:gd name="connsiteX1" fmla="*/ 2847769 w 3011870"/>
                  <a:gd name="connsiteY1" fmla="*/ 95182 h 2766482"/>
                  <a:gd name="connsiteX2" fmla="*/ 2792196 w 3011870"/>
                  <a:gd name="connsiteY2" fmla="*/ 2275334 h 2766482"/>
                  <a:gd name="connsiteX3" fmla="*/ 118548 w 3011870"/>
                  <a:gd name="connsiteY3" fmla="*/ 2751276 h 2766482"/>
                  <a:gd name="connsiteX4" fmla="*/ 0 w 3011870"/>
                  <a:gd name="connsiteY4" fmla="*/ 0 h 2766482"/>
                  <a:gd name="connsiteX0" fmla="*/ 0 w 3011870"/>
                  <a:gd name="connsiteY0" fmla="*/ 0 h 2769615"/>
                  <a:gd name="connsiteX1" fmla="*/ 2847769 w 3011870"/>
                  <a:gd name="connsiteY1" fmla="*/ 95182 h 2769615"/>
                  <a:gd name="connsiteX2" fmla="*/ 2792196 w 3011870"/>
                  <a:gd name="connsiteY2" fmla="*/ 2275334 h 2769615"/>
                  <a:gd name="connsiteX3" fmla="*/ 113120 w 3011870"/>
                  <a:gd name="connsiteY3" fmla="*/ 2754527 h 2769615"/>
                  <a:gd name="connsiteX4" fmla="*/ 0 w 3011870"/>
                  <a:gd name="connsiteY4" fmla="*/ 0 h 2769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1870" h="2769615">
                    <a:moveTo>
                      <a:pt x="0" y="0"/>
                    </a:moveTo>
                    <a:cubicBezTo>
                      <a:pt x="1127017" y="85961"/>
                      <a:pt x="1845297" y="76592"/>
                      <a:pt x="2847769" y="95182"/>
                    </a:cubicBezTo>
                    <a:cubicBezTo>
                      <a:pt x="2777291" y="1004083"/>
                      <a:pt x="3289279" y="2013053"/>
                      <a:pt x="2792196" y="2275334"/>
                    </a:cubicBezTo>
                    <a:cubicBezTo>
                      <a:pt x="2409503" y="2508287"/>
                      <a:pt x="1123783" y="2845055"/>
                      <a:pt x="113120" y="2754527"/>
                    </a:cubicBezTo>
                    <a:cubicBezTo>
                      <a:pt x="-60175" y="1676365"/>
                      <a:pt x="148001" y="804419"/>
                      <a:pt x="0" y="0"/>
                    </a:cubicBezTo>
                    <a:close/>
                  </a:path>
                </a:pathLst>
              </a:custGeom>
              <a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l="-19128" r="-18956"/>
                </a:stretch>
              </a:blip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3" name="Triangle rectangle 7">
                <a:extLst>
                  <a:ext uri="{FF2B5EF4-FFF2-40B4-BE49-F238E27FC236}">
                    <a16:creationId xmlns="" xmlns:a16="http://schemas.microsoft.com/office/drawing/2014/main" id="{88C7CEC7-49E5-4718-9E1A-F348E499CE6C}"/>
                  </a:ext>
                </a:extLst>
              </p:cNvPr>
              <p:cNvSpPr/>
              <p:nvPr/>
            </p:nvSpPr>
            <p:spPr>
              <a:xfrm rot="14260875">
                <a:off x="3244799" y="3821300"/>
                <a:ext cx="337253" cy="1519274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0" name="Rectangle 21">
              <a:extLst>
                <a:ext uri="{FF2B5EF4-FFF2-40B4-BE49-F238E27FC236}">
                  <a16:creationId xmlns="" xmlns:a16="http://schemas.microsoft.com/office/drawing/2014/main" id="{2E9084F2-38B0-4B27-8229-A78D582A3F9A}"/>
                </a:ext>
              </a:extLst>
            </p:cNvPr>
            <p:cNvSpPr/>
            <p:nvPr/>
          </p:nvSpPr>
          <p:spPr>
            <a:xfrm rot="18900000">
              <a:off x="2566728" y="1706516"/>
              <a:ext cx="1693536" cy="314200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2">
              <a:extLst>
                <a:ext uri="{FF2B5EF4-FFF2-40B4-BE49-F238E27FC236}">
                  <a16:creationId xmlns="" xmlns:a16="http://schemas.microsoft.com/office/drawing/2014/main" id="{57484F3F-751F-46A8-BD88-A37D0A01F7E3}"/>
                </a:ext>
              </a:extLst>
            </p:cNvPr>
            <p:cNvSpPr/>
            <p:nvPr/>
          </p:nvSpPr>
          <p:spPr>
            <a:xfrm rot="2149474">
              <a:off x="5205467" y="1314285"/>
              <a:ext cx="1759249" cy="314199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C073E94-CD1E-441E-8101-07C7F30D35A0}"/>
              </a:ext>
            </a:extLst>
          </p:cNvPr>
          <p:cNvGrpSpPr/>
          <p:nvPr/>
        </p:nvGrpSpPr>
        <p:grpSpPr>
          <a:xfrm>
            <a:off x="1836195" y="4338753"/>
            <a:ext cx="5363907" cy="1565044"/>
            <a:chOff x="1645745" y="4329185"/>
            <a:chExt cx="5363907" cy="1565044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89D3895C-9941-4838-8D93-BC3BB88D7130}"/>
                </a:ext>
              </a:extLst>
            </p:cNvPr>
            <p:cNvSpPr txBox="1"/>
            <p:nvPr/>
          </p:nvSpPr>
          <p:spPr>
            <a:xfrm>
              <a:off x="1645745" y="4981543"/>
              <a:ext cx="5363907" cy="9126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spc="6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勤恳敬业，任劳任怨，从来没有对安排的工作有任何怨言，哪怕是最琐碎的事情，从来没有工作时间和休息时间的界限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73DB35D3-A04A-484D-8CD3-977FCBFE8F81}"/>
                </a:ext>
              </a:extLst>
            </p:cNvPr>
            <p:cNvSpPr txBox="1"/>
            <p:nvPr/>
          </p:nvSpPr>
          <p:spPr>
            <a:xfrm>
              <a:off x="1645745" y="4329185"/>
              <a:ext cx="5363907" cy="67730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spc="6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员工风采展示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00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491A457-AD09-4A1D-85B0-A6F4A3DB3A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6195" y="3717812"/>
            <a:ext cx="2245405" cy="2245405"/>
          </a:xfrm>
          <a:prstGeom prst="rect">
            <a:avLst/>
          </a:prstGeom>
        </p:spPr>
      </p:pic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D65D55FA-E5B3-4FA8-9BA7-8F6E482DCA3D}"/>
              </a:ext>
            </a:extLst>
          </p:cNvPr>
          <p:cNvGrpSpPr/>
          <p:nvPr/>
        </p:nvGrpSpPr>
        <p:grpSpPr>
          <a:xfrm>
            <a:off x="3283513" y="852616"/>
            <a:ext cx="5624974" cy="3913626"/>
            <a:chOff x="3512457" y="1011905"/>
            <a:chExt cx="5167086" cy="3595047"/>
          </a:xfrm>
        </p:grpSpPr>
        <p:sp>
          <p:nvSpPr>
            <p:cNvPr id="29" name="任意多边形: 形状 28">
              <a:extLst>
                <a:ext uri="{FF2B5EF4-FFF2-40B4-BE49-F238E27FC236}">
                  <a16:creationId xmlns="" xmlns:a16="http://schemas.microsoft.com/office/drawing/2014/main" id="{5D744489-E719-4D5A-B768-63033282C0F8}"/>
                </a:ext>
              </a:extLst>
            </p:cNvPr>
            <p:cNvSpPr/>
            <p:nvPr/>
          </p:nvSpPr>
          <p:spPr>
            <a:xfrm>
              <a:off x="3512458" y="1011905"/>
              <a:ext cx="5164374" cy="3227733"/>
            </a:xfrm>
            <a:custGeom>
              <a:avLst/>
              <a:gdLst>
                <a:gd name="connsiteX0" fmla="*/ 0 w 5164374"/>
                <a:gd name="connsiteY0" fmla="*/ 0 h 3227733"/>
                <a:gd name="connsiteX1" fmla="*/ 5164374 w 5164374"/>
                <a:gd name="connsiteY1" fmla="*/ 0 h 3227733"/>
                <a:gd name="connsiteX2" fmla="*/ 5164374 w 5164374"/>
                <a:gd name="connsiteY2" fmla="*/ 3227733 h 3227733"/>
                <a:gd name="connsiteX3" fmla="*/ 0 w 5164374"/>
                <a:gd name="connsiteY3" fmla="*/ 3227733 h 3227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64374" h="3227733">
                  <a:moveTo>
                    <a:pt x="0" y="0"/>
                  </a:moveTo>
                  <a:lnTo>
                    <a:pt x="5164374" y="0"/>
                  </a:lnTo>
                  <a:lnTo>
                    <a:pt x="5164374" y="3227733"/>
                  </a:lnTo>
                  <a:lnTo>
                    <a:pt x="0" y="3227733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3348" b="-3319"/>
              </a:stretch>
            </a:blipFill>
            <a:ln w="76200">
              <a:gradFill>
                <a:gsLst>
                  <a:gs pos="0">
                    <a:srgbClr val="FFF1C5"/>
                  </a:gs>
                  <a:gs pos="100000">
                    <a:srgbClr val="FFC000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CF08E19F-D374-49B7-9C88-423A20D18281}"/>
                </a:ext>
              </a:extLst>
            </p:cNvPr>
            <p:cNvSpPr/>
            <p:nvPr/>
          </p:nvSpPr>
          <p:spPr>
            <a:xfrm flipH="1" flipV="1">
              <a:off x="4932660" y="4175084"/>
              <a:ext cx="3746883" cy="431868"/>
            </a:xfrm>
            <a:prstGeom prst="rtTriangle">
              <a:avLst/>
            </a:prstGeom>
            <a:solidFill>
              <a:schemeClr val="tx1">
                <a:lumMod val="95000"/>
                <a:lumOff val="5000"/>
                <a:alpha val="57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="" xmlns:a16="http://schemas.microsoft.com/office/drawing/2014/main" id="{7746DE18-91D1-4BB6-B2AA-1307C2F9007C}"/>
                </a:ext>
              </a:extLst>
            </p:cNvPr>
            <p:cNvSpPr/>
            <p:nvPr/>
          </p:nvSpPr>
          <p:spPr>
            <a:xfrm flipV="1">
              <a:off x="3512457" y="4175084"/>
              <a:ext cx="4518828" cy="431868"/>
            </a:xfrm>
            <a:prstGeom prst="rtTriangle">
              <a:avLst/>
            </a:prstGeom>
            <a:solidFill>
              <a:schemeClr val="tx1">
                <a:lumMod val="95000"/>
                <a:lumOff val="5000"/>
                <a:alpha val="57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7CBEB4B6-BC37-43F9-8711-E20839C7A2A0}"/>
              </a:ext>
            </a:extLst>
          </p:cNvPr>
          <p:cNvSpPr/>
          <p:nvPr/>
        </p:nvSpPr>
        <p:spPr>
          <a:xfrm>
            <a:off x="7967035" y="2201527"/>
            <a:ext cx="2791373" cy="2299659"/>
          </a:xfrm>
          <a:custGeom>
            <a:avLst/>
            <a:gdLst>
              <a:gd name="connsiteX0" fmla="*/ 569282 w 2791373"/>
              <a:gd name="connsiteY0" fmla="*/ 0 h 2299659"/>
              <a:gd name="connsiteX1" fmla="*/ 2791373 w 2791373"/>
              <a:gd name="connsiteY1" fmla="*/ 910853 h 2299659"/>
              <a:gd name="connsiteX2" fmla="*/ 2222091 w 2791373"/>
              <a:gd name="connsiteY2" fmla="*/ 2299659 h 2299659"/>
              <a:gd name="connsiteX3" fmla="*/ 0 w 2791373"/>
              <a:gd name="connsiteY3" fmla="*/ 1388806 h 229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1373" h="2299659">
                <a:moveTo>
                  <a:pt x="569282" y="0"/>
                </a:moveTo>
                <a:lnTo>
                  <a:pt x="2791373" y="910853"/>
                </a:lnTo>
                <a:lnTo>
                  <a:pt x="2222091" y="2299659"/>
                </a:lnTo>
                <a:lnTo>
                  <a:pt x="0" y="1388806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gradFill>
              <a:gsLst>
                <a:gs pos="0">
                  <a:srgbClr val="FFF1C5"/>
                </a:gs>
                <a:gs pos="100000">
                  <a:srgbClr val="FFC000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F0A69C3-CFB3-4DB7-9CB7-1D836EBBD63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082" y="623491"/>
            <a:ext cx="787211" cy="7768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E142443-8FAA-489C-BC67-8AEFFCEDBDB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964" y="5121275"/>
            <a:ext cx="1987235" cy="142086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6465AD1-6DAF-424E-A351-62D5E63C442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147" y="602342"/>
            <a:ext cx="1611246" cy="1595950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F4C4FA04-1991-4580-9592-0B6795FD5F65}"/>
              </a:ext>
            </a:extLst>
          </p:cNvPr>
          <p:cNvGrpSpPr/>
          <p:nvPr/>
        </p:nvGrpSpPr>
        <p:grpSpPr>
          <a:xfrm>
            <a:off x="940728" y="1610640"/>
            <a:ext cx="3529287" cy="2681756"/>
            <a:chOff x="1213916" y="2196595"/>
            <a:chExt cx="4164743" cy="3164612"/>
          </a:xfrm>
        </p:grpSpPr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4C86C916-AD1A-4621-BEE1-27A7E450328F}"/>
                </a:ext>
              </a:extLst>
            </p:cNvPr>
            <p:cNvSpPr/>
            <p:nvPr/>
          </p:nvSpPr>
          <p:spPr>
            <a:xfrm>
              <a:off x="1213916" y="2196595"/>
              <a:ext cx="4081159" cy="3164612"/>
            </a:xfrm>
            <a:custGeom>
              <a:avLst/>
              <a:gdLst>
                <a:gd name="connsiteX0" fmla="*/ 3451531 w 4081159"/>
                <a:gd name="connsiteY0" fmla="*/ 0 h 3164612"/>
                <a:gd name="connsiteX1" fmla="*/ 4081159 w 4081159"/>
                <a:gd name="connsiteY1" fmla="*/ 2157205 h 3164612"/>
                <a:gd name="connsiteX2" fmla="*/ 629629 w 4081159"/>
                <a:gd name="connsiteY2" fmla="*/ 3164612 h 3164612"/>
                <a:gd name="connsiteX3" fmla="*/ 0 w 4081159"/>
                <a:gd name="connsiteY3" fmla="*/ 1007406 h 3164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1159" h="3164612">
                  <a:moveTo>
                    <a:pt x="3451531" y="0"/>
                  </a:moveTo>
                  <a:lnTo>
                    <a:pt x="4081159" y="2157205"/>
                  </a:lnTo>
                  <a:lnTo>
                    <a:pt x="629629" y="3164612"/>
                  </a:lnTo>
                  <a:lnTo>
                    <a:pt x="0" y="1007406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gradFill>
                <a:gsLst>
                  <a:gs pos="0">
                    <a:srgbClr val="FFF1C5"/>
                  </a:gs>
                  <a:gs pos="100000">
                    <a:srgbClr val="FFC000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499F922E-DB2B-4E76-9E6A-F9FAF5FA5CFF}"/>
                </a:ext>
              </a:extLst>
            </p:cNvPr>
            <p:cNvGrpSpPr/>
            <p:nvPr/>
          </p:nvGrpSpPr>
          <p:grpSpPr>
            <a:xfrm>
              <a:off x="1810068" y="4669556"/>
              <a:ext cx="3568591" cy="502422"/>
              <a:chOff x="1810068" y="4669556"/>
              <a:chExt cx="3568591" cy="502422"/>
            </a:xfrm>
          </p:grpSpPr>
          <p:sp>
            <p:nvSpPr>
              <p:cNvPr id="18" name="直角三角形 17">
                <a:extLst>
                  <a:ext uri="{FF2B5EF4-FFF2-40B4-BE49-F238E27FC236}">
                    <a16:creationId xmlns="" xmlns:a16="http://schemas.microsoft.com/office/drawing/2014/main" id="{0D50008E-763D-43A9-B905-5DEC1339B3E1}"/>
                  </a:ext>
                </a:extLst>
              </p:cNvPr>
              <p:cNvSpPr/>
              <p:nvPr/>
            </p:nvSpPr>
            <p:spPr>
              <a:xfrm rot="20623736" flipH="1" flipV="1">
                <a:off x="2770002" y="4669556"/>
                <a:ext cx="2608657" cy="300676"/>
              </a:xfrm>
              <a:prstGeom prst="rtTriangle">
                <a:avLst/>
              </a:prstGeom>
              <a:solidFill>
                <a:schemeClr val="tx1">
                  <a:lumMod val="95000"/>
                  <a:lumOff val="5000"/>
                  <a:alpha val="57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直角三角形 18">
                <a:extLst>
                  <a:ext uri="{FF2B5EF4-FFF2-40B4-BE49-F238E27FC236}">
                    <a16:creationId xmlns="" xmlns:a16="http://schemas.microsoft.com/office/drawing/2014/main" id="{565B8361-7959-4EF1-B761-4A941ECBD9E0}"/>
                  </a:ext>
                </a:extLst>
              </p:cNvPr>
              <p:cNvSpPr/>
              <p:nvPr/>
            </p:nvSpPr>
            <p:spPr>
              <a:xfrm rot="20623736" flipV="1">
                <a:off x="1810068" y="4871302"/>
                <a:ext cx="3146101" cy="300676"/>
              </a:xfrm>
              <a:prstGeom prst="rtTriangle">
                <a:avLst/>
              </a:prstGeom>
              <a:solidFill>
                <a:schemeClr val="tx1">
                  <a:lumMod val="95000"/>
                  <a:lumOff val="5000"/>
                  <a:alpha val="57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直角三角形 21">
            <a:extLst>
              <a:ext uri="{FF2B5EF4-FFF2-40B4-BE49-F238E27FC236}">
                <a16:creationId xmlns="" xmlns:a16="http://schemas.microsoft.com/office/drawing/2014/main" id="{2E40DA0C-F094-4D86-BD78-8AE471053C16}"/>
              </a:ext>
            </a:extLst>
          </p:cNvPr>
          <p:cNvSpPr/>
          <p:nvPr/>
        </p:nvSpPr>
        <p:spPr>
          <a:xfrm rot="1337347" flipH="1" flipV="1">
            <a:off x="8486315" y="4135962"/>
            <a:ext cx="1742369" cy="200827"/>
          </a:xfrm>
          <a:prstGeom prst="rtTriangle">
            <a:avLst/>
          </a:prstGeom>
          <a:solidFill>
            <a:schemeClr val="tx1">
              <a:lumMod val="95000"/>
              <a:lumOff val="5000"/>
              <a:alpha val="57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>
            <a:extLst>
              <a:ext uri="{FF2B5EF4-FFF2-40B4-BE49-F238E27FC236}">
                <a16:creationId xmlns="" xmlns:a16="http://schemas.microsoft.com/office/drawing/2014/main" id="{34E0426F-8DE9-49BF-965F-3506101B369C}"/>
              </a:ext>
            </a:extLst>
          </p:cNvPr>
          <p:cNvSpPr/>
          <p:nvPr/>
        </p:nvSpPr>
        <p:spPr>
          <a:xfrm rot="1337347" flipV="1">
            <a:off x="7861829" y="3953552"/>
            <a:ext cx="2101338" cy="200827"/>
          </a:xfrm>
          <a:prstGeom prst="rtTriangle">
            <a:avLst/>
          </a:prstGeom>
          <a:solidFill>
            <a:schemeClr val="tx1">
              <a:lumMod val="95000"/>
              <a:lumOff val="5000"/>
              <a:alpha val="57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CDF884B9-97EA-49C4-B36F-F01C92FDC772}"/>
              </a:ext>
            </a:extLst>
          </p:cNvPr>
          <p:cNvGrpSpPr/>
          <p:nvPr/>
        </p:nvGrpSpPr>
        <p:grpSpPr>
          <a:xfrm>
            <a:off x="2659110" y="4572625"/>
            <a:ext cx="6873780" cy="1284967"/>
            <a:chOff x="1645745" y="4329185"/>
            <a:chExt cx="6873780" cy="1284967"/>
          </a:xfrm>
        </p:grpSpPr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2B7F4B27-2F3B-421F-ADE9-C7F996AD6495}"/>
                </a:ext>
              </a:extLst>
            </p:cNvPr>
            <p:cNvSpPr txBox="1"/>
            <p:nvPr/>
          </p:nvSpPr>
          <p:spPr>
            <a:xfrm>
              <a:off x="1645745" y="4981543"/>
              <a:ext cx="6873780" cy="63260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spc="6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勤恳敬业，任劳任怨，从来没有对安排的工作有任何怨言，哪怕是最琐碎的事情，从来没有工作时间和休息时间的界限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29FCE60C-3A01-4BF6-9B70-00761EF1451B}"/>
                </a:ext>
              </a:extLst>
            </p:cNvPr>
            <p:cNvSpPr txBox="1"/>
            <p:nvPr/>
          </p:nvSpPr>
          <p:spPr>
            <a:xfrm>
              <a:off x="1645745" y="4329185"/>
              <a:ext cx="5363907" cy="67730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spc="600" dirty="0">
                  <a:gradFill>
                    <a:gsLst>
                      <a:gs pos="0">
                        <a:schemeClr val="bg1"/>
                      </a:gs>
                      <a:gs pos="81000">
                        <a:srgbClr val="FFF1C5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字魂54号-贤黑" panose="00000500000000000000" pitchFamily="2" charset="-122"/>
                </a:rPr>
                <a:t>员工风采展示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86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2F48D2B-8626-411C-BE98-D6AC8635F2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4971" y="1204969"/>
            <a:ext cx="1354929" cy="135493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9419228-8252-4783-A920-53D8E11CE1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347" y="1204969"/>
            <a:ext cx="1354929" cy="13549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2921199-257D-4842-B74A-38F2B3A396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723" y="1204969"/>
            <a:ext cx="1354929" cy="135493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DE88D36-FF3D-42F8-AA1B-1231EFE331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100" y="1204969"/>
            <a:ext cx="1354929" cy="135493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B49C98F-8511-4F13-BE7E-564F2880DE1B}"/>
              </a:ext>
            </a:extLst>
          </p:cNvPr>
          <p:cNvSpPr txBox="1"/>
          <p:nvPr/>
        </p:nvSpPr>
        <p:spPr>
          <a:xfrm>
            <a:off x="4468019" y="1508171"/>
            <a:ext cx="671980" cy="584775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9205530-9511-4AA4-A4A7-E48A0F2B6E58}"/>
              </a:ext>
            </a:extLst>
          </p:cNvPr>
          <p:cNvSpPr txBox="1"/>
          <p:nvPr/>
        </p:nvSpPr>
        <p:spPr>
          <a:xfrm>
            <a:off x="5397520" y="1508171"/>
            <a:ext cx="671980" cy="584775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年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6B2C565-317C-45A5-8B07-89CB88ED7A9E}"/>
              </a:ext>
            </a:extLst>
          </p:cNvPr>
          <p:cNvSpPr txBox="1"/>
          <p:nvPr/>
        </p:nvSpPr>
        <p:spPr>
          <a:xfrm>
            <a:off x="6335136" y="1508171"/>
            <a:ext cx="671979" cy="584775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寄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9DD0215-8AF9-4432-B978-61F79DA8F060}"/>
              </a:ext>
            </a:extLst>
          </p:cNvPr>
          <p:cNvSpPr txBox="1"/>
          <p:nvPr/>
        </p:nvSpPr>
        <p:spPr>
          <a:xfrm>
            <a:off x="7257512" y="1508171"/>
            <a:ext cx="671980" cy="584775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语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E92E97EA-25DC-4C60-95BC-9C337315CE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78644" cy="26543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B71D203D-CAA4-4392-9228-3790F52C8A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913356" y="1"/>
            <a:ext cx="1278644" cy="26543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54BC8721-52B4-4F33-811B-AD667F0336D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5016502" y="0"/>
            <a:ext cx="2158998" cy="49277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E0D065A-1D49-4ABA-A6CC-95E0F2C2EDFC}"/>
              </a:ext>
            </a:extLst>
          </p:cNvPr>
          <p:cNvSpPr txBox="1"/>
          <p:nvPr/>
        </p:nvSpPr>
        <p:spPr>
          <a:xfrm>
            <a:off x="1808457" y="3069968"/>
            <a:ext cx="8598286" cy="1895199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</a:p>
        </p:txBody>
      </p:sp>
    </p:spTree>
    <p:extLst>
      <p:ext uri="{BB962C8B-B14F-4D97-AF65-F5344CB8AC3E}">
        <p14:creationId xmlns:p14="http://schemas.microsoft.com/office/powerpoint/2010/main" val="243667864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BAF5D96-4A1D-4683-BD51-A8A601D8D2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9647" y="4223657"/>
            <a:ext cx="1480684" cy="148068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BE87E5BE-DDF8-425D-80EC-86420F24DE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36018"/>
            <a:ext cx="2660481" cy="273649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2F60CE7A-53B1-49C0-BE36-22E6140FF8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116" y="0"/>
            <a:ext cx="2150884" cy="348645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48BE6A7-3FBB-4B89-BDB5-22BF8BDC0A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4390" y="0"/>
            <a:ext cx="2057610" cy="328441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2627BE0-030F-4C59-82A2-F405A01C05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2971" y="0"/>
            <a:ext cx="8186058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B270D8D-C4AE-4ED8-9648-D8C13DFE67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2786" y="520539"/>
            <a:ext cx="3966428" cy="39551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B10ECAE-5180-4D35-A862-239E5330481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0114" y="875549"/>
            <a:ext cx="8911772" cy="455676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304FE79-BABF-4875-A4DF-B7EB070D12B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682" y="774637"/>
            <a:ext cx="1479078" cy="14650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D6558E4-D54A-4E0C-BC4E-9DFD5B6A5BE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094" y="3284411"/>
            <a:ext cx="837094" cy="83709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6E3B7C9C-1DEA-4DD5-AEC2-1A3AA42A3DE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0542"/>
            <a:ext cx="1756229" cy="78197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272354B-B3EC-420A-B894-8588F244F39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3590" y="1"/>
            <a:ext cx="2088409" cy="18288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C1BC687-A8EB-4360-ADAD-70CA3E1D187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9810"/>
            <a:ext cx="3396277" cy="96566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1D0F232B-B182-46A8-9B9B-EEC9040E271F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3167" y="4641686"/>
            <a:ext cx="3598833" cy="973675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BC431E71-02E2-4F88-BDA5-1EA24191DC9F}"/>
              </a:ext>
            </a:extLst>
          </p:cNvPr>
          <p:cNvSpPr txBox="1"/>
          <p:nvPr/>
        </p:nvSpPr>
        <p:spPr>
          <a:xfrm>
            <a:off x="2660481" y="5504265"/>
            <a:ext cx="6871040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creator, please do not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08AD33E7-FB6E-4264-9872-C705080E3E22}"/>
              </a:ext>
            </a:extLst>
          </p:cNvPr>
          <p:cNvSpPr txBox="1"/>
          <p:nvPr/>
        </p:nvSpPr>
        <p:spPr>
          <a:xfrm>
            <a:off x="3644049" y="4703502"/>
            <a:ext cx="4903907" cy="707886"/>
          </a:xfrm>
          <a:prstGeom prst="rect">
            <a:avLst/>
          </a:prstGeom>
          <a:noFill/>
        </p:spPr>
        <p:txBody>
          <a:bodyPr vert="horz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spc="600" dirty="0">
                <a:gradFill>
                  <a:gsLst>
                    <a:gs pos="0">
                      <a:schemeClr val="bg1"/>
                    </a:gs>
                    <a:gs pos="81000">
                      <a:srgbClr val="FFF1C5"/>
                    </a:gs>
                  </a:gsLst>
                  <a:lin ang="5400000" scaled="1"/>
                </a:gradFill>
                <a:latin typeface="思源黑体 CN Regular" panose="020B0500000000000000" pitchFamily="34" charset="-122"/>
                <a:ea typeface="字魂54号-贤黑" panose="00000500000000000000" pitchFamily="2" charset="-122"/>
              </a:rPr>
              <a:t>年终盛典圆满结束</a:t>
            </a:r>
          </a:p>
        </p:txBody>
      </p:sp>
    </p:spTree>
    <p:extLst>
      <p:ext uri="{BB962C8B-B14F-4D97-AF65-F5344CB8AC3E}">
        <p14:creationId xmlns:p14="http://schemas.microsoft.com/office/powerpoint/2010/main" val="28699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E7F90808-130B-418A-9A67-5977C7A8ED48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\8月作品\模板样本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"/>
</p:tagLst>
</file>

<file path=ppt/theme/theme1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734</Words>
  <Application>Microsoft Office PowerPoint</Application>
  <PresentationFormat>宽屏</PresentationFormat>
  <Paragraphs>110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Angsana New</vt:lpstr>
      <vt:lpstr>Humanst521 BT</vt:lpstr>
      <vt:lpstr>等线</vt:lpstr>
      <vt:lpstr>南构王晓龙榜行</vt:lpstr>
      <vt:lpstr>思源黑体 CN Regular</vt:lpstr>
      <vt:lpstr>字魂54号-贤黑</vt:lpstr>
      <vt:lpstr>字魂59号-创粗黑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faith123</dc:creator>
  <cp:lastModifiedBy>faith123</cp:lastModifiedBy>
  <cp:revision>2</cp:revision>
  <dcterms:created xsi:type="dcterms:W3CDTF">2019-06-26T07:14:23Z</dcterms:created>
  <dcterms:modified xsi:type="dcterms:W3CDTF">2019-12-25T01:36:28Z</dcterms:modified>
</cp:coreProperties>
</file>