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82" r:id="rId10"/>
    <p:sldId id="265" r:id="rId11"/>
    <p:sldId id="266" r:id="rId12"/>
    <p:sldId id="267" r:id="rId13"/>
    <p:sldId id="268" r:id="rId14"/>
    <p:sldId id="269" r:id="rId15"/>
    <p:sldId id="283" r:id="rId16"/>
    <p:sldId id="271" r:id="rId17"/>
    <p:sldId id="272" r:id="rId18"/>
    <p:sldId id="273" r:id="rId19"/>
    <p:sldId id="274" r:id="rId20"/>
    <p:sldId id="275" r:id="rId21"/>
    <p:sldId id="284" r:id="rId22"/>
    <p:sldId id="277" r:id="rId23"/>
    <p:sldId id="278" r:id="rId24"/>
    <p:sldId id="279" r:id="rId25"/>
    <p:sldId id="280" r:id="rId26"/>
    <p:sldId id="281" r:id="rId27"/>
    <p:sldId id="285"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9A90"/>
    <a:srgbClr val="9C887C"/>
    <a:srgbClr val="DADB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42" y="-9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53661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13EAA-5A6D-4504-ADC4-868200BE0235}"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5934EC-C257-4CF0-ACC7-C5C0A5AB9EC7}" type="slidenum">
              <a:rPr lang="zh-CN" altLang="en-US" smtClean="0"/>
              <a:t>‹#›</a:t>
            </a:fld>
            <a:endParaRPr lang="zh-CN" altLang="en-US"/>
          </a:p>
        </p:txBody>
      </p:sp>
    </p:spTree>
    <p:extLst>
      <p:ext uri="{BB962C8B-B14F-4D97-AF65-F5344CB8AC3E}">
        <p14:creationId xmlns:p14="http://schemas.microsoft.com/office/powerpoint/2010/main" val="392214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F91CFF-F978-4CAE-977C-8672517B577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8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3D5203-3C27-4643-BF93-EAFDB90ABCF2}"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088A5B-9B32-46DB-A8EF-A6D3E8E260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DBC9"/>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0F4F75-733F-40DF-A3BB-E59B536A0EEB}"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91CFF-F978-4CAE-977C-8672517B577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Users\Administrator\Desktop\&#32972;&#26223;&#38899;&#20048;\&#23567;&#28165;&#26032;\Caroline%20County-I%20Still%20Sleep%20Alone.mp3" TargetMode="External"/><Relationship Id="rId1" Type="http://schemas.microsoft.com/office/2007/relationships/media" Target="file:///C:\Users\Administrator\Desktop\&#32972;&#26223;&#38899;&#20048;\&#23567;&#28165;&#26032;\Caroline%20County-I%20Still%20Sleep%20Alone.mp3"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ADBC9"/>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rcRect l="32500" t="1556" r="26375" b="25333"/>
          <a:stretch>
            <a:fillRect/>
          </a:stretch>
        </p:blipFill>
        <p:spPr>
          <a:xfrm>
            <a:off x="4276024" y="1828800"/>
            <a:ext cx="3627120" cy="362712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p:spPr>
      </p:pic>
      <p:cxnSp>
        <p:nvCxnSpPr>
          <p:cNvPr id="7" name="直接连接符 6"/>
          <p:cNvCxnSpPr/>
          <p:nvPr/>
        </p:nvCxnSpPr>
        <p:spPr>
          <a:xfrm>
            <a:off x="4549542" y="5950822"/>
            <a:ext cx="3048000" cy="0"/>
          </a:xfrm>
          <a:prstGeom prst="line">
            <a:avLst/>
          </a:prstGeom>
          <a:ln w="12700">
            <a:solidFill>
              <a:srgbClr val="AB9A9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566786" y="6039737"/>
            <a:ext cx="3058427" cy="532765"/>
          </a:xfrm>
          <a:prstGeom prst="rect">
            <a:avLst/>
          </a:prstGeom>
          <a:noFill/>
        </p:spPr>
        <p:txBody>
          <a:bodyPr wrap="square" rtlCol="0">
            <a:spAutoFit/>
          </a:bodyPr>
          <a:lstStyle/>
          <a:p>
            <a:pPr lvl="0" algn="ctr"/>
            <a:r>
              <a:rPr lang="en-US" altLang="zh-CN" sz="1400" dirty="0">
                <a:solidFill>
                  <a:srgbClr val="AB9A90"/>
                </a:solidFill>
                <a:latin typeface="微软雅黑" panose="020B0503020204020204" pitchFamily="34" charset="-122"/>
                <a:ea typeface="微软雅黑" panose="020B0503020204020204" pitchFamily="34" charset="-122"/>
              </a:rPr>
              <a:t> PPT, I JUST WANT TO HAND YOU MY BEST!</a:t>
            </a:r>
            <a:endParaRPr lang="zh-CN" altLang="en-US" sz="1400" dirty="0">
              <a:solidFill>
                <a:srgbClr val="AB9A9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66786" y="400937"/>
            <a:ext cx="3058427" cy="4524315"/>
          </a:xfrm>
          <a:prstGeom prst="rect">
            <a:avLst/>
          </a:prstGeom>
          <a:noFill/>
        </p:spPr>
        <p:txBody>
          <a:bodyPr wrap="square" rtlCol="0">
            <a:spAutoFit/>
          </a:bodyPr>
          <a:lstStyle/>
          <a:p>
            <a:pPr lvl="0" algn="ctr"/>
            <a:r>
              <a:rPr lang="en-US" altLang="zh-CN" sz="9600" dirty="0">
                <a:solidFill>
                  <a:srgbClr val="AB9A90"/>
                </a:solidFill>
                <a:latin typeface="微软雅黑" panose="020B0503020204020204" pitchFamily="34" charset="-122"/>
                <a:ea typeface="微软雅黑" panose="020B0503020204020204" pitchFamily="34" charset="-122"/>
              </a:rPr>
              <a:t>ABOUT ME</a:t>
            </a:r>
            <a:endParaRPr lang="zh-CN" altLang="en-US" sz="9600" dirty="0">
              <a:solidFill>
                <a:srgbClr val="AB9A90"/>
              </a:solidFill>
              <a:latin typeface="微软雅黑" panose="020B0503020204020204" pitchFamily="34" charset="-122"/>
              <a:ea typeface="微软雅黑" panose="020B0503020204020204" pitchFamily="34" charset="-122"/>
            </a:endParaRPr>
          </a:p>
        </p:txBody>
      </p:sp>
      <p:pic>
        <p:nvPicPr>
          <p:cNvPr id="2" name="Caroline County-I Still Sleep Alone">
            <a:hlinkClick r:id="" action="ppaction://media"/>
          </p:cNvPr>
          <p:cNvPicPr/>
          <p:nvPr>
            <a:audioFile r:link="rId2"/>
            <p:extLst>
              <p:ext uri="{DAA4B4D4-6D71-4841-9C94-3DE7FCFB9230}">
                <p14:media xmlns:p14="http://schemas.microsoft.com/office/powerpoint/2010/main" r:link="rId1"/>
              </p:ext>
            </p:extLst>
          </p:nvPr>
        </p:nvPicPr>
        <p:blipFill>
          <a:blip r:embed="rId5"/>
          <a:stretch>
            <a:fillRect/>
          </a:stretch>
        </p:blipFill>
        <p:spPr>
          <a:xfrm>
            <a:off x="5786120" y="3119120"/>
            <a:ext cx="619125" cy="6191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30480" y="30480"/>
            <a:ext cx="4297680" cy="4236720"/>
          </a:xfrm>
          <a:prstGeom prst="rtTriangle">
            <a:avLst/>
          </a:prstGeom>
          <a:solidFill>
            <a:srgbClr val="AB9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0480" y="0"/>
            <a:ext cx="4526280" cy="4556760"/>
          </a:xfrm>
          <a:prstGeom prst="line">
            <a:avLst/>
          </a:prstGeom>
          <a:ln w="12700">
            <a:solidFill>
              <a:srgbClr val="AB9A9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rcRect l="32500" t="1556" r="26375" b="25333"/>
          <a:stretch>
            <a:fillRect/>
          </a:stretch>
        </p:blipFill>
        <p:spPr>
          <a:xfrm>
            <a:off x="609600" y="670560"/>
            <a:ext cx="3002280" cy="300228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a:ln w="12700">
            <a:solidFill>
              <a:srgbClr val="AB9A90"/>
            </a:solidFill>
          </a:ln>
        </p:spPr>
      </p:pic>
      <p:sp>
        <p:nvSpPr>
          <p:cNvPr id="11" name="文本框 10"/>
          <p:cNvSpPr txBox="1"/>
          <p:nvPr/>
        </p:nvSpPr>
        <p:spPr>
          <a:xfrm>
            <a:off x="6697980" y="2343449"/>
            <a:ext cx="248412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目</a:t>
            </a:r>
            <a:r>
              <a:rPr lang="zh-CN" altLang="en-US" sz="3200" dirty="0">
                <a:solidFill>
                  <a:srgbClr val="9C887C"/>
                </a:solidFill>
                <a:latin typeface="微软雅黑" panose="020B0503020204020204" pitchFamily="34" charset="-122"/>
                <a:ea typeface="微软雅黑" panose="020B0503020204020204" pitchFamily="34" charset="-122"/>
              </a:rPr>
              <a:t>录</a:t>
            </a:r>
          </a:p>
        </p:txBody>
      </p:sp>
      <p:sp>
        <p:nvSpPr>
          <p:cNvPr id="12" name="文本框 11"/>
          <p:cNvSpPr txBox="1"/>
          <p:nvPr/>
        </p:nvSpPr>
        <p:spPr>
          <a:xfrm>
            <a:off x="7094220" y="2818716"/>
            <a:ext cx="1508760" cy="338554"/>
          </a:xfrm>
          <a:prstGeom prst="rect">
            <a:avLst/>
          </a:prstGeom>
          <a:noFill/>
        </p:spPr>
        <p:txBody>
          <a:bodyPr wrap="square" rtlCol="0">
            <a:spAutoFit/>
          </a:bodyPr>
          <a:lstStyle/>
          <a:p>
            <a:r>
              <a:rPr lang="en-US" altLang="zh-CN" sz="1600" dirty="0">
                <a:solidFill>
                  <a:srgbClr val="9C887C"/>
                </a:solidFill>
                <a:latin typeface="微软雅黑" panose="020B0503020204020204" pitchFamily="34" charset="-122"/>
                <a:ea typeface="微软雅黑" panose="020B0503020204020204" pitchFamily="34" charset="-122"/>
              </a:rPr>
              <a:t>CONTENTS</a:t>
            </a:r>
            <a:endParaRPr lang="zh-CN" altLang="en-US" sz="1600" dirty="0">
              <a:solidFill>
                <a:srgbClr val="9C887C"/>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6736080" y="3172510"/>
            <a:ext cx="18669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819900" y="3672840"/>
            <a:ext cx="3764280" cy="415290"/>
            <a:chOff x="6812280" y="3668910"/>
            <a:chExt cx="3764280" cy="415290"/>
          </a:xfrm>
        </p:grpSpPr>
        <p:sp>
          <p:nvSpPr>
            <p:cNvPr id="15" name="文本框 14"/>
            <p:cNvSpPr txBox="1"/>
            <p:nvPr/>
          </p:nvSpPr>
          <p:spPr>
            <a:xfrm>
              <a:off x="7360920" y="3668910"/>
              <a:ext cx="321564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p>
          </p:txBody>
        </p:sp>
        <p:sp>
          <p:nvSpPr>
            <p:cNvPr id="16" name="文本框 15"/>
            <p:cNvSpPr txBox="1"/>
            <p:nvPr/>
          </p:nvSpPr>
          <p:spPr>
            <a:xfrm>
              <a:off x="6812280" y="3684090"/>
              <a:ext cx="563880" cy="40011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1 / </a:t>
              </a:r>
              <a:endParaRPr lang="zh-CN" altLang="en-US" sz="2000"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819900" y="4207550"/>
            <a:ext cx="3764280" cy="415290"/>
            <a:chOff x="6812280" y="3668910"/>
            <a:chExt cx="3764280" cy="415290"/>
          </a:xfrm>
        </p:grpSpPr>
        <p:sp>
          <p:nvSpPr>
            <p:cNvPr id="21" name="文本框 20"/>
            <p:cNvSpPr txBox="1"/>
            <p:nvPr/>
          </p:nvSpPr>
          <p:spPr>
            <a:xfrm>
              <a:off x="7360920" y="3668910"/>
              <a:ext cx="321564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p>
          </p:txBody>
        </p:sp>
        <p:sp>
          <p:nvSpPr>
            <p:cNvPr id="22" name="文本框 21"/>
            <p:cNvSpPr txBox="1"/>
            <p:nvPr/>
          </p:nvSpPr>
          <p:spPr>
            <a:xfrm>
              <a:off x="6812280" y="3684090"/>
              <a:ext cx="563880" cy="40011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2 / </a:t>
              </a:r>
              <a:endParaRPr lang="zh-CN" altLang="en-US" sz="20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819900" y="4742260"/>
            <a:ext cx="3764280" cy="415290"/>
            <a:chOff x="6812280" y="3668910"/>
            <a:chExt cx="3764280" cy="415290"/>
          </a:xfrm>
        </p:grpSpPr>
        <p:sp>
          <p:nvSpPr>
            <p:cNvPr id="24" name="文本框 23"/>
            <p:cNvSpPr txBox="1"/>
            <p:nvPr/>
          </p:nvSpPr>
          <p:spPr>
            <a:xfrm>
              <a:off x="7360920" y="3668910"/>
              <a:ext cx="321564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p>
          </p:txBody>
        </p:sp>
        <p:sp>
          <p:nvSpPr>
            <p:cNvPr id="25" name="文本框 24"/>
            <p:cNvSpPr txBox="1"/>
            <p:nvPr/>
          </p:nvSpPr>
          <p:spPr>
            <a:xfrm>
              <a:off x="6812280" y="3684090"/>
              <a:ext cx="563880" cy="40011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3 / </a:t>
              </a:r>
              <a:endParaRPr lang="zh-CN" altLang="en-US" sz="2000" dirty="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819900" y="5276970"/>
            <a:ext cx="3764280" cy="415290"/>
            <a:chOff x="6812280" y="3668910"/>
            <a:chExt cx="3764280" cy="415290"/>
          </a:xfrm>
        </p:grpSpPr>
        <p:sp>
          <p:nvSpPr>
            <p:cNvPr id="27" name="文本框 26"/>
            <p:cNvSpPr txBox="1"/>
            <p:nvPr/>
          </p:nvSpPr>
          <p:spPr>
            <a:xfrm>
              <a:off x="7360920" y="3668910"/>
              <a:ext cx="321564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p>
          </p:txBody>
        </p:sp>
        <p:sp>
          <p:nvSpPr>
            <p:cNvPr id="28" name="文本框 27"/>
            <p:cNvSpPr txBox="1"/>
            <p:nvPr/>
          </p:nvSpPr>
          <p:spPr>
            <a:xfrm>
              <a:off x="6812280" y="3684090"/>
              <a:ext cx="563880" cy="40011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4 / </a:t>
              </a:r>
              <a:endParaRPr lang="zh-CN" altLang="en-US" sz="2000" dirty="0">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32500" t="1556" r="26375" b="25333"/>
          <a:stretch>
            <a:fillRect/>
          </a:stretch>
        </p:blipFill>
        <p:spPr>
          <a:xfrm>
            <a:off x="4594860" y="1280160"/>
            <a:ext cx="3002280" cy="300228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a:ln w="12700">
            <a:solidFill>
              <a:srgbClr val="AB9A90"/>
            </a:solidFill>
          </a:ln>
        </p:spPr>
      </p:pic>
      <p:cxnSp>
        <p:nvCxnSpPr>
          <p:cNvPr id="5" name="直接连接符 4"/>
          <p:cNvCxnSpPr/>
          <p:nvPr/>
        </p:nvCxnSpPr>
        <p:spPr>
          <a:xfrm>
            <a:off x="4521469" y="5539342"/>
            <a:ext cx="3048000" cy="0"/>
          </a:xfrm>
          <a:prstGeom prst="line">
            <a:avLst/>
          </a:prstGeom>
          <a:ln w="12700">
            <a:solidFill>
              <a:srgbClr val="9C887C"/>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38713" y="5628257"/>
            <a:ext cx="3058427"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单击此处添加标题</a:t>
            </a:r>
          </a:p>
        </p:txBody>
      </p:sp>
      <p:sp>
        <p:nvSpPr>
          <p:cNvPr id="9" name="文本框 8"/>
          <p:cNvSpPr txBox="1"/>
          <p:nvPr/>
        </p:nvSpPr>
        <p:spPr>
          <a:xfrm>
            <a:off x="5234941" y="5077677"/>
            <a:ext cx="1666776"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第一章</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出自【趣你的PPT】(微信:qunideppt)：最优质的PPT资源库"/>
          <p:cNvPicPr>
            <a:picLocks noChangeAspect="1"/>
          </p:cNvPicPr>
          <p:nvPr/>
        </p:nvPicPr>
        <p:blipFill>
          <a:blip r:embed="rId2" cstate="screen"/>
          <a:stretch>
            <a:fillRect/>
          </a:stretch>
        </p:blipFill>
        <p:spPr>
          <a:xfrm>
            <a:off x="0" y="1936166"/>
            <a:ext cx="3529263" cy="4921834"/>
          </a:xfrm>
          <a:prstGeom prst="rect">
            <a:avLst/>
          </a:prstGeom>
        </p:spPr>
      </p:pic>
      <p:sp>
        <p:nvSpPr>
          <p:cNvPr id="3" name="出自【趣你的PPT】(微信:qunideppt)：最优质的PPT资源库"/>
          <p:cNvSpPr/>
          <p:nvPr/>
        </p:nvSpPr>
        <p:spPr>
          <a:xfrm>
            <a:off x="5232400" y="2925035"/>
            <a:ext cx="5283199" cy="2588369"/>
          </a:xfrm>
          <a:prstGeom prst="rect">
            <a:avLst/>
          </a:prstGeom>
          <a:noFill/>
          <a:ln w="25400" cap="flat" cmpd="sng" algn="ctr">
            <a:solidFill>
              <a:schemeClr val="accent1"/>
            </a:solidFill>
            <a:prstDash val="solid"/>
          </a:ln>
          <a:effectLst/>
        </p:spPr>
        <p:txBody>
          <a:bodyPr rtlCol="0" anchor="ctr"/>
          <a:lstStyle/>
          <a:p>
            <a:pPr algn="ctr" defTabSz="1217295">
              <a:defRPr/>
            </a:pPr>
            <a:endParaRPr lang="zh-CN" altLang="en-US" sz="319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出自【趣你的PPT】(微信:qunideppt)：最优质的PPT资源库"/>
          <p:cNvSpPr/>
          <p:nvPr/>
        </p:nvSpPr>
        <p:spPr>
          <a:xfrm>
            <a:off x="6359396" y="2683214"/>
            <a:ext cx="3064042" cy="48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出自【趣你的PPT】(微信:qunideppt)：最优质的PPT资源库"/>
          <p:cNvSpPr txBox="1"/>
          <p:nvPr/>
        </p:nvSpPr>
        <p:spPr>
          <a:xfrm>
            <a:off x="7233690" y="2772951"/>
            <a:ext cx="2189748" cy="338554"/>
          </a:xfrm>
          <a:prstGeom prst="rect">
            <a:avLst/>
          </a:prstGeom>
          <a:noFill/>
        </p:spPr>
        <p:txBody>
          <a:bodyPr wrap="square" rtlCol="0">
            <a:spAutoFit/>
          </a:bodyPr>
          <a:lstStyle/>
          <a:p>
            <a:pP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出自【趣你的PPT】(微信:qunideppt)：最优质的PPT资源库"/>
          <p:cNvSpPr/>
          <p:nvPr/>
        </p:nvSpPr>
        <p:spPr>
          <a:xfrm>
            <a:off x="5910217" y="3702154"/>
            <a:ext cx="3962399" cy="494751"/>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单击此处编辑您要的内容单击此处编辑您要的内容单击此处编辑您要的内容单击此处编辑您要的内容</a:t>
            </a:r>
            <a:endParaRPr lang="en-US"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1067564" y="1788668"/>
            <a:ext cx="2366211" cy="37465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出自【趣你的PPT】(微信:qunideppt)：最优质的PPT资源库"/>
          <p:cNvSpPr/>
          <p:nvPr/>
        </p:nvSpPr>
        <p:spPr>
          <a:xfrm>
            <a:off x="1339963" y="4712447"/>
            <a:ext cx="1821413" cy="53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出自【趣你的PPT】(微信:qunideppt)：最优质的PPT资源库"/>
          <p:cNvSpPr/>
          <p:nvPr/>
        </p:nvSpPr>
        <p:spPr>
          <a:xfrm>
            <a:off x="3630959" y="1788668"/>
            <a:ext cx="2366211" cy="37465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出自【趣你的PPT】(微信:qunideppt)：最优质的PPT资源库"/>
          <p:cNvSpPr/>
          <p:nvPr/>
        </p:nvSpPr>
        <p:spPr>
          <a:xfrm>
            <a:off x="3903358" y="4712447"/>
            <a:ext cx="1821413" cy="53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出自【趣你的PPT】(微信:qunideppt)：最优质的PPT资源库"/>
          <p:cNvSpPr txBox="1">
            <a:spLocks noChangeArrowheads="1"/>
          </p:cNvSpPr>
          <p:nvPr/>
        </p:nvSpPr>
        <p:spPr bwMode="auto">
          <a:xfrm>
            <a:off x="3936951" y="4843933"/>
            <a:ext cx="1809089" cy="292388"/>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关键词</a:t>
            </a:r>
            <a:endParaRPr lang="en-US" altLang="zh-CN"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7" name="出自【趣你的PPT】(微信:qunideppt)：最优质的PPT资源库"/>
          <p:cNvSpPr/>
          <p:nvPr/>
        </p:nvSpPr>
        <p:spPr>
          <a:xfrm>
            <a:off x="6200927" y="1788668"/>
            <a:ext cx="2366211" cy="37465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出自【趣你的PPT】(微信:qunideppt)：最优质的PPT资源库"/>
          <p:cNvSpPr/>
          <p:nvPr/>
        </p:nvSpPr>
        <p:spPr>
          <a:xfrm>
            <a:off x="6473325" y="4712447"/>
            <a:ext cx="1821413" cy="53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出自【趣你的PPT】(微信:qunideppt)：最优质的PPT资源库"/>
          <p:cNvSpPr txBox="1">
            <a:spLocks noChangeArrowheads="1"/>
          </p:cNvSpPr>
          <p:nvPr/>
        </p:nvSpPr>
        <p:spPr bwMode="auto">
          <a:xfrm>
            <a:off x="6509987" y="4828693"/>
            <a:ext cx="1809089" cy="292388"/>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关键词</a:t>
            </a:r>
            <a:endParaRPr lang="en-US" altLang="zh-CN"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10" name="出自【趣你的PPT】(微信:qunideppt)：最优质的PPT资源库"/>
          <p:cNvSpPr/>
          <p:nvPr/>
        </p:nvSpPr>
        <p:spPr>
          <a:xfrm>
            <a:off x="8764321" y="1788668"/>
            <a:ext cx="2366211" cy="37465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出自【趣你的PPT】(微信:qunideppt)：最优质的PPT资源库"/>
          <p:cNvSpPr/>
          <p:nvPr/>
        </p:nvSpPr>
        <p:spPr>
          <a:xfrm>
            <a:off x="9036720" y="4712447"/>
            <a:ext cx="1821413" cy="53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出自【趣你的PPT】(微信:qunideppt)：最优质的PPT资源库"/>
          <p:cNvSpPr txBox="1">
            <a:spLocks noChangeArrowheads="1"/>
          </p:cNvSpPr>
          <p:nvPr/>
        </p:nvSpPr>
        <p:spPr bwMode="auto">
          <a:xfrm>
            <a:off x="9070313" y="4823563"/>
            <a:ext cx="1809089" cy="292388"/>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关键词</a:t>
            </a:r>
            <a:endParaRPr lang="en-US" altLang="zh-CN"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nvGrpSpPr>
          <p:cNvPr id="13" name="Group 38出自【趣你的PPT】(微信:qunideppt)：最优质的PPT资源库"/>
          <p:cNvGrpSpPr/>
          <p:nvPr/>
        </p:nvGrpSpPr>
        <p:grpSpPr>
          <a:xfrm>
            <a:off x="1840951" y="2229786"/>
            <a:ext cx="852320" cy="902457"/>
            <a:chOff x="3659074" y="3351023"/>
            <a:chExt cx="424283" cy="449241"/>
          </a:xfrm>
          <a:solidFill>
            <a:schemeClr val="bg1"/>
          </a:solidFill>
        </p:grpSpPr>
        <p:sp>
          <p:nvSpPr>
            <p:cNvPr id="14" name="出自【趣你的PPT】(微信:qunideppt)：最优质的PPT资源库"/>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出自【趣你的PPT】(微信:qunideppt)：最优质的PPT资源库"/>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出自【趣你的PPT】(微信:qunideppt)：最优质的PPT资源库"/>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出自【趣你的PPT】(微信:qunideppt)：最优质的PPT资源库"/>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出自【趣你的PPT】(微信:qunideppt)：最优质的PPT资源库"/>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出自【趣你的PPT】(微信:qunideppt)：最优质的PPT资源库"/>
          <p:cNvSpPr>
            <a:spLocks noEditPoints="1"/>
          </p:cNvSpPr>
          <p:nvPr/>
        </p:nvSpPr>
        <p:spPr bwMode="auto">
          <a:xfrm>
            <a:off x="4371461" y="2274138"/>
            <a:ext cx="898726" cy="858105"/>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5出自【趣你的PPT】(微信:qunideppt)：最优质的PPT资源库"/>
          <p:cNvGrpSpPr/>
          <p:nvPr/>
        </p:nvGrpSpPr>
        <p:grpSpPr>
          <a:xfrm>
            <a:off x="9643692" y="2229786"/>
            <a:ext cx="691799" cy="941169"/>
            <a:chOff x="8248816" y="4047345"/>
            <a:chExt cx="429274" cy="584013"/>
          </a:xfrm>
          <a:solidFill>
            <a:schemeClr val="bg1"/>
          </a:solidFill>
        </p:grpSpPr>
        <p:sp>
          <p:nvSpPr>
            <p:cNvPr id="21" name="出自【趣你的PPT】(微信:qunideppt)：最优质的PPT资源库"/>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出自【趣你的PPT】(微信:qunideppt)：最优质的PPT资源库"/>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出自【趣你的PPT】(微信:qunideppt)：最优质的PPT资源库"/>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出自【趣你的PPT】(微信:qunideppt)：最优质的PPT资源库"/>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出自【趣你的PPT】(微信:qunideppt)：最优质的PPT资源库"/>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51出自【趣你的PPT】(微信:qunideppt)：最优质的PPT资源库"/>
          <p:cNvGrpSpPr/>
          <p:nvPr/>
        </p:nvGrpSpPr>
        <p:grpSpPr>
          <a:xfrm>
            <a:off x="6937298" y="2252571"/>
            <a:ext cx="834530" cy="829042"/>
            <a:chOff x="6853673" y="3715407"/>
            <a:chExt cx="379359" cy="376864"/>
          </a:xfrm>
          <a:solidFill>
            <a:schemeClr val="bg1"/>
          </a:solidFill>
        </p:grpSpPr>
        <p:sp>
          <p:nvSpPr>
            <p:cNvPr id="27" name="出自【趣你的PPT】(微信:qunideppt)：最优质的PPT资源库"/>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出自【趣你的PPT】(微信:qunideppt)：最优质的PPT资源库"/>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出自【趣你的PPT】(微信:qunideppt)：最优质的PPT资源库"/>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出自【趣你的PPT】(微信:qunideppt)：最优质的PPT资源库"/>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出自【趣你的PPT】(微信:qunideppt)：最优质的PPT资源库"/>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出自【趣你的PPT】(微信:qunideppt)：最优质的PPT资源库"/>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出自【趣你的PPT】(微信:qunideppt)：最优质的PPT资源库"/>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出自【趣你的PPT】(微信:qunideppt)：最优质的PPT资源库"/>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出自【趣你的PPT】(微信:qunideppt)：最优质的PPT资源库"/>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出自【趣你的PPT】(微信:qunideppt)：最优质的PPT资源库"/>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出自【趣你的PPT】(微信:qunideppt)：最优质的PPT资源库"/>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出自【趣你的PPT】(微信:qunideppt)：最优质的PPT资源库"/>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出自【趣你的PPT】(微信:qunideppt)：最优质的PPT资源库"/>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出自【趣你的PPT】(微信:qunideppt)：最优质的PPT资源库"/>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出自【趣你的PPT】(微信:qunideppt)：最优质的PPT资源库"/>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出自【趣你的PPT】(微信:qunideppt)：最优质的PPT资源库"/>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出自【趣你的PPT】(微信:qunideppt)：最优质的PPT资源库"/>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出自【趣你的PPT】(微信:qunideppt)：最优质的PPT资源库"/>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出自【趣你的PPT】(微信:qunideppt)：最优质的PPT资源库"/>
          <p:cNvSpPr txBox="1">
            <a:spLocks noChangeArrowheads="1"/>
          </p:cNvSpPr>
          <p:nvPr/>
        </p:nvSpPr>
        <p:spPr bwMode="auto">
          <a:xfrm>
            <a:off x="1357409" y="4844617"/>
            <a:ext cx="1809089" cy="292388"/>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关键词</a:t>
            </a:r>
            <a:endParaRPr lang="en-US" altLang="zh-CN" sz="1600" b="1" dirty="0">
              <a:solidFill>
                <a:schemeClr val="accent1">
                  <a:lumMod val="7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46" name="出自【趣你的PPT】(微信:qunideppt)：最优质的PPT资源库"/>
          <p:cNvSpPr txBox="1"/>
          <p:nvPr/>
        </p:nvSpPr>
        <p:spPr>
          <a:xfrm>
            <a:off x="1095695" y="3396245"/>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出自【趣你的PPT】(微信:qunideppt)：最优质的PPT资源库"/>
          <p:cNvSpPr txBox="1"/>
          <p:nvPr/>
        </p:nvSpPr>
        <p:spPr>
          <a:xfrm>
            <a:off x="1645876" y="3745650"/>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出自【趣你的PPT】(微信:qunideppt)：最优质的PPT资源库"/>
          <p:cNvSpPr txBox="1"/>
          <p:nvPr/>
        </p:nvSpPr>
        <p:spPr>
          <a:xfrm>
            <a:off x="3645024" y="3396245"/>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出自【趣你的PPT】(微信:qunideppt)：最优质的PPT资源库"/>
          <p:cNvSpPr txBox="1"/>
          <p:nvPr/>
        </p:nvSpPr>
        <p:spPr>
          <a:xfrm>
            <a:off x="4195205" y="3745650"/>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出自【趣你的PPT】(微信:qunideppt)：最优质的PPT资源库"/>
          <p:cNvSpPr txBox="1"/>
          <p:nvPr/>
        </p:nvSpPr>
        <p:spPr>
          <a:xfrm>
            <a:off x="6260200" y="3396245"/>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出自【趣你的PPT】(微信:qunideppt)：最优质的PPT资源库"/>
          <p:cNvSpPr txBox="1"/>
          <p:nvPr/>
        </p:nvSpPr>
        <p:spPr>
          <a:xfrm>
            <a:off x="6810381" y="3745650"/>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出自【趣你的PPT】(微信:qunideppt)：最优质的PPT资源库"/>
          <p:cNvSpPr txBox="1"/>
          <p:nvPr/>
        </p:nvSpPr>
        <p:spPr>
          <a:xfrm>
            <a:off x="8805817" y="3396245"/>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出自【趣你的PPT】(微信:qunideppt)：最优质的PPT资源库"/>
          <p:cNvSpPr txBox="1"/>
          <p:nvPr/>
        </p:nvSpPr>
        <p:spPr>
          <a:xfrm>
            <a:off x="9355998" y="3745650"/>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1270768" y="2242771"/>
            <a:ext cx="1105742" cy="11057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出自【趣你的PPT】(微信:qunideppt)：最优质的PPT资源库"/>
          <p:cNvSpPr/>
          <p:nvPr/>
        </p:nvSpPr>
        <p:spPr>
          <a:xfrm>
            <a:off x="4611448" y="2242771"/>
            <a:ext cx="1105742" cy="11057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出自【趣你的PPT】(微信:qunideppt)：最优质的PPT资源库"/>
          <p:cNvSpPr/>
          <p:nvPr/>
        </p:nvSpPr>
        <p:spPr>
          <a:xfrm>
            <a:off x="8005741" y="2242771"/>
            <a:ext cx="1105742" cy="11057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出自【趣你的PPT】(微信:qunideppt)：最优质的PPT资源库"/>
          <p:cNvSpPr/>
          <p:nvPr/>
        </p:nvSpPr>
        <p:spPr>
          <a:xfrm>
            <a:off x="1270768" y="4022119"/>
            <a:ext cx="1105742" cy="11057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出自【趣你的PPT】(微信:qunideppt)：最优质的PPT资源库"/>
          <p:cNvSpPr/>
          <p:nvPr/>
        </p:nvSpPr>
        <p:spPr>
          <a:xfrm>
            <a:off x="4611448" y="4022119"/>
            <a:ext cx="1105742" cy="11057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出自【趣你的PPT】(微信:qunideppt)：最优质的PPT资源库"/>
          <p:cNvSpPr/>
          <p:nvPr/>
        </p:nvSpPr>
        <p:spPr>
          <a:xfrm>
            <a:off x="8005741" y="4022119"/>
            <a:ext cx="1105742" cy="11057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出自【趣你的PPT】(微信:qunideppt)：最优质的PPT资源库"/>
          <p:cNvSpPr>
            <a:spLocks noEditPoints="1"/>
          </p:cNvSpPr>
          <p:nvPr/>
        </p:nvSpPr>
        <p:spPr bwMode="auto">
          <a:xfrm>
            <a:off x="8293573" y="2533896"/>
            <a:ext cx="530078" cy="523493"/>
          </a:xfrm>
          <a:custGeom>
            <a:avLst/>
            <a:gdLst>
              <a:gd name="T0" fmla="*/ 114 w 121"/>
              <a:gd name="T1" fmla="*/ 89 h 119"/>
              <a:gd name="T2" fmla="*/ 88 w 121"/>
              <a:gd name="T3" fmla="*/ 62 h 119"/>
              <a:gd name="T4" fmla="*/ 71 w 121"/>
              <a:gd name="T5" fmla="*/ 58 h 119"/>
              <a:gd name="T6" fmla="*/ 61 w 121"/>
              <a:gd name="T7" fmla="*/ 48 h 119"/>
              <a:gd name="T8" fmla="*/ 56 w 121"/>
              <a:gd name="T9" fmla="*/ 33 h 119"/>
              <a:gd name="T10" fmla="*/ 30 w 121"/>
              <a:gd name="T11" fmla="*/ 6 h 119"/>
              <a:gd name="T12" fmla="*/ 7 w 121"/>
              <a:gd name="T13" fmla="*/ 6 h 119"/>
              <a:gd name="T14" fmla="*/ 7 w 121"/>
              <a:gd name="T15" fmla="*/ 29 h 119"/>
              <a:gd name="T16" fmla="*/ 33 w 121"/>
              <a:gd name="T17" fmla="*/ 56 h 119"/>
              <a:gd name="T18" fmla="*/ 51 w 121"/>
              <a:gd name="T19" fmla="*/ 60 h 119"/>
              <a:gd name="T20" fmla="*/ 60 w 121"/>
              <a:gd name="T21" fmla="*/ 70 h 119"/>
              <a:gd name="T22" fmla="*/ 65 w 121"/>
              <a:gd name="T23" fmla="*/ 85 h 119"/>
              <a:gd name="T24" fmla="*/ 91 w 121"/>
              <a:gd name="T25" fmla="*/ 112 h 119"/>
              <a:gd name="T26" fmla="*/ 114 w 121"/>
              <a:gd name="T27" fmla="*/ 112 h 119"/>
              <a:gd name="T28" fmla="*/ 114 w 121"/>
              <a:gd name="T29" fmla="*/ 89 h 119"/>
              <a:gd name="T30" fmla="*/ 36 w 121"/>
              <a:gd name="T31" fmla="*/ 51 h 119"/>
              <a:gd name="T32" fmla="*/ 12 w 121"/>
              <a:gd name="T33" fmla="*/ 27 h 119"/>
              <a:gd name="T34" fmla="*/ 11 w 121"/>
              <a:gd name="T35" fmla="*/ 11 h 119"/>
              <a:gd name="T36" fmla="*/ 27 w 121"/>
              <a:gd name="T37" fmla="*/ 12 h 119"/>
              <a:gd name="T38" fmla="*/ 51 w 121"/>
              <a:gd name="T39" fmla="*/ 36 h 119"/>
              <a:gd name="T40" fmla="*/ 54 w 121"/>
              <a:gd name="T41" fmla="*/ 42 h 119"/>
              <a:gd name="T42" fmla="*/ 43 w 121"/>
              <a:gd name="T43" fmla="*/ 42 h 119"/>
              <a:gd name="T44" fmla="*/ 43 w 121"/>
              <a:gd name="T45" fmla="*/ 53 h 119"/>
              <a:gd name="T46" fmla="*/ 45 w 121"/>
              <a:gd name="T47" fmla="*/ 54 h 119"/>
              <a:gd name="T48" fmla="*/ 36 w 121"/>
              <a:gd name="T49" fmla="*/ 51 h 119"/>
              <a:gd name="T50" fmla="*/ 110 w 121"/>
              <a:gd name="T51" fmla="*/ 107 h 119"/>
              <a:gd name="T52" fmla="*/ 94 w 121"/>
              <a:gd name="T53" fmla="*/ 107 h 119"/>
              <a:gd name="T54" fmla="*/ 70 w 121"/>
              <a:gd name="T55" fmla="*/ 83 h 119"/>
              <a:gd name="T56" fmla="*/ 67 w 121"/>
              <a:gd name="T57" fmla="*/ 76 h 119"/>
              <a:gd name="T58" fmla="*/ 71 w 121"/>
              <a:gd name="T59" fmla="*/ 80 h 119"/>
              <a:gd name="T60" fmla="*/ 82 w 121"/>
              <a:gd name="T61" fmla="*/ 80 h 119"/>
              <a:gd name="T62" fmla="*/ 82 w 121"/>
              <a:gd name="T63" fmla="*/ 69 h 119"/>
              <a:gd name="T64" fmla="*/ 77 w 121"/>
              <a:gd name="T65" fmla="*/ 64 h 119"/>
              <a:gd name="T66" fmla="*/ 85 w 121"/>
              <a:gd name="T67" fmla="*/ 68 h 119"/>
              <a:gd name="T68" fmla="*/ 109 w 121"/>
              <a:gd name="T69" fmla="*/ 92 h 119"/>
              <a:gd name="T70" fmla="*/ 110 w 121"/>
              <a:gd name="T71"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24出自【趣你的PPT】(微信:qunideppt)：最优质的PPT资源库"/>
          <p:cNvGrpSpPr/>
          <p:nvPr/>
        </p:nvGrpSpPr>
        <p:grpSpPr>
          <a:xfrm>
            <a:off x="4892695" y="2547065"/>
            <a:ext cx="543247" cy="497152"/>
            <a:chOff x="6726389" y="1486674"/>
            <a:chExt cx="411805" cy="376863"/>
          </a:xfrm>
          <a:solidFill>
            <a:schemeClr val="bg1"/>
          </a:solidFill>
        </p:grpSpPr>
        <p:sp>
          <p:nvSpPr>
            <p:cNvPr id="10" name="出自【趣你的PPT】(微信:qunideppt)：最优质的PPT资源库"/>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出自【趣你的PPT】(微信:qunideppt)：最优质的PPT资源库"/>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出自【趣你的PPT】(微信:qunideppt)：最优质的PPT资源库"/>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出自【趣你的PPT】(微信:qunideppt)：最优质的PPT资源库"/>
          <p:cNvSpPr>
            <a:spLocks noEditPoints="1"/>
          </p:cNvSpPr>
          <p:nvPr/>
        </p:nvSpPr>
        <p:spPr bwMode="auto">
          <a:xfrm>
            <a:off x="1540493" y="4278674"/>
            <a:ext cx="566292" cy="59263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29出自【趣你的PPT】(微信:qunideppt)：最优质的PPT资源库"/>
          <p:cNvGrpSpPr/>
          <p:nvPr/>
        </p:nvGrpSpPr>
        <p:grpSpPr>
          <a:xfrm>
            <a:off x="4950313" y="4316126"/>
            <a:ext cx="428013" cy="536662"/>
            <a:chOff x="5106627" y="2260366"/>
            <a:chExt cx="324452" cy="406813"/>
          </a:xfrm>
          <a:solidFill>
            <a:schemeClr val="bg1"/>
          </a:solidFill>
        </p:grpSpPr>
        <p:sp>
          <p:nvSpPr>
            <p:cNvPr id="15" name="出自【趣你的PPT】(微信:qunideppt)：最优质的PPT资源库"/>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出自【趣你的PPT】(微信:qunideppt)：最优质的PPT资源库"/>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出自【趣你的PPT】(微信:qunideppt)：最优质的PPT资源库"/>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出自【趣你的PPT】(微信:qunideppt)：最优质的PPT资源库"/>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34出自【趣你的PPT】(微信:qunideppt)：最优质的PPT资源库"/>
          <p:cNvGrpSpPr/>
          <p:nvPr/>
        </p:nvGrpSpPr>
        <p:grpSpPr>
          <a:xfrm>
            <a:off x="8295220" y="4431769"/>
            <a:ext cx="526783" cy="286440"/>
            <a:chOff x="7682273" y="3211260"/>
            <a:chExt cx="399324" cy="217134"/>
          </a:xfrm>
          <a:solidFill>
            <a:schemeClr val="bg1"/>
          </a:solidFill>
        </p:grpSpPr>
        <p:sp>
          <p:nvSpPr>
            <p:cNvPr id="20" name="出自【趣你的PPT】(微信:qunideppt)：最优质的PPT资源库"/>
            <p:cNvSpPr>
              <a:spLocks noEditPoints="1"/>
            </p:cNvSpPr>
            <p:nvPr/>
          </p:nvSpPr>
          <p:spPr bwMode="auto">
            <a:xfrm>
              <a:off x="7682273" y="3211260"/>
              <a:ext cx="289511" cy="217134"/>
            </a:xfrm>
            <a:custGeom>
              <a:avLst/>
              <a:gdLst>
                <a:gd name="T0" fmla="*/ 26 w 87"/>
                <a:gd name="T1" fmla="*/ 23 h 65"/>
                <a:gd name="T2" fmla="*/ 26 w 87"/>
                <a:gd name="T3" fmla="*/ 33 h 65"/>
                <a:gd name="T4" fmla="*/ 7 w 87"/>
                <a:gd name="T5" fmla="*/ 17 h 65"/>
                <a:gd name="T6" fmla="*/ 7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0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出自【趣你的PPT】(微信:qunideppt)：最优质的PPT资源库"/>
            <p:cNvSpPr>
              <a:spLocks noEditPoints="1"/>
            </p:cNvSpPr>
            <p:nvPr/>
          </p:nvSpPr>
          <p:spPr bwMode="auto">
            <a:xfrm>
              <a:off x="7981766" y="3368493"/>
              <a:ext cx="99831" cy="32446"/>
            </a:xfrm>
            <a:custGeom>
              <a:avLst/>
              <a:gdLst>
                <a:gd name="T0" fmla="*/ 0 w 30"/>
                <a:gd name="T1" fmla="*/ 10 h 10"/>
                <a:gd name="T2" fmla="*/ 30 w 30"/>
                <a:gd name="T3" fmla="*/ 10 h 10"/>
                <a:gd name="T4" fmla="*/ 30 w 30"/>
                <a:gd name="T5" fmla="*/ 0 h 10"/>
                <a:gd name="T6" fmla="*/ 0 w 30"/>
                <a:gd name="T7" fmla="*/ 0 h 10"/>
                <a:gd name="T8" fmla="*/ 0 w 30"/>
                <a:gd name="T9" fmla="*/ 10 h 10"/>
                <a:gd name="T10" fmla="*/ 25 w 30"/>
                <a:gd name="T11" fmla="*/ 2 h 10"/>
                <a:gd name="T12" fmla="*/ 28 w 30"/>
                <a:gd name="T13" fmla="*/ 5 h 10"/>
                <a:gd name="T14" fmla="*/ 25 w 30"/>
                <a:gd name="T15" fmla="*/ 8 h 10"/>
                <a:gd name="T16" fmla="*/ 22 w 30"/>
                <a:gd name="T17" fmla="*/ 5 h 10"/>
                <a:gd name="T18" fmla="*/ 25 w 3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出自【趣你的PPT】(微信:qunideppt)：最优质的PPT资源库"/>
            <p:cNvSpPr>
              <a:spLocks noEditPoints="1"/>
            </p:cNvSpPr>
            <p:nvPr/>
          </p:nvSpPr>
          <p:spPr bwMode="auto">
            <a:xfrm>
              <a:off x="7981766" y="3276150"/>
              <a:ext cx="99831" cy="32446"/>
            </a:xfrm>
            <a:custGeom>
              <a:avLst/>
              <a:gdLst>
                <a:gd name="T0" fmla="*/ 0 w 30"/>
                <a:gd name="T1" fmla="*/ 0 h 10"/>
                <a:gd name="T2" fmla="*/ 0 w 30"/>
                <a:gd name="T3" fmla="*/ 10 h 10"/>
                <a:gd name="T4" fmla="*/ 30 w 30"/>
                <a:gd name="T5" fmla="*/ 10 h 10"/>
                <a:gd name="T6" fmla="*/ 30 w 30"/>
                <a:gd name="T7" fmla="*/ 0 h 10"/>
                <a:gd name="T8" fmla="*/ 0 w 30"/>
                <a:gd name="T9" fmla="*/ 0 h 10"/>
                <a:gd name="T10" fmla="*/ 25 w 30"/>
                <a:gd name="T11" fmla="*/ 8 h 10"/>
                <a:gd name="T12" fmla="*/ 22 w 30"/>
                <a:gd name="T13" fmla="*/ 5 h 10"/>
                <a:gd name="T14" fmla="*/ 25 w 30"/>
                <a:gd name="T15" fmla="*/ 3 h 10"/>
                <a:gd name="T16" fmla="*/ 28 w 30"/>
                <a:gd name="T17" fmla="*/ 5 h 10"/>
                <a:gd name="T18" fmla="*/ 25 w 30"/>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grpFill/>
            <a:ln>
              <a:noFill/>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38出自【趣你的PPT】(微信:qunideppt)：最优质的PPT资源库"/>
          <p:cNvGrpSpPr/>
          <p:nvPr/>
        </p:nvGrpSpPr>
        <p:grpSpPr>
          <a:xfrm>
            <a:off x="1540493" y="2476279"/>
            <a:ext cx="566292" cy="638727"/>
            <a:chOff x="5513440" y="1766202"/>
            <a:chExt cx="429274" cy="484183"/>
          </a:xfrm>
          <a:solidFill>
            <a:schemeClr val="bg1"/>
          </a:solidFill>
        </p:grpSpPr>
        <p:sp>
          <p:nvSpPr>
            <p:cNvPr id="24" name="出自【趣你的PPT】(微信:qunideppt)：最优质的PPT资源库"/>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出自【趣你的PPT】(微信:qunideppt)：最优质的PPT资源库"/>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出自【趣你的PPT】(微信:qunideppt)：最优质的PPT资源库"/>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出自【趣你的PPT】(微信:qunideppt)：最优质的PPT资源库"/>
          <p:cNvSpPr txBox="1"/>
          <p:nvPr/>
        </p:nvSpPr>
        <p:spPr>
          <a:xfrm>
            <a:off x="2507384" y="243816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出自【趣你的PPT】(微信:qunideppt)：最优质的PPT资源库"/>
          <p:cNvSpPr txBox="1"/>
          <p:nvPr/>
        </p:nvSpPr>
        <p:spPr>
          <a:xfrm>
            <a:off x="2492659" y="274910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出自【趣你的PPT】(微信:qunideppt)：最优质的PPT资源库"/>
          <p:cNvSpPr txBox="1"/>
          <p:nvPr/>
        </p:nvSpPr>
        <p:spPr>
          <a:xfrm>
            <a:off x="5845708" y="243816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出自【趣你的PPT】(微信:qunideppt)：最优质的PPT资源库"/>
          <p:cNvSpPr txBox="1"/>
          <p:nvPr/>
        </p:nvSpPr>
        <p:spPr>
          <a:xfrm>
            <a:off x="5830983" y="274910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出自【趣你的PPT】(微信:qunideppt)：最优质的PPT资源库"/>
          <p:cNvSpPr txBox="1"/>
          <p:nvPr/>
        </p:nvSpPr>
        <p:spPr>
          <a:xfrm>
            <a:off x="9218062" y="243816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出自【趣你的PPT】(微信:qunideppt)：最优质的PPT资源库"/>
          <p:cNvSpPr txBox="1"/>
          <p:nvPr/>
        </p:nvSpPr>
        <p:spPr>
          <a:xfrm>
            <a:off x="9203337" y="274910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出自【趣你的PPT】(微信:qunideppt)：最优质的PPT资源库"/>
          <p:cNvSpPr txBox="1"/>
          <p:nvPr/>
        </p:nvSpPr>
        <p:spPr>
          <a:xfrm>
            <a:off x="2507384" y="421147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出自【趣你的PPT】(微信:qunideppt)：最优质的PPT资源库"/>
          <p:cNvSpPr txBox="1"/>
          <p:nvPr/>
        </p:nvSpPr>
        <p:spPr>
          <a:xfrm>
            <a:off x="2492659" y="452241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出自【趣你的PPT】(微信:qunideppt)：最优质的PPT资源库"/>
          <p:cNvSpPr txBox="1"/>
          <p:nvPr/>
        </p:nvSpPr>
        <p:spPr>
          <a:xfrm>
            <a:off x="5845708" y="421147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出自【趣你的PPT】(微信:qunideppt)：最优质的PPT资源库"/>
          <p:cNvSpPr txBox="1"/>
          <p:nvPr/>
        </p:nvSpPr>
        <p:spPr>
          <a:xfrm>
            <a:off x="5830983" y="452241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出自【趣你的PPT】(微信:qunideppt)：最优质的PPT资源库"/>
          <p:cNvSpPr txBox="1"/>
          <p:nvPr/>
        </p:nvSpPr>
        <p:spPr>
          <a:xfrm>
            <a:off x="9218062" y="4211479"/>
            <a:ext cx="129528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出自【趣你的PPT】(微信:qunideppt)：最优质的PPT资源库"/>
          <p:cNvSpPr txBox="1"/>
          <p:nvPr/>
        </p:nvSpPr>
        <p:spPr>
          <a:xfrm>
            <a:off x="9203337" y="4522419"/>
            <a:ext cx="1545783" cy="553998"/>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出自【趣你的PPT】(微信:qunideppt)：最优质的PPT资源库"/>
          <p:cNvSpPr/>
          <p:nvPr/>
        </p:nvSpPr>
        <p:spPr>
          <a:xfrm>
            <a:off x="880669" y="1397725"/>
            <a:ext cx="1349829" cy="9797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出自【趣你的PPT】(微信:qunideppt)：最优质的PPT资源库"/>
          <p:cNvSpPr/>
          <p:nvPr/>
        </p:nvSpPr>
        <p:spPr>
          <a:xfrm>
            <a:off x="2331718" y="1397725"/>
            <a:ext cx="8969830" cy="9797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出自【趣你的PPT】(微信:qunideppt)：最优质的PPT资源库"/>
          <p:cNvSpPr txBox="1"/>
          <p:nvPr/>
        </p:nvSpPr>
        <p:spPr>
          <a:xfrm>
            <a:off x="880669" y="4161313"/>
            <a:ext cx="1895237" cy="338554"/>
          </a:xfrm>
          <a:prstGeom prst="rect">
            <a:avLst/>
          </a:prstGeom>
          <a:noFill/>
        </p:spPr>
        <p:txBody>
          <a:bodyPr wrap="squar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39" name="出自【趣你的PPT】(微信:qunideppt)：最优质的PPT资源库"/>
          <p:cNvSpPr txBox="1"/>
          <p:nvPr/>
        </p:nvSpPr>
        <p:spPr>
          <a:xfrm>
            <a:off x="880669" y="4499867"/>
            <a:ext cx="2550508" cy="523220"/>
          </a:xfrm>
          <a:prstGeom prst="rect">
            <a:avLst/>
          </a:prstGeom>
          <a:noFill/>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p>
        </p:txBody>
      </p:sp>
      <p:sp>
        <p:nvSpPr>
          <p:cNvPr id="70" name="出自【趣你的PPT】(微信:qunideppt)：最优质的PPT资源库"/>
          <p:cNvSpPr txBox="1"/>
          <p:nvPr/>
        </p:nvSpPr>
        <p:spPr>
          <a:xfrm>
            <a:off x="3431177" y="4161313"/>
            <a:ext cx="1895237" cy="338554"/>
          </a:xfrm>
          <a:prstGeom prst="rect">
            <a:avLst/>
          </a:prstGeom>
          <a:noFill/>
        </p:spPr>
        <p:txBody>
          <a:bodyPr wrap="squar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74" name="出自【趣你的PPT】(微信:qunideppt)：最优质的PPT资源库"/>
          <p:cNvSpPr txBox="1"/>
          <p:nvPr/>
        </p:nvSpPr>
        <p:spPr>
          <a:xfrm>
            <a:off x="3431177" y="4499867"/>
            <a:ext cx="2550508" cy="523220"/>
          </a:xfrm>
          <a:prstGeom prst="rect">
            <a:avLst/>
          </a:prstGeom>
          <a:noFill/>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p>
        </p:txBody>
      </p:sp>
      <p:sp>
        <p:nvSpPr>
          <p:cNvPr id="75" name="出自【趣你的PPT】(微信:qunideppt)：最优质的PPT资源库"/>
          <p:cNvSpPr txBox="1"/>
          <p:nvPr/>
        </p:nvSpPr>
        <p:spPr>
          <a:xfrm>
            <a:off x="6091108" y="4161313"/>
            <a:ext cx="1895237" cy="338554"/>
          </a:xfrm>
          <a:prstGeom prst="rect">
            <a:avLst/>
          </a:prstGeom>
          <a:noFill/>
        </p:spPr>
        <p:txBody>
          <a:bodyPr wrap="squar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76" name="出自【趣你的PPT】(微信:qunideppt)：最优质的PPT资源库"/>
          <p:cNvSpPr txBox="1"/>
          <p:nvPr/>
        </p:nvSpPr>
        <p:spPr>
          <a:xfrm>
            <a:off x="6091108" y="4499867"/>
            <a:ext cx="2550508" cy="523220"/>
          </a:xfrm>
          <a:prstGeom prst="rect">
            <a:avLst/>
          </a:prstGeom>
          <a:noFill/>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p>
        </p:txBody>
      </p:sp>
      <p:sp>
        <p:nvSpPr>
          <p:cNvPr id="77" name="出自【趣你的PPT】(微信:qunideppt)：最优质的PPT资源库"/>
          <p:cNvSpPr txBox="1"/>
          <p:nvPr/>
        </p:nvSpPr>
        <p:spPr>
          <a:xfrm>
            <a:off x="8751040" y="4161313"/>
            <a:ext cx="1895237" cy="338554"/>
          </a:xfrm>
          <a:prstGeom prst="rect">
            <a:avLst/>
          </a:prstGeom>
          <a:noFill/>
        </p:spPr>
        <p:txBody>
          <a:bodyPr wrap="squar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78" name="出自【趣你的PPT】(微信:qunideppt)：最优质的PPT资源库"/>
          <p:cNvSpPr txBox="1"/>
          <p:nvPr/>
        </p:nvSpPr>
        <p:spPr>
          <a:xfrm>
            <a:off x="8751040" y="4499867"/>
            <a:ext cx="2550508" cy="523220"/>
          </a:xfrm>
          <a:prstGeom prst="rect">
            <a:avLst/>
          </a:prstGeom>
          <a:noFill/>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p>
        </p:txBody>
      </p:sp>
      <p:pic>
        <p:nvPicPr>
          <p:cNvPr id="16" name="出自【趣你的PPT】(微信:qunideppt)：最优质的PPT资源库"/>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669" y="2485571"/>
            <a:ext cx="2541815" cy="1409870"/>
          </a:xfrm>
          <a:prstGeom prst="rect">
            <a:avLst/>
          </a:prstGeom>
        </p:spPr>
      </p:pic>
      <p:pic>
        <p:nvPicPr>
          <p:cNvPr id="17" name="出自【趣你的PPT】(微信:qunideppt)：最优质的PPT资源库"/>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4259" y="2485572"/>
            <a:ext cx="2586849" cy="1409869"/>
          </a:xfrm>
          <a:prstGeom prst="rect">
            <a:avLst/>
          </a:prstGeom>
        </p:spPr>
      </p:pic>
      <p:pic>
        <p:nvPicPr>
          <p:cNvPr id="18" name="出自【趣你的PPT】(微信:qunideppt)：最优质的PPT资源库"/>
          <p:cNvPicPr>
            <a:picLocks noChangeAspect="1"/>
          </p:cNvPicPr>
          <p:nvPr/>
        </p:nvPicPr>
        <p:blipFill rotWithShape="1">
          <a:blip r:embed="rId4" cstate="print">
            <a:extLst>
              <a:ext uri="{28A0092B-C50C-407E-A947-70E740481C1C}">
                <a14:useLocalDpi xmlns:a14="http://schemas.microsoft.com/office/drawing/2010/main" val="0"/>
              </a:ext>
            </a:extLst>
          </a:blip>
          <a:srcRect r="7767"/>
          <a:stretch>
            <a:fillRect/>
          </a:stretch>
        </p:blipFill>
        <p:spPr>
          <a:xfrm>
            <a:off x="6164058" y="2485571"/>
            <a:ext cx="2514034" cy="1409870"/>
          </a:xfrm>
          <a:prstGeom prst="rect">
            <a:avLst/>
          </a:prstGeom>
        </p:spPr>
      </p:pic>
      <p:pic>
        <p:nvPicPr>
          <p:cNvPr id="19" name="出自【趣你的PPT】(微信:qunideppt)：最优质的PPT资源库"/>
          <p:cNvPicPr>
            <a:picLocks noChangeAspect="1"/>
          </p:cNvPicPr>
          <p:nvPr/>
        </p:nvPicPr>
        <p:blipFill rotWithShape="1">
          <a:blip r:embed="rId5" cstate="print">
            <a:extLst>
              <a:ext uri="{28A0092B-C50C-407E-A947-70E740481C1C}">
                <a14:useLocalDpi xmlns:a14="http://schemas.microsoft.com/office/drawing/2010/main" val="0"/>
              </a:ext>
            </a:extLst>
          </a:blip>
          <a:srcRect b="17954"/>
          <a:stretch>
            <a:fillRect/>
          </a:stretch>
        </p:blipFill>
        <p:spPr>
          <a:xfrm>
            <a:off x="8751038" y="2485571"/>
            <a:ext cx="2550509" cy="1409870"/>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出自【趣你的PPT】(微信:qunideppt)：最优质的PPT资源库"/>
          <p:cNvPicPr>
            <a:picLocks noChangeAspect="1"/>
          </p:cNvPicPr>
          <p:nvPr/>
        </p:nvPicPr>
        <p:blipFill rotWithShape="1">
          <a:blip r:embed="rId2">
            <a:extLst>
              <a:ext uri="{28A0092B-C50C-407E-A947-70E740481C1C}">
                <a14:useLocalDpi xmlns:a14="http://schemas.microsoft.com/office/drawing/2010/main" val="0"/>
              </a:ext>
            </a:extLst>
          </a:blip>
          <a:srcRect t="26386" r="32137" b="17389"/>
          <a:stretch>
            <a:fillRect/>
          </a:stretch>
        </p:blipFill>
        <p:spPr>
          <a:xfrm>
            <a:off x="0" y="1874176"/>
            <a:ext cx="8273845" cy="3847174"/>
          </a:xfrm>
          <a:prstGeom prst="rect">
            <a:avLst/>
          </a:prstGeom>
        </p:spPr>
      </p:pic>
      <p:sp>
        <p:nvSpPr>
          <p:cNvPr id="3" name="出自【趣你的PPT】(微信:qunideppt)：最优质的PPT资源库"/>
          <p:cNvSpPr/>
          <p:nvPr/>
        </p:nvSpPr>
        <p:spPr bwMode="auto">
          <a:xfrm>
            <a:off x="8112125" y="1874176"/>
            <a:ext cx="4056063" cy="3853259"/>
          </a:xfrm>
          <a:prstGeom prst="rect">
            <a:avLst/>
          </a:prstGeom>
          <a:solidFill>
            <a:schemeClr val="accent2"/>
          </a:solidFill>
          <a:ln w="9525">
            <a:noFill/>
            <a:round/>
          </a:ln>
        </p:spPr>
        <p:txBody>
          <a:bodyPr vert="horz" wrap="square" lIns="121682" tIns="60841" rIns="121682" bIns="60841" numCol="1" rtlCol="0" anchor="t" anchorCtr="0" compatLnSpc="1"/>
          <a:lstStyle/>
          <a:p>
            <a:pPr algn="ctr" defTabSz="1217295">
              <a:defRPr/>
            </a:pPr>
            <a:endParaRPr lang="en-US" sz="3190" kern="0">
              <a:solidFill>
                <a:srgbClr val="262626"/>
              </a:solidFill>
            </a:endParaRPr>
          </a:p>
        </p:txBody>
      </p:sp>
      <p:sp>
        <p:nvSpPr>
          <p:cNvPr id="4" name="出自【趣你的PPT】(微信:qunideppt)：最优质的PPT资源库"/>
          <p:cNvSpPr/>
          <p:nvPr/>
        </p:nvSpPr>
        <p:spPr bwMode="auto">
          <a:xfrm>
            <a:off x="1791428" y="1874177"/>
            <a:ext cx="4204785" cy="1926630"/>
          </a:xfrm>
          <a:prstGeom prst="rect">
            <a:avLst/>
          </a:prstGeom>
          <a:solidFill>
            <a:schemeClr val="accent2"/>
          </a:solidFill>
          <a:ln w="9525">
            <a:noFill/>
            <a:round/>
          </a:ln>
        </p:spPr>
        <p:txBody>
          <a:bodyPr vert="horz" wrap="square" lIns="121682" tIns="60841" rIns="121682" bIns="60841" numCol="1" rtlCol="0" anchor="t" anchorCtr="0" compatLnSpc="1"/>
          <a:lstStyle/>
          <a:p>
            <a:pPr algn="ctr" defTabSz="1217295">
              <a:defRPr/>
            </a:pPr>
            <a:endParaRPr lang="en-US" sz="3190" kern="0">
              <a:solidFill>
                <a:srgbClr val="262626"/>
              </a:solidFill>
            </a:endParaRPr>
          </a:p>
        </p:txBody>
      </p:sp>
      <p:sp>
        <p:nvSpPr>
          <p:cNvPr id="5" name="出自【趣你的PPT】(微信:qunideppt)：最优质的PPT资源库"/>
          <p:cNvSpPr>
            <a:spLocks noEditPoints="1"/>
          </p:cNvSpPr>
          <p:nvPr/>
        </p:nvSpPr>
        <p:spPr bwMode="auto">
          <a:xfrm>
            <a:off x="2636441" y="2525623"/>
            <a:ext cx="860646" cy="57030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w="9525">
            <a:noFill/>
            <a:round/>
          </a:ln>
        </p:spPr>
        <p:txBody>
          <a:bodyPr vert="horz" wrap="square" lIns="121682" tIns="60841" rIns="121682" bIns="60841" numCol="1" anchor="t" anchorCtr="0" compatLnSpc="1"/>
          <a:lstStyle/>
          <a:p>
            <a:pPr defTabSz="1217295">
              <a:defRPr/>
            </a:pPr>
            <a:endParaRPr lang="en-US" sz="3190" kern="0">
              <a:solidFill>
                <a:srgbClr val="262626"/>
              </a:solidFill>
            </a:endParaRPr>
          </a:p>
        </p:txBody>
      </p:sp>
      <p:sp>
        <p:nvSpPr>
          <p:cNvPr id="6" name="出自【趣你的PPT】(微信:qunideppt)：最优质的PPT资源库"/>
          <p:cNvSpPr/>
          <p:nvPr/>
        </p:nvSpPr>
        <p:spPr bwMode="auto">
          <a:xfrm>
            <a:off x="0" y="3800805"/>
            <a:ext cx="2636441" cy="1926629"/>
          </a:xfrm>
          <a:prstGeom prst="rect">
            <a:avLst/>
          </a:prstGeom>
          <a:solidFill>
            <a:schemeClr val="tx1">
              <a:lumMod val="85000"/>
              <a:lumOff val="15000"/>
            </a:schemeClr>
          </a:solidFill>
          <a:ln w="9525">
            <a:noFill/>
            <a:round/>
          </a:ln>
        </p:spPr>
        <p:txBody>
          <a:bodyPr vert="horz" wrap="square" lIns="121682" tIns="60841" rIns="121682" bIns="60841" numCol="1" rtlCol="0" anchor="t" anchorCtr="0" compatLnSpc="1"/>
          <a:lstStyle/>
          <a:p>
            <a:pPr algn="ctr" defTabSz="1217295">
              <a:defRPr/>
            </a:pPr>
            <a:endParaRPr lang="en-US" sz="3190" kern="0">
              <a:solidFill>
                <a:srgbClr val="262626"/>
              </a:solidFill>
            </a:endParaRPr>
          </a:p>
        </p:txBody>
      </p:sp>
      <p:sp>
        <p:nvSpPr>
          <p:cNvPr id="7" name="出自【趣你的PPT】(微信:qunideppt)：最优质的PPT资源库"/>
          <p:cNvSpPr>
            <a:spLocks noEditPoints="1"/>
          </p:cNvSpPr>
          <p:nvPr/>
        </p:nvSpPr>
        <p:spPr bwMode="auto">
          <a:xfrm>
            <a:off x="1049996" y="4106264"/>
            <a:ext cx="536449" cy="656999"/>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682" tIns="60841" rIns="121682" bIns="60841" numCol="1" anchor="t" anchorCtr="0" compatLnSpc="1"/>
          <a:lstStyle/>
          <a:p>
            <a:pPr defTabSz="1217295">
              <a:defRPr/>
            </a:pPr>
            <a:endParaRPr lang="en-US" sz="3190" kern="0">
              <a:solidFill>
                <a:prstClr val="black">
                  <a:lumMod val="85000"/>
                  <a:lumOff val="15000"/>
                </a:prstClr>
              </a:solidFill>
            </a:endParaRPr>
          </a:p>
        </p:txBody>
      </p:sp>
      <p:sp>
        <p:nvSpPr>
          <p:cNvPr id="8" name="出自【趣你的PPT】(微信:qunideppt)：最优质的PPT资源库"/>
          <p:cNvSpPr/>
          <p:nvPr/>
        </p:nvSpPr>
        <p:spPr bwMode="auto">
          <a:xfrm>
            <a:off x="5475684" y="3800804"/>
            <a:ext cx="2636441" cy="1926628"/>
          </a:xfrm>
          <a:prstGeom prst="rect">
            <a:avLst/>
          </a:prstGeom>
          <a:solidFill>
            <a:schemeClr val="tx1">
              <a:lumMod val="85000"/>
              <a:lumOff val="15000"/>
            </a:schemeClr>
          </a:solidFill>
          <a:ln w="9525">
            <a:noFill/>
            <a:round/>
          </a:ln>
        </p:spPr>
        <p:txBody>
          <a:bodyPr vert="horz" wrap="square" lIns="121682" tIns="60841" rIns="121682" bIns="60841" numCol="1" rtlCol="0" anchor="t" anchorCtr="0" compatLnSpc="1"/>
          <a:lstStyle/>
          <a:p>
            <a:pPr algn="ctr" defTabSz="1217295">
              <a:defRPr/>
            </a:pPr>
            <a:endParaRPr lang="en-US" sz="3190" kern="0">
              <a:solidFill>
                <a:srgbClr val="262626"/>
              </a:solidFill>
            </a:endParaRPr>
          </a:p>
        </p:txBody>
      </p:sp>
      <p:sp>
        <p:nvSpPr>
          <p:cNvPr id="9" name="出自【趣你的PPT】(微信:qunideppt)：最优质的PPT资源库"/>
          <p:cNvSpPr>
            <a:spLocks noEditPoints="1"/>
          </p:cNvSpPr>
          <p:nvPr/>
        </p:nvSpPr>
        <p:spPr bwMode="auto">
          <a:xfrm>
            <a:off x="6500932" y="4119564"/>
            <a:ext cx="585951" cy="63040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682" tIns="60841" rIns="121682" bIns="60841" numCol="1" anchor="t" anchorCtr="0" compatLnSpc="1"/>
          <a:lstStyle/>
          <a:p>
            <a:pPr defTabSz="1217295">
              <a:defRPr/>
            </a:pPr>
            <a:endParaRPr lang="en-US" sz="3190" kern="0">
              <a:solidFill>
                <a:prstClr val="black">
                  <a:lumMod val="85000"/>
                  <a:lumOff val="15000"/>
                </a:prstClr>
              </a:solidFill>
            </a:endParaRPr>
          </a:p>
        </p:txBody>
      </p:sp>
      <p:sp>
        <p:nvSpPr>
          <p:cNvPr id="10" name="出自【趣你的PPT】(微信:qunideppt)：最优质的PPT资源库"/>
          <p:cNvSpPr/>
          <p:nvPr/>
        </p:nvSpPr>
        <p:spPr>
          <a:xfrm>
            <a:off x="8896691" y="3198771"/>
            <a:ext cx="2652659"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出自【趣你的PPT】(微信:qunideppt)：最优质的PPT资源库"/>
          <p:cNvSpPr txBox="1"/>
          <p:nvPr/>
        </p:nvSpPr>
        <p:spPr>
          <a:xfrm>
            <a:off x="630114" y="5010063"/>
            <a:ext cx="1376899"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出自【趣你的PPT】(微信:qunideppt)：最优质的PPT资源库"/>
          <p:cNvSpPr txBox="1"/>
          <p:nvPr/>
        </p:nvSpPr>
        <p:spPr>
          <a:xfrm>
            <a:off x="634195" y="5295968"/>
            <a:ext cx="1570853" cy="184666"/>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出自【趣你的PPT】(微信:qunideppt)：最优质的PPT资源库"/>
          <p:cNvSpPr txBox="1"/>
          <p:nvPr/>
        </p:nvSpPr>
        <p:spPr>
          <a:xfrm>
            <a:off x="3984894" y="2625360"/>
            <a:ext cx="1376899"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出自【趣你的PPT】(微信:qunideppt)：最优质的PPT资源库"/>
          <p:cNvSpPr txBox="1"/>
          <p:nvPr/>
        </p:nvSpPr>
        <p:spPr>
          <a:xfrm>
            <a:off x="3988975" y="2911265"/>
            <a:ext cx="1570853" cy="184666"/>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出自【趣你的PPT】(微信:qunideppt)：最优质的PPT资源库"/>
          <p:cNvSpPr txBox="1"/>
          <p:nvPr/>
        </p:nvSpPr>
        <p:spPr>
          <a:xfrm>
            <a:off x="6079343" y="5010063"/>
            <a:ext cx="1376899"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出自【趣你的PPT】(微信:qunideppt)：最优质的PPT资源库"/>
          <p:cNvSpPr txBox="1"/>
          <p:nvPr/>
        </p:nvSpPr>
        <p:spPr>
          <a:xfrm>
            <a:off x="6083424" y="5295968"/>
            <a:ext cx="1570853" cy="184666"/>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32500" t="1556" r="26375" b="25333"/>
          <a:stretch>
            <a:fillRect/>
          </a:stretch>
        </p:blipFill>
        <p:spPr>
          <a:xfrm>
            <a:off x="4594860" y="1280160"/>
            <a:ext cx="3002280" cy="300228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a:ln w="12700">
            <a:solidFill>
              <a:srgbClr val="AB9A90"/>
            </a:solidFill>
          </a:ln>
        </p:spPr>
      </p:pic>
      <p:cxnSp>
        <p:nvCxnSpPr>
          <p:cNvPr id="5" name="直接连接符 4"/>
          <p:cNvCxnSpPr/>
          <p:nvPr/>
        </p:nvCxnSpPr>
        <p:spPr>
          <a:xfrm>
            <a:off x="4521469" y="5539342"/>
            <a:ext cx="3048000" cy="0"/>
          </a:xfrm>
          <a:prstGeom prst="line">
            <a:avLst/>
          </a:prstGeom>
          <a:ln w="12700">
            <a:solidFill>
              <a:srgbClr val="9C887C"/>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38713" y="5628257"/>
            <a:ext cx="3058427"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单击此处添加标题</a:t>
            </a:r>
          </a:p>
        </p:txBody>
      </p:sp>
      <p:sp>
        <p:nvSpPr>
          <p:cNvPr id="9" name="文本框 8"/>
          <p:cNvSpPr txBox="1"/>
          <p:nvPr/>
        </p:nvSpPr>
        <p:spPr>
          <a:xfrm>
            <a:off x="5234941" y="5077677"/>
            <a:ext cx="1666776"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第二章</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出自【趣你的PPT】(微信:qunideppt)：最优质的PPT资源库"/>
          <p:cNvGrpSpPr/>
          <p:nvPr/>
        </p:nvGrpSpPr>
        <p:grpSpPr>
          <a:xfrm>
            <a:off x="3814177" y="2522822"/>
            <a:ext cx="4481434" cy="3752402"/>
            <a:chOff x="3272121" y="1995493"/>
            <a:chExt cx="5633241" cy="4716835"/>
          </a:xfrm>
        </p:grpSpPr>
        <p:grpSp>
          <p:nvGrpSpPr>
            <p:cNvPr id="3" name="组合 2"/>
            <p:cNvGrpSpPr/>
            <p:nvPr/>
          </p:nvGrpSpPr>
          <p:grpSpPr>
            <a:xfrm>
              <a:off x="3631131" y="3392746"/>
              <a:ext cx="5224079" cy="3319582"/>
              <a:chOff x="3631131" y="3392746"/>
              <a:chExt cx="5224079" cy="3319582"/>
            </a:xfrm>
          </p:grpSpPr>
          <p:sp>
            <p:nvSpPr>
              <p:cNvPr id="35" name="出自【趣你的PPT】(微信:qunideppt)：最优质的PPT资源库"/>
              <p:cNvSpPr/>
              <p:nvPr/>
            </p:nvSpPr>
            <p:spPr>
              <a:xfrm>
                <a:off x="3631131" y="6276289"/>
                <a:ext cx="5224079" cy="436039"/>
              </a:xfrm>
              <a:custGeom>
                <a:avLst/>
                <a:gdLst>
                  <a:gd name="connsiteX0" fmla="*/ 2588096 w 5224079"/>
                  <a:gd name="connsiteY0" fmla="*/ 0 h 1804572"/>
                  <a:gd name="connsiteX1" fmla="*/ 5156688 w 5224079"/>
                  <a:gd name="connsiteY1" fmla="*/ 1628460 h 1804572"/>
                  <a:gd name="connsiteX2" fmla="*/ 5224079 w 5224079"/>
                  <a:gd name="connsiteY2" fmla="*/ 1804572 h 1804572"/>
                  <a:gd name="connsiteX3" fmla="*/ 4992648 w 5224079"/>
                  <a:gd name="connsiteY3" fmla="*/ 1660803 h 1804572"/>
                  <a:gd name="connsiteX4" fmla="*/ 2511317 w 5224079"/>
                  <a:gd name="connsiteY4" fmla="*/ 1051948 h 1804572"/>
                  <a:gd name="connsiteX5" fmla="*/ 29987 w 5224079"/>
                  <a:gd name="connsiteY5" fmla="*/ 1660803 h 1804572"/>
                  <a:gd name="connsiteX6" fmla="*/ 0 w 5224079"/>
                  <a:gd name="connsiteY6" fmla="*/ 1679431 h 1804572"/>
                  <a:gd name="connsiteX7" fmla="*/ 19505 w 5224079"/>
                  <a:gd name="connsiteY7" fmla="*/ 1628460 h 1804572"/>
                  <a:gd name="connsiteX8" fmla="*/ 2588096 w 5224079"/>
                  <a:gd name="connsiteY8" fmla="*/ 0 h 1804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4079" h="1804572">
                    <a:moveTo>
                      <a:pt x="2588096" y="0"/>
                    </a:moveTo>
                    <a:cubicBezTo>
                      <a:pt x="3742782" y="0"/>
                      <a:pt x="4733498" y="671482"/>
                      <a:pt x="5156688" y="1628460"/>
                    </a:cubicBezTo>
                    <a:lnTo>
                      <a:pt x="5224079" y="1804572"/>
                    </a:lnTo>
                    <a:lnTo>
                      <a:pt x="4992648" y="1660803"/>
                    </a:lnTo>
                    <a:cubicBezTo>
                      <a:pt x="4318343" y="1280439"/>
                      <a:pt x="3453869" y="1051948"/>
                      <a:pt x="2511317" y="1051948"/>
                    </a:cubicBezTo>
                    <a:cubicBezTo>
                      <a:pt x="1568766" y="1051948"/>
                      <a:pt x="704291" y="1280439"/>
                      <a:pt x="29987" y="1660803"/>
                    </a:cubicBezTo>
                    <a:lnTo>
                      <a:pt x="0" y="1679431"/>
                    </a:lnTo>
                    <a:lnTo>
                      <a:pt x="19505" y="1628460"/>
                    </a:lnTo>
                    <a:cubicBezTo>
                      <a:pt x="442694" y="671482"/>
                      <a:pt x="1433410" y="0"/>
                      <a:pt x="258809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6" name="出自【趣你的PPT】(微信:qunideppt)：最优质的PPT资源库"/>
              <p:cNvSpPr/>
              <p:nvPr/>
            </p:nvSpPr>
            <p:spPr>
              <a:xfrm>
                <a:off x="5500914" y="3392746"/>
                <a:ext cx="1175657" cy="2982236"/>
              </a:xfrm>
              <a:custGeom>
                <a:avLst/>
                <a:gdLst>
                  <a:gd name="connsiteX0" fmla="*/ 617691 w 1175657"/>
                  <a:gd name="connsiteY0" fmla="*/ 0 h 2982236"/>
                  <a:gd name="connsiteX1" fmla="*/ 793031 w 1175657"/>
                  <a:gd name="connsiteY1" fmla="*/ 1653582 h 2982236"/>
                  <a:gd name="connsiteX2" fmla="*/ 870506 w 1175657"/>
                  <a:gd name="connsiteY2" fmla="*/ 1506679 h 2982236"/>
                  <a:gd name="connsiteX3" fmla="*/ 1175657 w 1175657"/>
                  <a:gd name="connsiteY3" fmla="*/ 758339 h 2982236"/>
                  <a:gd name="connsiteX4" fmla="*/ 1103086 w 1175657"/>
                  <a:gd name="connsiteY4" fmla="*/ 2982236 h 2982236"/>
                  <a:gd name="connsiteX5" fmla="*/ 319314 w 1175657"/>
                  <a:gd name="connsiteY5" fmla="*/ 2953207 h 2982236"/>
                  <a:gd name="connsiteX6" fmla="*/ 0 w 1175657"/>
                  <a:gd name="connsiteY6" fmla="*/ 758339 h 2982236"/>
                  <a:gd name="connsiteX7" fmla="*/ 386688 w 1175657"/>
                  <a:gd name="connsiteY7" fmla="*/ 1584495 h 2982236"/>
                  <a:gd name="connsiteX8" fmla="*/ 439166 w 1175657"/>
                  <a:gd name="connsiteY8" fmla="*/ 1683616 h 2982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5657" h="2982236">
                    <a:moveTo>
                      <a:pt x="617691" y="0"/>
                    </a:moveTo>
                    <a:lnTo>
                      <a:pt x="793031" y="1653582"/>
                    </a:lnTo>
                    <a:lnTo>
                      <a:pt x="870506" y="1506679"/>
                    </a:lnTo>
                    <a:cubicBezTo>
                      <a:pt x="953407" y="1335112"/>
                      <a:pt x="1052286" y="1090354"/>
                      <a:pt x="1175657" y="758339"/>
                    </a:cubicBezTo>
                    <a:cubicBezTo>
                      <a:pt x="1016000" y="1485124"/>
                      <a:pt x="696686" y="1689395"/>
                      <a:pt x="1103086" y="2982236"/>
                    </a:cubicBezTo>
                    <a:lnTo>
                      <a:pt x="319314" y="2953207"/>
                    </a:lnTo>
                    <a:cubicBezTo>
                      <a:pt x="416076" y="1945812"/>
                      <a:pt x="106438" y="1489962"/>
                      <a:pt x="0" y="758339"/>
                    </a:cubicBezTo>
                    <a:cubicBezTo>
                      <a:pt x="173869" y="1089446"/>
                      <a:pt x="289625" y="1386536"/>
                      <a:pt x="386688" y="1584495"/>
                    </a:cubicBezTo>
                    <a:lnTo>
                      <a:pt x="439166" y="168361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4" name="组合 3"/>
            <p:cNvGrpSpPr/>
            <p:nvPr/>
          </p:nvGrpSpPr>
          <p:grpSpPr>
            <a:xfrm>
              <a:off x="3272121" y="1995493"/>
              <a:ext cx="5633241" cy="3251854"/>
              <a:chOff x="3410573" y="1824233"/>
              <a:chExt cx="5633241" cy="3251854"/>
            </a:xfrm>
          </p:grpSpPr>
          <p:grpSp>
            <p:nvGrpSpPr>
              <p:cNvPr id="5" name="组合 4"/>
              <p:cNvGrpSpPr/>
              <p:nvPr/>
            </p:nvGrpSpPr>
            <p:grpSpPr>
              <a:xfrm>
                <a:off x="3410573" y="2967327"/>
                <a:ext cx="2108759" cy="2108759"/>
                <a:chOff x="3410573" y="2967327"/>
                <a:chExt cx="2108759" cy="2108759"/>
              </a:xfrm>
            </p:grpSpPr>
            <p:sp>
              <p:nvSpPr>
                <p:cNvPr id="29" name="出自【趣你的PPT】(微信:qunideppt)：最优质的PPT资源库"/>
                <p:cNvSpPr/>
                <p:nvPr/>
              </p:nvSpPr>
              <p:spPr>
                <a:xfrm rot="18900000">
                  <a:off x="3410573" y="2967327"/>
                  <a:ext cx="2108759" cy="2108759"/>
                </a:xfrm>
                <a:custGeom>
                  <a:avLst/>
                  <a:gdLst>
                    <a:gd name="connsiteX0" fmla="*/ 0 w 2158189"/>
                    <a:gd name="connsiteY0" fmla="*/ 2158189 h 2158189"/>
                    <a:gd name="connsiteX1" fmla="*/ 0 w 2158189"/>
                    <a:gd name="connsiteY1" fmla="*/ 0 h 2158189"/>
                    <a:gd name="connsiteX2" fmla="*/ 2158189 w 2158189"/>
                    <a:gd name="connsiteY2" fmla="*/ 2158189 h 2158189"/>
                    <a:gd name="connsiteX3" fmla="*/ 0 w 2158189"/>
                    <a:gd name="connsiteY3" fmla="*/ 2158189 h 2158189"/>
                    <a:gd name="connsiteX0-1" fmla="*/ 270933 w 2429122"/>
                    <a:gd name="connsiteY0-2" fmla="*/ 2158189 h 2158189"/>
                    <a:gd name="connsiteX1-3" fmla="*/ 270933 w 2429122"/>
                    <a:gd name="connsiteY1-4" fmla="*/ 0 h 2158189"/>
                    <a:gd name="connsiteX2-5" fmla="*/ 2429122 w 2429122"/>
                    <a:gd name="connsiteY2-6" fmla="*/ 2158189 h 2158189"/>
                    <a:gd name="connsiteX3-7" fmla="*/ 270933 w 2429122"/>
                    <a:gd name="connsiteY3-8" fmla="*/ 2158189 h 2158189"/>
                    <a:gd name="connsiteX0-9" fmla="*/ 2158189 w 2158189"/>
                    <a:gd name="connsiteY0-10" fmla="*/ 2158189 h 2158189"/>
                    <a:gd name="connsiteX1-11" fmla="*/ 0 w 2158189"/>
                    <a:gd name="connsiteY1-12" fmla="*/ 0 h 2158189"/>
                    <a:gd name="connsiteX2-13" fmla="*/ 2158189 w 2158189"/>
                    <a:gd name="connsiteY2-14" fmla="*/ 2158189 h 2158189"/>
                    <a:gd name="connsiteX0-15" fmla="*/ 2158189 w 2158189"/>
                    <a:gd name="connsiteY0-16" fmla="*/ 2158189 h 2158189"/>
                    <a:gd name="connsiteX1-17" fmla="*/ 0 w 2158189"/>
                    <a:gd name="connsiteY1-18" fmla="*/ 0 h 2158189"/>
                    <a:gd name="connsiteX2-19" fmla="*/ 2158189 w 2158189"/>
                    <a:gd name="connsiteY2-20" fmla="*/ 2158189 h 2158189"/>
                    <a:gd name="connsiteX0-21" fmla="*/ 2158189 w 2158189"/>
                    <a:gd name="connsiteY0-22" fmla="*/ 2158189 h 2158189"/>
                    <a:gd name="connsiteX1-23" fmla="*/ 0 w 2158189"/>
                    <a:gd name="connsiteY1-24" fmla="*/ 0 h 2158189"/>
                    <a:gd name="connsiteX2-25" fmla="*/ 2158189 w 2158189"/>
                    <a:gd name="connsiteY2-26" fmla="*/ 2158189 h 2158189"/>
                    <a:gd name="connsiteX0-27" fmla="*/ 2158189 w 2158189"/>
                    <a:gd name="connsiteY0-28" fmla="*/ 2158189 h 2158189"/>
                    <a:gd name="connsiteX1-29" fmla="*/ 0 w 2158189"/>
                    <a:gd name="connsiteY1-30" fmla="*/ 0 h 2158189"/>
                    <a:gd name="connsiteX2-31" fmla="*/ 2158189 w 2158189"/>
                    <a:gd name="connsiteY2-32" fmla="*/ 2158189 h 2158189"/>
                    <a:gd name="connsiteX0-33" fmla="*/ 2158189 w 2158189"/>
                    <a:gd name="connsiteY0-34" fmla="*/ 2158189 h 2158189"/>
                    <a:gd name="connsiteX1-35" fmla="*/ 0 w 2158189"/>
                    <a:gd name="connsiteY1-36" fmla="*/ 0 h 2158189"/>
                    <a:gd name="connsiteX2-37" fmla="*/ 2158189 w 2158189"/>
                    <a:gd name="connsiteY2-38" fmla="*/ 2158189 h 2158189"/>
                    <a:gd name="connsiteX0-39" fmla="*/ 2158189 w 2158189"/>
                    <a:gd name="connsiteY0-40" fmla="*/ 2158189 h 2158189"/>
                    <a:gd name="connsiteX1-41" fmla="*/ 0 w 2158189"/>
                    <a:gd name="connsiteY1-42" fmla="*/ 0 h 2158189"/>
                    <a:gd name="connsiteX2-43" fmla="*/ 2158189 w 2158189"/>
                    <a:gd name="connsiteY2-44" fmla="*/ 2158189 h 2158189"/>
                    <a:gd name="connsiteX0-45" fmla="*/ 2158189 w 2158189"/>
                    <a:gd name="connsiteY0-46" fmla="*/ 2158189 h 2158189"/>
                    <a:gd name="connsiteX1-47" fmla="*/ 0 w 2158189"/>
                    <a:gd name="connsiteY1-48" fmla="*/ 0 h 2158189"/>
                    <a:gd name="connsiteX2-49" fmla="*/ 2158189 w 2158189"/>
                    <a:gd name="connsiteY2-50" fmla="*/ 2158189 h 2158189"/>
                    <a:gd name="connsiteX0-51" fmla="*/ 2158189 w 2158189"/>
                    <a:gd name="connsiteY0-52" fmla="*/ 2158189 h 2158189"/>
                    <a:gd name="connsiteX1-53" fmla="*/ 0 w 2158189"/>
                    <a:gd name="connsiteY1-54" fmla="*/ 0 h 2158189"/>
                    <a:gd name="connsiteX2-55" fmla="*/ 2158189 w 2158189"/>
                    <a:gd name="connsiteY2-56" fmla="*/ 2158189 h 2158189"/>
                    <a:gd name="connsiteX0-57" fmla="*/ 2158189 w 2158189"/>
                    <a:gd name="connsiteY0-58" fmla="*/ 2158189 h 2158189"/>
                    <a:gd name="connsiteX1-59" fmla="*/ 0 w 2158189"/>
                    <a:gd name="connsiteY1-60" fmla="*/ 0 h 2158189"/>
                    <a:gd name="connsiteX2-61" fmla="*/ 2158189 w 2158189"/>
                    <a:gd name="connsiteY2-62" fmla="*/ 2158189 h 2158189"/>
                    <a:gd name="connsiteX0-63" fmla="*/ 2158189 w 2158189"/>
                    <a:gd name="connsiteY0-64" fmla="*/ 2158189 h 2158189"/>
                    <a:gd name="connsiteX1-65" fmla="*/ 0 w 2158189"/>
                    <a:gd name="connsiteY1-66" fmla="*/ 0 h 2158189"/>
                    <a:gd name="connsiteX2-67" fmla="*/ 2158189 w 2158189"/>
                    <a:gd name="connsiteY2-68" fmla="*/ 2158189 h 2158189"/>
                    <a:gd name="connsiteX0-69" fmla="*/ 2158189 w 2158189"/>
                    <a:gd name="connsiteY0-70" fmla="*/ 2158189 h 2158189"/>
                    <a:gd name="connsiteX1-71" fmla="*/ 0 w 2158189"/>
                    <a:gd name="connsiteY1-72" fmla="*/ 0 h 2158189"/>
                    <a:gd name="connsiteX2-73" fmla="*/ 2158189 w 2158189"/>
                    <a:gd name="connsiteY2-74" fmla="*/ 2158189 h 2158189"/>
                    <a:gd name="connsiteX0-75" fmla="*/ 2158189 w 2158189"/>
                    <a:gd name="connsiteY0-76" fmla="*/ 2158189 h 2158189"/>
                    <a:gd name="connsiteX1-77" fmla="*/ 0 w 2158189"/>
                    <a:gd name="connsiteY1-78" fmla="*/ 0 h 2158189"/>
                    <a:gd name="connsiteX2-79" fmla="*/ 2158189 w 2158189"/>
                    <a:gd name="connsiteY2-80" fmla="*/ 2158189 h 2158189"/>
                    <a:gd name="connsiteX0-81" fmla="*/ 2158189 w 2158189"/>
                    <a:gd name="connsiteY0-82" fmla="*/ 2158189 h 2158189"/>
                    <a:gd name="connsiteX1-83" fmla="*/ 0 w 2158189"/>
                    <a:gd name="connsiteY1-84" fmla="*/ 0 h 2158189"/>
                    <a:gd name="connsiteX2-85" fmla="*/ 2158189 w 2158189"/>
                    <a:gd name="connsiteY2-86" fmla="*/ 2158189 h 2158189"/>
                    <a:gd name="connsiteX0-87" fmla="*/ 2158189 w 2158189"/>
                    <a:gd name="connsiteY0-88" fmla="*/ 2158189 h 2158189"/>
                    <a:gd name="connsiteX1-89" fmla="*/ 0 w 2158189"/>
                    <a:gd name="connsiteY1-90" fmla="*/ 0 h 2158189"/>
                    <a:gd name="connsiteX2-91" fmla="*/ 2158189 w 2158189"/>
                    <a:gd name="connsiteY2-92" fmla="*/ 2158189 h 2158189"/>
                    <a:gd name="connsiteX0-93" fmla="*/ 2158189 w 2158189"/>
                    <a:gd name="connsiteY0-94" fmla="*/ 2158189 h 2158189"/>
                    <a:gd name="connsiteX1-95" fmla="*/ 0 w 2158189"/>
                    <a:gd name="connsiteY1-96" fmla="*/ 0 h 2158189"/>
                    <a:gd name="connsiteX2-97" fmla="*/ 2158189 w 2158189"/>
                    <a:gd name="connsiteY2-98" fmla="*/ 2158189 h 2158189"/>
                    <a:gd name="connsiteX0-99" fmla="*/ 2158189 w 2158189"/>
                    <a:gd name="connsiteY0-100" fmla="*/ 2158189 h 2158189"/>
                    <a:gd name="connsiteX1-101" fmla="*/ 0 w 2158189"/>
                    <a:gd name="connsiteY1-102" fmla="*/ 0 h 2158189"/>
                    <a:gd name="connsiteX2-103" fmla="*/ 2158189 w 2158189"/>
                    <a:gd name="connsiteY2-104" fmla="*/ 2158189 h 2158189"/>
                    <a:gd name="connsiteX0-105" fmla="*/ 2158189 w 2158189"/>
                    <a:gd name="connsiteY0-106" fmla="*/ 2158189 h 2158189"/>
                    <a:gd name="connsiteX1-107" fmla="*/ 0 w 2158189"/>
                    <a:gd name="connsiteY1-108" fmla="*/ 0 h 2158189"/>
                    <a:gd name="connsiteX2-109" fmla="*/ 2158189 w 2158189"/>
                    <a:gd name="connsiteY2-110" fmla="*/ 2158189 h 2158189"/>
                  </a:gdLst>
                  <a:ahLst/>
                  <a:cxnLst>
                    <a:cxn ang="0">
                      <a:pos x="connsiteX0-1" y="connsiteY0-2"/>
                    </a:cxn>
                    <a:cxn ang="0">
                      <a:pos x="connsiteX1-3" y="connsiteY1-4"/>
                    </a:cxn>
                    <a:cxn ang="0">
                      <a:pos x="connsiteX2-5" y="connsiteY2-6"/>
                    </a:cxn>
                  </a:cxnLst>
                  <a:rect l="l" t="t" r="r" b="b"/>
                  <a:pathLst>
                    <a:path w="2158189" h="2158189">
                      <a:moveTo>
                        <a:pt x="2158189" y="2158189"/>
                      </a:moveTo>
                      <a:cubicBezTo>
                        <a:pt x="959822" y="1932280"/>
                        <a:pt x="240425" y="1256425"/>
                        <a:pt x="0" y="0"/>
                      </a:cubicBezTo>
                      <a:cubicBezTo>
                        <a:pt x="1140310" y="283968"/>
                        <a:pt x="1888735" y="916278"/>
                        <a:pt x="2158189" y="2158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30" name="组合 29"/>
                <p:cNvGrpSpPr/>
                <p:nvPr/>
              </p:nvGrpSpPr>
              <p:grpSpPr>
                <a:xfrm>
                  <a:off x="4067080" y="3765552"/>
                  <a:ext cx="633070" cy="512308"/>
                  <a:chOff x="5491163" y="3163888"/>
                  <a:chExt cx="274638" cy="222249"/>
                </a:xfrm>
                <a:solidFill>
                  <a:schemeClr val="bg1"/>
                </a:solidFill>
              </p:grpSpPr>
              <p:sp>
                <p:nvSpPr>
                  <p:cNvPr id="31" name="出自【趣你的PPT】(微信:qunideppt)：最优质的PPT资源库"/>
                  <p:cNvSpPr>
                    <a:spLocks noChangeArrowheads="1"/>
                  </p:cNvSpPr>
                  <p:nvPr/>
                </p:nvSpPr>
                <p:spPr bwMode="auto">
                  <a:xfrm>
                    <a:off x="5599113" y="3346450"/>
                    <a:ext cx="39688" cy="3968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2" name="出自【趣你的PPT】(微信:qunideppt)：最优质的PPT资源库"/>
                  <p:cNvSpPr>
                    <a:spLocks noChangeArrowheads="1"/>
                  </p:cNvSpPr>
                  <p:nvPr/>
                </p:nvSpPr>
                <p:spPr bwMode="auto">
                  <a:xfrm>
                    <a:off x="5692776" y="3346450"/>
                    <a:ext cx="39688" cy="3968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3" name="出自【趣你的PPT】(微信:qunideppt)：最优质的PPT资源库"/>
                  <p:cNvSpPr/>
                  <p:nvPr/>
                </p:nvSpPr>
                <p:spPr bwMode="auto">
                  <a:xfrm>
                    <a:off x="5491163" y="3163888"/>
                    <a:ext cx="254000" cy="166687"/>
                  </a:xfrm>
                  <a:custGeom>
                    <a:avLst/>
                    <a:gdLst>
                      <a:gd name="T0" fmla="*/ 255 w 265"/>
                      <a:gd name="T1" fmla="*/ 153 h 174"/>
                      <a:gd name="T2" fmla="*/ 113 w 265"/>
                      <a:gd name="T3" fmla="*/ 153 h 174"/>
                      <a:gd name="T4" fmla="*/ 64 w 265"/>
                      <a:gd name="T5" fmla="*/ 7 h 174"/>
                      <a:gd name="T6" fmla="*/ 54 w 265"/>
                      <a:gd name="T7" fmla="*/ 0 h 174"/>
                      <a:gd name="T8" fmla="*/ 10 w 265"/>
                      <a:gd name="T9" fmla="*/ 0 h 174"/>
                      <a:gd name="T10" fmla="*/ 0 w 265"/>
                      <a:gd name="T11" fmla="*/ 11 h 174"/>
                      <a:gd name="T12" fmla="*/ 10 w 265"/>
                      <a:gd name="T13" fmla="*/ 21 h 174"/>
                      <a:gd name="T14" fmla="*/ 46 w 265"/>
                      <a:gd name="T15" fmla="*/ 21 h 174"/>
                      <a:gd name="T16" fmla="*/ 95 w 265"/>
                      <a:gd name="T17" fmla="*/ 167 h 174"/>
                      <a:gd name="T18" fmla="*/ 105 w 265"/>
                      <a:gd name="T19" fmla="*/ 174 h 174"/>
                      <a:gd name="T20" fmla="*/ 255 w 265"/>
                      <a:gd name="T21" fmla="*/ 174 h 174"/>
                      <a:gd name="T22" fmla="*/ 265 w 265"/>
                      <a:gd name="T23" fmla="*/ 164 h 174"/>
                      <a:gd name="T24" fmla="*/ 255 w 265"/>
                      <a:gd name="T25" fmla="*/ 15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 h="174">
                        <a:moveTo>
                          <a:pt x="255" y="153"/>
                        </a:moveTo>
                        <a:cubicBezTo>
                          <a:pt x="113" y="153"/>
                          <a:pt x="113" y="153"/>
                          <a:pt x="113" y="153"/>
                        </a:cubicBezTo>
                        <a:cubicBezTo>
                          <a:pt x="64" y="7"/>
                          <a:pt x="64" y="7"/>
                          <a:pt x="64" y="7"/>
                        </a:cubicBezTo>
                        <a:cubicBezTo>
                          <a:pt x="62" y="3"/>
                          <a:pt x="58" y="0"/>
                          <a:pt x="54" y="0"/>
                        </a:cubicBezTo>
                        <a:cubicBezTo>
                          <a:pt x="10" y="0"/>
                          <a:pt x="10" y="0"/>
                          <a:pt x="10" y="0"/>
                        </a:cubicBezTo>
                        <a:cubicBezTo>
                          <a:pt x="5" y="0"/>
                          <a:pt x="0" y="5"/>
                          <a:pt x="0" y="11"/>
                        </a:cubicBezTo>
                        <a:cubicBezTo>
                          <a:pt x="0" y="16"/>
                          <a:pt x="5" y="21"/>
                          <a:pt x="10" y="21"/>
                        </a:cubicBezTo>
                        <a:cubicBezTo>
                          <a:pt x="46" y="21"/>
                          <a:pt x="46" y="21"/>
                          <a:pt x="46" y="21"/>
                        </a:cubicBezTo>
                        <a:cubicBezTo>
                          <a:pt x="95" y="167"/>
                          <a:pt x="95" y="167"/>
                          <a:pt x="95" y="167"/>
                        </a:cubicBezTo>
                        <a:cubicBezTo>
                          <a:pt x="97" y="171"/>
                          <a:pt x="101" y="174"/>
                          <a:pt x="105" y="174"/>
                        </a:cubicBezTo>
                        <a:cubicBezTo>
                          <a:pt x="255" y="174"/>
                          <a:pt x="255" y="174"/>
                          <a:pt x="255" y="174"/>
                        </a:cubicBezTo>
                        <a:cubicBezTo>
                          <a:pt x="261" y="174"/>
                          <a:pt x="265" y="169"/>
                          <a:pt x="265" y="164"/>
                        </a:cubicBezTo>
                        <a:cubicBezTo>
                          <a:pt x="265" y="158"/>
                          <a:pt x="261" y="153"/>
                          <a:pt x="255" y="1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4" name="出自【趣你的PPT】(微信:qunideppt)：最优质的PPT资源库"/>
                  <p:cNvSpPr>
                    <a:spLocks noEditPoints="1"/>
                  </p:cNvSpPr>
                  <p:nvPr/>
                </p:nvSpPr>
                <p:spPr bwMode="auto">
                  <a:xfrm>
                    <a:off x="5578476" y="3187700"/>
                    <a:ext cx="187325" cy="106362"/>
                  </a:xfrm>
                  <a:custGeom>
                    <a:avLst/>
                    <a:gdLst>
                      <a:gd name="T0" fmla="*/ 185 w 195"/>
                      <a:gd name="T1" fmla="*/ 16 h 111"/>
                      <a:gd name="T2" fmla="*/ 9 w 195"/>
                      <a:gd name="T3" fmla="*/ 0 h 111"/>
                      <a:gd name="T4" fmla="*/ 8 w 195"/>
                      <a:gd name="T5" fmla="*/ 0 h 111"/>
                      <a:gd name="T6" fmla="*/ 2 w 195"/>
                      <a:gd name="T7" fmla="*/ 9 h 111"/>
                      <a:gd name="T8" fmla="*/ 33 w 195"/>
                      <a:gd name="T9" fmla="*/ 101 h 111"/>
                      <a:gd name="T10" fmla="*/ 46 w 195"/>
                      <a:gd name="T11" fmla="*/ 111 h 111"/>
                      <a:gd name="T12" fmla="*/ 175 w 195"/>
                      <a:gd name="T13" fmla="*/ 111 h 111"/>
                      <a:gd name="T14" fmla="*/ 187 w 195"/>
                      <a:gd name="T15" fmla="*/ 100 h 111"/>
                      <a:gd name="T16" fmla="*/ 195 w 195"/>
                      <a:gd name="T17" fmla="*/ 27 h 111"/>
                      <a:gd name="T18" fmla="*/ 185 w 195"/>
                      <a:gd name="T19" fmla="*/ 16 h 111"/>
                      <a:gd name="T20" fmla="*/ 167 w 195"/>
                      <a:gd name="T21" fmla="*/ 90 h 111"/>
                      <a:gd name="T22" fmla="*/ 51 w 195"/>
                      <a:gd name="T23" fmla="*/ 90 h 111"/>
                      <a:gd name="T24" fmla="*/ 28 w 195"/>
                      <a:gd name="T25" fmla="*/ 23 h 111"/>
                      <a:gd name="T26" fmla="*/ 173 w 195"/>
                      <a:gd name="T27" fmla="*/ 36 h 111"/>
                      <a:gd name="T28" fmla="*/ 167 w 195"/>
                      <a:gd name="T29" fmla="*/ 9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11">
                        <a:moveTo>
                          <a:pt x="185" y="16"/>
                        </a:moveTo>
                        <a:cubicBezTo>
                          <a:pt x="9" y="0"/>
                          <a:pt x="9" y="0"/>
                          <a:pt x="9" y="0"/>
                        </a:cubicBezTo>
                        <a:cubicBezTo>
                          <a:pt x="9" y="0"/>
                          <a:pt x="8" y="0"/>
                          <a:pt x="8" y="0"/>
                        </a:cubicBezTo>
                        <a:cubicBezTo>
                          <a:pt x="3" y="0"/>
                          <a:pt x="0" y="4"/>
                          <a:pt x="2" y="9"/>
                        </a:cubicBezTo>
                        <a:cubicBezTo>
                          <a:pt x="33" y="101"/>
                          <a:pt x="33" y="101"/>
                          <a:pt x="33" y="101"/>
                        </a:cubicBezTo>
                        <a:cubicBezTo>
                          <a:pt x="35" y="106"/>
                          <a:pt x="41" y="111"/>
                          <a:pt x="46" y="111"/>
                        </a:cubicBezTo>
                        <a:cubicBezTo>
                          <a:pt x="175" y="111"/>
                          <a:pt x="175" y="111"/>
                          <a:pt x="175" y="111"/>
                        </a:cubicBezTo>
                        <a:cubicBezTo>
                          <a:pt x="181" y="111"/>
                          <a:pt x="186" y="106"/>
                          <a:pt x="187" y="100"/>
                        </a:cubicBezTo>
                        <a:cubicBezTo>
                          <a:pt x="195" y="27"/>
                          <a:pt x="195" y="27"/>
                          <a:pt x="195" y="27"/>
                        </a:cubicBezTo>
                        <a:cubicBezTo>
                          <a:pt x="195" y="21"/>
                          <a:pt x="191" y="16"/>
                          <a:pt x="185" y="16"/>
                        </a:cubicBezTo>
                        <a:close/>
                        <a:moveTo>
                          <a:pt x="167" y="90"/>
                        </a:moveTo>
                        <a:cubicBezTo>
                          <a:pt x="51" y="90"/>
                          <a:pt x="51" y="90"/>
                          <a:pt x="51" y="90"/>
                        </a:cubicBezTo>
                        <a:cubicBezTo>
                          <a:pt x="28" y="23"/>
                          <a:pt x="28" y="23"/>
                          <a:pt x="28" y="23"/>
                        </a:cubicBezTo>
                        <a:cubicBezTo>
                          <a:pt x="173" y="36"/>
                          <a:pt x="173" y="36"/>
                          <a:pt x="173" y="36"/>
                        </a:cubicBezTo>
                        <a:lnTo>
                          <a:pt x="167"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grpSp>
            <p:nvGrpSpPr>
              <p:cNvPr id="6" name="组合 5"/>
              <p:cNvGrpSpPr/>
              <p:nvPr/>
            </p:nvGrpSpPr>
            <p:grpSpPr>
              <a:xfrm>
                <a:off x="4134412" y="2089310"/>
                <a:ext cx="2108759" cy="2108759"/>
                <a:chOff x="4134412" y="2089310"/>
                <a:chExt cx="2108759" cy="2108759"/>
              </a:xfrm>
            </p:grpSpPr>
            <p:sp>
              <p:nvSpPr>
                <p:cNvPr id="27" name="出自【趣你的PPT】(微信:qunideppt)：最优质的PPT资源库"/>
                <p:cNvSpPr/>
                <p:nvPr/>
              </p:nvSpPr>
              <p:spPr>
                <a:xfrm>
                  <a:off x="4134412" y="2089310"/>
                  <a:ext cx="2108759" cy="2108759"/>
                </a:xfrm>
                <a:custGeom>
                  <a:avLst/>
                  <a:gdLst>
                    <a:gd name="connsiteX0" fmla="*/ 0 w 2158189"/>
                    <a:gd name="connsiteY0" fmla="*/ 2158189 h 2158189"/>
                    <a:gd name="connsiteX1" fmla="*/ 0 w 2158189"/>
                    <a:gd name="connsiteY1" fmla="*/ 0 h 2158189"/>
                    <a:gd name="connsiteX2" fmla="*/ 2158189 w 2158189"/>
                    <a:gd name="connsiteY2" fmla="*/ 2158189 h 2158189"/>
                    <a:gd name="connsiteX3" fmla="*/ 0 w 2158189"/>
                    <a:gd name="connsiteY3" fmla="*/ 2158189 h 2158189"/>
                    <a:gd name="connsiteX0-1" fmla="*/ 270933 w 2429122"/>
                    <a:gd name="connsiteY0-2" fmla="*/ 2158189 h 2158189"/>
                    <a:gd name="connsiteX1-3" fmla="*/ 270933 w 2429122"/>
                    <a:gd name="connsiteY1-4" fmla="*/ 0 h 2158189"/>
                    <a:gd name="connsiteX2-5" fmla="*/ 2429122 w 2429122"/>
                    <a:gd name="connsiteY2-6" fmla="*/ 2158189 h 2158189"/>
                    <a:gd name="connsiteX3-7" fmla="*/ 270933 w 2429122"/>
                    <a:gd name="connsiteY3-8" fmla="*/ 2158189 h 2158189"/>
                    <a:gd name="connsiteX0-9" fmla="*/ 2158189 w 2158189"/>
                    <a:gd name="connsiteY0-10" fmla="*/ 2158189 h 2158189"/>
                    <a:gd name="connsiteX1-11" fmla="*/ 0 w 2158189"/>
                    <a:gd name="connsiteY1-12" fmla="*/ 0 h 2158189"/>
                    <a:gd name="connsiteX2-13" fmla="*/ 2158189 w 2158189"/>
                    <a:gd name="connsiteY2-14" fmla="*/ 2158189 h 2158189"/>
                    <a:gd name="connsiteX0-15" fmla="*/ 2158189 w 2158189"/>
                    <a:gd name="connsiteY0-16" fmla="*/ 2158189 h 2158189"/>
                    <a:gd name="connsiteX1-17" fmla="*/ 0 w 2158189"/>
                    <a:gd name="connsiteY1-18" fmla="*/ 0 h 2158189"/>
                    <a:gd name="connsiteX2-19" fmla="*/ 2158189 w 2158189"/>
                    <a:gd name="connsiteY2-20" fmla="*/ 2158189 h 2158189"/>
                    <a:gd name="connsiteX0-21" fmla="*/ 2158189 w 2158189"/>
                    <a:gd name="connsiteY0-22" fmla="*/ 2158189 h 2158189"/>
                    <a:gd name="connsiteX1-23" fmla="*/ 0 w 2158189"/>
                    <a:gd name="connsiteY1-24" fmla="*/ 0 h 2158189"/>
                    <a:gd name="connsiteX2-25" fmla="*/ 2158189 w 2158189"/>
                    <a:gd name="connsiteY2-26" fmla="*/ 2158189 h 2158189"/>
                    <a:gd name="connsiteX0-27" fmla="*/ 2158189 w 2158189"/>
                    <a:gd name="connsiteY0-28" fmla="*/ 2158189 h 2158189"/>
                    <a:gd name="connsiteX1-29" fmla="*/ 0 w 2158189"/>
                    <a:gd name="connsiteY1-30" fmla="*/ 0 h 2158189"/>
                    <a:gd name="connsiteX2-31" fmla="*/ 2158189 w 2158189"/>
                    <a:gd name="connsiteY2-32" fmla="*/ 2158189 h 2158189"/>
                    <a:gd name="connsiteX0-33" fmla="*/ 2158189 w 2158189"/>
                    <a:gd name="connsiteY0-34" fmla="*/ 2158189 h 2158189"/>
                    <a:gd name="connsiteX1-35" fmla="*/ 0 w 2158189"/>
                    <a:gd name="connsiteY1-36" fmla="*/ 0 h 2158189"/>
                    <a:gd name="connsiteX2-37" fmla="*/ 2158189 w 2158189"/>
                    <a:gd name="connsiteY2-38" fmla="*/ 2158189 h 2158189"/>
                    <a:gd name="connsiteX0-39" fmla="*/ 2158189 w 2158189"/>
                    <a:gd name="connsiteY0-40" fmla="*/ 2158189 h 2158189"/>
                    <a:gd name="connsiteX1-41" fmla="*/ 0 w 2158189"/>
                    <a:gd name="connsiteY1-42" fmla="*/ 0 h 2158189"/>
                    <a:gd name="connsiteX2-43" fmla="*/ 2158189 w 2158189"/>
                    <a:gd name="connsiteY2-44" fmla="*/ 2158189 h 2158189"/>
                    <a:gd name="connsiteX0-45" fmla="*/ 2158189 w 2158189"/>
                    <a:gd name="connsiteY0-46" fmla="*/ 2158189 h 2158189"/>
                    <a:gd name="connsiteX1-47" fmla="*/ 0 w 2158189"/>
                    <a:gd name="connsiteY1-48" fmla="*/ 0 h 2158189"/>
                    <a:gd name="connsiteX2-49" fmla="*/ 2158189 w 2158189"/>
                    <a:gd name="connsiteY2-50" fmla="*/ 2158189 h 2158189"/>
                    <a:gd name="connsiteX0-51" fmla="*/ 2158189 w 2158189"/>
                    <a:gd name="connsiteY0-52" fmla="*/ 2158189 h 2158189"/>
                    <a:gd name="connsiteX1-53" fmla="*/ 0 w 2158189"/>
                    <a:gd name="connsiteY1-54" fmla="*/ 0 h 2158189"/>
                    <a:gd name="connsiteX2-55" fmla="*/ 2158189 w 2158189"/>
                    <a:gd name="connsiteY2-56" fmla="*/ 2158189 h 2158189"/>
                    <a:gd name="connsiteX0-57" fmla="*/ 2158189 w 2158189"/>
                    <a:gd name="connsiteY0-58" fmla="*/ 2158189 h 2158189"/>
                    <a:gd name="connsiteX1-59" fmla="*/ 0 w 2158189"/>
                    <a:gd name="connsiteY1-60" fmla="*/ 0 h 2158189"/>
                    <a:gd name="connsiteX2-61" fmla="*/ 2158189 w 2158189"/>
                    <a:gd name="connsiteY2-62" fmla="*/ 2158189 h 2158189"/>
                    <a:gd name="connsiteX0-63" fmla="*/ 2158189 w 2158189"/>
                    <a:gd name="connsiteY0-64" fmla="*/ 2158189 h 2158189"/>
                    <a:gd name="connsiteX1-65" fmla="*/ 0 w 2158189"/>
                    <a:gd name="connsiteY1-66" fmla="*/ 0 h 2158189"/>
                    <a:gd name="connsiteX2-67" fmla="*/ 2158189 w 2158189"/>
                    <a:gd name="connsiteY2-68" fmla="*/ 2158189 h 2158189"/>
                    <a:gd name="connsiteX0-69" fmla="*/ 2158189 w 2158189"/>
                    <a:gd name="connsiteY0-70" fmla="*/ 2158189 h 2158189"/>
                    <a:gd name="connsiteX1-71" fmla="*/ 0 w 2158189"/>
                    <a:gd name="connsiteY1-72" fmla="*/ 0 h 2158189"/>
                    <a:gd name="connsiteX2-73" fmla="*/ 2158189 w 2158189"/>
                    <a:gd name="connsiteY2-74" fmla="*/ 2158189 h 2158189"/>
                    <a:gd name="connsiteX0-75" fmla="*/ 2158189 w 2158189"/>
                    <a:gd name="connsiteY0-76" fmla="*/ 2158189 h 2158189"/>
                    <a:gd name="connsiteX1-77" fmla="*/ 0 w 2158189"/>
                    <a:gd name="connsiteY1-78" fmla="*/ 0 h 2158189"/>
                    <a:gd name="connsiteX2-79" fmla="*/ 2158189 w 2158189"/>
                    <a:gd name="connsiteY2-80" fmla="*/ 2158189 h 2158189"/>
                    <a:gd name="connsiteX0-81" fmla="*/ 2158189 w 2158189"/>
                    <a:gd name="connsiteY0-82" fmla="*/ 2158189 h 2158189"/>
                    <a:gd name="connsiteX1-83" fmla="*/ 0 w 2158189"/>
                    <a:gd name="connsiteY1-84" fmla="*/ 0 h 2158189"/>
                    <a:gd name="connsiteX2-85" fmla="*/ 2158189 w 2158189"/>
                    <a:gd name="connsiteY2-86" fmla="*/ 2158189 h 2158189"/>
                    <a:gd name="connsiteX0-87" fmla="*/ 2158189 w 2158189"/>
                    <a:gd name="connsiteY0-88" fmla="*/ 2158189 h 2158189"/>
                    <a:gd name="connsiteX1-89" fmla="*/ 0 w 2158189"/>
                    <a:gd name="connsiteY1-90" fmla="*/ 0 h 2158189"/>
                    <a:gd name="connsiteX2-91" fmla="*/ 2158189 w 2158189"/>
                    <a:gd name="connsiteY2-92" fmla="*/ 2158189 h 2158189"/>
                    <a:gd name="connsiteX0-93" fmla="*/ 2158189 w 2158189"/>
                    <a:gd name="connsiteY0-94" fmla="*/ 2158189 h 2158189"/>
                    <a:gd name="connsiteX1-95" fmla="*/ 0 w 2158189"/>
                    <a:gd name="connsiteY1-96" fmla="*/ 0 h 2158189"/>
                    <a:gd name="connsiteX2-97" fmla="*/ 2158189 w 2158189"/>
                    <a:gd name="connsiteY2-98" fmla="*/ 2158189 h 2158189"/>
                    <a:gd name="connsiteX0-99" fmla="*/ 2158189 w 2158189"/>
                    <a:gd name="connsiteY0-100" fmla="*/ 2158189 h 2158189"/>
                    <a:gd name="connsiteX1-101" fmla="*/ 0 w 2158189"/>
                    <a:gd name="connsiteY1-102" fmla="*/ 0 h 2158189"/>
                    <a:gd name="connsiteX2-103" fmla="*/ 2158189 w 2158189"/>
                    <a:gd name="connsiteY2-104" fmla="*/ 2158189 h 2158189"/>
                    <a:gd name="connsiteX0-105" fmla="*/ 2158189 w 2158189"/>
                    <a:gd name="connsiteY0-106" fmla="*/ 2158189 h 2158189"/>
                    <a:gd name="connsiteX1-107" fmla="*/ 0 w 2158189"/>
                    <a:gd name="connsiteY1-108" fmla="*/ 0 h 2158189"/>
                    <a:gd name="connsiteX2-109" fmla="*/ 2158189 w 2158189"/>
                    <a:gd name="connsiteY2-110" fmla="*/ 2158189 h 2158189"/>
                  </a:gdLst>
                  <a:ahLst/>
                  <a:cxnLst>
                    <a:cxn ang="0">
                      <a:pos x="connsiteX0-1" y="connsiteY0-2"/>
                    </a:cxn>
                    <a:cxn ang="0">
                      <a:pos x="connsiteX1-3" y="connsiteY1-4"/>
                    </a:cxn>
                    <a:cxn ang="0">
                      <a:pos x="connsiteX2-5" y="connsiteY2-6"/>
                    </a:cxn>
                  </a:cxnLst>
                  <a:rect l="l" t="t" r="r" b="b"/>
                  <a:pathLst>
                    <a:path w="2158189" h="2158189">
                      <a:moveTo>
                        <a:pt x="2158189" y="2158189"/>
                      </a:moveTo>
                      <a:cubicBezTo>
                        <a:pt x="959822" y="1932280"/>
                        <a:pt x="240425" y="1256425"/>
                        <a:pt x="0" y="0"/>
                      </a:cubicBezTo>
                      <a:cubicBezTo>
                        <a:pt x="1140310" y="283968"/>
                        <a:pt x="1888735" y="916278"/>
                        <a:pt x="2158189" y="21581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8" name="出自【趣你的PPT】(微信:qunideppt)：最优质的PPT资源库"/>
                <p:cNvSpPr>
                  <a:spLocks noEditPoints="1"/>
                </p:cNvSpPr>
                <p:nvPr/>
              </p:nvSpPr>
              <p:spPr bwMode="auto">
                <a:xfrm>
                  <a:off x="4978976" y="2878612"/>
                  <a:ext cx="394489" cy="552904"/>
                </a:xfrm>
                <a:custGeom>
                  <a:avLst/>
                  <a:gdLst>
                    <a:gd name="T0" fmla="*/ 205 w 211"/>
                    <a:gd name="T1" fmla="*/ 64 h 295"/>
                    <a:gd name="T2" fmla="*/ 61 w 211"/>
                    <a:gd name="T3" fmla="*/ 11 h 295"/>
                    <a:gd name="T4" fmla="*/ 11 w 211"/>
                    <a:gd name="T5" fmla="*/ 19 h 295"/>
                    <a:gd name="T6" fmla="*/ 0 w 211"/>
                    <a:gd name="T7" fmla="*/ 45 h 295"/>
                    <a:gd name="T8" fmla="*/ 1 w 211"/>
                    <a:gd name="T9" fmla="*/ 50 h 295"/>
                    <a:gd name="T10" fmla="*/ 1 w 211"/>
                    <a:gd name="T11" fmla="*/ 228 h 295"/>
                    <a:gd name="T12" fmla="*/ 7 w 211"/>
                    <a:gd name="T13" fmla="*/ 237 h 295"/>
                    <a:gd name="T14" fmla="*/ 153 w 211"/>
                    <a:gd name="T15" fmla="*/ 295 h 295"/>
                    <a:gd name="T16" fmla="*/ 157 w 211"/>
                    <a:gd name="T17" fmla="*/ 295 h 295"/>
                    <a:gd name="T18" fmla="*/ 162 w 211"/>
                    <a:gd name="T19" fmla="*/ 294 h 295"/>
                    <a:gd name="T20" fmla="*/ 166 w 211"/>
                    <a:gd name="T21" fmla="*/ 286 h 295"/>
                    <a:gd name="T22" fmla="*/ 166 w 211"/>
                    <a:gd name="T23" fmla="*/ 276 h 295"/>
                    <a:gd name="T24" fmla="*/ 193 w 211"/>
                    <a:gd name="T25" fmla="*/ 251 h 295"/>
                    <a:gd name="T26" fmla="*/ 201 w 211"/>
                    <a:gd name="T27" fmla="*/ 256 h 295"/>
                    <a:gd name="T28" fmla="*/ 211 w 211"/>
                    <a:gd name="T29" fmla="*/ 246 h 295"/>
                    <a:gd name="T30" fmla="*/ 211 w 211"/>
                    <a:gd name="T31" fmla="*/ 73 h 295"/>
                    <a:gd name="T32" fmla="*/ 205 w 211"/>
                    <a:gd name="T33" fmla="*/ 64 h 295"/>
                    <a:gd name="T34" fmla="*/ 21 w 211"/>
                    <a:gd name="T35" fmla="*/ 49 h 295"/>
                    <a:gd name="T36" fmla="*/ 19 w 211"/>
                    <a:gd name="T37" fmla="*/ 44 h 295"/>
                    <a:gd name="T38" fmla="*/ 24 w 211"/>
                    <a:gd name="T39" fmla="*/ 33 h 295"/>
                    <a:gd name="T40" fmla="*/ 54 w 211"/>
                    <a:gd name="T41" fmla="*/ 28 h 295"/>
                    <a:gd name="T42" fmla="*/ 55 w 211"/>
                    <a:gd name="T43" fmla="*/ 29 h 295"/>
                    <a:gd name="T44" fmla="*/ 190 w 211"/>
                    <a:gd name="T45" fmla="*/ 79 h 295"/>
                    <a:gd name="T46" fmla="*/ 161 w 211"/>
                    <a:gd name="T47" fmla="*/ 106 h 295"/>
                    <a:gd name="T48" fmla="*/ 160 w 211"/>
                    <a:gd name="T49" fmla="*/ 106 h 295"/>
                    <a:gd name="T50" fmla="*/ 21 w 211"/>
                    <a:gd name="T51" fmla="*/ 49 h 295"/>
                    <a:gd name="T52" fmla="*/ 166 w 211"/>
                    <a:gd name="T53" fmla="*/ 111 h 295"/>
                    <a:gd name="T54" fmla="*/ 192 w 211"/>
                    <a:gd name="T55" fmla="*/ 86 h 295"/>
                    <a:gd name="T56" fmla="*/ 192 w 211"/>
                    <a:gd name="T57" fmla="*/ 244 h 295"/>
                    <a:gd name="T58" fmla="*/ 166 w 211"/>
                    <a:gd name="T59" fmla="*/ 268 h 295"/>
                    <a:gd name="T60" fmla="*/ 166 w 211"/>
                    <a:gd name="T61" fmla="*/ 115 h 295"/>
                    <a:gd name="T62" fmla="*/ 166 w 211"/>
                    <a:gd name="T63" fmla="*/ 11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1" h="295">
                      <a:moveTo>
                        <a:pt x="205" y="64"/>
                      </a:moveTo>
                      <a:cubicBezTo>
                        <a:pt x="61" y="11"/>
                        <a:pt x="61" y="11"/>
                        <a:pt x="61" y="11"/>
                      </a:cubicBezTo>
                      <a:cubicBezTo>
                        <a:pt x="58" y="10"/>
                        <a:pt x="32" y="0"/>
                        <a:pt x="11" y="19"/>
                      </a:cubicBezTo>
                      <a:cubicBezTo>
                        <a:pt x="4" y="26"/>
                        <a:pt x="0" y="35"/>
                        <a:pt x="0" y="45"/>
                      </a:cubicBezTo>
                      <a:cubicBezTo>
                        <a:pt x="0" y="47"/>
                        <a:pt x="1" y="48"/>
                        <a:pt x="1" y="50"/>
                      </a:cubicBezTo>
                      <a:cubicBezTo>
                        <a:pt x="1" y="228"/>
                        <a:pt x="1" y="228"/>
                        <a:pt x="1" y="228"/>
                      </a:cubicBezTo>
                      <a:cubicBezTo>
                        <a:pt x="1" y="232"/>
                        <a:pt x="3" y="236"/>
                        <a:pt x="7" y="237"/>
                      </a:cubicBezTo>
                      <a:cubicBezTo>
                        <a:pt x="153" y="295"/>
                        <a:pt x="153" y="295"/>
                        <a:pt x="153" y="295"/>
                      </a:cubicBezTo>
                      <a:cubicBezTo>
                        <a:pt x="154" y="295"/>
                        <a:pt x="156" y="295"/>
                        <a:pt x="157" y="295"/>
                      </a:cubicBezTo>
                      <a:cubicBezTo>
                        <a:pt x="159" y="295"/>
                        <a:pt x="161" y="295"/>
                        <a:pt x="162" y="294"/>
                      </a:cubicBezTo>
                      <a:cubicBezTo>
                        <a:pt x="165" y="292"/>
                        <a:pt x="166" y="289"/>
                        <a:pt x="166" y="286"/>
                      </a:cubicBezTo>
                      <a:cubicBezTo>
                        <a:pt x="166" y="276"/>
                        <a:pt x="166" y="276"/>
                        <a:pt x="166" y="276"/>
                      </a:cubicBezTo>
                      <a:cubicBezTo>
                        <a:pt x="193" y="251"/>
                        <a:pt x="193" y="251"/>
                        <a:pt x="193" y="251"/>
                      </a:cubicBezTo>
                      <a:cubicBezTo>
                        <a:pt x="195" y="254"/>
                        <a:pt x="198" y="256"/>
                        <a:pt x="201" y="256"/>
                      </a:cubicBezTo>
                      <a:cubicBezTo>
                        <a:pt x="207" y="256"/>
                        <a:pt x="211" y="251"/>
                        <a:pt x="211" y="246"/>
                      </a:cubicBezTo>
                      <a:cubicBezTo>
                        <a:pt x="211" y="73"/>
                        <a:pt x="211" y="73"/>
                        <a:pt x="211" y="73"/>
                      </a:cubicBezTo>
                      <a:cubicBezTo>
                        <a:pt x="211" y="69"/>
                        <a:pt x="208" y="66"/>
                        <a:pt x="205" y="64"/>
                      </a:cubicBezTo>
                      <a:close/>
                      <a:moveTo>
                        <a:pt x="21" y="49"/>
                      </a:moveTo>
                      <a:cubicBezTo>
                        <a:pt x="20" y="48"/>
                        <a:pt x="19" y="46"/>
                        <a:pt x="19" y="44"/>
                      </a:cubicBezTo>
                      <a:cubicBezTo>
                        <a:pt x="19" y="40"/>
                        <a:pt x="21" y="36"/>
                        <a:pt x="24" y="33"/>
                      </a:cubicBezTo>
                      <a:cubicBezTo>
                        <a:pt x="36" y="22"/>
                        <a:pt x="54" y="28"/>
                        <a:pt x="54" y="28"/>
                      </a:cubicBezTo>
                      <a:cubicBezTo>
                        <a:pt x="54" y="28"/>
                        <a:pt x="54" y="29"/>
                        <a:pt x="55" y="29"/>
                      </a:cubicBezTo>
                      <a:cubicBezTo>
                        <a:pt x="190" y="79"/>
                        <a:pt x="190" y="79"/>
                        <a:pt x="190" y="79"/>
                      </a:cubicBezTo>
                      <a:cubicBezTo>
                        <a:pt x="161" y="106"/>
                        <a:pt x="161" y="106"/>
                        <a:pt x="161" y="106"/>
                      </a:cubicBezTo>
                      <a:cubicBezTo>
                        <a:pt x="161" y="106"/>
                        <a:pt x="161" y="106"/>
                        <a:pt x="160" y="106"/>
                      </a:cubicBezTo>
                      <a:lnTo>
                        <a:pt x="21" y="49"/>
                      </a:lnTo>
                      <a:close/>
                      <a:moveTo>
                        <a:pt x="166" y="111"/>
                      </a:moveTo>
                      <a:cubicBezTo>
                        <a:pt x="192" y="86"/>
                        <a:pt x="192" y="86"/>
                        <a:pt x="192" y="86"/>
                      </a:cubicBezTo>
                      <a:cubicBezTo>
                        <a:pt x="192" y="244"/>
                        <a:pt x="192" y="244"/>
                        <a:pt x="192" y="244"/>
                      </a:cubicBezTo>
                      <a:cubicBezTo>
                        <a:pt x="166" y="268"/>
                        <a:pt x="166" y="268"/>
                        <a:pt x="166" y="268"/>
                      </a:cubicBezTo>
                      <a:cubicBezTo>
                        <a:pt x="166" y="115"/>
                        <a:pt x="166" y="115"/>
                        <a:pt x="166" y="115"/>
                      </a:cubicBezTo>
                      <a:cubicBezTo>
                        <a:pt x="166" y="114"/>
                        <a:pt x="166" y="112"/>
                        <a:pt x="166" y="11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7" name="组合 6"/>
              <p:cNvGrpSpPr/>
              <p:nvPr/>
            </p:nvGrpSpPr>
            <p:grpSpPr>
              <a:xfrm>
                <a:off x="5156839" y="1824233"/>
                <a:ext cx="2108759" cy="2108759"/>
                <a:chOff x="5156839" y="1824233"/>
                <a:chExt cx="2108759" cy="2108759"/>
              </a:xfrm>
            </p:grpSpPr>
            <p:sp>
              <p:nvSpPr>
                <p:cNvPr id="25" name="出自【趣你的PPT】(微信:qunideppt)：最优质的PPT资源库"/>
                <p:cNvSpPr/>
                <p:nvPr/>
              </p:nvSpPr>
              <p:spPr>
                <a:xfrm rot="2700000">
                  <a:off x="5156839" y="1824233"/>
                  <a:ext cx="2108759" cy="2108759"/>
                </a:xfrm>
                <a:custGeom>
                  <a:avLst/>
                  <a:gdLst>
                    <a:gd name="connsiteX0" fmla="*/ 0 w 2158189"/>
                    <a:gd name="connsiteY0" fmla="*/ 2158189 h 2158189"/>
                    <a:gd name="connsiteX1" fmla="*/ 0 w 2158189"/>
                    <a:gd name="connsiteY1" fmla="*/ 0 h 2158189"/>
                    <a:gd name="connsiteX2" fmla="*/ 2158189 w 2158189"/>
                    <a:gd name="connsiteY2" fmla="*/ 2158189 h 2158189"/>
                    <a:gd name="connsiteX3" fmla="*/ 0 w 2158189"/>
                    <a:gd name="connsiteY3" fmla="*/ 2158189 h 2158189"/>
                    <a:gd name="connsiteX0-1" fmla="*/ 270933 w 2429122"/>
                    <a:gd name="connsiteY0-2" fmla="*/ 2158189 h 2158189"/>
                    <a:gd name="connsiteX1-3" fmla="*/ 270933 w 2429122"/>
                    <a:gd name="connsiteY1-4" fmla="*/ 0 h 2158189"/>
                    <a:gd name="connsiteX2-5" fmla="*/ 2429122 w 2429122"/>
                    <a:gd name="connsiteY2-6" fmla="*/ 2158189 h 2158189"/>
                    <a:gd name="connsiteX3-7" fmla="*/ 270933 w 2429122"/>
                    <a:gd name="connsiteY3-8" fmla="*/ 2158189 h 2158189"/>
                    <a:gd name="connsiteX0-9" fmla="*/ 2158189 w 2158189"/>
                    <a:gd name="connsiteY0-10" fmla="*/ 2158189 h 2158189"/>
                    <a:gd name="connsiteX1-11" fmla="*/ 0 w 2158189"/>
                    <a:gd name="connsiteY1-12" fmla="*/ 0 h 2158189"/>
                    <a:gd name="connsiteX2-13" fmla="*/ 2158189 w 2158189"/>
                    <a:gd name="connsiteY2-14" fmla="*/ 2158189 h 2158189"/>
                    <a:gd name="connsiteX0-15" fmla="*/ 2158189 w 2158189"/>
                    <a:gd name="connsiteY0-16" fmla="*/ 2158189 h 2158189"/>
                    <a:gd name="connsiteX1-17" fmla="*/ 0 w 2158189"/>
                    <a:gd name="connsiteY1-18" fmla="*/ 0 h 2158189"/>
                    <a:gd name="connsiteX2-19" fmla="*/ 2158189 w 2158189"/>
                    <a:gd name="connsiteY2-20" fmla="*/ 2158189 h 2158189"/>
                    <a:gd name="connsiteX0-21" fmla="*/ 2158189 w 2158189"/>
                    <a:gd name="connsiteY0-22" fmla="*/ 2158189 h 2158189"/>
                    <a:gd name="connsiteX1-23" fmla="*/ 0 w 2158189"/>
                    <a:gd name="connsiteY1-24" fmla="*/ 0 h 2158189"/>
                    <a:gd name="connsiteX2-25" fmla="*/ 2158189 w 2158189"/>
                    <a:gd name="connsiteY2-26" fmla="*/ 2158189 h 2158189"/>
                    <a:gd name="connsiteX0-27" fmla="*/ 2158189 w 2158189"/>
                    <a:gd name="connsiteY0-28" fmla="*/ 2158189 h 2158189"/>
                    <a:gd name="connsiteX1-29" fmla="*/ 0 w 2158189"/>
                    <a:gd name="connsiteY1-30" fmla="*/ 0 h 2158189"/>
                    <a:gd name="connsiteX2-31" fmla="*/ 2158189 w 2158189"/>
                    <a:gd name="connsiteY2-32" fmla="*/ 2158189 h 2158189"/>
                    <a:gd name="connsiteX0-33" fmla="*/ 2158189 w 2158189"/>
                    <a:gd name="connsiteY0-34" fmla="*/ 2158189 h 2158189"/>
                    <a:gd name="connsiteX1-35" fmla="*/ 0 w 2158189"/>
                    <a:gd name="connsiteY1-36" fmla="*/ 0 h 2158189"/>
                    <a:gd name="connsiteX2-37" fmla="*/ 2158189 w 2158189"/>
                    <a:gd name="connsiteY2-38" fmla="*/ 2158189 h 2158189"/>
                    <a:gd name="connsiteX0-39" fmla="*/ 2158189 w 2158189"/>
                    <a:gd name="connsiteY0-40" fmla="*/ 2158189 h 2158189"/>
                    <a:gd name="connsiteX1-41" fmla="*/ 0 w 2158189"/>
                    <a:gd name="connsiteY1-42" fmla="*/ 0 h 2158189"/>
                    <a:gd name="connsiteX2-43" fmla="*/ 2158189 w 2158189"/>
                    <a:gd name="connsiteY2-44" fmla="*/ 2158189 h 2158189"/>
                    <a:gd name="connsiteX0-45" fmla="*/ 2158189 w 2158189"/>
                    <a:gd name="connsiteY0-46" fmla="*/ 2158189 h 2158189"/>
                    <a:gd name="connsiteX1-47" fmla="*/ 0 w 2158189"/>
                    <a:gd name="connsiteY1-48" fmla="*/ 0 h 2158189"/>
                    <a:gd name="connsiteX2-49" fmla="*/ 2158189 w 2158189"/>
                    <a:gd name="connsiteY2-50" fmla="*/ 2158189 h 2158189"/>
                    <a:gd name="connsiteX0-51" fmla="*/ 2158189 w 2158189"/>
                    <a:gd name="connsiteY0-52" fmla="*/ 2158189 h 2158189"/>
                    <a:gd name="connsiteX1-53" fmla="*/ 0 w 2158189"/>
                    <a:gd name="connsiteY1-54" fmla="*/ 0 h 2158189"/>
                    <a:gd name="connsiteX2-55" fmla="*/ 2158189 w 2158189"/>
                    <a:gd name="connsiteY2-56" fmla="*/ 2158189 h 2158189"/>
                    <a:gd name="connsiteX0-57" fmla="*/ 2158189 w 2158189"/>
                    <a:gd name="connsiteY0-58" fmla="*/ 2158189 h 2158189"/>
                    <a:gd name="connsiteX1-59" fmla="*/ 0 w 2158189"/>
                    <a:gd name="connsiteY1-60" fmla="*/ 0 h 2158189"/>
                    <a:gd name="connsiteX2-61" fmla="*/ 2158189 w 2158189"/>
                    <a:gd name="connsiteY2-62" fmla="*/ 2158189 h 2158189"/>
                    <a:gd name="connsiteX0-63" fmla="*/ 2158189 w 2158189"/>
                    <a:gd name="connsiteY0-64" fmla="*/ 2158189 h 2158189"/>
                    <a:gd name="connsiteX1-65" fmla="*/ 0 w 2158189"/>
                    <a:gd name="connsiteY1-66" fmla="*/ 0 h 2158189"/>
                    <a:gd name="connsiteX2-67" fmla="*/ 2158189 w 2158189"/>
                    <a:gd name="connsiteY2-68" fmla="*/ 2158189 h 2158189"/>
                    <a:gd name="connsiteX0-69" fmla="*/ 2158189 w 2158189"/>
                    <a:gd name="connsiteY0-70" fmla="*/ 2158189 h 2158189"/>
                    <a:gd name="connsiteX1-71" fmla="*/ 0 w 2158189"/>
                    <a:gd name="connsiteY1-72" fmla="*/ 0 h 2158189"/>
                    <a:gd name="connsiteX2-73" fmla="*/ 2158189 w 2158189"/>
                    <a:gd name="connsiteY2-74" fmla="*/ 2158189 h 2158189"/>
                    <a:gd name="connsiteX0-75" fmla="*/ 2158189 w 2158189"/>
                    <a:gd name="connsiteY0-76" fmla="*/ 2158189 h 2158189"/>
                    <a:gd name="connsiteX1-77" fmla="*/ 0 w 2158189"/>
                    <a:gd name="connsiteY1-78" fmla="*/ 0 h 2158189"/>
                    <a:gd name="connsiteX2-79" fmla="*/ 2158189 w 2158189"/>
                    <a:gd name="connsiteY2-80" fmla="*/ 2158189 h 2158189"/>
                    <a:gd name="connsiteX0-81" fmla="*/ 2158189 w 2158189"/>
                    <a:gd name="connsiteY0-82" fmla="*/ 2158189 h 2158189"/>
                    <a:gd name="connsiteX1-83" fmla="*/ 0 w 2158189"/>
                    <a:gd name="connsiteY1-84" fmla="*/ 0 h 2158189"/>
                    <a:gd name="connsiteX2-85" fmla="*/ 2158189 w 2158189"/>
                    <a:gd name="connsiteY2-86" fmla="*/ 2158189 h 2158189"/>
                    <a:gd name="connsiteX0-87" fmla="*/ 2158189 w 2158189"/>
                    <a:gd name="connsiteY0-88" fmla="*/ 2158189 h 2158189"/>
                    <a:gd name="connsiteX1-89" fmla="*/ 0 w 2158189"/>
                    <a:gd name="connsiteY1-90" fmla="*/ 0 h 2158189"/>
                    <a:gd name="connsiteX2-91" fmla="*/ 2158189 w 2158189"/>
                    <a:gd name="connsiteY2-92" fmla="*/ 2158189 h 2158189"/>
                    <a:gd name="connsiteX0-93" fmla="*/ 2158189 w 2158189"/>
                    <a:gd name="connsiteY0-94" fmla="*/ 2158189 h 2158189"/>
                    <a:gd name="connsiteX1-95" fmla="*/ 0 w 2158189"/>
                    <a:gd name="connsiteY1-96" fmla="*/ 0 h 2158189"/>
                    <a:gd name="connsiteX2-97" fmla="*/ 2158189 w 2158189"/>
                    <a:gd name="connsiteY2-98" fmla="*/ 2158189 h 2158189"/>
                    <a:gd name="connsiteX0-99" fmla="*/ 2158189 w 2158189"/>
                    <a:gd name="connsiteY0-100" fmla="*/ 2158189 h 2158189"/>
                    <a:gd name="connsiteX1-101" fmla="*/ 0 w 2158189"/>
                    <a:gd name="connsiteY1-102" fmla="*/ 0 h 2158189"/>
                    <a:gd name="connsiteX2-103" fmla="*/ 2158189 w 2158189"/>
                    <a:gd name="connsiteY2-104" fmla="*/ 2158189 h 2158189"/>
                    <a:gd name="connsiteX0-105" fmla="*/ 2158189 w 2158189"/>
                    <a:gd name="connsiteY0-106" fmla="*/ 2158189 h 2158189"/>
                    <a:gd name="connsiteX1-107" fmla="*/ 0 w 2158189"/>
                    <a:gd name="connsiteY1-108" fmla="*/ 0 h 2158189"/>
                    <a:gd name="connsiteX2-109" fmla="*/ 2158189 w 2158189"/>
                    <a:gd name="connsiteY2-110" fmla="*/ 2158189 h 2158189"/>
                  </a:gdLst>
                  <a:ahLst/>
                  <a:cxnLst>
                    <a:cxn ang="0">
                      <a:pos x="connsiteX0-1" y="connsiteY0-2"/>
                    </a:cxn>
                    <a:cxn ang="0">
                      <a:pos x="connsiteX1-3" y="connsiteY1-4"/>
                    </a:cxn>
                    <a:cxn ang="0">
                      <a:pos x="connsiteX2-5" y="connsiteY2-6"/>
                    </a:cxn>
                  </a:cxnLst>
                  <a:rect l="l" t="t" r="r" b="b"/>
                  <a:pathLst>
                    <a:path w="2158189" h="2158189">
                      <a:moveTo>
                        <a:pt x="2158189" y="2158189"/>
                      </a:moveTo>
                      <a:cubicBezTo>
                        <a:pt x="959822" y="1932280"/>
                        <a:pt x="240425" y="1256425"/>
                        <a:pt x="0" y="0"/>
                      </a:cubicBezTo>
                      <a:cubicBezTo>
                        <a:pt x="1140310" y="283968"/>
                        <a:pt x="1888735" y="916278"/>
                        <a:pt x="2158189" y="2158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6" name="出自【趣你的PPT】(微信:qunideppt)：最优质的PPT资源库"/>
                <p:cNvSpPr/>
                <p:nvPr/>
              </p:nvSpPr>
              <p:spPr bwMode="auto">
                <a:xfrm>
                  <a:off x="5887436" y="2511422"/>
                  <a:ext cx="483307" cy="483305"/>
                </a:xfrm>
                <a:custGeom>
                  <a:avLst/>
                  <a:gdLst>
                    <a:gd name="T0" fmla="*/ 252 w 288"/>
                    <a:gd name="T1" fmla="*/ 179 h 287"/>
                    <a:gd name="T2" fmla="*/ 288 w 288"/>
                    <a:gd name="T3" fmla="*/ 143 h 287"/>
                    <a:gd name="T4" fmla="*/ 252 w 288"/>
                    <a:gd name="T5" fmla="*/ 107 h 287"/>
                    <a:gd name="T6" fmla="*/ 218 w 288"/>
                    <a:gd name="T7" fmla="*/ 133 h 287"/>
                    <a:gd name="T8" fmla="*/ 128 w 288"/>
                    <a:gd name="T9" fmla="*/ 133 h 287"/>
                    <a:gd name="T10" fmla="*/ 178 w 288"/>
                    <a:gd name="T11" fmla="*/ 46 h 287"/>
                    <a:gd name="T12" fmla="*/ 218 w 288"/>
                    <a:gd name="T13" fmla="*/ 46 h 287"/>
                    <a:gd name="T14" fmla="*/ 252 w 288"/>
                    <a:gd name="T15" fmla="*/ 72 h 287"/>
                    <a:gd name="T16" fmla="*/ 288 w 288"/>
                    <a:gd name="T17" fmla="*/ 36 h 287"/>
                    <a:gd name="T18" fmla="*/ 252 w 288"/>
                    <a:gd name="T19" fmla="*/ 0 h 287"/>
                    <a:gd name="T20" fmla="*/ 218 w 288"/>
                    <a:gd name="T21" fmla="*/ 26 h 287"/>
                    <a:gd name="T22" fmla="*/ 166 w 288"/>
                    <a:gd name="T23" fmla="*/ 26 h 287"/>
                    <a:gd name="T24" fmla="*/ 104 w 288"/>
                    <a:gd name="T25" fmla="*/ 133 h 287"/>
                    <a:gd name="T26" fmla="*/ 71 w 288"/>
                    <a:gd name="T27" fmla="*/ 133 h 287"/>
                    <a:gd name="T28" fmla="*/ 36 w 288"/>
                    <a:gd name="T29" fmla="*/ 107 h 287"/>
                    <a:gd name="T30" fmla="*/ 0 w 288"/>
                    <a:gd name="T31" fmla="*/ 143 h 287"/>
                    <a:gd name="T32" fmla="*/ 36 w 288"/>
                    <a:gd name="T33" fmla="*/ 179 h 287"/>
                    <a:gd name="T34" fmla="*/ 71 w 288"/>
                    <a:gd name="T35" fmla="*/ 153 h 287"/>
                    <a:gd name="T36" fmla="*/ 104 w 288"/>
                    <a:gd name="T37" fmla="*/ 153 h 287"/>
                    <a:gd name="T38" fmla="*/ 166 w 288"/>
                    <a:gd name="T39" fmla="*/ 261 h 287"/>
                    <a:gd name="T40" fmla="*/ 218 w 288"/>
                    <a:gd name="T41" fmla="*/ 261 h 287"/>
                    <a:gd name="T42" fmla="*/ 252 w 288"/>
                    <a:gd name="T43" fmla="*/ 287 h 287"/>
                    <a:gd name="T44" fmla="*/ 288 w 288"/>
                    <a:gd name="T45" fmla="*/ 251 h 287"/>
                    <a:gd name="T46" fmla="*/ 252 w 288"/>
                    <a:gd name="T47" fmla="*/ 215 h 287"/>
                    <a:gd name="T48" fmla="*/ 218 w 288"/>
                    <a:gd name="T49" fmla="*/ 241 h 287"/>
                    <a:gd name="T50" fmla="*/ 178 w 288"/>
                    <a:gd name="T51" fmla="*/ 241 h 287"/>
                    <a:gd name="T52" fmla="*/ 128 w 288"/>
                    <a:gd name="T53" fmla="*/ 153 h 287"/>
                    <a:gd name="T54" fmla="*/ 218 w 288"/>
                    <a:gd name="T55" fmla="*/ 153 h 287"/>
                    <a:gd name="T56" fmla="*/ 252 w 288"/>
                    <a:gd name="T57" fmla="*/ 17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2" y="179"/>
                      </a:moveTo>
                      <a:cubicBezTo>
                        <a:pt x="272" y="179"/>
                        <a:pt x="288" y="163"/>
                        <a:pt x="288" y="143"/>
                      </a:cubicBezTo>
                      <a:cubicBezTo>
                        <a:pt x="288" y="124"/>
                        <a:pt x="272" y="107"/>
                        <a:pt x="252" y="107"/>
                      </a:cubicBezTo>
                      <a:cubicBezTo>
                        <a:pt x="236" y="107"/>
                        <a:pt x="222" y="118"/>
                        <a:pt x="218" y="133"/>
                      </a:cubicBezTo>
                      <a:cubicBezTo>
                        <a:pt x="128" y="133"/>
                        <a:pt x="128" y="133"/>
                        <a:pt x="128" y="133"/>
                      </a:cubicBezTo>
                      <a:cubicBezTo>
                        <a:pt x="178" y="46"/>
                        <a:pt x="178" y="46"/>
                        <a:pt x="178" y="46"/>
                      </a:cubicBezTo>
                      <a:cubicBezTo>
                        <a:pt x="218" y="46"/>
                        <a:pt x="218" y="46"/>
                        <a:pt x="218" y="46"/>
                      </a:cubicBezTo>
                      <a:cubicBezTo>
                        <a:pt x="222" y="61"/>
                        <a:pt x="236" y="72"/>
                        <a:pt x="252" y="72"/>
                      </a:cubicBezTo>
                      <a:cubicBezTo>
                        <a:pt x="272" y="72"/>
                        <a:pt x="288" y="56"/>
                        <a:pt x="288" y="36"/>
                      </a:cubicBezTo>
                      <a:cubicBezTo>
                        <a:pt x="288" y="16"/>
                        <a:pt x="272" y="0"/>
                        <a:pt x="252" y="0"/>
                      </a:cubicBezTo>
                      <a:cubicBezTo>
                        <a:pt x="236" y="0"/>
                        <a:pt x="222" y="11"/>
                        <a:pt x="218" y="26"/>
                      </a:cubicBezTo>
                      <a:cubicBezTo>
                        <a:pt x="166" y="26"/>
                        <a:pt x="166" y="26"/>
                        <a:pt x="166" y="26"/>
                      </a:cubicBezTo>
                      <a:cubicBezTo>
                        <a:pt x="104" y="133"/>
                        <a:pt x="104" y="133"/>
                        <a:pt x="104" y="133"/>
                      </a:cubicBezTo>
                      <a:cubicBezTo>
                        <a:pt x="71" y="133"/>
                        <a:pt x="71" y="133"/>
                        <a:pt x="71" y="133"/>
                      </a:cubicBezTo>
                      <a:cubicBezTo>
                        <a:pt x="66" y="118"/>
                        <a:pt x="53" y="107"/>
                        <a:pt x="36" y="107"/>
                      </a:cubicBezTo>
                      <a:cubicBezTo>
                        <a:pt x="16" y="107"/>
                        <a:pt x="0" y="124"/>
                        <a:pt x="0" y="143"/>
                      </a:cubicBezTo>
                      <a:cubicBezTo>
                        <a:pt x="0" y="163"/>
                        <a:pt x="16" y="179"/>
                        <a:pt x="36" y="179"/>
                      </a:cubicBezTo>
                      <a:cubicBezTo>
                        <a:pt x="53" y="179"/>
                        <a:pt x="66" y="168"/>
                        <a:pt x="71" y="153"/>
                      </a:cubicBezTo>
                      <a:cubicBezTo>
                        <a:pt x="104" y="153"/>
                        <a:pt x="104" y="153"/>
                        <a:pt x="104" y="153"/>
                      </a:cubicBezTo>
                      <a:cubicBezTo>
                        <a:pt x="166" y="261"/>
                        <a:pt x="166" y="261"/>
                        <a:pt x="166" y="261"/>
                      </a:cubicBezTo>
                      <a:cubicBezTo>
                        <a:pt x="218" y="261"/>
                        <a:pt x="218" y="261"/>
                        <a:pt x="218" y="261"/>
                      </a:cubicBezTo>
                      <a:cubicBezTo>
                        <a:pt x="222" y="277"/>
                        <a:pt x="236" y="287"/>
                        <a:pt x="252" y="287"/>
                      </a:cubicBezTo>
                      <a:cubicBezTo>
                        <a:pt x="272" y="287"/>
                        <a:pt x="288" y="271"/>
                        <a:pt x="288" y="251"/>
                      </a:cubicBezTo>
                      <a:cubicBezTo>
                        <a:pt x="288" y="232"/>
                        <a:pt x="272" y="215"/>
                        <a:pt x="252" y="215"/>
                      </a:cubicBezTo>
                      <a:cubicBezTo>
                        <a:pt x="236" y="215"/>
                        <a:pt x="222" y="226"/>
                        <a:pt x="218" y="241"/>
                      </a:cubicBezTo>
                      <a:cubicBezTo>
                        <a:pt x="178" y="241"/>
                        <a:pt x="178" y="241"/>
                        <a:pt x="178" y="241"/>
                      </a:cubicBezTo>
                      <a:cubicBezTo>
                        <a:pt x="128" y="153"/>
                        <a:pt x="128" y="153"/>
                        <a:pt x="128" y="153"/>
                      </a:cubicBezTo>
                      <a:cubicBezTo>
                        <a:pt x="218" y="153"/>
                        <a:pt x="218" y="153"/>
                        <a:pt x="218" y="153"/>
                      </a:cubicBezTo>
                      <a:cubicBezTo>
                        <a:pt x="222" y="168"/>
                        <a:pt x="236" y="179"/>
                        <a:pt x="252" y="17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8" name="组合 7"/>
              <p:cNvGrpSpPr/>
              <p:nvPr/>
            </p:nvGrpSpPr>
            <p:grpSpPr>
              <a:xfrm>
                <a:off x="6246598" y="2089310"/>
                <a:ext cx="2108759" cy="2108759"/>
                <a:chOff x="6246598" y="2089310"/>
                <a:chExt cx="2108759" cy="2108759"/>
              </a:xfrm>
            </p:grpSpPr>
            <p:sp>
              <p:nvSpPr>
                <p:cNvPr id="15" name="出自【趣你的PPT】(微信:qunideppt)：最优质的PPT资源库"/>
                <p:cNvSpPr/>
                <p:nvPr/>
              </p:nvSpPr>
              <p:spPr>
                <a:xfrm rot="5400000">
                  <a:off x="6246598" y="2089310"/>
                  <a:ext cx="2108759" cy="2108759"/>
                </a:xfrm>
                <a:custGeom>
                  <a:avLst/>
                  <a:gdLst>
                    <a:gd name="connsiteX0" fmla="*/ 0 w 2158189"/>
                    <a:gd name="connsiteY0" fmla="*/ 2158189 h 2158189"/>
                    <a:gd name="connsiteX1" fmla="*/ 0 w 2158189"/>
                    <a:gd name="connsiteY1" fmla="*/ 0 h 2158189"/>
                    <a:gd name="connsiteX2" fmla="*/ 2158189 w 2158189"/>
                    <a:gd name="connsiteY2" fmla="*/ 2158189 h 2158189"/>
                    <a:gd name="connsiteX3" fmla="*/ 0 w 2158189"/>
                    <a:gd name="connsiteY3" fmla="*/ 2158189 h 2158189"/>
                    <a:gd name="connsiteX0-1" fmla="*/ 270933 w 2429122"/>
                    <a:gd name="connsiteY0-2" fmla="*/ 2158189 h 2158189"/>
                    <a:gd name="connsiteX1-3" fmla="*/ 270933 w 2429122"/>
                    <a:gd name="connsiteY1-4" fmla="*/ 0 h 2158189"/>
                    <a:gd name="connsiteX2-5" fmla="*/ 2429122 w 2429122"/>
                    <a:gd name="connsiteY2-6" fmla="*/ 2158189 h 2158189"/>
                    <a:gd name="connsiteX3-7" fmla="*/ 270933 w 2429122"/>
                    <a:gd name="connsiteY3-8" fmla="*/ 2158189 h 2158189"/>
                    <a:gd name="connsiteX0-9" fmla="*/ 2158189 w 2158189"/>
                    <a:gd name="connsiteY0-10" fmla="*/ 2158189 h 2158189"/>
                    <a:gd name="connsiteX1-11" fmla="*/ 0 w 2158189"/>
                    <a:gd name="connsiteY1-12" fmla="*/ 0 h 2158189"/>
                    <a:gd name="connsiteX2-13" fmla="*/ 2158189 w 2158189"/>
                    <a:gd name="connsiteY2-14" fmla="*/ 2158189 h 2158189"/>
                    <a:gd name="connsiteX0-15" fmla="*/ 2158189 w 2158189"/>
                    <a:gd name="connsiteY0-16" fmla="*/ 2158189 h 2158189"/>
                    <a:gd name="connsiteX1-17" fmla="*/ 0 w 2158189"/>
                    <a:gd name="connsiteY1-18" fmla="*/ 0 h 2158189"/>
                    <a:gd name="connsiteX2-19" fmla="*/ 2158189 w 2158189"/>
                    <a:gd name="connsiteY2-20" fmla="*/ 2158189 h 2158189"/>
                    <a:gd name="connsiteX0-21" fmla="*/ 2158189 w 2158189"/>
                    <a:gd name="connsiteY0-22" fmla="*/ 2158189 h 2158189"/>
                    <a:gd name="connsiteX1-23" fmla="*/ 0 w 2158189"/>
                    <a:gd name="connsiteY1-24" fmla="*/ 0 h 2158189"/>
                    <a:gd name="connsiteX2-25" fmla="*/ 2158189 w 2158189"/>
                    <a:gd name="connsiteY2-26" fmla="*/ 2158189 h 2158189"/>
                    <a:gd name="connsiteX0-27" fmla="*/ 2158189 w 2158189"/>
                    <a:gd name="connsiteY0-28" fmla="*/ 2158189 h 2158189"/>
                    <a:gd name="connsiteX1-29" fmla="*/ 0 w 2158189"/>
                    <a:gd name="connsiteY1-30" fmla="*/ 0 h 2158189"/>
                    <a:gd name="connsiteX2-31" fmla="*/ 2158189 w 2158189"/>
                    <a:gd name="connsiteY2-32" fmla="*/ 2158189 h 2158189"/>
                    <a:gd name="connsiteX0-33" fmla="*/ 2158189 w 2158189"/>
                    <a:gd name="connsiteY0-34" fmla="*/ 2158189 h 2158189"/>
                    <a:gd name="connsiteX1-35" fmla="*/ 0 w 2158189"/>
                    <a:gd name="connsiteY1-36" fmla="*/ 0 h 2158189"/>
                    <a:gd name="connsiteX2-37" fmla="*/ 2158189 w 2158189"/>
                    <a:gd name="connsiteY2-38" fmla="*/ 2158189 h 2158189"/>
                    <a:gd name="connsiteX0-39" fmla="*/ 2158189 w 2158189"/>
                    <a:gd name="connsiteY0-40" fmla="*/ 2158189 h 2158189"/>
                    <a:gd name="connsiteX1-41" fmla="*/ 0 w 2158189"/>
                    <a:gd name="connsiteY1-42" fmla="*/ 0 h 2158189"/>
                    <a:gd name="connsiteX2-43" fmla="*/ 2158189 w 2158189"/>
                    <a:gd name="connsiteY2-44" fmla="*/ 2158189 h 2158189"/>
                    <a:gd name="connsiteX0-45" fmla="*/ 2158189 w 2158189"/>
                    <a:gd name="connsiteY0-46" fmla="*/ 2158189 h 2158189"/>
                    <a:gd name="connsiteX1-47" fmla="*/ 0 w 2158189"/>
                    <a:gd name="connsiteY1-48" fmla="*/ 0 h 2158189"/>
                    <a:gd name="connsiteX2-49" fmla="*/ 2158189 w 2158189"/>
                    <a:gd name="connsiteY2-50" fmla="*/ 2158189 h 2158189"/>
                    <a:gd name="connsiteX0-51" fmla="*/ 2158189 w 2158189"/>
                    <a:gd name="connsiteY0-52" fmla="*/ 2158189 h 2158189"/>
                    <a:gd name="connsiteX1-53" fmla="*/ 0 w 2158189"/>
                    <a:gd name="connsiteY1-54" fmla="*/ 0 h 2158189"/>
                    <a:gd name="connsiteX2-55" fmla="*/ 2158189 w 2158189"/>
                    <a:gd name="connsiteY2-56" fmla="*/ 2158189 h 2158189"/>
                    <a:gd name="connsiteX0-57" fmla="*/ 2158189 w 2158189"/>
                    <a:gd name="connsiteY0-58" fmla="*/ 2158189 h 2158189"/>
                    <a:gd name="connsiteX1-59" fmla="*/ 0 w 2158189"/>
                    <a:gd name="connsiteY1-60" fmla="*/ 0 h 2158189"/>
                    <a:gd name="connsiteX2-61" fmla="*/ 2158189 w 2158189"/>
                    <a:gd name="connsiteY2-62" fmla="*/ 2158189 h 2158189"/>
                    <a:gd name="connsiteX0-63" fmla="*/ 2158189 w 2158189"/>
                    <a:gd name="connsiteY0-64" fmla="*/ 2158189 h 2158189"/>
                    <a:gd name="connsiteX1-65" fmla="*/ 0 w 2158189"/>
                    <a:gd name="connsiteY1-66" fmla="*/ 0 h 2158189"/>
                    <a:gd name="connsiteX2-67" fmla="*/ 2158189 w 2158189"/>
                    <a:gd name="connsiteY2-68" fmla="*/ 2158189 h 2158189"/>
                    <a:gd name="connsiteX0-69" fmla="*/ 2158189 w 2158189"/>
                    <a:gd name="connsiteY0-70" fmla="*/ 2158189 h 2158189"/>
                    <a:gd name="connsiteX1-71" fmla="*/ 0 w 2158189"/>
                    <a:gd name="connsiteY1-72" fmla="*/ 0 h 2158189"/>
                    <a:gd name="connsiteX2-73" fmla="*/ 2158189 w 2158189"/>
                    <a:gd name="connsiteY2-74" fmla="*/ 2158189 h 2158189"/>
                    <a:gd name="connsiteX0-75" fmla="*/ 2158189 w 2158189"/>
                    <a:gd name="connsiteY0-76" fmla="*/ 2158189 h 2158189"/>
                    <a:gd name="connsiteX1-77" fmla="*/ 0 w 2158189"/>
                    <a:gd name="connsiteY1-78" fmla="*/ 0 h 2158189"/>
                    <a:gd name="connsiteX2-79" fmla="*/ 2158189 w 2158189"/>
                    <a:gd name="connsiteY2-80" fmla="*/ 2158189 h 2158189"/>
                    <a:gd name="connsiteX0-81" fmla="*/ 2158189 w 2158189"/>
                    <a:gd name="connsiteY0-82" fmla="*/ 2158189 h 2158189"/>
                    <a:gd name="connsiteX1-83" fmla="*/ 0 w 2158189"/>
                    <a:gd name="connsiteY1-84" fmla="*/ 0 h 2158189"/>
                    <a:gd name="connsiteX2-85" fmla="*/ 2158189 w 2158189"/>
                    <a:gd name="connsiteY2-86" fmla="*/ 2158189 h 2158189"/>
                    <a:gd name="connsiteX0-87" fmla="*/ 2158189 w 2158189"/>
                    <a:gd name="connsiteY0-88" fmla="*/ 2158189 h 2158189"/>
                    <a:gd name="connsiteX1-89" fmla="*/ 0 w 2158189"/>
                    <a:gd name="connsiteY1-90" fmla="*/ 0 h 2158189"/>
                    <a:gd name="connsiteX2-91" fmla="*/ 2158189 w 2158189"/>
                    <a:gd name="connsiteY2-92" fmla="*/ 2158189 h 2158189"/>
                    <a:gd name="connsiteX0-93" fmla="*/ 2158189 w 2158189"/>
                    <a:gd name="connsiteY0-94" fmla="*/ 2158189 h 2158189"/>
                    <a:gd name="connsiteX1-95" fmla="*/ 0 w 2158189"/>
                    <a:gd name="connsiteY1-96" fmla="*/ 0 h 2158189"/>
                    <a:gd name="connsiteX2-97" fmla="*/ 2158189 w 2158189"/>
                    <a:gd name="connsiteY2-98" fmla="*/ 2158189 h 2158189"/>
                    <a:gd name="connsiteX0-99" fmla="*/ 2158189 w 2158189"/>
                    <a:gd name="connsiteY0-100" fmla="*/ 2158189 h 2158189"/>
                    <a:gd name="connsiteX1-101" fmla="*/ 0 w 2158189"/>
                    <a:gd name="connsiteY1-102" fmla="*/ 0 h 2158189"/>
                    <a:gd name="connsiteX2-103" fmla="*/ 2158189 w 2158189"/>
                    <a:gd name="connsiteY2-104" fmla="*/ 2158189 h 2158189"/>
                    <a:gd name="connsiteX0-105" fmla="*/ 2158189 w 2158189"/>
                    <a:gd name="connsiteY0-106" fmla="*/ 2158189 h 2158189"/>
                    <a:gd name="connsiteX1-107" fmla="*/ 0 w 2158189"/>
                    <a:gd name="connsiteY1-108" fmla="*/ 0 h 2158189"/>
                    <a:gd name="connsiteX2-109" fmla="*/ 2158189 w 2158189"/>
                    <a:gd name="connsiteY2-110" fmla="*/ 2158189 h 2158189"/>
                  </a:gdLst>
                  <a:ahLst/>
                  <a:cxnLst>
                    <a:cxn ang="0">
                      <a:pos x="connsiteX0-1" y="connsiteY0-2"/>
                    </a:cxn>
                    <a:cxn ang="0">
                      <a:pos x="connsiteX1-3" y="connsiteY1-4"/>
                    </a:cxn>
                    <a:cxn ang="0">
                      <a:pos x="connsiteX2-5" y="connsiteY2-6"/>
                    </a:cxn>
                  </a:cxnLst>
                  <a:rect l="l" t="t" r="r" b="b"/>
                  <a:pathLst>
                    <a:path w="2158189" h="2158189">
                      <a:moveTo>
                        <a:pt x="2158189" y="2158189"/>
                      </a:moveTo>
                      <a:cubicBezTo>
                        <a:pt x="959822" y="1932280"/>
                        <a:pt x="240425" y="1256425"/>
                        <a:pt x="0" y="0"/>
                      </a:cubicBezTo>
                      <a:cubicBezTo>
                        <a:pt x="1140310" y="283968"/>
                        <a:pt x="1888735" y="916278"/>
                        <a:pt x="2158189" y="21581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6" name="组合 15"/>
                <p:cNvGrpSpPr/>
                <p:nvPr/>
              </p:nvGrpSpPr>
              <p:grpSpPr>
                <a:xfrm>
                  <a:off x="7008791" y="2994727"/>
                  <a:ext cx="531741" cy="371911"/>
                  <a:chOff x="3286126" y="3176588"/>
                  <a:chExt cx="274637" cy="192087"/>
                </a:xfrm>
                <a:solidFill>
                  <a:schemeClr val="bg1"/>
                </a:solidFill>
              </p:grpSpPr>
              <p:sp>
                <p:nvSpPr>
                  <p:cNvPr id="17" name="出自【趣你的PPT】(微信:qunideppt)：最优质的PPT资源库"/>
                  <p:cNvSpPr/>
                  <p:nvPr/>
                </p:nvSpPr>
                <p:spPr bwMode="auto">
                  <a:xfrm>
                    <a:off x="3286126" y="3176588"/>
                    <a:ext cx="219075" cy="136525"/>
                  </a:xfrm>
                  <a:custGeom>
                    <a:avLst/>
                    <a:gdLst>
                      <a:gd name="T0" fmla="*/ 9 w 138"/>
                      <a:gd name="T1" fmla="*/ 9 h 86"/>
                      <a:gd name="T2" fmla="*/ 138 w 138"/>
                      <a:gd name="T3" fmla="*/ 9 h 86"/>
                      <a:gd name="T4" fmla="*/ 138 w 138"/>
                      <a:gd name="T5" fmla="*/ 0 h 86"/>
                      <a:gd name="T6" fmla="*/ 0 w 138"/>
                      <a:gd name="T7" fmla="*/ 0 h 86"/>
                      <a:gd name="T8" fmla="*/ 0 w 138"/>
                      <a:gd name="T9" fmla="*/ 86 h 86"/>
                      <a:gd name="T10" fmla="*/ 9 w 138"/>
                      <a:gd name="T11" fmla="*/ 86 h 86"/>
                      <a:gd name="T12" fmla="*/ 9 w 138"/>
                      <a:gd name="T13" fmla="*/ 9 h 86"/>
                    </a:gdLst>
                    <a:ahLst/>
                    <a:cxnLst>
                      <a:cxn ang="0">
                        <a:pos x="T0" y="T1"/>
                      </a:cxn>
                      <a:cxn ang="0">
                        <a:pos x="T2" y="T3"/>
                      </a:cxn>
                      <a:cxn ang="0">
                        <a:pos x="T4" y="T5"/>
                      </a:cxn>
                      <a:cxn ang="0">
                        <a:pos x="T6" y="T7"/>
                      </a:cxn>
                      <a:cxn ang="0">
                        <a:pos x="T8" y="T9"/>
                      </a:cxn>
                      <a:cxn ang="0">
                        <a:pos x="T10" y="T11"/>
                      </a:cxn>
                      <a:cxn ang="0">
                        <a:pos x="T12" y="T13"/>
                      </a:cxn>
                    </a:cxnLst>
                    <a:rect l="0" t="0" r="r" b="b"/>
                    <a:pathLst>
                      <a:path w="138" h="86">
                        <a:moveTo>
                          <a:pt x="9" y="9"/>
                        </a:moveTo>
                        <a:lnTo>
                          <a:pt x="138" y="9"/>
                        </a:lnTo>
                        <a:lnTo>
                          <a:pt x="138" y="0"/>
                        </a:lnTo>
                        <a:lnTo>
                          <a:pt x="0" y="0"/>
                        </a:lnTo>
                        <a:lnTo>
                          <a:pt x="0" y="86"/>
                        </a:lnTo>
                        <a:lnTo>
                          <a:pt x="9" y="86"/>
                        </a:lnTo>
                        <a:lnTo>
                          <a:pt x="9"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18" name="出自【趣你的PPT】(微信:qunideppt)：最优质的PPT资源库"/>
                  <p:cNvSpPr/>
                  <p:nvPr/>
                </p:nvSpPr>
                <p:spPr bwMode="auto">
                  <a:xfrm>
                    <a:off x="3313113" y="3203575"/>
                    <a:ext cx="220663" cy="136525"/>
                  </a:xfrm>
                  <a:custGeom>
                    <a:avLst/>
                    <a:gdLst>
                      <a:gd name="T0" fmla="*/ 10 w 139"/>
                      <a:gd name="T1" fmla="*/ 9 h 86"/>
                      <a:gd name="T2" fmla="*/ 139 w 139"/>
                      <a:gd name="T3" fmla="*/ 9 h 86"/>
                      <a:gd name="T4" fmla="*/ 139 w 139"/>
                      <a:gd name="T5" fmla="*/ 0 h 86"/>
                      <a:gd name="T6" fmla="*/ 0 w 139"/>
                      <a:gd name="T7" fmla="*/ 0 h 86"/>
                      <a:gd name="T8" fmla="*/ 0 w 139"/>
                      <a:gd name="T9" fmla="*/ 86 h 86"/>
                      <a:gd name="T10" fmla="*/ 10 w 139"/>
                      <a:gd name="T11" fmla="*/ 86 h 86"/>
                      <a:gd name="T12" fmla="*/ 10 w 139"/>
                      <a:gd name="T13" fmla="*/ 9 h 86"/>
                    </a:gdLst>
                    <a:ahLst/>
                    <a:cxnLst>
                      <a:cxn ang="0">
                        <a:pos x="T0" y="T1"/>
                      </a:cxn>
                      <a:cxn ang="0">
                        <a:pos x="T2" y="T3"/>
                      </a:cxn>
                      <a:cxn ang="0">
                        <a:pos x="T4" y="T5"/>
                      </a:cxn>
                      <a:cxn ang="0">
                        <a:pos x="T6" y="T7"/>
                      </a:cxn>
                      <a:cxn ang="0">
                        <a:pos x="T8" y="T9"/>
                      </a:cxn>
                      <a:cxn ang="0">
                        <a:pos x="T10" y="T11"/>
                      </a:cxn>
                      <a:cxn ang="0">
                        <a:pos x="T12" y="T13"/>
                      </a:cxn>
                    </a:cxnLst>
                    <a:rect l="0" t="0" r="r" b="b"/>
                    <a:pathLst>
                      <a:path w="139" h="86">
                        <a:moveTo>
                          <a:pt x="10" y="9"/>
                        </a:moveTo>
                        <a:lnTo>
                          <a:pt x="139" y="9"/>
                        </a:lnTo>
                        <a:lnTo>
                          <a:pt x="139" y="0"/>
                        </a:lnTo>
                        <a:lnTo>
                          <a:pt x="0" y="0"/>
                        </a:lnTo>
                        <a:lnTo>
                          <a:pt x="0" y="86"/>
                        </a:lnTo>
                        <a:lnTo>
                          <a:pt x="10" y="86"/>
                        </a:lnTo>
                        <a:lnTo>
                          <a:pt x="10"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19" name="出自【趣你的PPT】(微信:qunideppt)：最优质的PPT资源库"/>
                  <p:cNvSpPr>
                    <a:spLocks noEditPoints="1"/>
                  </p:cNvSpPr>
                  <p:nvPr/>
                </p:nvSpPr>
                <p:spPr bwMode="auto">
                  <a:xfrm>
                    <a:off x="3341688" y="3230563"/>
                    <a:ext cx="219075" cy="138112"/>
                  </a:xfrm>
                  <a:custGeom>
                    <a:avLst/>
                    <a:gdLst>
                      <a:gd name="T0" fmla="*/ 0 w 138"/>
                      <a:gd name="T1" fmla="*/ 0 h 87"/>
                      <a:gd name="T2" fmla="*/ 0 w 138"/>
                      <a:gd name="T3" fmla="*/ 87 h 87"/>
                      <a:gd name="T4" fmla="*/ 138 w 138"/>
                      <a:gd name="T5" fmla="*/ 87 h 87"/>
                      <a:gd name="T6" fmla="*/ 138 w 138"/>
                      <a:gd name="T7" fmla="*/ 0 h 87"/>
                      <a:gd name="T8" fmla="*/ 0 w 138"/>
                      <a:gd name="T9" fmla="*/ 0 h 87"/>
                      <a:gd name="T10" fmla="*/ 130 w 138"/>
                      <a:gd name="T11" fmla="*/ 79 h 87"/>
                      <a:gd name="T12" fmla="*/ 7 w 138"/>
                      <a:gd name="T13" fmla="*/ 79 h 87"/>
                      <a:gd name="T14" fmla="*/ 7 w 138"/>
                      <a:gd name="T15" fmla="*/ 8 h 87"/>
                      <a:gd name="T16" fmla="*/ 130 w 138"/>
                      <a:gd name="T17" fmla="*/ 8 h 87"/>
                      <a:gd name="T18" fmla="*/ 130 w 138"/>
                      <a:gd name="T19" fmla="*/ 7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7">
                        <a:moveTo>
                          <a:pt x="0" y="0"/>
                        </a:moveTo>
                        <a:lnTo>
                          <a:pt x="0" y="87"/>
                        </a:lnTo>
                        <a:lnTo>
                          <a:pt x="138" y="87"/>
                        </a:lnTo>
                        <a:lnTo>
                          <a:pt x="138" y="0"/>
                        </a:lnTo>
                        <a:lnTo>
                          <a:pt x="0" y="0"/>
                        </a:lnTo>
                        <a:close/>
                        <a:moveTo>
                          <a:pt x="130" y="79"/>
                        </a:moveTo>
                        <a:lnTo>
                          <a:pt x="7" y="79"/>
                        </a:lnTo>
                        <a:lnTo>
                          <a:pt x="7" y="8"/>
                        </a:lnTo>
                        <a:lnTo>
                          <a:pt x="130" y="8"/>
                        </a:lnTo>
                        <a:lnTo>
                          <a:pt x="130" y="7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0" name="出自【趣你的PPT】(微信:qunideppt)：最优质的PPT资源库"/>
                  <p:cNvSpPr>
                    <a:spLocks noChangeArrowheads="1"/>
                  </p:cNvSpPr>
                  <p:nvPr/>
                </p:nvSpPr>
                <p:spPr bwMode="auto">
                  <a:xfrm>
                    <a:off x="3379788" y="3289300"/>
                    <a:ext cx="952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1" name="出自【趣你的PPT】(微信:qunideppt)：最优质的PPT资源库"/>
                  <p:cNvSpPr>
                    <a:spLocks noChangeArrowheads="1"/>
                  </p:cNvSpPr>
                  <p:nvPr/>
                </p:nvSpPr>
                <p:spPr bwMode="auto">
                  <a:xfrm>
                    <a:off x="3513138" y="3289300"/>
                    <a:ext cx="793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2" name="出自【趣你的PPT】(微信:qunideppt)：最优质的PPT资源库"/>
                  <p:cNvSpPr>
                    <a:spLocks noEditPoints="1"/>
                  </p:cNvSpPr>
                  <p:nvPr/>
                </p:nvSpPr>
                <p:spPr bwMode="auto">
                  <a:xfrm>
                    <a:off x="3362326" y="3251200"/>
                    <a:ext cx="69850" cy="96837"/>
                  </a:xfrm>
                  <a:custGeom>
                    <a:avLst/>
                    <a:gdLst>
                      <a:gd name="T0" fmla="*/ 51 w 73"/>
                      <a:gd name="T1" fmla="*/ 50 h 100"/>
                      <a:gd name="T2" fmla="*/ 72 w 73"/>
                      <a:gd name="T3" fmla="*/ 0 h 100"/>
                      <a:gd name="T4" fmla="*/ 0 w 73"/>
                      <a:gd name="T5" fmla="*/ 0 h 100"/>
                      <a:gd name="T6" fmla="*/ 0 w 73"/>
                      <a:gd name="T7" fmla="*/ 100 h 100"/>
                      <a:gd name="T8" fmla="*/ 73 w 73"/>
                      <a:gd name="T9" fmla="*/ 100 h 100"/>
                      <a:gd name="T10" fmla="*/ 51 w 73"/>
                      <a:gd name="T11" fmla="*/ 50 h 100"/>
                      <a:gd name="T12" fmla="*/ 13 w 73"/>
                      <a:gd name="T13" fmla="*/ 50 h 100"/>
                      <a:gd name="T14" fmla="*/ 23 w 73"/>
                      <a:gd name="T15" fmla="*/ 33 h 100"/>
                      <a:gd name="T16" fmla="*/ 34 w 73"/>
                      <a:gd name="T17" fmla="*/ 50 h 100"/>
                      <a:gd name="T18" fmla="*/ 23 w 73"/>
                      <a:gd name="T19" fmla="*/ 67 h 100"/>
                      <a:gd name="T20" fmla="*/ 13 w 73"/>
                      <a:gd name="T21" fmla="*/ 5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00">
                        <a:moveTo>
                          <a:pt x="51" y="50"/>
                        </a:moveTo>
                        <a:cubicBezTo>
                          <a:pt x="51" y="29"/>
                          <a:pt x="59" y="10"/>
                          <a:pt x="72" y="0"/>
                        </a:cubicBezTo>
                        <a:cubicBezTo>
                          <a:pt x="0" y="0"/>
                          <a:pt x="0" y="0"/>
                          <a:pt x="0" y="0"/>
                        </a:cubicBezTo>
                        <a:cubicBezTo>
                          <a:pt x="0" y="100"/>
                          <a:pt x="0" y="100"/>
                          <a:pt x="0" y="100"/>
                        </a:cubicBezTo>
                        <a:cubicBezTo>
                          <a:pt x="73" y="100"/>
                          <a:pt x="73" y="100"/>
                          <a:pt x="73" y="100"/>
                        </a:cubicBezTo>
                        <a:cubicBezTo>
                          <a:pt x="60" y="90"/>
                          <a:pt x="51" y="71"/>
                          <a:pt x="51" y="50"/>
                        </a:cubicBezTo>
                        <a:close/>
                        <a:moveTo>
                          <a:pt x="13" y="50"/>
                        </a:moveTo>
                        <a:cubicBezTo>
                          <a:pt x="13" y="40"/>
                          <a:pt x="18" y="33"/>
                          <a:pt x="23" y="33"/>
                        </a:cubicBezTo>
                        <a:cubicBezTo>
                          <a:pt x="29" y="33"/>
                          <a:pt x="34" y="40"/>
                          <a:pt x="34" y="50"/>
                        </a:cubicBezTo>
                        <a:cubicBezTo>
                          <a:pt x="34" y="59"/>
                          <a:pt x="29" y="67"/>
                          <a:pt x="23" y="67"/>
                        </a:cubicBezTo>
                        <a:cubicBezTo>
                          <a:pt x="18" y="67"/>
                          <a:pt x="13" y="59"/>
                          <a:pt x="13" y="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3" name="出自【趣你的PPT】(微信:qunideppt)：最优质的PPT资源库"/>
                  <p:cNvSpPr>
                    <a:spLocks noEditPoints="1"/>
                  </p:cNvSpPr>
                  <p:nvPr/>
                </p:nvSpPr>
                <p:spPr bwMode="auto">
                  <a:xfrm>
                    <a:off x="3468688" y="3251200"/>
                    <a:ext cx="71438" cy="96837"/>
                  </a:xfrm>
                  <a:custGeom>
                    <a:avLst/>
                    <a:gdLst>
                      <a:gd name="T0" fmla="*/ 1 w 74"/>
                      <a:gd name="T1" fmla="*/ 0 h 100"/>
                      <a:gd name="T2" fmla="*/ 23 w 74"/>
                      <a:gd name="T3" fmla="*/ 50 h 100"/>
                      <a:gd name="T4" fmla="*/ 0 w 74"/>
                      <a:gd name="T5" fmla="*/ 100 h 100"/>
                      <a:gd name="T6" fmla="*/ 74 w 74"/>
                      <a:gd name="T7" fmla="*/ 100 h 100"/>
                      <a:gd name="T8" fmla="*/ 74 w 74"/>
                      <a:gd name="T9" fmla="*/ 0 h 100"/>
                      <a:gd name="T10" fmla="*/ 1 w 74"/>
                      <a:gd name="T11" fmla="*/ 0 h 100"/>
                      <a:gd name="T12" fmla="*/ 50 w 74"/>
                      <a:gd name="T13" fmla="*/ 33 h 100"/>
                      <a:gd name="T14" fmla="*/ 61 w 74"/>
                      <a:gd name="T15" fmla="*/ 50 h 100"/>
                      <a:gd name="T16" fmla="*/ 50 w 74"/>
                      <a:gd name="T17" fmla="*/ 67 h 100"/>
                      <a:gd name="T18" fmla="*/ 40 w 74"/>
                      <a:gd name="T19" fmla="*/ 50 h 100"/>
                      <a:gd name="T20" fmla="*/ 50 w 74"/>
                      <a:gd name="T21" fmla="*/ 3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100">
                        <a:moveTo>
                          <a:pt x="1" y="0"/>
                        </a:moveTo>
                        <a:cubicBezTo>
                          <a:pt x="14" y="10"/>
                          <a:pt x="23" y="29"/>
                          <a:pt x="23" y="50"/>
                        </a:cubicBezTo>
                        <a:cubicBezTo>
                          <a:pt x="23" y="71"/>
                          <a:pt x="14" y="90"/>
                          <a:pt x="0" y="100"/>
                        </a:cubicBezTo>
                        <a:cubicBezTo>
                          <a:pt x="74" y="100"/>
                          <a:pt x="74" y="100"/>
                          <a:pt x="74" y="100"/>
                        </a:cubicBezTo>
                        <a:cubicBezTo>
                          <a:pt x="74" y="0"/>
                          <a:pt x="74" y="0"/>
                          <a:pt x="74" y="0"/>
                        </a:cubicBezTo>
                        <a:lnTo>
                          <a:pt x="1" y="0"/>
                        </a:lnTo>
                        <a:close/>
                        <a:moveTo>
                          <a:pt x="50" y="33"/>
                        </a:moveTo>
                        <a:cubicBezTo>
                          <a:pt x="56" y="33"/>
                          <a:pt x="61" y="40"/>
                          <a:pt x="61" y="50"/>
                        </a:cubicBezTo>
                        <a:cubicBezTo>
                          <a:pt x="61" y="59"/>
                          <a:pt x="56" y="67"/>
                          <a:pt x="50" y="67"/>
                        </a:cubicBezTo>
                        <a:cubicBezTo>
                          <a:pt x="44" y="67"/>
                          <a:pt x="40" y="59"/>
                          <a:pt x="40" y="50"/>
                        </a:cubicBezTo>
                        <a:cubicBezTo>
                          <a:pt x="40" y="40"/>
                          <a:pt x="44" y="33"/>
                          <a:pt x="50"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4" name="出自【趣你的PPT】(微信:qunideppt)：最优质的PPT资源库"/>
                  <p:cNvSpPr>
                    <a:spLocks noEditPoints="1"/>
                  </p:cNvSpPr>
                  <p:nvPr/>
                </p:nvSpPr>
                <p:spPr bwMode="auto">
                  <a:xfrm>
                    <a:off x="3430588" y="3259138"/>
                    <a:ext cx="41275" cy="80962"/>
                  </a:xfrm>
                  <a:custGeom>
                    <a:avLst/>
                    <a:gdLst>
                      <a:gd name="T0" fmla="*/ 18 w 42"/>
                      <a:gd name="T1" fmla="*/ 77 h 84"/>
                      <a:gd name="T2" fmla="*/ 18 w 42"/>
                      <a:gd name="T3" fmla="*/ 82 h 84"/>
                      <a:gd name="T4" fmla="*/ 20 w 42"/>
                      <a:gd name="T5" fmla="*/ 84 h 84"/>
                      <a:gd name="T6" fmla="*/ 22 w 42"/>
                      <a:gd name="T7" fmla="*/ 84 h 84"/>
                      <a:gd name="T8" fmla="*/ 24 w 42"/>
                      <a:gd name="T9" fmla="*/ 82 h 84"/>
                      <a:gd name="T10" fmla="*/ 24 w 42"/>
                      <a:gd name="T11" fmla="*/ 77 h 84"/>
                      <a:gd name="T12" fmla="*/ 42 w 42"/>
                      <a:gd name="T13" fmla="*/ 58 h 84"/>
                      <a:gd name="T14" fmla="*/ 24 w 42"/>
                      <a:gd name="T15" fmla="*/ 37 h 84"/>
                      <a:gd name="T16" fmla="*/ 24 w 42"/>
                      <a:gd name="T17" fmla="*/ 18 h 84"/>
                      <a:gd name="T18" fmla="*/ 36 w 42"/>
                      <a:gd name="T19" fmla="*/ 22 h 84"/>
                      <a:gd name="T20" fmla="*/ 37 w 42"/>
                      <a:gd name="T21" fmla="*/ 21 h 84"/>
                      <a:gd name="T22" fmla="*/ 40 w 42"/>
                      <a:gd name="T23" fmla="*/ 14 h 84"/>
                      <a:gd name="T24" fmla="*/ 40 w 42"/>
                      <a:gd name="T25" fmla="*/ 13 h 84"/>
                      <a:gd name="T26" fmla="*/ 24 w 42"/>
                      <a:gd name="T27" fmla="*/ 7 h 84"/>
                      <a:gd name="T28" fmla="*/ 24 w 42"/>
                      <a:gd name="T29" fmla="*/ 2 h 84"/>
                      <a:gd name="T30" fmla="*/ 22 w 42"/>
                      <a:gd name="T31" fmla="*/ 0 h 84"/>
                      <a:gd name="T32" fmla="*/ 20 w 42"/>
                      <a:gd name="T33" fmla="*/ 0 h 84"/>
                      <a:gd name="T34" fmla="*/ 18 w 42"/>
                      <a:gd name="T35" fmla="*/ 2 h 84"/>
                      <a:gd name="T36" fmla="*/ 18 w 42"/>
                      <a:gd name="T37" fmla="*/ 7 h 84"/>
                      <a:gd name="T38" fmla="*/ 0 w 42"/>
                      <a:gd name="T39" fmla="*/ 27 h 84"/>
                      <a:gd name="T40" fmla="*/ 18 w 42"/>
                      <a:gd name="T41" fmla="*/ 47 h 84"/>
                      <a:gd name="T42" fmla="*/ 18 w 42"/>
                      <a:gd name="T43" fmla="*/ 66 h 84"/>
                      <a:gd name="T44" fmla="*/ 4 w 42"/>
                      <a:gd name="T45" fmla="*/ 62 h 84"/>
                      <a:gd name="T46" fmla="*/ 3 w 42"/>
                      <a:gd name="T47" fmla="*/ 63 h 84"/>
                      <a:gd name="T48" fmla="*/ 0 w 42"/>
                      <a:gd name="T49" fmla="*/ 71 h 84"/>
                      <a:gd name="T50" fmla="*/ 0 w 42"/>
                      <a:gd name="T51" fmla="*/ 72 h 84"/>
                      <a:gd name="T52" fmla="*/ 18 w 42"/>
                      <a:gd name="T53" fmla="*/ 77 h 84"/>
                      <a:gd name="T54" fmla="*/ 12 w 42"/>
                      <a:gd name="T55" fmla="*/ 26 h 84"/>
                      <a:gd name="T56" fmla="*/ 18 w 42"/>
                      <a:gd name="T57" fmla="*/ 18 h 84"/>
                      <a:gd name="T58" fmla="*/ 18 w 42"/>
                      <a:gd name="T59" fmla="*/ 35 h 84"/>
                      <a:gd name="T60" fmla="*/ 12 w 42"/>
                      <a:gd name="T61" fmla="*/ 26 h 84"/>
                      <a:gd name="T62" fmla="*/ 23 w 42"/>
                      <a:gd name="T63" fmla="*/ 49 h 84"/>
                      <a:gd name="T64" fmla="*/ 30 w 42"/>
                      <a:gd name="T65" fmla="*/ 58 h 84"/>
                      <a:gd name="T66" fmla="*/ 23 w 42"/>
                      <a:gd name="T67" fmla="*/ 66 h 84"/>
                      <a:gd name="T68" fmla="*/ 23 w 42"/>
                      <a:gd name="T69"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84">
                        <a:moveTo>
                          <a:pt x="18" y="77"/>
                        </a:moveTo>
                        <a:cubicBezTo>
                          <a:pt x="18" y="82"/>
                          <a:pt x="18" y="82"/>
                          <a:pt x="18" y="82"/>
                        </a:cubicBezTo>
                        <a:cubicBezTo>
                          <a:pt x="18" y="84"/>
                          <a:pt x="18" y="84"/>
                          <a:pt x="20" y="84"/>
                        </a:cubicBezTo>
                        <a:cubicBezTo>
                          <a:pt x="22" y="84"/>
                          <a:pt x="22" y="84"/>
                          <a:pt x="22" y="84"/>
                        </a:cubicBezTo>
                        <a:cubicBezTo>
                          <a:pt x="24" y="84"/>
                          <a:pt x="24" y="84"/>
                          <a:pt x="24" y="82"/>
                        </a:cubicBezTo>
                        <a:cubicBezTo>
                          <a:pt x="24" y="77"/>
                          <a:pt x="24" y="77"/>
                          <a:pt x="24" y="77"/>
                        </a:cubicBezTo>
                        <a:cubicBezTo>
                          <a:pt x="31" y="76"/>
                          <a:pt x="42" y="72"/>
                          <a:pt x="42" y="58"/>
                        </a:cubicBezTo>
                        <a:cubicBezTo>
                          <a:pt x="42" y="44"/>
                          <a:pt x="31" y="40"/>
                          <a:pt x="24" y="37"/>
                        </a:cubicBezTo>
                        <a:cubicBezTo>
                          <a:pt x="24" y="18"/>
                          <a:pt x="24" y="18"/>
                          <a:pt x="24" y="18"/>
                        </a:cubicBezTo>
                        <a:cubicBezTo>
                          <a:pt x="28" y="18"/>
                          <a:pt x="35" y="22"/>
                          <a:pt x="36" y="22"/>
                        </a:cubicBezTo>
                        <a:cubicBezTo>
                          <a:pt x="36" y="22"/>
                          <a:pt x="36" y="22"/>
                          <a:pt x="37" y="21"/>
                        </a:cubicBezTo>
                        <a:cubicBezTo>
                          <a:pt x="40" y="14"/>
                          <a:pt x="40" y="14"/>
                          <a:pt x="40" y="14"/>
                        </a:cubicBezTo>
                        <a:cubicBezTo>
                          <a:pt x="40" y="14"/>
                          <a:pt x="40" y="14"/>
                          <a:pt x="40" y="13"/>
                        </a:cubicBezTo>
                        <a:cubicBezTo>
                          <a:pt x="40" y="10"/>
                          <a:pt x="27" y="8"/>
                          <a:pt x="24" y="7"/>
                        </a:cubicBezTo>
                        <a:cubicBezTo>
                          <a:pt x="24" y="2"/>
                          <a:pt x="24" y="2"/>
                          <a:pt x="24" y="2"/>
                        </a:cubicBezTo>
                        <a:cubicBezTo>
                          <a:pt x="24" y="1"/>
                          <a:pt x="24" y="0"/>
                          <a:pt x="22" y="0"/>
                        </a:cubicBezTo>
                        <a:cubicBezTo>
                          <a:pt x="20" y="0"/>
                          <a:pt x="20" y="0"/>
                          <a:pt x="20" y="0"/>
                        </a:cubicBezTo>
                        <a:cubicBezTo>
                          <a:pt x="18" y="0"/>
                          <a:pt x="18" y="1"/>
                          <a:pt x="18" y="2"/>
                        </a:cubicBezTo>
                        <a:cubicBezTo>
                          <a:pt x="18" y="7"/>
                          <a:pt x="18" y="7"/>
                          <a:pt x="18" y="7"/>
                        </a:cubicBezTo>
                        <a:cubicBezTo>
                          <a:pt x="13" y="8"/>
                          <a:pt x="0" y="12"/>
                          <a:pt x="0" y="27"/>
                        </a:cubicBezTo>
                        <a:cubicBezTo>
                          <a:pt x="0" y="40"/>
                          <a:pt x="12" y="44"/>
                          <a:pt x="18" y="47"/>
                        </a:cubicBezTo>
                        <a:cubicBezTo>
                          <a:pt x="18" y="66"/>
                          <a:pt x="18" y="66"/>
                          <a:pt x="18" y="66"/>
                        </a:cubicBezTo>
                        <a:cubicBezTo>
                          <a:pt x="12" y="66"/>
                          <a:pt x="5" y="62"/>
                          <a:pt x="4" y="62"/>
                        </a:cubicBezTo>
                        <a:cubicBezTo>
                          <a:pt x="4" y="62"/>
                          <a:pt x="3" y="62"/>
                          <a:pt x="3" y="63"/>
                        </a:cubicBezTo>
                        <a:cubicBezTo>
                          <a:pt x="0" y="71"/>
                          <a:pt x="0" y="71"/>
                          <a:pt x="0" y="71"/>
                        </a:cubicBezTo>
                        <a:cubicBezTo>
                          <a:pt x="0" y="72"/>
                          <a:pt x="0" y="72"/>
                          <a:pt x="0" y="72"/>
                        </a:cubicBezTo>
                        <a:cubicBezTo>
                          <a:pt x="0" y="75"/>
                          <a:pt x="14" y="77"/>
                          <a:pt x="18" y="77"/>
                        </a:cubicBezTo>
                        <a:close/>
                        <a:moveTo>
                          <a:pt x="12" y="26"/>
                        </a:moveTo>
                        <a:cubicBezTo>
                          <a:pt x="12" y="20"/>
                          <a:pt x="16" y="19"/>
                          <a:pt x="18" y="18"/>
                        </a:cubicBezTo>
                        <a:cubicBezTo>
                          <a:pt x="18" y="35"/>
                          <a:pt x="18" y="35"/>
                          <a:pt x="18" y="35"/>
                        </a:cubicBezTo>
                        <a:cubicBezTo>
                          <a:pt x="16" y="34"/>
                          <a:pt x="12" y="31"/>
                          <a:pt x="12" y="26"/>
                        </a:cubicBezTo>
                        <a:close/>
                        <a:moveTo>
                          <a:pt x="23" y="49"/>
                        </a:moveTo>
                        <a:cubicBezTo>
                          <a:pt x="26" y="50"/>
                          <a:pt x="30" y="52"/>
                          <a:pt x="30" y="58"/>
                        </a:cubicBezTo>
                        <a:cubicBezTo>
                          <a:pt x="30" y="64"/>
                          <a:pt x="26" y="66"/>
                          <a:pt x="23" y="66"/>
                        </a:cubicBezTo>
                        <a:lnTo>
                          <a:pt x="23"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grpSp>
            <p:nvGrpSpPr>
              <p:cNvPr id="9" name="组合 8"/>
              <p:cNvGrpSpPr/>
              <p:nvPr/>
            </p:nvGrpSpPr>
            <p:grpSpPr>
              <a:xfrm>
                <a:off x="6935055" y="2967328"/>
                <a:ext cx="2108759" cy="2108759"/>
                <a:chOff x="6935055" y="2967328"/>
                <a:chExt cx="2108759" cy="2108759"/>
              </a:xfrm>
            </p:grpSpPr>
            <p:sp>
              <p:nvSpPr>
                <p:cNvPr id="10" name="出自【趣你的PPT】(微信:qunideppt)：最优质的PPT资源库"/>
                <p:cNvSpPr/>
                <p:nvPr/>
              </p:nvSpPr>
              <p:spPr>
                <a:xfrm rot="8100000">
                  <a:off x="6935055" y="2967328"/>
                  <a:ext cx="2108759" cy="2108759"/>
                </a:xfrm>
                <a:custGeom>
                  <a:avLst/>
                  <a:gdLst>
                    <a:gd name="connsiteX0" fmla="*/ 0 w 2158189"/>
                    <a:gd name="connsiteY0" fmla="*/ 2158189 h 2158189"/>
                    <a:gd name="connsiteX1" fmla="*/ 0 w 2158189"/>
                    <a:gd name="connsiteY1" fmla="*/ 0 h 2158189"/>
                    <a:gd name="connsiteX2" fmla="*/ 2158189 w 2158189"/>
                    <a:gd name="connsiteY2" fmla="*/ 2158189 h 2158189"/>
                    <a:gd name="connsiteX3" fmla="*/ 0 w 2158189"/>
                    <a:gd name="connsiteY3" fmla="*/ 2158189 h 2158189"/>
                    <a:gd name="connsiteX0-1" fmla="*/ 270933 w 2429122"/>
                    <a:gd name="connsiteY0-2" fmla="*/ 2158189 h 2158189"/>
                    <a:gd name="connsiteX1-3" fmla="*/ 270933 w 2429122"/>
                    <a:gd name="connsiteY1-4" fmla="*/ 0 h 2158189"/>
                    <a:gd name="connsiteX2-5" fmla="*/ 2429122 w 2429122"/>
                    <a:gd name="connsiteY2-6" fmla="*/ 2158189 h 2158189"/>
                    <a:gd name="connsiteX3-7" fmla="*/ 270933 w 2429122"/>
                    <a:gd name="connsiteY3-8" fmla="*/ 2158189 h 2158189"/>
                    <a:gd name="connsiteX0-9" fmla="*/ 2158189 w 2158189"/>
                    <a:gd name="connsiteY0-10" fmla="*/ 2158189 h 2158189"/>
                    <a:gd name="connsiteX1-11" fmla="*/ 0 w 2158189"/>
                    <a:gd name="connsiteY1-12" fmla="*/ 0 h 2158189"/>
                    <a:gd name="connsiteX2-13" fmla="*/ 2158189 w 2158189"/>
                    <a:gd name="connsiteY2-14" fmla="*/ 2158189 h 2158189"/>
                    <a:gd name="connsiteX0-15" fmla="*/ 2158189 w 2158189"/>
                    <a:gd name="connsiteY0-16" fmla="*/ 2158189 h 2158189"/>
                    <a:gd name="connsiteX1-17" fmla="*/ 0 w 2158189"/>
                    <a:gd name="connsiteY1-18" fmla="*/ 0 h 2158189"/>
                    <a:gd name="connsiteX2-19" fmla="*/ 2158189 w 2158189"/>
                    <a:gd name="connsiteY2-20" fmla="*/ 2158189 h 2158189"/>
                    <a:gd name="connsiteX0-21" fmla="*/ 2158189 w 2158189"/>
                    <a:gd name="connsiteY0-22" fmla="*/ 2158189 h 2158189"/>
                    <a:gd name="connsiteX1-23" fmla="*/ 0 w 2158189"/>
                    <a:gd name="connsiteY1-24" fmla="*/ 0 h 2158189"/>
                    <a:gd name="connsiteX2-25" fmla="*/ 2158189 w 2158189"/>
                    <a:gd name="connsiteY2-26" fmla="*/ 2158189 h 2158189"/>
                    <a:gd name="connsiteX0-27" fmla="*/ 2158189 w 2158189"/>
                    <a:gd name="connsiteY0-28" fmla="*/ 2158189 h 2158189"/>
                    <a:gd name="connsiteX1-29" fmla="*/ 0 w 2158189"/>
                    <a:gd name="connsiteY1-30" fmla="*/ 0 h 2158189"/>
                    <a:gd name="connsiteX2-31" fmla="*/ 2158189 w 2158189"/>
                    <a:gd name="connsiteY2-32" fmla="*/ 2158189 h 2158189"/>
                    <a:gd name="connsiteX0-33" fmla="*/ 2158189 w 2158189"/>
                    <a:gd name="connsiteY0-34" fmla="*/ 2158189 h 2158189"/>
                    <a:gd name="connsiteX1-35" fmla="*/ 0 w 2158189"/>
                    <a:gd name="connsiteY1-36" fmla="*/ 0 h 2158189"/>
                    <a:gd name="connsiteX2-37" fmla="*/ 2158189 w 2158189"/>
                    <a:gd name="connsiteY2-38" fmla="*/ 2158189 h 2158189"/>
                    <a:gd name="connsiteX0-39" fmla="*/ 2158189 w 2158189"/>
                    <a:gd name="connsiteY0-40" fmla="*/ 2158189 h 2158189"/>
                    <a:gd name="connsiteX1-41" fmla="*/ 0 w 2158189"/>
                    <a:gd name="connsiteY1-42" fmla="*/ 0 h 2158189"/>
                    <a:gd name="connsiteX2-43" fmla="*/ 2158189 w 2158189"/>
                    <a:gd name="connsiteY2-44" fmla="*/ 2158189 h 2158189"/>
                    <a:gd name="connsiteX0-45" fmla="*/ 2158189 w 2158189"/>
                    <a:gd name="connsiteY0-46" fmla="*/ 2158189 h 2158189"/>
                    <a:gd name="connsiteX1-47" fmla="*/ 0 w 2158189"/>
                    <a:gd name="connsiteY1-48" fmla="*/ 0 h 2158189"/>
                    <a:gd name="connsiteX2-49" fmla="*/ 2158189 w 2158189"/>
                    <a:gd name="connsiteY2-50" fmla="*/ 2158189 h 2158189"/>
                    <a:gd name="connsiteX0-51" fmla="*/ 2158189 w 2158189"/>
                    <a:gd name="connsiteY0-52" fmla="*/ 2158189 h 2158189"/>
                    <a:gd name="connsiteX1-53" fmla="*/ 0 w 2158189"/>
                    <a:gd name="connsiteY1-54" fmla="*/ 0 h 2158189"/>
                    <a:gd name="connsiteX2-55" fmla="*/ 2158189 w 2158189"/>
                    <a:gd name="connsiteY2-56" fmla="*/ 2158189 h 2158189"/>
                    <a:gd name="connsiteX0-57" fmla="*/ 2158189 w 2158189"/>
                    <a:gd name="connsiteY0-58" fmla="*/ 2158189 h 2158189"/>
                    <a:gd name="connsiteX1-59" fmla="*/ 0 w 2158189"/>
                    <a:gd name="connsiteY1-60" fmla="*/ 0 h 2158189"/>
                    <a:gd name="connsiteX2-61" fmla="*/ 2158189 w 2158189"/>
                    <a:gd name="connsiteY2-62" fmla="*/ 2158189 h 2158189"/>
                    <a:gd name="connsiteX0-63" fmla="*/ 2158189 w 2158189"/>
                    <a:gd name="connsiteY0-64" fmla="*/ 2158189 h 2158189"/>
                    <a:gd name="connsiteX1-65" fmla="*/ 0 w 2158189"/>
                    <a:gd name="connsiteY1-66" fmla="*/ 0 h 2158189"/>
                    <a:gd name="connsiteX2-67" fmla="*/ 2158189 w 2158189"/>
                    <a:gd name="connsiteY2-68" fmla="*/ 2158189 h 2158189"/>
                    <a:gd name="connsiteX0-69" fmla="*/ 2158189 w 2158189"/>
                    <a:gd name="connsiteY0-70" fmla="*/ 2158189 h 2158189"/>
                    <a:gd name="connsiteX1-71" fmla="*/ 0 w 2158189"/>
                    <a:gd name="connsiteY1-72" fmla="*/ 0 h 2158189"/>
                    <a:gd name="connsiteX2-73" fmla="*/ 2158189 w 2158189"/>
                    <a:gd name="connsiteY2-74" fmla="*/ 2158189 h 2158189"/>
                    <a:gd name="connsiteX0-75" fmla="*/ 2158189 w 2158189"/>
                    <a:gd name="connsiteY0-76" fmla="*/ 2158189 h 2158189"/>
                    <a:gd name="connsiteX1-77" fmla="*/ 0 w 2158189"/>
                    <a:gd name="connsiteY1-78" fmla="*/ 0 h 2158189"/>
                    <a:gd name="connsiteX2-79" fmla="*/ 2158189 w 2158189"/>
                    <a:gd name="connsiteY2-80" fmla="*/ 2158189 h 2158189"/>
                    <a:gd name="connsiteX0-81" fmla="*/ 2158189 w 2158189"/>
                    <a:gd name="connsiteY0-82" fmla="*/ 2158189 h 2158189"/>
                    <a:gd name="connsiteX1-83" fmla="*/ 0 w 2158189"/>
                    <a:gd name="connsiteY1-84" fmla="*/ 0 h 2158189"/>
                    <a:gd name="connsiteX2-85" fmla="*/ 2158189 w 2158189"/>
                    <a:gd name="connsiteY2-86" fmla="*/ 2158189 h 2158189"/>
                    <a:gd name="connsiteX0-87" fmla="*/ 2158189 w 2158189"/>
                    <a:gd name="connsiteY0-88" fmla="*/ 2158189 h 2158189"/>
                    <a:gd name="connsiteX1-89" fmla="*/ 0 w 2158189"/>
                    <a:gd name="connsiteY1-90" fmla="*/ 0 h 2158189"/>
                    <a:gd name="connsiteX2-91" fmla="*/ 2158189 w 2158189"/>
                    <a:gd name="connsiteY2-92" fmla="*/ 2158189 h 2158189"/>
                    <a:gd name="connsiteX0-93" fmla="*/ 2158189 w 2158189"/>
                    <a:gd name="connsiteY0-94" fmla="*/ 2158189 h 2158189"/>
                    <a:gd name="connsiteX1-95" fmla="*/ 0 w 2158189"/>
                    <a:gd name="connsiteY1-96" fmla="*/ 0 h 2158189"/>
                    <a:gd name="connsiteX2-97" fmla="*/ 2158189 w 2158189"/>
                    <a:gd name="connsiteY2-98" fmla="*/ 2158189 h 2158189"/>
                    <a:gd name="connsiteX0-99" fmla="*/ 2158189 w 2158189"/>
                    <a:gd name="connsiteY0-100" fmla="*/ 2158189 h 2158189"/>
                    <a:gd name="connsiteX1-101" fmla="*/ 0 w 2158189"/>
                    <a:gd name="connsiteY1-102" fmla="*/ 0 h 2158189"/>
                    <a:gd name="connsiteX2-103" fmla="*/ 2158189 w 2158189"/>
                    <a:gd name="connsiteY2-104" fmla="*/ 2158189 h 2158189"/>
                    <a:gd name="connsiteX0-105" fmla="*/ 2158189 w 2158189"/>
                    <a:gd name="connsiteY0-106" fmla="*/ 2158189 h 2158189"/>
                    <a:gd name="connsiteX1-107" fmla="*/ 0 w 2158189"/>
                    <a:gd name="connsiteY1-108" fmla="*/ 0 h 2158189"/>
                    <a:gd name="connsiteX2-109" fmla="*/ 2158189 w 2158189"/>
                    <a:gd name="connsiteY2-110" fmla="*/ 2158189 h 2158189"/>
                  </a:gdLst>
                  <a:ahLst/>
                  <a:cxnLst>
                    <a:cxn ang="0">
                      <a:pos x="connsiteX0-1" y="connsiteY0-2"/>
                    </a:cxn>
                    <a:cxn ang="0">
                      <a:pos x="connsiteX1-3" y="connsiteY1-4"/>
                    </a:cxn>
                    <a:cxn ang="0">
                      <a:pos x="connsiteX2-5" y="connsiteY2-6"/>
                    </a:cxn>
                  </a:cxnLst>
                  <a:rect l="l" t="t" r="r" b="b"/>
                  <a:pathLst>
                    <a:path w="2158189" h="2158189">
                      <a:moveTo>
                        <a:pt x="2158189" y="2158189"/>
                      </a:moveTo>
                      <a:cubicBezTo>
                        <a:pt x="959822" y="1932280"/>
                        <a:pt x="240425" y="1256425"/>
                        <a:pt x="0" y="0"/>
                      </a:cubicBezTo>
                      <a:cubicBezTo>
                        <a:pt x="1140310" y="283968"/>
                        <a:pt x="1888735" y="916278"/>
                        <a:pt x="2158189" y="2158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1" name="组合 10"/>
                <p:cNvGrpSpPr/>
                <p:nvPr/>
              </p:nvGrpSpPr>
              <p:grpSpPr>
                <a:xfrm>
                  <a:off x="7780698" y="3767878"/>
                  <a:ext cx="485548" cy="499744"/>
                  <a:chOff x="5494338" y="4791075"/>
                  <a:chExt cx="271463" cy="279400"/>
                </a:xfrm>
                <a:solidFill>
                  <a:schemeClr val="bg1"/>
                </a:solidFill>
              </p:grpSpPr>
              <p:sp>
                <p:nvSpPr>
                  <p:cNvPr id="12" name="出自【趣你的PPT】(微信:qunideppt)：最优质的PPT资源库"/>
                  <p:cNvSpPr/>
                  <p:nvPr/>
                </p:nvSpPr>
                <p:spPr bwMode="auto">
                  <a:xfrm>
                    <a:off x="5494338" y="4791075"/>
                    <a:ext cx="271463" cy="279400"/>
                  </a:xfrm>
                  <a:custGeom>
                    <a:avLst/>
                    <a:gdLst>
                      <a:gd name="T0" fmla="*/ 102 w 283"/>
                      <a:gd name="T1" fmla="*/ 233 h 292"/>
                      <a:gd name="T2" fmla="*/ 102 w 283"/>
                      <a:gd name="T3" fmla="*/ 8 h 292"/>
                      <a:gd name="T4" fmla="*/ 94 w 283"/>
                      <a:gd name="T5" fmla="*/ 0 h 292"/>
                      <a:gd name="T6" fmla="*/ 86 w 283"/>
                      <a:gd name="T7" fmla="*/ 8 h 292"/>
                      <a:gd name="T8" fmla="*/ 86 w 283"/>
                      <a:gd name="T9" fmla="*/ 233 h 292"/>
                      <a:gd name="T10" fmla="*/ 0 w 283"/>
                      <a:gd name="T11" fmla="*/ 233 h 292"/>
                      <a:gd name="T12" fmla="*/ 141 w 283"/>
                      <a:gd name="T13" fmla="*/ 288 h 292"/>
                      <a:gd name="T14" fmla="*/ 283 w 283"/>
                      <a:gd name="T15" fmla="*/ 233 h 292"/>
                      <a:gd name="T16" fmla="*/ 102 w 283"/>
                      <a:gd name="T17" fmla="*/ 23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92">
                        <a:moveTo>
                          <a:pt x="102" y="233"/>
                        </a:moveTo>
                        <a:cubicBezTo>
                          <a:pt x="102" y="8"/>
                          <a:pt x="102" y="8"/>
                          <a:pt x="102" y="8"/>
                        </a:cubicBezTo>
                        <a:cubicBezTo>
                          <a:pt x="102" y="4"/>
                          <a:pt x="98" y="0"/>
                          <a:pt x="94" y="0"/>
                        </a:cubicBezTo>
                        <a:cubicBezTo>
                          <a:pt x="89" y="0"/>
                          <a:pt x="86" y="4"/>
                          <a:pt x="86" y="8"/>
                        </a:cubicBezTo>
                        <a:cubicBezTo>
                          <a:pt x="86" y="233"/>
                          <a:pt x="86" y="233"/>
                          <a:pt x="86" y="233"/>
                        </a:cubicBezTo>
                        <a:cubicBezTo>
                          <a:pt x="0" y="233"/>
                          <a:pt x="0" y="233"/>
                          <a:pt x="0" y="233"/>
                        </a:cubicBezTo>
                        <a:cubicBezTo>
                          <a:pt x="0" y="292"/>
                          <a:pt x="0" y="288"/>
                          <a:pt x="141" y="288"/>
                        </a:cubicBezTo>
                        <a:cubicBezTo>
                          <a:pt x="219" y="288"/>
                          <a:pt x="283" y="268"/>
                          <a:pt x="283" y="233"/>
                        </a:cubicBezTo>
                        <a:lnTo>
                          <a:pt x="102" y="2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13" name="出自【趣你的PPT】(微信:qunideppt)：最优质的PPT资源库"/>
                  <p:cNvSpPr/>
                  <p:nvPr/>
                </p:nvSpPr>
                <p:spPr bwMode="auto">
                  <a:xfrm>
                    <a:off x="5618163" y="4819650"/>
                    <a:ext cx="122238" cy="163512"/>
                  </a:xfrm>
                  <a:custGeom>
                    <a:avLst/>
                    <a:gdLst>
                      <a:gd name="T0" fmla="*/ 0 w 128"/>
                      <a:gd name="T1" fmla="*/ 0 h 172"/>
                      <a:gd name="T2" fmla="*/ 0 w 128"/>
                      <a:gd name="T3" fmla="*/ 172 h 172"/>
                      <a:gd name="T4" fmla="*/ 128 w 128"/>
                      <a:gd name="T5" fmla="*/ 172 h 172"/>
                      <a:gd name="T6" fmla="*/ 0 w 128"/>
                      <a:gd name="T7" fmla="*/ 0 h 172"/>
                    </a:gdLst>
                    <a:ahLst/>
                    <a:cxnLst>
                      <a:cxn ang="0">
                        <a:pos x="T0" y="T1"/>
                      </a:cxn>
                      <a:cxn ang="0">
                        <a:pos x="T2" y="T3"/>
                      </a:cxn>
                      <a:cxn ang="0">
                        <a:pos x="T4" y="T5"/>
                      </a:cxn>
                      <a:cxn ang="0">
                        <a:pos x="T6" y="T7"/>
                      </a:cxn>
                    </a:cxnLst>
                    <a:rect l="0" t="0" r="r" b="b"/>
                    <a:pathLst>
                      <a:path w="128" h="172">
                        <a:moveTo>
                          <a:pt x="0" y="0"/>
                        </a:moveTo>
                        <a:cubicBezTo>
                          <a:pt x="0" y="172"/>
                          <a:pt x="0" y="172"/>
                          <a:pt x="0" y="172"/>
                        </a:cubicBezTo>
                        <a:cubicBezTo>
                          <a:pt x="128" y="172"/>
                          <a:pt x="128" y="172"/>
                          <a:pt x="128" y="172"/>
                        </a:cubicBezTo>
                        <a:cubicBezTo>
                          <a:pt x="128" y="111"/>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14" name="出自【趣你的PPT】(微信:qunideppt)：最优质的PPT资源库"/>
                  <p:cNvSpPr/>
                  <p:nvPr/>
                </p:nvSpPr>
                <p:spPr bwMode="auto">
                  <a:xfrm>
                    <a:off x="5503863" y="4818063"/>
                    <a:ext cx="46038" cy="165100"/>
                  </a:xfrm>
                  <a:custGeom>
                    <a:avLst/>
                    <a:gdLst>
                      <a:gd name="T0" fmla="*/ 49 w 49"/>
                      <a:gd name="T1" fmla="*/ 0 h 173"/>
                      <a:gd name="T2" fmla="*/ 0 w 49"/>
                      <a:gd name="T3" fmla="*/ 173 h 173"/>
                      <a:gd name="T4" fmla="*/ 49 w 49"/>
                      <a:gd name="T5" fmla="*/ 173 h 173"/>
                      <a:gd name="T6" fmla="*/ 49 w 49"/>
                      <a:gd name="T7" fmla="*/ 0 h 173"/>
                    </a:gdLst>
                    <a:ahLst/>
                    <a:cxnLst>
                      <a:cxn ang="0">
                        <a:pos x="T0" y="T1"/>
                      </a:cxn>
                      <a:cxn ang="0">
                        <a:pos x="T2" y="T3"/>
                      </a:cxn>
                      <a:cxn ang="0">
                        <a:pos x="T4" y="T5"/>
                      </a:cxn>
                      <a:cxn ang="0">
                        <a:pos x="T6" y="T7"/>
                      </a:cxn>
                    </a:cxnLst>
                    <a:rect l="0" t="0" r="r" b="b"/>
                    <a:pathLst>
                      <a:path w="49" h="173">
                        <a:moveTo>
                          <a:pt x="49" y="0"/>
                        </a:moveTo>
                        <a:cubicBezTo>
                          <a:pt x="49" y="0"/>
                          <a:pt x="0" y="122"/>
                          <a:pt x="0" y="173"/>
                        </a:cubicBezTo>
                        <a:cubicBezTo>
                          <a:pt x="49" y="173"/>
                          <a:pt x="49" y="173"/>
                          <a:pt x="49" y="173"/>
                        </a:cubicBez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grpSp>
      </p:grpSp>
      <p:grpSp>
        <p:nvGrpSpPr>
          <p:cNvPr id="37" name="Group 36出自【趣你的PPT】(微信:qunideppt)：最优质的PPT资源库"/>
          <p:cNvGrpSpPr/>
          <p:nvPr/>
        </p:nvGrpSpPr>
        <p:grpSpPr>
          <a:xfrm>
            <a:off x="824420" y="4557593"/>
            <a:ext cx="3172269" cy="1049940"/>
            <a:chOff x="6334589" y="1723562"/>
            <a:chExt cx="3172269" cy="1049940"/>
          </a:xfrm>
        </p:grpSpPr>
        <p:sp>
          <p:nvSpPr>
            <p:cNvPr id="38" name="出自【趣你的PPT】(微信:qunideppt)：最优质的PPT资源库"/>
            <p:cNvSpPr/>
            <p:nvPr/>
          </p:nvSpPr>
          <p:spPr>
            <a:xfrm>
              <a:off x="6334589" y="2034838"/>
              <a:ext cx="3114211" cy="738664"/>
            </a:xfrm>
            <a:prstGeom prst="rect">
              <a:avLst/>
            </a:prstGeom>
          </p:spPr>
          <p:txBody>
            <a:bodyPr wrap="square">
              <a:spAutoFit/>
            </a:bodyPr>
            <a:lstStyle/>
            <a:p>
              <a:pPr algn="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tx1">
                    <a:lumMod val="85000"/>
                    <a:lumOff val="15000"/>
                  </a:schemeClr>
                </a:solidFill>
              </a:endParaRPr>
            </a:p>
          </p:txBody>
        </p:sp>
        <p:sp>
          <p:nvSpPr>
            <p:cNvPr id="39" name="出自【趣你的PPT】(微信:qunideppt)：最优质的PPT资源库"/>
            <p:cNvSpPr/>
            <p:nvPr/>
          </p:nvSpPr>
          <p:spPr>
            <a:xfrm>
              <a:off x="8285142" y="1723562"/>
              <a:ext cx="1221716" cy="369332"/>
            </a:xfrm>
            <a:prstGeom prst="rect">
              <a:avLst/>
            </a:prstGeom>
          </p:spPr>
          <p:txBody>
            <a:bodyPr wrap="square">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85000"/>
                    <a:lumOff val="15000"/>
                  </a:schemeClr>
                </a:solidFill>
              </a:endParaRPr>
            </a:p>
          </p:txBody>
        </p:sp>
      </p:grpSp>
      <p:grpSp>
        <p:nvGrpSpPr>
          <p:cNvPr id="40" name="Group 39出自【趣你的PPT】(微信:qunideppt)：最优质的PPT资源库"/>
          <p:cNvGrpSpPr/>
          <p:nvPr/>
        </p:nvGrpSpPr>
        <p:grpSpPr>
          <a:xfrm>
            <a:off x="8171160" y="4557593"/>
            <a:ext cx="3123080" cy="1049940"/>
            <a:chOff x="6325720" y="1723562"/>
            <a:chExt cx="3123080" cy="1049940"/>
          </a:xfrm>
        </p:grpSpPr>
        <p:sp>
          <p:nvSpPr>
            <p:cNvPr id="41" name="出自【趣你的PPT】(微信:qunideppt)：最优质的PPT资源库"/>
            <p:cNvSpPr/>
            <p:nvPr/>
          </p:nvSpPr>
          <p:spPr>
            <a:xfrm>
              <a:off x="6334589" y="2034838"/>
              <a:ext cx="3114211" cy="738664"/>
            </a:xfrm>
            <a:prstGeom prst="rect">
              <a:avLst/>
            </a:prstGeom>
          </p:spPr>
          <p:txBody>
            <a:bodyPr wrap="square">
              <a:spAutoFit/>
            </a:body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tx1">
                    <a:lumMod val="85000"/>
                    <a:lumOff val="15000"/>
                  </a:schemeClr>
                </a:solidFill>
              </a:endParaRPr>
            </a:p>
          </p:txBody>
        </p:sp>
        <p:sp>
          <p:nvSpPr>
            <p:cNvPr id="42" name="出自【趣你的PPT】(微信:qunideppt)：最优质的PPT资源库"/>
            <p:cNvSpPr/>
            <p:nvPr/>
          </p:nvSpPr>
          <p:spPr>
            <a:xfrm>
              <a:off x="6325720" y="1723562"/>
              <a:ext cx="1221716" cy="369332"/>
            </a:xfrm>
            <a:prstGeom prst="rect">
              <a:avLst/>
            </a:prstGeom>
          </p:spPr>
          <p:txBody>
            <a:bodyPr wrap="square">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85000"/>
                    <a:lumOff val="15000"/>
                  </a:schemeClr>
                </a:solidFill>
              </a:endParaRPr>
            </a:p>
          </p:txBody>
        </p:sp>
      </p:grpSp>
      <p:grpSp>
        <p:nvGrpSpPr>
          <p:cNvPr id="43" name="Group 42出自【趣你的PPT】(微信:qunideppt)：最优质的PPT资源库"/>
          <p:cNvGrpSpPr/>
          <p:nvPr/>
        </p:nvGrpSpPr>
        <p:grpSpPr>
          <a:xfrm>
            <a:off x="7948170" y="2384256"/>
            <a:ext cx="3123080" cy="1049940"/>
            <a:chOff x="6325720" y="1723562"/>
            <a:chExt cx="3123080" cy="1049940"/>
          </a:xfrm>
        </p:grpSpPr>
        <p:sp>
          <p:nvSpPr>
            <p:cNvPr id="44" name="出自【趣你的PPT】(微信:qunideppt)：最优质的PPT资源库"/>
            <p:cNvSpPr/>
            <p:nvPr/>
          </p:nvSpPr>
          <p:spPr>
            <a:xfrm>
              <a:off x="6334589" y="2034838"/>
              <a:ext cx="3114211" cy="738664"/>
            </a:xfrm>
            <a:prstGeom prst="rect">
              <a:avLst/>
            </a:prstGeom>
          </p:spPr>
          <p:txBody>
            <a:bodyPr wrap="square">
              <a:spAutoFit/>
            </a:body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tx1">
                    <a:lumMod val="85000"/>
                    <a:lumOff val="15000"/>
                  </a:schemeClr>
                </a:solidFill>
              </a:endParaRPr>
            </a:p>
          </p:txBody>
        </p:sp>
        <p:sp>
          <p:nvSpPr>
            <p:cNvPr id="45" name="出自【趣你的PPT】(微信:qunideppt)：最优质的PPT资源库"/>
            <p:cNvSpPr/>
            <p:nvPr/>
          </p:nvSpPr>
          <p:spPr>
            <a:xfrm>
              <a:off x="6325720" y="1723562"/>
              <a:ext cx="1221716" cy="369332"/>
            </a:xfrm>
            <a:prstGeom prst="rect">
              <a:avLst/>
            </a:prstGeom>
          </p:spPr>
          <p:txBody>
            <a:bodyPr wrap="square">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85000"/>
                    <a:lumOff val="15000"/>
                  </a:schemeClr>
                </a:solidFill>
              </a:endParaRPr>
            </a:p>
          </p:txBody>
        </p:sp>
      </p:grpSp>
      <p:grpSp>
        <p:nvGrpSpPr>
          <p:cNvPr id="46" name="Group 45出自【趣你的PPT】(微信:qunideppt)：最优质的PPT资源库"/>
          <p:cNvGrpSpPr/>
          <p:nvPr/>
        </p:nvGrpSpPr>
        <p:grpSpPr>
          <a:xfrm>
            <a:off x="1266635" y="2384256"/>
            <a:ext cx="3172269" cy="1049940"/>
            <a:chOff x="6334589" y="1723562"/>
            <a:chExt cx="3172269" cy="1049940"/>
          </a:xfrm>
        </p:grpSpPr>
        <p:sp>
          <p:nvSpPr>
            <p:cNvPr id="47" name="出自【趣你的PPT】(微信:qunideppt)：最优质的PPT资源库"/>
            <p:cNvSpPr/>
            <p:nvPr/>
          </p:nvSpPr>
          <p:spPr>
            <a:xfrm>
              <a:off x="6334589" y="2034838"/>
              <a:ext cx="3114211" cy="738664"/>
            </a:xfrm>
            <a:prstGeom prst="rect">
              <a:avLst/>
            </a:prstGeom>
          </p:spPr>
          <p:txBody>
            <a:bodyPr wrap="square">
              <a:spAutoFit/>
            </a:bodyPr>
            <a:lstStyle/>
            <a:p>
              <a:pPr algn="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tx1">
                    <a:lumMod val="85000"/>
                    <a:lumOff val="15000"/>
                  </a:schemeClr>
                </a:solidFill>
              </a:endParaRPr>
            </a:p>
          </p:txBody>
        </p:sp>
        <p:sp>
          <p:nvSpPr>
            <p:cNvPr id="48" name="出自【趣你的PPT】(微信:qunideppt)：最优质的PPT资源库"/>
            <p:cNvSpPr/>
            <p:nvPr/>
          </p:nvSpPr>
          <p:spPr>
            <a:xfrm>
              <a:off x="8285142" y="1723562"/>
              <a:ext cx="1221716" cy="369332"/>
            </a:xfrm>
            <a:prstGeom prst="rect">
              <a:avLst/>
            </a:prstGeom>
          </p:spPr>
          <p:txBody>
            <a:bodyPr wrap="square">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85000"/>
                    <a:lumOff val="15000"/>
                  </a:schemeClr>
                </a:solidFill>
              </a:endParaRPr>
            </a:p>
          </p:txBody>
        </p:sp>
      </p:grpSp>
      <p:grpSp>
        <p:nvGrpSpPr>
          <p:cNvPr id="49" name="Group 48出自【趣你的PPT】(微信:qunideppt)：最优质的PPT资源库"/>
          <p:cNvGrpSpPr/>
          <p:nvPr/>
        </p:nvGrpSpPr>
        <p:grpSpPr>
          <a:xfrm>
            <a:off x="4773743" y="962191"/>
            <a:ext cx="3114211" cy="1081265"/>
            <a:chOff x="6334589" y="1692237"/>
            <a:chExt cx="3114211" cy="1081265"/>
          </a:xfrm>
        </p:grpSpPr>
        <p:sp>
          <p:nvSpPr>
            <p:cNvPr id="50" name="出自【趣你的PPT】(微信:qunideppt)：最优质的PPT资源库"/>
            <p:cNvSpPr/>
            <p:nvPr/>
          </p:nvSpPr>
          <p:spPr>
            <a:xfrm>
              <a:off x="6334589" y="2034838"/>
              <a:ext cx="3114211" cy="738664"/>
            </a:xfrm>
            <a:prstGeom prst="rect">
              <a:avLst/>
            </a:prstGeom>
          </p:spPr>
          <p:txBody>
            <a:bodyPr wrap="square">
              <a:spAutoFit/>
            </a:bodyPr>
            <a:lstStyle/>
            <a:p>
              <a:pPr algn="just"/>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tx1">
                    <a:lumMod val="85000"/>
                    <a:lumOff val="15000"/>
                  </a:schemeClr>
                </a:solidFill>
              </a:endParaRPr>
            </a:p>
          </p:txBody>
        </p:sp>
        <p:sp>
          <p:nvSpPr>
            <p:cNvPr id="51" name="出自【趣你的PPT】(微信:qunideppt)：最优质的PPT资源库"/>
            <p:cNvSpPr/>
            <p:nvPr/>
          </p:nvSpPr>
          <p:spPr>
            <a:xfrm>
              <a:off x="6344838" y="1692237"/>
              <a:ext cx="1221716" cy="369332"/>
            </a:xfrm>
            <a:prstGeom prst="rect">
              <a:avLst/>
            </a:prstGeom>
          </p:spPr>
          <p:txBody>
            <a:bodyPr wrap="square">
              <a:spAutoFit/>
            </a:bodyPr>
            <a:lstStyle/>
            <a:p>
              <a:pPr algn="just"/>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85000"/>
                    <a:lumOff val="15000"/>
                  </a:schemeClr>
                </a:solidFill>
              </a:endParaRP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出自【趣你的PPT】(微信:qunideppt)：最优质的PPT资源库"/>
          <p:cNvSpPr/>
          <p:nvPr/>
        </p:nvSpPr>
        <p:spPr>
          <a:xfrm>
            <a:off x="7436293" y="2154182"/>
            <a:ext cx="3916630" cy="94438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31" name="出自【趣你的PPT】(微信:qunideppt)：最优质的PPT资源库"/>
          <p:cNvSpPr/>
          <p:nvPr/>
        </p:nvSpPr>
        <p:spPr>
          <a:xfrm>
            <a:off x="3971842" y="1915884"/>
            <a:ext cx="3916630" cy="94438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32" name="出自【趣你的PPT】(微信:qunideppt)：最优质的PPT资源库"/>
          <p:cNvSpPr/>
          <p:nvPr/>
        </p:nvSpPr>
        <p:spPr>
          <a:xfrm>
            <a:off x="521429" y="1686035"/>
            <a:ext cx="3916630" cy="94438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sp>
        <p:nvSpPr>
          <p:cNvPr id="33" name="出自【趣你的PPT】(微信:qunideppt)：最优质的PPT资源库"/>
          <p:cNvSpPr/>
          <p:nvPr/>
        </p:nvSpPr>
        <p:spPr bwMode="auto">
          <a:xfrm rot="5400000">
            <a:off x="4937051" y="2215594"/>
            <a:ext cx="237356" cy="379305"/>
          </a:xfrm>
          <a:custGeom>
            <a:avLst/>
            <a:gdLst>
              <a:gd name="T0" fmla="*/ 102 w 102"/>
              <a:gd name="T1" fmla="*/ 92 h 163"/>
              <a:gd name="T2" fmla="*/ 0 w 102"/>
              <a:gd name="T3" fmla="*/ 0 h 163"/>
              <a:gd name="T4" fmla="*/ 0 w 102"/>
              <a:gd name="T5" fmla="*/ 0 h 163"/>
              <a:gd name="T6" fmla="*/ 0 w 102"/>
              <a:gd name="T7" fmla="*/ 0 h 163"/>
              <a:gd name="T8" fmla="*/ 0 w 102"/>
              <a:gd name="T9" fmla="*/ 0 h 163"/>
              <a:gd name="T10" fmla="*/ 0 w 102"/>
              <a:gd name="T11" fmla="*/ 138 h 163"/>
              <a:gd name="T12" fmla="*/ 36 w 102"/>
              <a:gd name="T13" fmla="*/ 114 h 163"/>
              <a:gd name="T14" fmla="*/ 58 w 102"/>
              <a:gd name="T15" fmla="*/ 163 h 163"/>
              <a:gd name="T16" fmla="*/ 83 w 102"/>
              <a:gd name="T17" fmla="*/ 152 h 163"/>
              <a:gd name="T18" fmla="*/ 61 w 102"/>
              <a:gd name="T19" fmla="*/ 103 h 163"/>
              <a:gd name="T20" fmla="*/ 102 w 102"/>
              <a:gd name="T21" fmla="*/ 9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63">
                <a:moveTo>
                  <a:pt x="102" y="92"/>
                </a:moveTo>
                <a:lnTo>
                  <a:pt x="0" y="0"/>
                </a:lnTo>
                <a:lnTo>
                  <a:pt x="0" y="0"/>
                </a:lnTo>
                <a:lnTo>
                  <a:pt x="0" y="0"/>
                </a:lnTo>
                <a:lnTo>
                  <a:pt x="0" y="0"/>
                </a:lnTo>
                <a:lnTo>
                  <a:pt x="0" y="138"/>
                </a:lnTo>
                <a:lnTo>
                  <a:pt x="36" y="114"/>
                </a:lnTo>
                <a:lnTo>
                  <a:pt x="58" y="163"/>
                </a:lnTo>
                <a:lnTo>
                  <a:pt x="83" y="152"/>
                </a:lnTo>
                <a:lnTo>
                  <a:pt x="61" y="103"/>
                </a:lnTo>
                <a:lnTo>
                  <a:pt x="102" y="92"/>
                </a:ln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bg1"/>
              </a:solidFill>
              <a:ea typeface="微软雅黑" panose="020B0503020204020204" pitchFamily="34" charset="-122"/>
            </a:endParaRPr>
          </a:p>
        </p:txBody>
      </p:sp>
      <p:grpSp>
        <p:nvGrpSpPr>
          <p:cNvPr id="34" name="Group 33出自【趣你的PPT】(微信:qunideppt)：最优质的PPT资源库"/>
          <p:cNvGrpSpPr/>
          <p:nvPr/>
        </p:nvGrpSpPr>
        <p:grpSpPr>
          <a:xfrm>
            <a:off x="1209646" y="1938381"/>
            <a:ext cx="381633" cy="381631"/>
            <a:chOff x="2890838" y="1998664"/>
            <a:chExt cx="260351" cy="260350"/>
          </a:xfrm>
          <a:solidFill>
            <a:schemeClr val="bg1"/>
          </a:solidFill>
        </p:grpSpPr>
        <p:sp>
          <p:nvSpPr>
            <p:cNvPr id="35" name="出自【趣你的PPT】(微信:qunideppt)：最优质的PPT资源库"/>
            <p:cNvSpPr/>
            <p:nvPr/>
          </p:nvSpPr>
          <p:spPr bwMode="auto">
            <a:xfrm>
              <a:off x="3000376" y="1998664"/>
              <a:ext cx="150813" cy="149225"/>
            </a:xfrm>
            <a:custGeom>
              <a:avLst/>
              <a:gdLst>
                <a:gd name="T0" fmla="*/ 47 w 95"/>
                <a:gd name="T1" fmla="*/ 0 h 94"/>
                <a:gd name="T2" fmla="*/ 0 w 95"/>
                <a:gd name="T3" fmla="*/ 47 h 94"/>
                <a:gd name="T4" fmla="*/ 47 w 95"/>
                <a:gd name="T5" fmla="*/ 94 h 94"/>
                <a:gd name="T6" fmla="*/ 95 w 95"/>
                <a:gd name="T7" fmla="*/ 47 h 94"/>
                <a:gd name="T8" fmla="*/ 47 w 95"/>
                <a:gd name="T9" fmla="*/ 0 h 94"/>
              </a:gdLst>
              <a:ahLst/>
              <a:cxnLst>
                <a:cxn ang="0">
                  <a:pos x="T0" y="T1"/>
                </a:cxn>
                <a:cxn ang="0">
                  <a:pos x="T2" y="T3"/>
                </a:cxn>
                <a:cxn ang="0">
                  <a:pos x="T4" y="T5"/>
                </a:cxn>
                <a:cxn ang="0">
                  <a:pos x="T6" y="T7"/>
                </a:cxn>
                <a:cxn ang="0">
                  <a:pos x="T8" y="T9"/>
                </a:cxn>
              </a:cxnLst>
              <a:rect l="0" t="0" r="r" b="b"/>
              <a:pathLst>
                <a:path w="95" h="94">
                  <a:moveTo>
                    <a:pt x="47" y="0"/>
                  </a:moveTo>
                  <a:lnTo>
                    <a:pt x="0" y="47"/>
                  </a:lnTo>
                  <a:lnTo>
                    <a:pt x="47" y="94"/>
                  </a:lnTo>
                  <a:lnTo>
                    <a:pt x="95" y="47"/>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bg1"/>
                </a:solidFill>
                <a:ea typeface="微软雅黑" panose="020B0503020204020204" pitchFamily="34" charset="-122"/>
              </a:endParaRPr>
            </a:p>
          </p:txBody>
        </p:sp>
        <p:sp>
          <p:nvSpPr>
            <p:cNvPr id="36" name="出自【趣你的PPT】(微信:qunideppt)：最优质的PPT资源库"/>
            <p:cNvSpPr>
              <a:spLocks noEditPoints="1"/>
            </p:cNvSpPr>
            <p:nvPr/>
          </p:nvSpPr>
          <p:spPr bwMode="auto">
            <a:xfrm>
              <a:off x="2890838" y="2097089"/>
              <a:ext cx="158750" cy="161925"/>
            </a:xfrm>
            <a:custGeom>
              <a:avLst/>
              <a:gdLst>
                <a:gd name="T0" fmla="*/ 25 w 178"/>
                <a:gd name="T1" fmla="*/ 71 h 179"/>
                <a:gd name="T2" fmla="*/ 0 w 178"/>
                <a:gd name="T3" fmla="*/ 152 h 179"/>
                <a:gd name="T4" fmla="*/ 27 w 178"/>
                <a:gd name="T5" fmla="*/ 179 h 179"/>
                <a:gd name="T6" fmla="*/ 108 w 178"/>
                <a:gd name="T7" fmla="*/ 153 h 179"/>
                <a:gd name="T8" fmla="*/ 178 w 178"/>
                <a:gd name="T9" fmla="*/ 57 h 179"/>
                <a:gd name="T10" fmla="*/ 121 w 178"/>
                <a:gd name="T11" fmla="*/ 0 h 179"/>
                <a:gd name="T12" fmla="*/ 25 w 178"/>
                <a:gd name="T13" fmla="*/ 71 h 179"/>
                <a:gd name="T14" fmla="*/ 81 w 178"/>
                <a:gd name="T15" fmla="*/ 120 h 179"/>
                <a:gd name="T16" fmla="*/ 59 w 178"/>
                <a:gd name="T17" fmla="*/ 120 h 179"/>
                <a:gd name="T18" fmla="*/ 59 w 178"/>
                <a:gd name="T19" fmla="*/ 98 h 179"/>
                <a:gd name="T20" fmla="*/ 81 w 178"/>
                <a:gd name="T21" fmla="*/ 98 h 179"/>
                <a:gd name="T22" fmla="*/ 81 w 178"/>
                <a:gd name="T23" fmla="*/ 12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79">
                  <a:moveTo>
                    <a:pt x="25" y="71"/>
                  </a:moveTo>
                  <a:cubicBezTo>
                    <a:pt x="38" y="88"/>
                    <a:pt x="27" y="122"/>
                    <a:pt x="0" y="152"/>
                  </a:cubicBezTo>
                  <a:cubicBezTo>
                    <a:pt x="27" y="179"/>
                    <a:pt x="27" y="179"/>
                    <a:pt x="27" y="179"/>
                  </a:cubicBezTo>
                  <a:cubicBezTo>
                    <a:pt x="57" y="152"/>
                    <a:pt x="91" y="141"/>
                    <a:pt x="108" y="153"/>
                  </a:cubicBezTo>
                  <a:cubicBezTo>
                    <a:pt x="178" y="57"/>
                    <a:pt x="178" y="57"/>
                    <a:pt x="178" y="57"/>
                  </a:cubicBezTo>
                  <a:cubicBezTo>
                    <a:pt x="121" y="0"/>
                    <a:pt x="121" y="0"/>
                    <a:pt x="121" y="0"/>
                  </a:cubicBezTo>
                  <a:lnTo>
                    <a:pt x="25" y="71"/>
                  </a:lnTo>
                  <a:close/>
                  <a:moveTo>
                    <a:pt x="81" y="120"/>
                  </a:moveTo>
                  <a:cubicBezTo>
                    <a:pt x="75" y="126"/>
                    <a:pt x="65" y="126"/>
                    <a:pt x="59" y="120"/>
                  </a:cubicBezTo>
                  <a:cubicBezTo>
                    <a:pt x="53" y="114"/>
                    <a:pt x="53" y="104"/>
                    <a:pt x="59" y="98"/>
                  </a:cubicBezTo>
                  <a:cubicBezTo>
                    <a:pt x="65" y="91"/>
                    <a:pt x="75" y="91"/>
                    <a:pt x="81" y="98"/>
                  </a:cubicBezTo>
                  <a:cubicBezTo>
                    <a:pt x="88" y="104"/>
                    <a:pt x="88" y="114"/>
                    <a:pt x="81"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bg1"/>
                </a:solidFill>
                <a:ea typeface="微软雅黑" panose="020B0503020204020204" pitchFamily="34" charset="-122"/>
              </a:endParaRPr>
            </a:p>
          </p:txBody>
        </p:sp>
      </p:grpSp>
      <p:sp>
        <p:nvSpPr>
          <p:cNvPr id="37" name="出自【趣你的PPT】(微信:qunideppt)：最优质的PPT资源库"/>
          <p:cNvSpPr>
            <a:spLocks noEditPoints="1"/>
          </p:cNvSpPr>
          <p:nvPr/>
        </p:nvSpPr>
        <p:spPr bwMode="auto">
          <a:xfrm>
            <a:off x="8155864" y="2443656"/>
            <a:ext cx="379305" cy="381631"/>
          </a:xfrm>
          <a:custGeom>
            <a:avLst/>
            <a:gdLst>
              <a:gd name="T0" fmla="*/ 207 w 288"/>
              <a:gd name="T1" fmla="*/ 0 h 288"/>
              <a:gd name="T2" fmla="*/ 152 w 288"/>
              <a:gd name="T3" fmla="*/ 22 h 288"/>
              <a:gd name="T4" fmla="*/ 21 w 288"/>
              <a:gd name="T5" fmla="*/ 153 h 288"/>
              <a:gd name="T6" fmla="*/ 0 w 288"/>
              <a:gd name="T7" fmla="*/ 207 h 288"/>
              <a:gd name="T8" fmla="*/ 81 w 288"/>
              <a:gd name="T9" fmla="*/ 288 h 288"/>
              <a:gd name="T10" fmla="*/ 81 w 288"/>
              <a:gd name="T11" fmla="*/ 288 h 288"/>
              <a:gd name="T12" fmla="*/ 135 w 288"/>
              <a:gd name="T13" fmla="*/ 267 h 288"/>
              <a:gd name="T14" fmla="*/ 266 w 288"/>
              <a:gd name="T15" fmla="*/ 136 h 288"/>
              <a:gd name="T16" fmla="*/ 288 w 288"/>
              <a:gd name="T17" fmla="*/ 81 h 288"/>
              <a:gd name="T18" fmla="*/ 288 w 288"/>
              <a:gd name="T19" fmla="*/ 81 h 288"/>
              <a:gd name="T20" fmla="*/ 207 w 288"/>
              <a:gd name="T21" fmla="*/ 0 h 288"/>
              <a:gd name="T22" fmla="*/ 18 w 288"/>
              <a:gd name="T23" fmla="*/ 207 h 288"/>
              <a:gd name="T24" fmla="*/ 34 w 288"/>
              <a:gd name="T25" fmla="*/ 165 h 288"/>
              <a:gd name="T26" fmla="*/ 84 w 288"/>
              <a:gd name="T27" fmla="*/ 115 h 288"/>
              <a:gd name="T28" fmla="*/ 173 w 288"/>
              <a:gd name="T29" fmla="*/ 204 h 288"/>
              <a:gd name="T30" fmla="*/ 123 w 288"/>
              <a:gd name="T31" fmla="*/ 254 h 288"/>
              <a:gd name="T32" fmla="*/ 81 w 288"/>
              <a:gd name="T33" fmla="*/ 271 h 288"/>
              <a:gd name="T34" fmla="*/ 18 w 288"/>
              <a:gd name="T35" fmla="*/ 2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07" y="0"/>
                </a:moveTo>
                <a:cubicBezTo>
                  <a:pt x="186" y="0"/>
                  <a:pt x="166" y="8"/>
                  <a:pt x="152" y="22"/>
                </a:cubicBezTo>
                <a:cubicBezTo>
                  <a:pt x="21" y="153"/>
                  <a:pt x="21" y="153"/>
                  <a:pt x="21" y="153"/>
                </a:cubicBezTo>
                <a:cubicBezTo>
                  <a:pt x="8" y="167"/>
                  <a:pt x="0" y="186"/>
                  <a:pt x="0" y="207"/>
                </a:cubicBezTo>
                <a:cubicBezTo>
                  <a:pt x="0" y="252"/>
                  <a:pt x="36" y="288"/>
                  <a:pt x="81" y="288"/>
                </a:cubicBezTo>
                <a:cubicBezTo>
                  <a:pt x="81" y="288"/>
                  <a:pt x="81" y="288"/>
                  <a:pt x="81" y="288"/>
                </a:cubicBezTo>
                <a:cubicBezTo>
                  <a:pt x="102" y="288"/>
                  <a:pt x="121" y="280"/>
                  <a:pt x="135" y="267"/>
                </a:cubicBezTo>
                <a:cubicBezTo>
                  <a:pt x="266" y="136"/>
                  <a:pt x="266" y="136"/>
                  <a:pt x="266" y="136"/>
                </a:cubicBezTo>
                <a:cubicBezTo>
                  <a:pt x="279" y="122"/>
                  <a:pt x="288" y="102"/>
                  <a:pt x="288" y="81"/>
                </a:cubicBezTo>
                <a:cubicBezTo>
                  <a:pt x="288" y="81"/>
                  <a:pt x="288" y="81"/>
                  <a:pt x="288" y="81"/>
                </a:cubicBezTo>
                <a:cubicBezTo>
                  <a:pt x="288" y="36"/>
                  <a:pt x="252" y="0"/>
                  <a:pt x="207" y="0"/>
                </a:cubicBezTo>
                <a:close/>
                <a:moveTo>
                  <a:pt x="18" y="207"/>
                </a:moveTo>
                <a:cubicBezTo>
                  <a:pt x="18" y="192"/>
                  <a:pt x="23" y="177"/>
                  <a:pt x="34" y="165"/>
                </a:cubicBezTo>
                <a:cubicBezTo>
                  <a:pt x="84" y="115"/>
                  <a:pt x="84" y="115"/>
                  <a:pt x="84" y="115"/>
                </a:cubicBezTo>
                <a:cubicBezTo>
                  <a:pt x="173" y="204"/>
                  <a:pt x="173" y="204"/>
                  <a:pt x="173" y="204"/>
                </a:cubicBezTo>
                <a:cubicBezTo>
                  <a:pt x="123" y="254"/>
                  <a:pt x="123" y="254"/>
                  <a:pt x="123" y="254"/>
                </a:cubicBezTo>
                <a:cubicBezTo>
                  <a:pt x="111" y="265"/>
                  <a:pt x="96" y="271"/>
                  <a:pt x="81" y="271"/>
                </a:cubicBezTo>
                <a:cubicBezTo>
                  <a:pt x="46" y="271"/>
                  <a:pt x="18" y="242"/>
                  <a:pt x="18" y="207"/>
                </a:cubicBez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bg1"/>
              </a:solidFill>
              <a:ea typeface="微软雅黑" panose="020B0503020204020204" pitchFamily="34" charset="-122"/>
            </a:endParaRPr>
          </a:p>
        </p:txBody>
      </p:sp>
      <p:sp>
        <p:nvSpPr>
          <p:cNvPr id="38" name="出自【趣你的PPT】(微信:qunideppt)：最优质的PPT资源库"/>
          <p:cNvSpPr/>
          <p:nvPr/>
        </p:nvSpPr>
        <p:spPr>
          <a:xfrm>
            <a:off x="1936719" y="1949273"/>
            <a:ext cx="1210588" cy="400110"/>
          </a:xfrm>
          <a:prstGeom prst="rect">
            <a:avLst/>
          </a:prstGeom>
        </p:spPr>
        <p:txBody>
          <a:bodyPr wrap="none">
            <a:spAutoFit/>
          </a:bodyPr>
          <a:lstStyle/>
          <a:p>
            <a:r>
              <a:rPr lang="zh-CN" altLang="en-US" sz="2000" b="1" dirty="0">
                <a:solidFill>
                  <a:schemeClr val="bg1"/>
                </a:solidFill>
                <a:ea typeface="微软雅黑" panose="020B0503020204020204" pitchFamily="34" charset="-122"/>
              </a:rPr>
              <a:t>添加标题</a:t>
            </a:r>
          </a:p>
        </p:txBody>
      </p:sp>
      <p:sp>
        <p:nvSpPr>
          <p:cNvPr id="39" name="出自【趣你的PPT】(微信:qunideppt)：最优质的PPT资源库"/>
          <p:cNvSpPr/>
          <p:nvPr/>
        </p:nvSpPr>
        <p:spPr>
          <a:xfrm>
            <a:off x="5384237" y="2209701"/>
            <a:ext cx="1210588" cy="400110"/>
          </a:xfrm>
          <a:prstGeom prst="rect">
            <a:avLst/>
          </a:prstGeom>
        </p:spPr>
        <p:txBody>
          <a:bodyPr wrap="none">
            <a:spAutoFit/>
          </a:bodyPr>
          <a:lstStyle/>
          <a:p>
            <a:r>
              <a:rPr lang="zh-CN" altLang="en-US" sz="2000" b="1" dirty="0">
                <a:solidFill>
                  <a:schemeClr val="bg1"/>
                </a:solidFill>
                <a:ea typeface="微软雅黑" panose="020B0503020204020204" pitchFamily="34" charset="-122"/>
              </a:rPr>
              <a:t>添加标题</a:t>
            </a:r>
          </a:p>
        </p:txBody>
      </p:sp>
      <p:sp>
        <p:nvSpPr>
          <p:cNvPr id="40" name="出自【趣你的PPT】(微信:qunideppt)：最优质的PPT资源库"/>
          <p:cNvSpPr/>
          <p:nvPr/>
        </p:nvSpPr>
        <p:spPr>
          <a:xfrm>
            <a:off x="8887163" y="2425177"/>
            <a:ext cx="1210588" cy="400110"/>
          </a:xfrm>
          <a:prstGeom prst="rect">
            <a:avLst/>
          </a:prstGeom>
        </p:spPr>
        <p:txBody>
          <a:bodyPr wrap="none">
            <a:spAutoFit/>
          </a:bodyPr>
          <a:lstStyle/>
          <a:p>
            <a:r>
              <a:rPr lang="zh-CN" altLang="en-US" sz="2000" b="1" dirty="0">
                <a:solidFill>
                  <a:schemeClr val="bg1"/>
                </a:solidFill>
                <a:ea typeface="微软雅黑" panose="020B0503020204020204" pitchFamily="34" charset="-122"/>
              </a:rPr>
              <a:t>添加标题</a:t>
            </a:r>
          </a:p>
        </p:txBody>
      </p:sp>
      <p:sp>
        <p:nvSpPr>
          <p:cNvPr id="41" name="出自【趣你的PPT】(微信:qunideppt)：最优质的PPT资源库"/>
          <p:cNvSpPr/>
          <p:nvPr/>
        </p:nvSpPr>
        <p:spPr>
          <a:xfrm>
            <a:off x="1091816" y="2821245"/>
            <a:ext cx="2513351" cy="1323439"/>
          </a:xfrm>
          <a:prstGeom prst="rect">
            <a:avLst/>
          </a:prstGeom>
        </p:spPr>
        <p:txBody>
          <a:bodyPr wrap="square">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本模板的所有素材和逻辑图表，均可自由编辑替换和移动。本模板的所有素材和逻辑图表，均可自由编辑替换和移动。</a:t>
            </a:r>
          </a:p>
        </p:txBody>
      </p:sp>
      <p:sp>
        <p:nvSpPr>
          <p:cNvPr id="44" name="出自【趣你的PPT】(微信:qunideppt)：最优质的PPT资源库"/>
          <p:cNvSpPr/>
          <p:nvPr/>
        </p:nvSpPr>
        <p:spPr>
          <a:xfrm>
            <a:off x="4556267" y="3090113"/>
            <a:ext cx="2513351" cy="1323439"/>
          </a:xfrm>
          <a:prstGeom prst="rect">
            <a:avLst/>
          </a:prstGeom>
        </p:spPr>
        <p:txBody>
          <a:bodyPr wrap="square">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本模板的所有素材和逻辑图表，均可自由编辑替换和移动。本模板的所有素材和逻辑图表，均可自由编辑替换和移动。</a:t>
            </a:r>
          </a:p>
        </p:txBody>
      </p:sp>
      <p:sp>
        <p:nvSpPr>
          <p:cNvPr id="45" name="出自【趣你的PPT】(微信:qunideppt)：最优质的PPT资源库"/>
          <p:cNvSpPr/>
          <p:nvPr/>
        </p:nvSpPr>
        <p:spPr>
          <a:xfrm>
            <a:off x="8137932" y="3352199"/>
            <a:ext cx="2513351" cy="1323439"/>
          </a:xfrm>
          <a:prstGeom prst="rect">
            <a:avLst/>
          </a:prstGeom>
        </p:spPr>
        <p:txBody>
          <a:bodyPr wrap="square">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本模板的所有素材和逻辑图表，均可自由编辑替换和移动。本模板的所有素材和逻辑图表，均可自由编辑替换和移动。</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出自【趣你的PPT】(微信:qunideppt)：最优质的PPT资源库"/>
          <p:cNvPicPr>
            <a:picLocks noChangeAspect="1"/>
          </p:cNvPicPr>
          <p:nvPr/>
        </p:nvPicPr>
        <p:blipFill>
          <a:blip r:embed="rId2"/>
          <a:stretch>
            <a:fillRect/>
          </a:stretch>
        </p:blipFill>
        <p:spPr>
          <a:xfrm>
            <a:off x="2962103" y="2062519"/>
            <a:ext cx="7132938" cy="3657917"/>
          </a:xfrm>
          <a:prstGeom prst="rect">
            <a:avLst/>
          </a:prstGeom>
        </p:spPr>
      </p:pic>
      <p:sp>
        <p:nvSpPr>
          <p:cNvPr id="18" name="出自【趣你的PPT】(微信:qunideppt)：最优质的PPT资源库"/>
          <p:cNvSpPr/>
          <p:nvPr/>
        </p:nvSpPr>
        <p:spPr>
          <a:xfrm>
            <a:off x="1776680" y="1432296"/>
            <a:ext cx="3228109" cy="32281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出自【趣你的PPT】(微信:qunideppt)：最优质的PPT资源库"/>
          <p:cNvSpPr/>
          <p:nvPr/>
        </p:nvSpPr>
        <p:spPr>
          <a:xfrm>
            <a:off x="4762334" y="2758820"/>
            <a:ext cx="484909" cy="4849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出自【趣你的PPT】(微信:qunideppt)：最优质的PPT资源库"/>
          <p:cNvSpPr>
            <a:spLocks noEditPoints="1"/>
          </p:cNvSpPr>
          <p:nvPr/>
        </p:nvSpPr>
        <p:spPr bwMode="auto">
          <a:xfrm>
            <a:off x="3088793" y="1596737"/>
            <a:ext cx="599815" cy="468149"/>
          </a:xfrm>
          <a:custGeom>
            <a:avLst/>
            <a:gdLst>
              <a:gd name="T0" fmla="*/ 82 w 164"/>
              <a:gd name="T1" fmla="*/ 0 h 128"/>
              <a:gd name="T2" fmla="*/ 0 w 164"/>
              <a:gd name="T3" fmla="*/ 22 h 128"/>
              <a:gd name="T4" fmla="*/ 0 w 164"/>
              <a:gd name="T5" fmla="*/ 22 h 128"/>
              <a:gd name="T6" fmla="*/ 0 w 164"/>
              <a:gd name="T7" fmla="*/ 107 h 128"/>
              <a:gd name="T8" fmla="*/ 76 w 164"/>
              <a:gd name="T9" fmla="*/ 128 h 128"/>
              <a:gd name="T10" fmla="*/ 76 w 164"/>
              <a:gd name="T11" fmla="*/ 43 h 128"/>
              <a:gd name="T12" fmla="*/ 22 w 164"/>
              <a:gd name="T13" fmla="*/ 28 h 128"/>
              <a:gd name="T14" fmla="*/ 82 w 164"/>
              <a:gd name="T15" fmla="*/ 12 h 128"/>
              <a:gd name="T16" fmla="*/ 141 w 164"/>
              <a:gd name="T17" fmla="*/ 28 h 128"/>
              <a:gd name="T18" fmla="*/ 141 w 164"/>
              <a:gd name="T19" fmla="*/ 28 h 128"/>
              <a:gd name="T20" fmla="*/ 88 w 164"/>
              <a:gd name="T21" fmla="*/ 43 h 128"/>
              <a:gd name="T22" fmla="*/ 88 w 164"/>
              <a:gd name="T23" fmla="*/ 128 h 128"/>
              <a:gd name="T24" fmla="*/ 164 w 164"/>
              <a:gd name="T25" fmla="*/ 107 h 128"/>
              <a:gd name="T26" fmla="*/ 164 w 164"/>
              <a:gd name="T27" fmla="*/ 22 h 128"/>
              <a:gd name="T28" fmla="*/ 82 w 164"/>
              <a:gd name="T29" fmla="*/ 0 h 128"/>
              <a:gd name="T30" fmla="*/ 143 w 164"/>
              <a:gd name="T31" fmla="*/ 62 h 128"/>
              <a:gd name="T32" fmla="*/ 110 w 164"/>
              <a:gd name="T33" fmla="*/ 71 h 128"/>
              <a:gd name="T34" fmla="*/ 110 w 164"/>
              <a:gd name="T35" fmla="*/ 55 h 128"/>
              <a:gd name="T36" fmla="*/ 143 w 164"/>
              <a:gd name="T37" fmla="*/ 46 h 128"/>
              <a:gd name="T38" fmla="*/ 143 w 164"/>
              <a:gd name="T39"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128">
                <a:moveTo>
                  <a:pt x="82" y="0"/>
                </a:moveTo>
                <a:lnTo>
                  <a:pt x="0" y="22"/>
                </a:lnTo>
                <a:lnTo>
                  <a:pt x="0" y="22"/>
                </a:lnTo>
                <a:lnTo>
                  <a:pt x="0" y="107"/>
                </a:lnTo>
                <a:lnTo>
                  <a:pt x="76" y="128"/>
                </a:lnTo>
                <a:lnTo>
                  <a:pt x="76" y="43"/>
                </a:lnTo>
                <a:lnTo>
                  <a:pt x="22" y="28"/>
                </a:lnTo>
                <a:lnTo>
                  <a:pt x="82" y="12"/>
                </a:lnTo>
                <a:lnTo>
                  <a:pt x="141" y="28"/>
                </a:lnTo>
                <a:lnTo>
                  <a:pt x="141" y="28"/>
                </a:lnTo>
                <a:lnTo>
                  <a:pt x="88" y="43"/>
                </a:lnTo>
                <a:lnTo>
                  <a:pt x="88" y="128"/>
                </a:lnTo>
                <a:lnTo>
                  <a:pt x="164" y="107"/>
                </a:lnTo>
                <a:lnTo>
                  <a:pt x="164" y="22"/>
                </a:lnTo>
                <a:lnTo>
                  <a:pt x="82" y="0"/>
                </a:lnTo>
                <a:close/>
                <a:moveTo>
                  <a:pt x="143" y="62"/>
                </a:moveTo>
                <a:lnTo>
                  <a:pt x="110" y="71"/>
                </a:lnTo>
                <a:lnTo>
                  <a:pt x="110" y="55"/>
                </a:lnTo>
                <a:lnTo>
                  <a:pt x="143" y="46"/>
                </a:lnTo>
                <a:lnTo>
                  <a:pt x="143" y="62"/>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white"/>
              </a:solidFill>
            </a:endParaRPr>
          </a:p>
        </p:txBody>
      </p:sp>
      <p:sp>
        <p:nvSpPr>
          <p:cNvPr id="21" name="出自【趣你的PPT】(微信:qunideppt)：最优质的PPT资源库"/>
          <p:cNvSpPr txBox="1"/>
          <p:nvPr/>
        </p:nvSpPr>
        <p:spPr>
          <a:xfrm>
            <a:off x="2427565" y="2149685"/>
            <a:ext cx="2215068"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LOREM IPSUM</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sp>
        <p:nvSpPr>
          <p:cNvPr id="22" name="出自【趣你的PPT】(微信:qunideppt)：最优质的PPT资源库"/>
          <p:cNvSpPr txBox="1"/>
          <p:nvPr/>
        </p:nvSpPr>
        <p:spPr>
          <a:xfrm>
            <a:off x="2246487" y="2497862"/>
            <a:ext cx="2577224"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DOLOR SIT AMET</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cxnSp>
        <p:nvCxnSpPr>
          <p:cNvPr id="23" name="出自【趣你的PPT】(微信:qunideppt)：最优质的PPT资源库"/>
          <p:cNvCxnSpPr/>
          <p:nvPr/>
        </p:nvCxnSpPr>
        <p:spPr>
          <a:xfrm>
            <a:off x="2760353" y="3001274"/>
            <a:ext cx="14131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出自【趣你的PPT】(微信:qunideppt)：最优质的PPT资源库"/>
          <p:cNvSpPr txBox="1"/>
          <p:nvPr/>
        </p:nvSpPr>
        <p:spPr>
          <a:xfrm>
            <a:off x="2542320" y="3150281"/>
            <a:ext cx="1849227" cy="738664"/>
          </a:xfrm>
          <a:prstGeom prst="rect">
            <a:avLst/>
          </a:prstGeom>
          <a:noFill/>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rPr>
              <a:t>本模板的所有素材和逻辑图表，均可自由编辑替换和移动。</a:t>
            </a:r>
          </a:p>
        </p:txBody>
      </p:sp>
      <p:sp>
        <p:nvSpPr>
          <p:cNvPr id="25" name="出自【趣你的PPT】(微信:qunideppt)：最优质的PPT资源库"/>
          <p:cNvSpPr txBox="1"/>
          <p:nvPr/>
        </p:nvSpPr>
        <p:spPr>
          <a:xfrm>
            <a:off x="4766651" y="2678108"/>
            <a:ext cx="423532" cy="646331"/>
          </a:xfrm>
          <a:prstGeom prst="rect">
            <a:avLst/>
          </a:prstGeom>
          <a:noFill/>
        </p:spPr>
        <p:txBody>
          <a:bodyPr wrap="square" rtlCol="0">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&gt;</a:t>
            </a:r>
            <a:endParaRPr lang="zh-CN" altLang="en-US" sz="36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出自【趣你的PPT】(微信:qunideppt)：最优质的PPT资源库"/>
          <p:cNvCxnSpPr>
            <a:stCxn id="33" idx="0"/>
          </p:cNvCxnSpPr>
          <p:nvPr/>
        </p:nvCxnSpPr>
        <p:spPr>
          <a:xfrm rot="16200000" flipV="1">
            <a:off x="5357821" y="-1685025"/>
            <a:ext cx="175079" cy="7028557"/>
          </a:xfrm>
          <a:prstGeom prst="bentConnector2">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出自【趣你的PPT】(微信:qunideppt)：最优质的PPT资源库"/>
          <p:cNvCxnSpPr>
            <a:stCxn id="32" idx="0"/>
          </p:cNvCxnSpPr>
          <p:nvPr/>
        </p:nvCxnSpPr>
        <p:spPr>
          <a:xfrm rot="5400000">
            <a:off x="5395844" y="1861593"/>
            <a:ext cx="93378" cy="7022897"/>
          </a:xfrm>
          <a:prstGeom prst="bentConnector2">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出自【趣你的PPT】(微信:qunideppt)：最优质的PPT资源库"/>
          <p:cNvSpPr/>
          <p:nvPr/>
        </p:nvSpPr>
        <p:spPr>
          <a:xfrm rot="10800000">
            <a:off x="8846149" y="5039518"/>
            <a:ext cx="215665" cy="286834"/>
          </a:xfrm>
          <a:prstGeom prst="trapezoi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出自【趣你的PPT】(微信:qunideppt)：最优质的PPT资源库"/>
          <p:cNvSpPr/>
          <p:nvPr/>
        </p:nvSpPr>
        <p:spPr>
          <a:xfrm>
            <a:off x="8851805" y="1916793"/>
            <a:ext cx="215665" cy="286834"/>
          </a:xfrm>
          <a:prstGeom prst="trapezoi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出自【趣你的PPT】(微信:qunideppt)：最优质的PPT资源库"/>
          <p:cNvSpPr/>
          <p:nvPr/>
        </p:nvSpPr>
        <p:spPr>
          <a:xfrm>
            <a:off x="1931081" y="3613834"/>
            <a:ext cx="5529262" cy="1285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4" name="出自【趣你的PPT】(微信:qunideppt)：最优质的PPT资源库"/>
          <p:cNvSpPr/>
          <p:nvPr/>
        </p:nvSpPr>
        <p:spPr>
          <a:xfrm>
            <a:off x="1931081" y="3371074"/>
            <a:ext cx="5529262" cy="1285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6" name="出自【趣你的PPT】(微信:qunideppt)：最优质的PPT资源库"/>
          <p:cNvSpPr/>
          <p:nvPr/>
        </p:nvSpPr>
        <p:spPr>
          <a:xfrm rot="8274708">
            <a:off x="7418780" y="2072587"/>
            <a:ext cx="2992582" cy="2992582"/>
          </a:xfrm>
          <a:prstGeom prst="chord">
            <a:avLst>
              <a:gd name="adj1" fmla="val 2700000"/>
              <a:gd name="adj2" fmla="val 13336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出自【趣你的PPT】(微信:qunideppt)：最优质的PPT资源库"/>
          <p:cNvSpPr/>
          <p:nvPr/>
        </p:nvSpPr>
        <p:spPr>
          <a:xfrm rot="17986903">
            <a:off x="7418780" y="2072586"/>
            <a:ext cx="2992582" cy="2992582"/>
          </a:xfrm>
          <a:prstGeom prst="chord">
            <a:avLst>
              <a:gd name="adj1" fmla="val 3849383"/>
              <a:gd name="adj2" fmla="val 1433078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出自【趣你的PPT】(微信:qunideppt)：最优质的PPT资源库"/>
          <p:cNvSpPr txBox="1"/>
          <p:nvPr/>
        </p:nvSpPr>
        <p:spPr>
          <a:xfrm>
            <a:off x="8185022" y="2348103"/>
            <a:ext cx="2377440"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单击添加标题</a:t>
            </a:r>
          </a:p>
        </p:txBody>
      </p:sp>
      <p:sp>
        <p:nvSpPr>
          <p:cNvPr id="36" name="出自【趣你的PPT】(微信:qunideppt)：最优质的PPT资源库"/>
          <p:cNvSpPr txBox="1"/>
          <p:nvPr/>
        </p:nvSpPr>
        <p:spPr>
          <a:xfrm>
            <a:off x="8185022" y="4512897"/>
            <a:ext cx="2377440"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单击添加标题</a:t>
            </a:r>
          </a:p>
        </p:txBody>
      </p:sp>
      <p:sp>
        <p:nvSpPr>
          <p:cNvPr id="41" name="出自【趣你的PPT】(微信:qunideppt)：最优质的PPT资源库"/>
          <p:cNvSpPr>
            <a:spLocks noEditPoints="1"/>
          </p:cNvSpPr>
          <p:nvPr/>
        </p:nvSpPr>
        <p:spPr bwMode="auto">
          <a:xfrm>
            <a:off x="8736493" y="2789486"/>
            <a:ext cx="434975" cy="479425"/>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bg1"/>
          </a:solidFill>
          <a:ln>
            <a:noFill/>
          </a:ln>
        </p:spPr>
        <p:txBody>
          <a:bodyPr lIns="80296" tIns="40148" rIns="80296" bIns="40148"/>
          <a:lstStyle/>
          <a:p>
            <a:pPr>
              <a:defRPr/>
            </a:pPr>
            <a:endParaRPr lang="zh-CN" altLang="en-US" sz="1580">
              <a:solidFill>
                <a:schemeClr val="bg1"/>
              </a:solidFill>
            </a:endParaRPr>
          </a:p>
        </p:txBody>
      </p:sp>
      <p:sp>
        <p:nvSpPr>
          <p:cNvPr id="42" name="出自【趣你的PPT】(微信:qunideppt)：最优质的PPT资源库"/>
          <p:cNvSpPr/>
          <p:nvPr/>
        </p:nvSpPr>
        <p:spPr bwMode="auto">
          <a:xfrm>
            <a:off x="8750780" y="2929186"/>
            <a:ext cx="87313" cy="82550"/>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chemeClr val="bg1"/>
          </a:solidFill>
          <a:ln>
            <a:noFill/>
          </a:ln>
        </p:spPr>
        <p:txBody>
          <a:bodyPr lIns="80296" tIns="40148" rIns="80296" bIns="40148"/>
          <a:lstStyle/>
          <a:p>
            <a:pPr>
              <a:defRPr/>
            </a:pPr>
            <a:endParaRPr lang="zh-CN" altLang="en-US" sz="1580">
              <a:solidFill>
                <a:schemeClr val="bg1"/>
              </a:solidFill>
            </a:endParaRPr>
          </a:p>
        </p:txBody>
      </p:sp>
      <p:sp>
        <p:nvSpPr>
          <p:cNvPr id="39" name="出自【趣你的PPT】(微信:qunideppt)：最优质的PPT资源库"/>
          <p:cNvSpPr/>
          <p:nvPr/>
        </p:nvSpPr>
        <p:spPr bwMode="auto">
          <a:xfrm>
            <a:off x="8678533" y="3973345"/>
            <a:ext cx="473075" cy="284162"/>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p:spPr>
        <p:txBody>
          <a:bodyPr lIns="80296" tIns="40148" rIns="80296" bIns="40148"/>
          <a:lstStyle/>
          <a:p>
            <a:pPr>
              <a:defRPr/>
            </a:pPr>
            <a:endParaRPr lang="zh-CN" altLang="en-US" sz="1580">
              <a:solidFill>
                <a:schemeClr val="bg1"/>
              </a:solidFill>
            </a:endParaRPr>
          </a:p>
        </p:txBody>
      </p:sp>
      <p:sp>
        <p:nvSpPr>
          <p:cNvPr id="40" name="出自【趣你的PPT】(微信:qunideppt)：最优质的PPT资源库"/>
          <p:cNvSpPr/>
          <p:nvPr/>
        </p:nvSpPr>
        <p:spPr bwMode="auto">
          <a:xfrm>
            <a:off x="8678533" y="3901907"/>
            <a:ext cx="473075" cy="179388"/>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p:spPr>
        <p:txBody>
          <a:bodyPr lIns="80296" tIns="40148" rIns="80296" bIns="40148"/>
          <a:lstStyle/>
          <a:p>
            <a:pPr>
              <a:defRPr/>
            </a:pPr>
            <a:endParaRPr lang="zh-CN" altLang="en-US" sz="1580">
              <a:solidFill>
                <a:schemeClr val="bg1"/>
              </a:solidFill>
            </a:endParaRPr>
          </a:p>
        </p:txBody>
      </p:sp>
      <p:sp>
        <p:nvSpPr>
          <p:cNvPr id="52" name="出自【趣你的PPT】(微信:qunideppt)：最优质的PPT资源库"/>
          <p:cNvSpPr/>
          <p:nvPr/>
        </p:nvSpPr>
        <p:spPr>
          <a:xfrm>
            <a:off x="4025588" y="2240832"/>
            <a:ext cx="3319462"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本模板的所有素材和逻辑图表，均可自由编辑替换和移动。本模板的所有素材和逻辑图表，均可自由编辑替换和移动。</a:t>
            </a:r>
          </a:p>
        </p:txBody>
      </p:sp>
      <p:sp>
        <p:nvSpPr>
          <p:cNvPr id="73" name="出自【趣你的PPT】(微信:qunideppt)：最优质的PPT资源库"/>
          <p:cNvSpPr/>
          <p:nvPr/>
        </p:nvSpPr>
        <p:spPr>
          <a:xfrm>
            <a:off x="4025588" y="4257507"/>
            <a:ext cx="3319462"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本模板的所有素材和逻辑图表，均可自由编辑替换和移动。本模板的所有素材和逻辑图表，均可自由编辑替换和移动。</a:t>
            </a:r>
          </a:p>
        </p:txBody>
      </p:sp>
      <p:sp>
        <p:nvSpPr>
          <p:cNvPr id="76" name="出自【趣你的PPT】(微信:qunideppt)：最优质的PPT资源库"/>
          <p:cNvSpPr txBox="1"/>
          <p:nvPr/>
        </p:nvSpPr>
        <p:spPr>
          <a:xfrm>
            <a:off x="1922791" y="2437094"/>
            <a:ext cx="2031325" cy="369332"/>
          </a:xfrm>
          <a:prstGeom prst="rect">
            <a:avLst/>
          </a:prstGeom>
          <a:noFill/>
        </p:spPr>
        <p:txBody>
          <a:bodyPr wrap="none" rtlCol="0">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p>
        </p:txBody>
      </p:sp>
      <p:sp>
        <p:nvSpPr>
          <p:cNvPr id="77" name="出自【趣你的PPT】(微信:qunideppt)：最优质的PPT资源库"/>
          <p:cNvSpPr txBox="1"/>
          <p:nvPr/>
        </p:nvSpPr>
        <p:spPr>
          <a:xfrm>
            <a:off x="1922791" y="4433586"/>
            <a:ext cx="2031325" cy="369332"/>
          </a:xfrm>
          <a:prstGeom prst="rect">
            <a:avLst/>
          </a:prstGeom>
          <a:noFill/>
        </p:spPr>
        <p:txBody>
          <a:bodyPr wrap="none" rtlCol="0">
            <a:spAutoFit/>
          </a:body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出自【趣你的PPT】(微信:qunideppt)：最优质的PPT资源库"/>
          <p:cNvPicPr>
            <a:picLocks noChangeAspect="1"/>
          </p:cNvPicPr>
          <p:nvPr/>
        </p:nvPicPr>
        <p:blipFill rotWithShape="1">
          <a:blip r:embed="rId2" cstate="print">
            <a:extLst>
              <a:ext uri="{28A0092B-C50C-407E-A947-70E740481C1C}">
                <a14:useLocalDpi xmlns:a14="http://schemas.microsoft.com/office/drawing/2010/main" val="0"/>
              </a:ext>
            </a:extLst>
          </a:blip>
          <a:srcRect r="15671"/>
          <a:stretch>
            <a:fillRect/>
          </a:stretch>
        </p:blipFill>
        <p:spPr>
          <a:xfrm>
            <a:off x="1" y="1973104"/>
            <a:ext cx="4629150" cy="3087781"/>
          </a:xfrm>
          <a:prstGeom prst="rect">
            <a:avLst/>
          </a:prstGeom>
        </p:spPr>
      </p:pic>
      <p:sp>
        <p:nvSpPr>
          <p:cNvPr id="2" name="出自【趣你的PPT】(微信:qunideppt)：最优质的PPT资源库"/>
          <p:cNvSpPr/>
          <p:nvPr/>
        </p:nvSpPr>
        <p:spPr>
          <a:xfrm>
            <a:off x="4665705" y="1973105"/>
            <a:ext cx="7526294" cy="3087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4" name="出自【趣你的PPT】(微信:qunideppt)：最优质的PPT资源库"/>
          <p:cNvSpPr/>
          <p:nvPr/>
        </p:nvSpPr>
        <p:spPr>
          <a:xfrm>
            <a:off x="4961939" y="2925832"/>
            <a:ext cx="7030036"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出自【趣你的PPT】(微信:qunideppt)：最优质的PPT资源库"/>
          <p:cNvSpPr/>
          <p:nvPr/>
        </p:nvSpPr>
        <p:spPr>
          <a:xfrm>
            <a:off x="4961939" y="3678307"/>
            <a:ext cx="7030036"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32500" t="1556" r="26375" b="25333"/>
          <a:stretch>
            <a:fillRect/>
          </a:stretch>
        </p:blipFill>
        <p:spPr>
          <a:xfrm>
            <a:off x="4594860" y="1280160"/>
            <a:ext cx="3002280" cy="300228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a:ln w="12700">
            <a:solidFill>
              <a:srgbClr val="AB9A90"/>
            </a:solidFill>
          </a:ln>
        </p:spPr>
      </p:pic>
      <p:cxnSp>
        <p:nvCxnSpPr>
          <p:cNvPr id="5" name="直接连接符 4"/>
          <p:cNvCxnSpPr/>
          <p:nvPr/>
        </p:nvCxnSpPr>
        <p:spPr>
          <a:xfrm>
            <a:off x="4521469" y="5539342"/>
            <a:ext cx="3048000" cy="0"/>
          </a:xfrm>
          <a:prstGeom prst="line">
            <a:avLst/>
          </a:prstGeom>
          <a:ln w="12700">
            <a:solidFill>
              <a:srgbClr val="9C887C"/>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38713" y="5628257"/>
            <a:ext cx="3058427"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单击此处添加标题</a:t>
            </a:r>
          </a:p>
        </p:txBody>
      </p:sp>
      <p:sp>
        <p:nvSpPr>
          <p:cNvPr id="9" name="文本框 8"/>
          <p:cNvSpPr txBox="1"/>
          <p:nvPr/>
        </p:nvSpPr>
        <p:spPr>
          <a:xfrm>
            <a:off x="5234941" y="5077677"/>
            <a:ext cx="1666776"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第三章</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出自【趣你的PPT】(微信:qunideppt)：最优质的PPT资源库"/>
          <p:cNvSpPr>
            <a:spLocks noChangeArrowheads="1"/>
          </p:cNvSpPr>
          <p:nvPr/>
        </p:nvSpPr>
        <p:spPr bwMode="auto">
          <a:xfrm>
            <a:off x="971438" y="2936821"/>
            <a:ext cx="33086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出自【趣你的PPT】(微信:qunideppt)：最优质的PPT资源库"/>
          <p:cNvSpPr>
            <a:spLocks noChangeArrowheads="1"/>
          </p:cNvSpPr>
          <p:nvPr/>
        </p:nvSpPr>
        <p:spPr bwMode="auto">
          <a:xfrm>
            <a:off x="1048558" y="2079998"/>
            <a:ext cx="3236673" cy="689487"/>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7" name="出自【趣你的PPT】(微信:qunideppt)：最优质的PPT资源库"/>
          <p:cNvSpPr txBox="1"/>
          <p:nvPr/>
        </p:nvSpPr>
        <p:spPr>
          <a:xfrm>
            <a:off x="2633525" y="2232707"/>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10" name="出自【趣你的PPT】(微信:qunideppt)：最优质的PPT资源库"/>
          <p:cNvSpPr>
            <a:spLocks noChangeArrowheads="1"/>
          </p:cNvSpPr>
          <p:nvPr/>
        </p:nvSpPr>
        <p:spPr bwMode="auto">
          <a:xfrm>
            <a:off x="4536207" y="2079998"/>
            <a:ext cx="3236673" cy="689487"/>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1" name="出自【趣你的PPT】(微信:qunideppt)：最优质的PPT资源库"/>
          <p:cNvSpPr txBox="1"/>
          <p:nvPr/>
        </p:nvSpPr>
        <p:spPr>
          <a:xfrm>
            <a:off x="6067067" y="2213766"/>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14" name="出自【趣你的PPT】(微信:qunideppt)：最优质的PPT资源库"/>
          <p:cNvSpPr>
            <a:spLocks noChangeArrowheads="1"/>
          </p:cNvSpPr>
          <p:nvPr/>
        </p:nvSpPr>
        <p:spPr bwMode="auto">
          <a:xfrm>
            <a:off x="8052551" y="2079998"/>
            <a:ext cx="3236673" cy="689487"/>
          </a:xfrm>
          <a:prstGeom prst="rect">
            <a:avLst/>
          </a:prstGeom>
          <a:solidFill>
            <a:schemeClr val="accent1"/>
          </a:solidFill>
          <a:ln>
            <a:noFill/>
          </a:ln>
        </p:spPr>
        <p:txBody>
          <a:bodyPr/>
          <a:lstStyle/>
          <a:p>
            <a:endParaRPr lang="zh-CN" altLang="en-US">
              <a:solidFill>
                <a:schemeClr val="bg1"/>
              </a:solidFill>
            </a:endParaRPr>
          </a:p>
        </p:txBody>
      </p:sp>
      <p:sp>
        <p:nvSpPr>
          <p:cNvPr id="15" name="出自【趣你的PPT】(微信:qunideppt)：最优质的PPT资源库"/>
          <p:cNvSpPr txBox="1"/>
          <p:nvPr/>
        </p:nvSpPr>
        <p:spPr>
          <a:xfrm>
            <a:off x="9642618" y="2229138"/>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18" name="出自【趣你的PPT】(微信:qunideppt)：最优质的PPT资源库"/>
          <p:cNvSpPr>
            <a:spLocks noChangeArrowheads="1"/>
          </p:cNvSpPr>
          <p:nvPr/>
        </p:nvSpPr>
        <p:spPr bwMode="auto">
          <a:xfrm>
            <a:off x="1048558" y="3998792"/>
            <a:ext cx="3236673" cy="691684"/>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9" name="出自【趣你的PPT】(微信:qunideppt)：最优质的PPT资源库"/>
          <p:cNvSpPr txBox="1"/>
          <p:nvPr/>
        </p:nvSpPr>
        <p:spPr>
          <a:xfrm>
            <a:off x="2606304" y="4142693"/>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22" name="出自【趣你的PPT】(微信:qunideppt)：最优质的PPT资源库"/>
          <p:cNvSpPr>
            <a:spLocks noChangeArrowheads="1"/>
          </p:cNvSpPr>
          <p:nvPr/>
        </p:nvSpPr>
        <p:spPr bwMode="auto">
          <a:xfrm>
            <a:off x="4536207" y="3998792"/>
            <a:ext cx="3236673" cy="691684"/>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23" name="出自【趣你的PPT】(微信:qunideppt)：最优质的PPT资源库"/>
          <p:cNvSpPr txBox="1"/>
          <p:nvPr/>
        </p:nvSpPr>
        <p:spPr>
          <a:xfrm>
            <a:off x="6057191" y="4147535"/>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31" name="出自【趣你的PPT】(微信:qunideppt)：最优质的PPT资源库"/>
          <p:cNvSpPr>
            <a:spLocks noChangeArrowheads="1"/>
          </p:cNvSpPr>
          <p:nvPr/>
        </p:nvSpPr>
        <p:spPr bwMode="auto">
          <a:xfrm>
            <a:off x="8052551" y="3998792"/>
            <a:ext cx="3236673" cy="691684"/>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2" name="出自【趣你的PPT】(微信:qunideppt)：最优质的PPT资源库"/>
          <p:cNvSpPr txBox="1"/>
          <p:nvPr/>
        </p:nvSpPr>
        <p:spPr>
          <a:xfrm>
            <a:off x="9671018" y="4164905"/>
            <a:ext cx="1646606" cy="400109"/>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输入您的</a:t>
            </a:r>
            <a:r>
              <a:rPr lang="zh-CN" altLang="en-US" sz="2000" b="1" dirty="0">
                <a:solidFill>
                  <a:schemeClr val="bg1"/>
                </a:solidFill>
              </a:rPr>
              <a:t>标题</a:t>
            </a:r>
            <a:endParaRPr lang="zh-CN" altLang="en-US" sz="3200" b="1" dirty="0">
              <a:solidFill>
                <a:schemeClr val="bg1"/>
              </a:solidFill>
            </a:endParaRPr>
          </a:p>
        </p:txBody>
      </p:sp>
      <p:sp>
        <p:nvSpPr>
          <p:cNvPr id="64" name="出自【趣你的PPT】(微信:qunideppt)：最优质的PPT资源库"/>
          <p:cNvSpPr>
            <a:spLocks noEditPoints="1"/>
          </p:cNvSpPr>
          <p:nvPr/>
        </p:nvSpPr>
        <p:spPr bwMode="auto">
          <a:xfrm>
            <a:off x="1518644" y="2298691"/>
            <a:ext cx="319847" cy="321822"/>
          </a:xfrm>
          <a:custGeom>
            <a:avLst/>
            <a:gdLst>
              <a:gd name="T0" fmla="*/ 286 w 286"/>
              <a:gd name="T1" fmla="*/ 131 h 288"/>
              <a:gd name="T2" fmla="*/ 259 w 286"/>
              <a:gd name="T3" fmla="*/ 131 h 288"/>
              <a:gd name="T4" fmla="*/ 155 w 286"/>
              <a:gd name="T5" fmla="*/ 26 h 288"/>
              <a:gd name="T6" fmla="*/ 155 w 286"/>
              <a:gd name="T7" fmla="*/ 0 h 288"/>
              <a:gd name="T8" fmla="*/ 131 w 286"/>
              <a:gd name="T9" fmla="*/ 0 h 288"/>
              <a:gd name="T10" fmla="*/ 131 w 286"/>
              <a:gd name="T11" fmla="*/ 26 h 288"/>
              <a:gd name="T12" fmla="*/ 27 w 286"/>
              <a:gd name="T13" fmla="*/ 131 h 288"/>
              <a:gd name="T14" fmla="*/ 0 w 286"/>
              <a:gd name="T15" fmla="*/ 131 h 288"/>
              <a:gd name="T16" fmla="*/ 0 w 286"/>
              <a:gd name="T17" fmla="*/ 155 h 288"/>
              <a:gd name="T18" fmla="*/ 28 w 286"/>
              <a:gd name="T19" fmla="*/ 155 h 288"/>
              <a:gd name="T20" fmla="*/ 131 w 286"/>
              <a:gd name="T21" fmla="*/ 258 h 288"/>
              <a:gd name="T22" fmla="*/ 131 w 286"/>
              <a:gd name="T23" fmla="*/ 288 h 288"/>
              <a:gd name="T24" fmla="*/ 155 w 286"/>
              <a:gd name="T25" fmla="*/ 288 h 288"/>
              <a:gd name="T26" fmla="*/ 155 w 286"/>
              <a:gd name="T27" fmla="*/ 258 h 288"/>
              <a:gd name="T28" fmla="*/ 259 w 286"/>
              <a:gd name="T29" fmla="*/ 155 h 288"/>
              <a:gd name="T30" fmla="*/ 286 w 286"/>
              <a:gd name="T31" fmla="*/ 155 h 288"/>
              <a:gd name="T32" fmla="*/ 286 w 286"/>
              <a:gd name="T33" fmla="*/ 131 h 288"/>
              <a:gd name="T34" fmla="*/ 235 w 286"/>
              <a:gd name="T35" fmla="*/ 131 h 288"/>
              <a:gd name="T36" fmla="*/ 155 w 286"/>
              <a:gd name="T37" fmla="*/ 131 h 288"/>
              <a:gd name="T38" fmla="*/ 155 w 286"/>
              <a:gd name="T39" fmla="*/ 50 h 288"/>
              <a:gd name="T40" fmla="*/ 235 w 286"/>
              <a:gd name="T41" fmla="*/ 131 h 288"/>
              <a:gd name="T42" fmla="*/ 131 w 286"/>
              <a:gd name="T43" fmla="*/ 50 h 288"/>
              <a:gd name="T44" fmla="*/ 131 w 286"/>
              <a:gd name="T45" fmla="*/ 131 h 288"/>
              <a:gd name="T46" fmla="*/ 51 w 286"/>
              <a:gd name="T47" fmla="*/ 131 h 288"/>
              <a:gd name="T48" fmla="*/ 131 w 286"/>
              <a:gd name="T49" fmla="*/ 50 h 288"/>
              <a:gd name="T50" fmla="*/ 52 w 286"/>
              <a:gd name="T51" fmla="*/ 155 h 288"/>
              <a:gd name="T52" fmla="*/ 131 w 286"/>
              <a:gd name="T53" fmla="*/ 155 h 288"/>
              <a:gd name="T54" fmla="*/ 131 w 286"/>
              <a:gd name="T55" fmla="*/ 234 h 288"/>
              <a:gd name="T56" fmla="*/ 52 w 286"/>
              <a:gd name="T57" fmla="*/ 155 h 288"/>
              <a:gd name="T58" fmla="*/ 155 w 286"/>
              <a:gd name="T59" fmla="*/ 234 h 288"/>
              <a:gd name="T60" fmla="*/ 155 w 286"/>
              <a:gd name="T61" fmla="*/ 155 h 288"/>
              <a:gd name="T62" fmla="*/ 235 w 286"/>
              <a:gd name="T63" fmla="*/ 155 h 288"/>
              <a:gd name="T64" fmla="*/ 155 w 286"/>
              <a:gd name="T65"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nvGrpSpPr>
          <p:cNvPr id="65" name="Group 64出自【趣你的PPT】(微信:qunideppt)：最优质的PPT资源库"/>
          <p:cNvGrpSpPr/>
          <p:nvPr/>
        </p:nvGrpSpPr>
        <p:grpSpPr>
          <a:xfrm>
            <a:off x="8573527" y="4220980"/>
            <a:ext cx="288257" cy="321822"/>
            <a:chOff x="6016626" y="5110164"/>
            <a:chExt cx="231775" cy="258763"/>
          </a:xfrm>
          <a:solidFill>
            <a:schemeClr val="bg1"/>
          </a:solidFill>
        </p:grpSpPr>
        <p:sp>
          <p:nvSpPr>
            <p:cNvPr id="66" name="出自【趣你的PPT】(微信:qunideppt)：最优质的PPT资源库"/>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出自【趣你的PPT】(微信:qunideppt)：最优质的PPT资源库"/>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8" name="出自【趣你的PPT】(微信:qunideppt)：最优质的PPT资源库"/>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69" name="出自【趣你的PPT】(微信:qunideppt)：最优质的PPT资源库"/>
          <p:cNvSpPr/>
          <p:nvPr/>
        </p:nvSpPr>
        <p:spPr bwMode="auto">
          <a:xfrm>
            <a:off x="1518644" y="4176900"/>
            <a:ext cx="345514" cy="331693"/>
          </a:xfrm>
          <a:custGeom>
            <a:avLst/>
            <a:gdLst>
              <a:gd name="T0" fmla="*/ 228 w 308"/>
              <a:gd name="T1" fmla="*/ 218 h 296"/>
              <a:gd name="T2" fmla="*/ 224 w 308"/>
              <a:gd name="T3" fmla="*/ 215 h 296"/>
              <a:gd name="T4" fmla="*/ 228 w 308"/>
              <a:gd name="T5" fmla="*/ 212 h 296"/>
              <a:gd name="T6" fmla="*/ 230 w 308"/>
              <a:gd name="T7" fmla="*/ 212 h 296"/>
              <a:gd name="T8" fmla="*/ 278 w 308"/>
              <a:gd name="T9" fmla="*/ 209 h 296"/>
              <a:gd name="T10" fmla="*/ 288 w 308"/>
              <a:gd name="T11" fmla="*/ 176 h 296"/>
              <a:gd name="T12" fmla="*/ 284 w 308"/>
              <a:gd name="T13" fmla="*/ 176 h 296"/>
              <a:gd name="T14" fmla="*/ 283 w 308"/>
              <a:gd name="T15" fmla="*/ 176 h 296"/>
              <a:gd name="T16" fmla="*/ 283 w 308"/>
              <a:gd name="T17" fmla="*/ 176 h 296"/>
              <a:gd name="T18" fmla="*/ 229 w 308"/>
              <a:gd name="T19" fmla="*/ 174 h 296"/>
              <a:gd name="T20" fmla="*/ 226 w 308"/>
              <a:gd name="T21" fmla="*/ 174 h 296"/>
              <a:gd name="T22" fmla="*/ 222 w 308"/>
              <a:gd name="T23" fmla="*/ 171 h 296"/>
              <a:gd name="T24" fmla="*/ 226 w 308"/>
              <a:gd name="T25" fmla="*/ 168 h 296"/>
              <a:gd name="T26" fmla="*/ 228 w 308"/>
              <a:gd name="T27" fmla="*/ 168 h 296"/>
              <a:gd name="T28" fmla="*/ 284 w 308"/>
              <a:gd name="T29" fmla="*/ 164 h 296"/>
              <a:gd name="T30" fmla="*/ 292 w 308"/>
              <a:gd name="T31" fmla="*/ 164 h 296"/>
              <a:gd name="T32" fmla="*/ 292 w 308"/>
              <a:gd name="T33" fmla="*/ 164 h 296"/>
              <a:gd name="T34" fmla="*/ 296 w 308"/>
              <a:gd name="T35" fmla="*/ 133 h 296"/>
              <a:gd name="T36" fmla="*/ 214 w 308"/>
              <a:gd name="T37" fmla="*/ 124 h 296"/>
              <a:gd name="T38" fmla="*/ 213 w 308"/>
              <a:gd name="T39" fmla="*/ 124 h 296"/>
              <a:gd name="T40" fmla="*/ 212 w 308"/>
              <a:gd name="T41" fmla="*/ 124 h 296"/>
              <a:gd name="T42" fmla="*/ 217 w 308"/>
              <a:gd name="T43" fmla="*/ 124 h 296"/>
              <a:gd name="T44" fmla="*/ 206 w 308"/>
              <a:gd name="T45" fmla="*/ 124 h 296"/>
              <a:gd name="T46" fmla="*/ 165 w 308"/>
              <a:gd name="T47" fmla="*/ 123 h 296"/>
              <a:gd name="T48" fmla="*/ 165 w 308"/>
              <a:gd name="T49" fmla="*/ 123 h 296"/>
              <a:gd name="T50" fmla="*/ 160 w 308"/>
              <a:gd name="T51" fmla="*/ 121 h 296"/>
              <a:gd name="T52" fmla="*/ 165 w 308"/>
              <a:gd name="T53" fmla="*/ 120 h 296"/>
              <a:gd name="T54" fmla="*/ 165 w 308"/>
              <a:gd name="T55" fmla="*/ 120 h 296"/>
              <a:gd name="T56" fmla="*/ 179 w 308"/>
              <a:gd name="T57" fmla="*/ 119 h 296"/>
              <a:gd name="T58" fmla="*/ 192 w 308"/>
              <a:gd name="T59" fmla="*/ 58 h 296"/>
              <a:gd name="T60" fmla="*/ 178 w 308"/>
              <a:gd name="T61" fmla="*/ 0 h 296"/>
              <a:gd name="T62" fmla="*/ 101 w 308"/>
              <a:gd name="T63" fmla="*/ 126 h 296"/>
              <a:gd name="T64" fmla="*/ 58 w 308"/>
              <a:gd name="T65" fmla="*/ 146 h 296"/>
              <a:gd name="T66" fmla="*/ 53 w 308"/>
              <a:gd name="T67" fmla="*/ 275 h 296"/>
              <a:gd name="T68" fmla="*/ 99 w 308"/>
              <a:gd name="T69" fmla="*/ 275 h 296"/>
              <a:gd name="T70" fmla="*/ 232 w 308"/>
              <a:gd name="T71" fmla="*/ 286 h 296"/>
              <a:gd name="T72" fmla="*/ 255 w 308"/>
              <a:gd name="T73" fmla="*/ 256 h 296"/>
              <a:gd name="T74" fmla="*/ 227 w 308"/>
              <a:gd name="T75" fmla="*/ 255 h 296"/>
              <a:gd name="T76" fmla="*/ 225 w 308"/>
              <a:gd name="T77" fmla="*/ 255 h 296"/>
              <a:gd name="T78" fmla="*/ 221 w 308"/>
              <a:gd name="T79" fmla="*/ 252 h 296"/>
              <a:gd name="T80" fmla="*/ 225 w 308"/>
              <a:gd name="T81" fmla="*/ 249 h 296"/>
              <a:gd name="T82" fmla="*/ 227 w 308"/>
              <a:gd name="T83" fmla="*/ 249 h 296"/>
              <a:gd name="T84" fmla="*/ 262 w 308"/>
              <a:gd name="T85" fmla="*/ 247 h 296"/>
              <a:gd name="T86" fmla="*/ 269 w 308"/>
              <a:gd name="T87" fmla="*/ 220 h 296"/>
              <a:gd name="T88" fmla="*/ 230 w 308"/>
              <a:gd name="T89" fmla="*/ 218 h 296"/>
              <a:gd name="T90" fmla="*/ 228 w 308"/>
              <a:gd name="T9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70" name="出自【趣你的PPT】(微信:qunideppt)：最优质的PPT资源库"/>
          <p:cNvSpPr/>
          <p:nvPr/>
        </p:nvSpPr>
        <p:spPr bwMode="auto">
          <a:xfrm>
            <a:off x="4971357" y="2292053"/>
            <a:ext cx="321822" cy="321822"/>
          </a:xfrm>
          <a:custGeom>
            <a:avLst/>
            <a:gdLst>
              <a:gd name="T0" fmla="*/ 96 w 288"/>
              <a:gd name="T1" fmla="*/ 0 h 288"/>
              <a:gd name="T2" fmla="*/ 144 w 288"/>
              <a:gd name="T3" fmla="*/ 40 h 288"/>
              <a:gd name="T4" fmla="*/ 192 w 288"/>
              <a:gd name="T5" fmla="*/ 0 h 288"/>
              <a:gd name="T6" fmla="*/ 288 w 288"/>
              <a:gd name="T7" fmla="*/ 36 h 288"/>
              <a:gd name="T8" fmla="*/ 288 w 288"/>
              <a:gd name="T9" fmla="*/ 108 h 288"/>
              <a:gd name="T10" fmla="*/ 224 w 288"/>
              <a:gd name="T11" fmla="*/ 90 h 288"/>
              <a:gd name="T12" fmla="*/ 224 w 288"/>
              <a:gd name="T13" fmla="*/ 288 h 288"/>
              <a:gd name="T14" fmla="*/ 64 w 288"/>
              <a:gd name="T15" fmla="*/ 288 h 288"/>
              <a:gd name="T16" fmla="*/ 64 w 288"/>
              <a:gd name="T17" fmla="*/ 90 h 288"/>
              <a:gd name="T18" fmla="*/ 0 w 288"/>
              <a:gd name="T19" fmla="*/ 108 h 288"/>
              <a:gd name="T20" fmla="*/ 0 w 288"/>
              <a:gd name="T21" fmla="*/ 36 h 288"/>
              <a:gd name="T22" fmla="*/ 96 w 288"/>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288">
                <a:moveTo>
                  <a:pt x="96" y="0"/>
                </a:moveTo>
                <a:cubicBezTo>
                  <a:pt x="96" y="0"/>
                  <a:pt x="109" y="40"/>
                  <a:pt x="144" y="40"/>
                </a:cubicBezTo>
                <a:cubicBezTo>
                  <a:pt x="179" y="40"/>
                  <a:pt x="192" y="0"/>
                  <a:pt x="192" y="0"/>
                </a:cubicBezTo>
                <a:cubicBezTo>
                  <a:pt x="288" y="36"/>
                  <a:pt x="288" y="36"/>
                  <a:pt x="288" y="36"/>
                </a:cubicBezTo>
                <a:cubicBezTo>
                  <a:pt x="288" y="108"/>
                  <a:pt x="288" y="108"/>
                  <a:pt x="288" y="108"/>
                </a:cubicBezTo>
                <a:cubicBezTo>
                  <a:pt x="224" y="90"/>
                  <a:pt x="224" y="90"/>
                  <a:pt x="224" y="90"/>
                </a:cubicBezTo>
                <a:cubicBezTo>
                  <a:pt x="224" y="288"/>
                  <a:pt x="224" y="288"/>
                  <a:pt x="224" y="288"/>
                </a:cubicBezTo>
                <a:cubicBezTo>
                  <a:pt x="64" y="288"/>
                  <a:pt x="64" y="288"/>
                  <a:pt x="64" y="288"/>
                </a:cubicBezTo>
                <a:cubicBezTo>
                  <a:pt x="64" y="90"/>
                  <a:pt x="64" y="90"/>
                  <a:pt x="64" y="90"/>
                </a:cubicBezTo>
                <a:cubicBezTo>
                  <a:pt x="0" y="108"/>
                  <a:pt x="0" y="108"/>
                  <a:pt x="0" y="108"/>
                </a:cubicBezTo>
                <a:cubicBezTo>
                  <a:pt x="0" y="36"/>
                  <a:pt x="0" y="36"/>
                  <a:pt x="0" y="36"/>
                </a:cubicBezTo>
                <a:lnTo>
                  <a:pt x="96"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71" name="出自【趣你的PPT】(微信:qunideppt)：最优质的PPT资源库"/>
          <p:cNvSpPr>
            <a:spLocks noEditPoints="1"/>
          </p:cNvSpPr>
          <p:nvPr/>
        </p:nvSpPr>
        <p:spPr bwMode="auto">
          <a:xfrm>
            <a:off x="5027377" y="4209135"/>
            <a:ext cx="351436" cy="333667"/>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72" name="出自【趣你的PPT】(微信:qunideppt)：最优质的PPT资源库"/>
          <p:cNvSpPr>
            <a:spLocks noEditPoints="1"/>
          </p:cNvSpPr>
          <p:nvPr/>
        </p:nvSpPr>
        <p:spPr bwMode="auto">
          <a:xfrm>
            <a:off x="8557307" y="2292053"/>
            <a:ext cx="302078" cy="321822"/>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0" name="出自【趣你的PPT】(微信:qunideppt)：最优质的PPT资源库"/>
          <p:cNvSpPr>
            <a:spLocks noChangeArrowheads="1"/>
          </p:cNvSpPr>
          <p:nvPr/>
        </p:nvSpPr>
        <p:spPr bwMode="auto">
          <a:xfrm>
            <a:off x="4536206" y="2936821"/>
            <a:ext cx="32366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出自【趣你的PPT】(微信:qunideppt)：最优质的PPT资源库"/>
          <p:cNvSpPr>
            <a:spLocks noChangeArrowheads="1"/>
          </p:cNvSpPr>
          <p:nvPr/>
        </p:nvSpPr>
        <p:spPr bwMode="auto">
          <a:xfrm>
            <a:off x="8024281" y="2936821"/>
            <a:ext cx="32366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出自【趣你的PPT】(微信:qunideppt)：最优质的PPT资源库"/>
          <p:cNvSpPr>
            <a:spLocks noChangeArrowheads="1"/>
          </p:cNvSpPr>
          <p:nvPr/>
        </p:nvSpPr>
        <p:spPr bwMode="auto">
          <a:xfrm>
            <a:off x="971438" y="4911499"/>
            <a:ext cx="32366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出自【趣你的PPT】(微信:qunideppt)：最优质的PPT资源库"/>
          <p:cNvSpPr>
            <a:spLocks noChangeArrowheads="1"/>
          </p:cNvSpPr>
          <p:nvPr/>
        </p:nvSpPr>
        <p:spPr bwMode="auto">
          <a:xfrm>
            <a:off x="4536206" y="4911499"/>
            <a:ext cx="32366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出自【趣你的PPT】(微信:qunideppt)：最优质的PPT资源库"/>
          <p:cNvSpPr>
            <a:spLocks noChangeArrowheads="1"/>
          </p:cNvSpPr>
          <p:nvPr/>
        </p:nvSpPr>
        <p:spPr bwMode="auto">
          <a:xfrm>
            <a:off x="8024281" y="4911499"/>
            <a:ext cx="32366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ppt_y</p:attrName>
                                        </p:attrNameLst>
                                      </p:cBhvr>
                                      <p:tavLst>
                                        <p:tav tm="0">
                                          <p:val>
                                            <p:strVal val="#ppt_y-#ppt_h*1.125000"/>
                                          </p:val>
                                        </p:tav>
                                        <p:tav tm="100000">
                                          <p:val>
                                            <p:strVal val="#ppt_y"/>
                                          </p:val>
                                        </p:tav>
                                      </p:tavLst>
                                    </p:anim>
                                    <p:animEffect transition="in" filter="wipe(down)">
                                      <p:cBhvr>
                                        <p:cTn id="13" dur="500"/>
                                        <p:tgtEl>
                                          <p:spTgt spid="30"/>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p:tgtEl>
                                          <p:spTgt spid="33"/>
                                        </p:tgtEl>
                                        <p:attrNameLst>
                                          <p:attrName>ppt_y</p:attrName>
                                        </p:attrNameLst>
                                      </p:cBhvr>
                                      <p:tavLst>
                                        <p:tav tm="0">
                                          <p:val>
                                            <p:strVal val="#ppt_y-#ppt_h*1.125000"/>
                                          </p:val>
                                        </p:tav>
                                        <p:tav tm="100000">
                                          <p:val>
                                            <p:strVal val="#ppt_y"/>
                                          </p:val>
                                        </p:tav>
                                      </p:tavLst>
                                    </p:anim>
                                    <p:animEffect transition="in" filter="wipe(down)">
                                      <p:cBhvr>
                                        <p:cTn id="18" dur="500"/>
                                        <p:tgtEl>
                                          <p:spTgt spid="33"/>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ppt_y</p:attrName>
                                        </p:attrNameLst>
                                      </p:cBhvr>
                                      <p:tavLst>
                                        <p:tav tm="0">
                                          <p:val>
                                            <p:strVal val="#ppt_y-#ppt_h*1.125000"/>
                                          </p:val>
                                        </p:tav>
                                        <p:tav tm="100000">
                                          <p:val>
                                            <p:strVal val="#ppt_y"/>
                                          </p:val>
                                        </p:tav>
                                      </p:tavLst>
                                    </p:anim>
                                    <p:animEffect transition="in" filter="wipe(down)">
                                      <p:cBhvr>
                                        <p:cTn id="23" dur="500"/>
                                        <p:tgtEl>
                                          <p:spTgt spid="34"/>
                                        </p:tgtEl>
                                      </p:cBhvr>
                                    </p:animEffect>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p:tgtEl>
                                          <p:spTgt spid="35"/>
                                        </p:tgtEl>
                                        <p:attrNameLst>
                                          <p:attrName>ppt_y</p:attrName>
                                        </p:attrNameLst>
                                      </p:cBhvr>
                                      <p:tavLst>
                                        <p:tav tm="0">
                                          <p:val>
                                            <p:strVal val="#ppt_y-#ppt_h*1.125000"/>
                                          </p:val>
                                        </p:tav>
                                        <p:tav tm="100000">
                                          <p:val>
                                            <p:strVal val="#ppt_y"/>
                                          </p:val>
                                        </p:tav>
                                      </p:tavLst>
                                    </p:anim>
                                    <p:animEffect transition="in" filter="wipe(down)">
                                      <p:cBhvr>
                                        <p:cTn id="28" dur="500"/>
                                        <p:tgtEl>
                                          <p:spTgt spid="35"/>
                                        </p:tgtEl>
                                      </p:cBhvr>
                                    </p:animEffect>
                                  </p:childTnLst>
                                </p:cTn>
                              </p:par>
                            </p:childTnLst>
                          </p:cTn>
                        </p:par>
                        <p:par>
                          <p:cTn id="29" fill="hold">
                            <p:stCondLst>
                              <p:cond delay="2500"/>
                            </p:stCondLst>
                            <p:childTnLst>
                              <p:par>
                                <p:cTn id="30" presetID="12" presetClass="entr" presetSubtype="1"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down)">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 grpId="0"/>
      <p:bldP spid="33" grpId="0"/>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出自【趣你的PPT】(微信:qunideppt)：最优质的PPT资源库"/>
          <p:cNvGrpSpPr/>
          <p:nvPr/>
        </p:nvGrpSpPr>
        <p:grpSpPr>
          <a:xfrm>
            <a:off x="1279987" y="1607737"/>
            <a:ext cx="860313" cy="864158"/>
            <a:chOff x="1671873" y="1678075"/>
            <a:chExt cx="860313" cy="864158"/>
          </a:xfrm>
          <a:solidFill>
            <a:schemeClr val="accent1"/>
          </a:solidFill>
        </p:grpSpPr>
        <p:sp>
          <p:nvSpPr>
            <p:cNvPr id="3" name="出自【趣你的PPT】(微信:qunideppt)：最优质的PPT资源库"/>
            <p:cNvSpPr/>
            <p:nvPr/>
          </p:nvSpPr>
          <p:spPr>
            <a:xfrm>
              <a:off x="1671873" y="1678075"/>
              <a:ext cx="860313" cy="864158"/>
            </a:xfrm>
            <a:custGeom>
              <a:avLst/>
              <a:gdLst>
                <a:gd name="connsiteX0" fmla="*/ 428234 w 860313"/>
                <a:gd name="connsiteY0" fmla="*/ 0 h 864158"/>
                <a:gd name="connsiteX1" fmla="*/ 860313 w 860313"/>
                <a:gd name="connsiteY1" fmla="*/ 432079 h 864158"/>
                <a:gd name="connsiteX2" fmla="*/ 428234 w 860313"/>
                <a:gd name="connsiteY2" fmla="*/ 864158 h 864158"/>
                <a:gd name="connsiteX3" fmla="*/ 4933 w 860313"/>
                <a:gd name="connsiteY3" fmla="*/ 519158 h 864158"/>
                <a:gd name="connsiteX4" fmla="*/ 0 w 860313"/>
                <a:gd name="connsiteY4" fmla="*/ 470222 h 864158"/>
                <a:gd name="connsiteX5" fmla="*/ 187052 w 860313"/>
                <a:gd name="connsiteY5" fmla="*/ 401935 h 864158"/>
                <a:gd name="connsiteX6" fmla="*/ 7596 w 860313"/>
                <a:gd name="connsiteY6" fmla="*/ 336421 h 864158"/>
                <a:gd name="connsiteX7" fmla="*/ 30110 w 860313"/>
                <a:gd name="connsiteY7" fmla="*/ 263894 h 864158"/>
                <a:gd name="connsiteX8" fmla="*/ 428234 w 860313"/>
                <a:gd name="connsiteY8" fmla="*/ 0 h 86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0313" h="864158">
                  <a:moveTo>
                    <a:pt x="428234" y="0"/>
                  </a:moveTo>
                  <a:cubicBezTo>
                    <a:pt x="666865" y="0"/>
                    <a:pt x="860313" y="193448"/>
                    <a:pt x="860313" y="432079"/>
                  </a:cubicBezTo>
                  <a:cubicBezTo>
                    <a:pt x="860313" y="670710"/>
                    <a:pt x="666865" y="864158"/>
                    <a:pt x="428234" y="864158"/>
                  </a:cubicBezTo>
                  <a:cubicBezTo>
                    <a:pt x="219432" y="864158"/>
                    <a:pt x="45223" y="716050"/>
                    <a:pt x="4933" y="519158"/>
                  </a:cubicBezTo>
                  <a:lnTo>
                    <a:pt x="0" y="470222"/>
                  </a:lnTo>
                  <a:lnTo>
                    <a:pt x="187052" y="401935"/>
                  </a:lnTo>
                  <a:lnTo>
                    <a:pt x="7596" y="336421"/>
                  </a:lnTo>
                  <a:lnTo>
                    <a:pt x="30110" y="263894"/>
                  </a:lnTo>
                  <a:cubicBezTo>
                    <a:pt x="95703" y="108815"/>
                    <a:pt x="249261" y="0"/>
                    <a:pt x="4282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出自【趣你的PPT】(微信:qunideppt)：最优质的PPT资源库"/>
            <p:cNvSpPr txBox="1"/>
            <p:nvPr/>
          </p:nvSpPr>
          <p:spPr>
            <a:xfrm>
              <a:off x="1949380" y="1879321"/>
              <a:ext cx="462224" cy="461665"/>
            </a:xfrm>
            <a:prstGeom prst="rect">
              <a:avLst/>
            </a:prstGeom>
            <a:grp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Group 4出自【趣你的PPT】(微信:qunideppt)：最优质的PPT资源库"/>
          <p:cNvGrpSpPr/>
          <p:nvPr/>
        </p:nvGrpSpPr>
        <p:grpSpPr>
          <a:xfrm>
            <a:off x="1279986" y="2744875"/>
            <a:ext cx="860313" cy="864158"/>
            <a:chOff x="1671873" y="1678075"/>
            <a:chExt cx="860313" cy="864158"/>
          </a:xfrm>
          <a:solidFill>
            <a:schemeClr val="accent2"/>
          </a:solidFill>
        </p:grpSpPr>
        <p:sp>
          <p:nvSpPr>
            <p:cNvPr id="6" name="出自【趣你的PPT】(微信:qunideppt)：最优质的PPT资源库"/>
            <p:cNvSpPr/>
            <p:nvPr/>
          </p:nvSpPr>
          <p:spPr>
            <a:xfrm>
              <a:off x="1671873" y="1678075"/>
              <a:ext cx="860313" cy="864158"/>
            </a:xfrm>
            <a:custGeom>
              <a:avLst/>
              <a:gdLst>
                <a:gd name="connsiteX0" fmla="*/ 428234 w 860313"/>
                <a:gd name="connsiteY0" fmla="*/ 0 h 864158"/>
                <a:gd name="connsiteX1" fmla="*/ 860313 w 860313"/>
                <a:gd name="connsiteY1" fmla="*/ 432079 h 864158"/>
                <a:gd name="connsiteX2" fmla="*/ 428234 w 860313"/>
                <a:gd name="connsiteY2" fmla="*/ 864158 h 864158"/>
                <a:gd name="connsiteX3" fmla="*/ 4933 w 860313"/>
                <a:gd name="connsiteY3" fmla="*/ 519158 h 864158"/>
                <a:gd name="connsiteX4" fmla="*/ 0 w 860313"/>
                <a:gd name="connsiteY4" fmla="*/ 470222 h 864158"/>
                <a:gd name="connsiteX5" fmla="*/ 187052 w 860313"/>
                <a:gd name="connsiteY5" fmla="*/ 401935 h 864158"/>
                <a:gd name="connsiteX6" fmla="*/ 7596 w 860313"/>
                <a:gd name="connsiteY6" fmla="*/ 336421 h 864158"/>
                <a:gd name="connsiteX7" fmla="*/ 30110 w 860313"/>
                <a:gd name="connsiteY7" fmla="*/ 263894 h 864158"/>
                <a:gd name="connsiteX8" fmla="*/ 428234 w 860313"/>
                <a:gd name="connsiteY8" fmla="*/ 0 h 86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0313" h="864158">
                  <a:moveTo>
                    <a:pt x="428234" y="0"/>
                  </a:moveTo>
                  <a:cubicBezTo>
                    <a:pt x="666865" y="0"/>
                    <a:pt x="860313" y="193448"/>
                    <a:pt x="860313" y="432079"/>
                  </a:cubicBezTo>
                  <a:cubicBezTo>
                    <a:pt x="860313" y="670710"/>
                    <a:pt x="666865" y="864158"/>
                    <a:pt x="428234" y="864158"/>
                  </a:cubicBezTo>
                  <a:cubicBezTo>
                    <a:pt x="219432" y="864158"/>
                    <a:pt x="45223" y="716050"/>
                    <a:pt x="4933" y="519158"/>
                  </a:cubicBezTo>
                  <a:lnTo>
                    <a:pt x="0" y="470222"/>
                  </a:lnTo>
                  <a:lnTo>
                    <a:pt x="187052" y="401935"/>
                  </a:lnTo>
                  <a:lnTo>
                    <a:pt x="7596" y="336421"/>
                  </a:lnTo>
                  <a:lnTo>
                    <a:pt x="30110" y="263894"/>
                  </a:lnTo>
                  <a:cubicBezTo>
                    <a:pt x="95703" y="108815"/>
                    <a:pt x="249261" y="0"/>
                    <a:pt x="4282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出自【趣你的PPT】(微信:qunideppt)：最优质的PPT资源库"/>
            <p:cNvSpPr txBox="1"/>
            <p:nvPr/>
          </p:nvSpPr>
          <p:spPr>
            <a:xfrm>
              <a:off x="1949380" y="1879321"/>
              <a:ext cx="462224" cy="461665"/>
            </a:xfrm>
            <a:prstGeom prst="rect">
              <a:avLst/>
            </a:prstGeom>
            <a:grp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8" name="Group 7出自【趣你的PPT】(微信:qunideppt)：最优质的PPT资源库"/>
          <p:cNvGrpSpPr/>
          <p:nvPr/>
        </p:nvGrpSpPr>
        <p:grpSpPr>
          <a:xfrm>
            <a:off x="1279985" y="3882013"/>
            <a:ext cx="860313" cy="864158"/>
            <a:chOff x="1671873" y="1678075"/>
            <a:chExt cx="860313" cy="864158"/>
          </a:xfrm>
          <a:solidFill>
            <a:schemeClr val="accent1"/>
          </a:solidFill>
        </p:grpSpPr>
        <p:sp>
          <p:nvSpPr>
            <p:cNvPr id="9" name="出自【趣你的PPT】(微信:qunideppt)：最优质的PPT资源库"/>
            <p:cNvSpPr/>
            <p:nvPr/>
          </p:nvSpPr>
          <p:spPr>
            <a:xfrm>
              <a:off x="1671873" y="1678075"/>
              <a:ext cx="860313" cy="864158"/>
            </a:xfrm>
            <a:custGeom>
              <a:avLst/>
              <a:gdLst>
                <a:gd name="connsiteX0" fmla="*/ 428234 w 860313"/>
                <a:gd name="connsiteY0" fmla="*/ 0 h 864158"/>
                <a:gd name="connsiteX1" fmla="*/ 860313 w 860313"/>
                <a:gd name="connsiteY1" fmla="*/ 432079 h 864158"/>
                <a:gd name="connsiteX2" fmla="*/ 428234 w 860313"/>
                <a:gd name="connsiteY2" fmla="*/ 864158 h 864158"/>
                <a:gd name="connsiteX3" fmla="*/ 4933 w 860313"/>
                <a:gd name="connsiteY3" fmla="*/ 519158 h 864158"/>
                <a:gd name="connsiteX4" fmla="*/ 0 w 860313"/>
                <a:gd name="connsiteY4" fmla="*/ 470222 h 864158"/>
                <a:gd name="connsiteX5" fmla="*/ 187052 w 860313"/>
                <a:gd name="connsiteY5" fmla="*/ 401935 h 864158"/>
                <a:gd name="connsiteX6" fmla="*/ 7596 w 860313"/>
                <a:gd name="connsiteY6" fmla="*/ 336421 h 864158"/>
                <a:gd name="connsiteX7" fmla="*/ 30110 w 860313"/>
                <a:gd name="connsiteY7" fmla="*/ 263894 h 864158"/>
                <a:gd name="connsiteX8" fmla="*/ 428234 w 860313"/>
                <a:gd name="connsiteY8" fmla="*/ 0 h 86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0313" h="864158">
                  <a:moveTo>
                    <a:pt x="428234" y="0"/>
                  </a:moveTo>
                  <a:cubicBezTo>
                    <a:pt x="666865" y="0"/>
                    <a:pt x="860313" y="193448"/>
                    <a:pt x="860313" y="432079"/>
                  </a:cubicBezTo>
                  <a:cubicBezTo>
                    <a:pt x="860313" y="670710"/>
                    <a:pt x="666865" y="864158"/>
                    <a:pt x="428234" y="864158"/>
                  </a:cubicBezTo>
                  <a:cubicBezTo>
                    <a:pt x="219432" y="864158"/>
                    <a:pt x="45223" y="716050"/>
                    <a:pt x="4933" y="519158"/>
                  </a:cubicBezTo>
                  <a:lnTo>
                    <a:pt x="0" y="470222"/>
                  </a:lnTo>
                  <a:lnTo>
                    <a:pt x="187052" y="401935"/>
                  </a:lnTo>
                  <a:lnTo>
                    <a:pt x="7596" y="336421"/>
                  </a:lnTo>
                  <a:lnTo>
                    <a:pt x="30110" y="263894"/>
                  </a:lnTo>
                  <a:cubicBezTo>
                    <a:pt x="95703" y="108815"/>
                    <a:pt x="249261" y="0"/>
                    <a:pt x="4282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出自【趣你的PPT】(微信:qunideppt)：最优质的PPT资源库"/>
            <p:cNvSpPr txBox="1"/>
            <p:nvPr/>
          </p:nvSpPr>
          <p:spPr>
            <a:xfrm>
              <a:off x="1949380" y="1879321"/>
              <a:ext cx="462224" cy="461665"/>
            </a:xfrm>
            <a:prstGeom prst="rect">
              <a:avLst/>
            </a:prstGeom>
            <a:grp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1" name="Group 10出自【趣你的PPT】(微信:qunideppt)：最优质的PPT资源库"/>
          <p:cNvGrpSpPr/>
          <p:nvPr/>
        </p:nvGrpSpPr>
        <p:grpSpPr>
          <a:xfrm>
            <a:off x="1290031" y="5019151"/>
            <a:ext cx="860313" cy="864158"/>
            <a:chOff x="1671873" y="1678075"/>
            <a:chExt cx="860313" cy="864158"/>
          </a:xfrm>
          <a:solidFill>
            <a:schemeClr val="accent2"/>
          </a:solidFill>
        </p:grpSpPr>
        <p:sp>
          <p:nvSpPr>
            <p:cNvPr id="12" name="出自【趣你的PPT】(微信:qunideppt)：最优质的PPT资源库"/>
            <p:cNvSpPr/>
            <p:nvPr/>
          </p:nvSpPr>
          <p:spPr>
            <a:xfrm>
              <a:off x="1671873" y="1678075"/>
              <a:ext cx="860313" cy="864158"/>
            </a:xfrm>
            <a:custGeom>
              <a:avLst/>
              <a:gdLst>
                <a:gd name="connsiteX0" fmla="*/ 428234 w 860313"/>
                <a:gd name="connsiteY0" fmla="*/ 0 h 864158"/>
                <a:gd name="connsiteX1" fmla="*/ 860313 w 860313"/>
                <a:gd name="connsiteY1" fmla="*/ 432079 h 864158"/>
                <a:gd name="connsiteX2" fmla="*/ 428234 w 860313"/>
                <a:gd name="connsiteY2" fmla="*/ 864158 h 864158"/>
                <a:gd name="connsiteX3" fmla="*/ 4933 w 860313"/>
                <a:gd name="connsiteY3" fmla="*/ 519158 h 864158"/>
                <a:gd name="connsiteX4" fmla="*/ 0 w 860313"/>
                <a:gd name="connsiteY4" fmla="*/ 470222 h 864158"/>
                <a:gd name="connsiteX5" fmla="*/ 187052 w 860313"/>
                <a:gd name="connsiteY5" fmla="*/ 401935 h 864158"/>
                <a:gd name="connsiteX6" fmla="*/ 7596 w 860313"/>
                <a:gd name="connsiteY6" fmla="*/ 336421 h 864158"/>
                <a:gd name="connsiteX7" fmla="*/ 30110 w 860313"/>
                <a:gd name="connsiteY7" fmla="*/ 263894 h 864158"/>
                <a:gd name="connsiteX8" fmla="*/ 428234 w 860313"/>
                <a:gd name="connsiteY8" fmla="*/ 0 h 86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0313" h="864158">
                  <a:moveTo>
                    <a:pt x="428234" y="0"/>
                  </a:moveTo>
                  <a:cubicBezTo>
                    <a:pt x="666865" y="0"/>
                    <a:pt x="860313" y="193448"/>
                    <a:pt x="860313" y="432079"/>
                  </a:cubicBezTo>
                  <a:cubicBezTo>
                    <a:pt x="860313" y="670710"/>
                    <a:pt x="666865" y="864158"/>
                    <a:pt x="428234" y="864158"/>
                  </a:cubicBezTo>
                  <a:cubicBezTo>
                    <a:pt x="219432" y="864158"/>
                    <a:pt x="45223" y="716050"/>
                    <a:pt x="4933" y="519158"/>
                  </a:cubicBezTo>
                  <a:lnTo>
                    <a:pt x="0" y="470222"/>
                  </a:lnTo>
                  <a:lnTo>
                    <a:pt x="187052" y="401935"/>
                  </a:lnTo>
                  <a:lnTo>
                    <a:pt x="7596" y="336421"/>
                  </a:lnTo>
                  <a:lnTo>
                    <a:pt x="30110" y="263894"/>
                  </a:lnTo>
                  <a:cubicBezTo>
                    <a:pt x="95703" y="108815"/>
                    <a:pt x="249261" y="0"/>
                    <a:pt x="4282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出自【趣你的PPT】(微信:qunideppt)：最优质的PPT资源库"/>
            <p:cNvSpPr txBox="1"/>
            <p:nvPr/>
          </p:nvSpPr>
          <p:spPr>
            <a:xfrm>
              <a:off x="1949380" y="1879321"/>
              <a:ext cx="462224" cy="461665"/>
            </a:xfrm>
            <a:prstGeom prst="rect">
              <a:avLst/>
            </a:prstGeom>
            <a:grp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14" name="出自【趣你的PPT】(微信:qunideppt)：最优质的PPT资源库"/>
          <p:cNvSpPr txBox="1"/>
          <p:nvPr/>
        </p:nvSpPr>
        <p:spPr>
          <a:xfrm>
            <a:off x="2217153" y="1809262"/>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出自【趣你的PPT】(微信:qunideppt)：最优质的PPT资源库"/>
          <p:cNvSpPr txBox="1"/>
          <p:nvPr/>
        </p:nvSpPr>
        <p:spPr>
          <a:xfrm>
            <a:off x="2217152" y="2946120"/>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出自【趣你的PPT】(微信:qunideppt)：最优质的PPT资源库"/>
          <p:cNvSpPr txBox="1"/>
          <p:nvPr/>
        </p:nvSpPr>
        <p:spPr>
          <a:xfrm>
            <a:off x="2217152" y="4083259"/>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出自【趣你的PPT】(微信:qunideppt)：最优质的PPT资源库"/>
          <p:cNvSpPr txBox="1"/>
          <p:nvPr/>
        </p:nvSpPr>
        <p:spPr>
          <a:xfrm>
            <a:off x="2217152" y="5220396"/>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出自【趣你的PPT】(微信:qunideppt)：最优质的PPT资源库"/>
          <p:cNvSpPr/>
          <p:nvPr/>
        </p:nvSpPr>
        <p:spPr>
          <a:xfrm>
            <a:off x="6547398" y="1607737"/>
            <a:ext cx="850267" cy="85411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C887C"/>
              </a:solidFill>
            </a:endParaRPr>
          </a:p>
        </p:txBody>
      </p:sp>
      <p:cxnSp>
        <p:nvCxnSpPr>
          <p:cNvPr id="20" name="出自【趣你的PPT】(微信:qunideppt)：最优质的PPT资源库"/>
          <p:cNvCxnSpPr/>
          <p:nvPr/>
        </p:nvCxnSpPr>
        <p:spPr>
          <a:xfrm flipV="1">
            <a:off x="7223047" y="1691099"/>
            <a:ext cx="138817" cy="76164"/>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cxnSp>
        <p:nvCxnSpPr>
          <p:cNvPr id="21" name="出自【趣你的PPT】(微信:qunideppt)：最优质的PPT资源库"/>
          <p:cNvCxnSpPr/>
          <p:nvPr/>
        </p:nvCxnSpPr>
        <p:spPr>
          <a:xfrm>
            <a:off x="7212068" y="2252569"/>
            <a:ext cx="160773" cy="145273"/>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sp>
        <p:nvSpPr>
          <p:cNvPr id="22" name="出自【趣你的PPT】(微信:qunideppt)：最优质的PPT资源库"/>
          <p:cNvSpPr txBox="1"/>
          <p:nvPr/>
        </p:nvSpPr>
        <p:spPr>
          <a:xfrm>
            <a:off x="6830230" y="1829382"/>
            <a:ext cx="462224" cy="461665"/>
          </a:xfrm>
          <a:prstGeom prst="rect">
            <a:avLst/>
          </a:prstGeom>
          <a:noFill/>
        </p:spPr>
        <p:txBody>
          <a:bodyPr wrap="square" rtlCol="0">
            <a:spAutoFit/>
          </a:bodyPr>
          <a:lstStyle/>
          <a:p>
            <a:r>
              <a:rPr lang="en-US" altLang="zh-CN" sz="2400" dirty="0">
                <a:solidFill>
                  <a:srgbClr val="9C887C"/>
                </a:solidFill>
                <a:latin typeface="微软雅黑" panose="020B0503020204020204" pitchFamily="34" charset="-122"/>
                <a:ea typeface="微软雅黑" panose="020B0503020204020204" pitchFamily="34" charset="-122"/>
              </a:rPr>
              <a:t>E</a:t>
            </a:r>
            <a:endParaRPr lang="zh-CN" altLang="en-US" sz="2400" dirty="0">
              <a:solidFill>
                <a:srgbClr val="9C887C"/>
              </a:solidFill>
              <a:latin typeface="微软雅黑" panose="020B0503020204020204" pitchFamily="34" charset="-122"/>
              <a:ea typeface="微软雅黑" panose="020B0503020204020204" pitchFamily="34" charset="-122"/>
            </a:endParaRPr>
          </a:p>
        </p:txBody>
      </p:sp>
      <p:sp>
        <p:nvSpPr>
          <p:cNvPr id="23" name="出自【趣你的PPT】(微信:qunideppt)：最优质的PPT资源库"/>
          <p:cNvSpPr txBox="1"/>
          <p:nvPr/>
        </p:nvSpPr>
        <p:spPr>
          <a:xfrm>
            <a:off x="7504261" y="1808983"/>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出自【趣你的PPT】(微信:qunideppt)：最优质的PPT资源库"/>
          <p:cNvSpPr/>
          <p:nvPr/>
        </p:nvSpPr>
        <p:spPr>
          <a:xfrm>
            <a:off x="6547398" y="2755954"/>
            <a:ext cx="850267" cy="85411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C887C"/>
              </a:solidFill>
            </a:endParaRPr>
          </a:p>
        </p:txBody>
      </p:sp>
      <p:cxnSp>
        <p:nvCxnSpPr>
          <p:cNvPr id="26" name="出自【趣你的PPT】(微信:qunideppt)：最优质的PPT资源库"/>
          <p:cNvCxnSpPr/>
          <p:nvPr/>
        </p:nvCxnSpPr>
        <p:spPr>
          <a:xfrm flipV="1">
            <a:off x="7223047" y="2839316"/>
            <a:ext cx="138817" cy="76164"/>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cxnSp>
        <p:nvCxnSpPr>
          <p:cNvPr id="27" name="出自【趣你的PPT】(微信:qunideppt)：最优质的PPT资源库"/>
          <p:cNvCxnSpPr/>
          <p:nvPr/>
        </p:nvCxnSpPr>
        <p:spPr>
          <a:xfrm>
            <a:off x="7212068" y="3400786"/>
            <a:ext cx="160773" cy="145273"/>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sp>
        <p:nvSpPr>
          <p:cNvPr id="28" name="出自【趣你的PPT】(微信:qunideppt)：最优质的PPT资源库"/>
          <p:cNvSpPr txBox="1"/>
          <p:nvPr/>
        </p:nvSpPr>
        <p:spPr>
          <a:xfrm>
            <a:off x="6830230" y="2977599"/>
            <a:ext cx="462224" cy="461665"/>
          </a:xfrm>
          <a:prstGeom prst="rect">
            <a:avLst/>
          </a:prstGeom>
          <a:noFill/>
        </p:spPr>
        <p:txBody>
          <a:bodyPr wrap="square" rtlCol="0">
            <a:spAutoFit/>
          </a:bodyPr>
          <a:lstStyle/>
          <a:p>
            <a:r>
              <a:rPr lang="en-US" altLang="zh-CN" sz="2400" dirty="0">
                <a:solidFill>
                  <a:srgbClr val="9C887C"/>
                </a:solidFill>
                <a:latin typeface="微软雅黑" panose="020B0503020204020204" pitchFamily="34" charset="-122"/>
                <a:ea typeface="微软雅黑" panose="020B0503020204020204" pitchFamily="34" charset="-122"/>
              </a:rPr>
              <a:t>F</a:t>
            </a:r>
            <a:endParaRPr lang="zh-CN" altLang="en-US" sz="2400" dirty="0">
              <a:solidFill>
                <a:srgbClr val="9C887C"/>
              </a:solidFill>
              <a:latin typeface="微软雅黑" panose="020B0503020204020204" pitchFamily="34" charset="-122"/>
              <a:ea typeface="微软雅黑" panose="020B0503020204020204" pitchFamily="34" charset="-122"/>
            </a:endParaRPr>
          </a:p>
        </p:txBody>
      </p:sp>
      <p:sp>
        <p:nvSpPr>
          <p:cNvPr id="29" name="出自【趣你的PPT】(微信:qunideppt)：最优质的PPT资源库"/>
          <p:cNvSpPr txBox="1"/>
          <p:nvPr/>
        </p:nvSpPr>
        <p:spPr>
          <a:xfrm>
            <a:off x="7504261" y="2957200"/>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出自【趣你的PPT】(微信:qunideppt)：最优质的PPT资源库"/>
          <p:cNvSpPr/>
          <p:nvPr/>
        </p:nvSpPr>
        <p:spPr>
          <a:xfrm>
            <a:off x="6547398" y="3890717"/>
            <a:ext cx="850267" cy="85411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C887C"/>
              </a:solidFill>
            </a:endParaRPr>
          </a:p>
        </p:txBody>
      </p:sp>
      <p:cxnSp>
        <p:nvCxnSpPr>
          <p:cNvPr id="32" name="出自【趣你的PPT】(微信:qunideppt)：最优质的PPT资源库"/>
          <p:cNvCxnSpPr/>
          <p:nvPr/>
        </p:nvCxnSpPr>
        <p:spPr>
          <a:xfrm flipV="1">
            <a:off x="7223047" y="3974079"/>
            <a:ext cx="138817" cy="76164"/>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cxnSp>
        <p:nvCxnSpPr>
          <p:cNvPr id="33" name="出自【趣你的PPT】(微信:qunideppt)：最优质的PPT资源库"/>
          <p:cNvCxnSpPr/>
          <p:nvPr/>
        </p:nvCxnSpPr>
        <p:spPr>
          <a:xfrm>
            <a:off x="7212068" y="4535549"/>
            <a:ext cx="160773" cy="145273"/>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sp>
        <p:nvSpPr>
          <p:cNvPr id="34" name="出自【趣你的PPT】(微信:qunideppt)：最优质的PPT资源库"/>
          <p:cNvSpPr txBox="1"/>
          <p:nvPr/>
        </p:nvSpPr>
        <p:spPr>
          <a:xfrm>
            <a:off x="6761971" y="4112362"/>
            <a:ext cx="462224" cy="461665"/>
          </a:xfrm>
          <a:prstGeom prst="rect">
            <a:avLst/>
          </a:prstGeom>
          <a:noFill/>
        </p:spPr>
        <p:txBody>
          <a:bodyPr wrap="square" rtlCol="0">
            <a:spAutoFit/>
          </a:bodyPr>
          <a:lstStyle/>
          <a:p>
            <a:r>
              <a:rPr lang="en-US" altLang="zh-CN" sz="2400" dirty="0">
                <a:solidFill>
                  <a:srgbClr val="9C887C"/>
                </a:solidFill>
                <a:latin typeface="微软雅黑" panose="020B0503020204020204" pitchFamily="34" charset="-122"/>
                <a:ea typeface="微软雅黑" panose="020B0503020204020204" pitchFamily="34" charset="-122"/>
              </a:rPr>
              <a:t>G</a:t>
            </a:r>
            <a:endParaRPr lang="zh-CN" altLang="en-US" sz="2400" dirty="0">
              <a:solidFill>
                <a:srgbClr val="9C887C"/>
              </a:solidFill>
              <a:latin typeface="微软雅黑" panose="020B0503020204020204" pitchFamily="34" charset="-122"/>
              <a:ea typeface="微软雅黑" panose="020B0503020204020204" pitchFamily="34" charset="-122"/>
            </a:endParaRPr>
          </a:p>
        </p:txBody>
      </p:sp>
      <p:sp>
        <p:nvSpPr>
          <p:cNvPr id="35" name="出自【趣你的PPT】(微信:qunideppt)：最优质的PPT资源库"/>
          <p:cNvSpPr txBox="1"/>
          <p:nvPr/>
        </p:nvSpPr>
        <p:spPr>
          <a:xfrm>
            <a:off x="7504261" y="4091963"/>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出自【趣你的PPT】(微信:qunideppt)：最优质的PPT资源库"/>
          <p:cNvSpPr/>
          <p:nvPr/>
        </p:nvSpPr>
        <p:spPr>
          <a:xfrm>
            <a:off x="6547398" y="5029199"/>
            <a:ext cx="850267" cy="85411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C887C"/>
              </a:solidFill>
            </a:endParaRPr>
          </a:p>
        </p:txBody>
      </p:sp>
      <p:cxnSp>
        <p:nvCxnSpPr>
          <p:cNvPr id="38" name="出自【趣你的PPT】(微信:qunideppt)：最优质的PPT资源库"/>
          <p:cNvCxnSpPr/>
          <p:nvPr/>
        </p:nvCxnSpPr>
        <p:spPr>
          <a:xfrm flipV="1">
            <a:off x="7223047" y="5112561"/>
            <a:ext cx="138817" cy="76164"/>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cxnSp>
        <p:nvCxnSpPr>
          <p:cNvPr id="39" name="出自【趣你的PPT】(微信:qunideppt)：最优质的PPT资源库"/>
          <p:cNvCxnSpPr/>
          <p:nvPr/>
        </p:nvCxnSpPr>
        <p:spPr>
          <a:xfrm>
            <a:off x="7212068" y="5674031"/>
            <a:ext cx="160773" cy="145273"/>
          </a:xfrm>
          <a:prstGeom prst="line">
            <a:avLst/>
          </a:prstGeom>
          <a:ln w="76200">
            <a:solidFill>
              <a:srgbClr val="DADBC9"/>
            </a:solidFill>
          </a:ln>
        </p:spPr>
        <p:style>
          <a:lnRef idx="1">
            <a:schemeClr val="accent1"/>
          </a:lnRef>
          <a:fillRef idx="0">
            <a:schemeClr val="accent1"/>
          </a:fillRef>
          <a:effectRef idx="0">
            <a:schemeClr val="accent1"/>
          </a:effectRef>
          <a:fontRef idx="minor">
            <a:schemeClr val="tx1"/>
          </a:fontRef>
        </p:style>
      </p:cxnSp>
      <p:sp>
        <p:nvSpPr>
          <p:cNvPr id="40" name="出自【趣你的PPT】(微信:qunideppt)：最优质的PPT资源库"/>
          <p:cNvSpPr txBox="1"/>
          <p:nvPr/>
        </p:nvSpPr>
        <p:spPr>
          <a:xfrm>
            <a:off x="6782067" y="5252312"/>
            <a:ext cx="462224" cy="461665"/>
          </a:xfrm>
          <a:prstGeom prst="rect">
            <a:avLst/>
          </a:prstGeom>
          <a:noFill/>
        </p:spPr>
        <p:txBody>
          <a:bodyPr wrap="square" rtlCol="0">
            <a:spAutoFit/>
          </a:bodyPr>
          <a:lstStyle/>
          <a:p>
            <a:r>
              <a:rPr lang="en-US" altLang="zh-CN" sz="2400" dirty="0">
                <a:solidFill>
                  <a:srgbClr val="9C887C"/>
                </a:solidFill>
                <a:latin typeface="微软雅黑" panose="020B0503020204020204" pitchFamily="34" charset="-122"/>
                <a:ea typeface="微软雅黑" panose="020B0503020204020204" pitchFamily="34" charset="-122"/>
              </a:rPr>
              <a:t>H</a:t>
            </a:r>
            <a:endParaRPr lang="zh-CN" altLang="en-US" sz="2400" dirty="0">
              <a:solidFill>
                <a:srgbClr val="9C887C"/>
              </a:solidFill>
              <a:latin typeface="微软雅黑" panose="020B0503020204020204" pitchFamily="34" charset="-122"/>
              <a:ea typeface="微软雅黑" panose="020B0503020204020204" pitchFamily="34" charset="-122"/>
            </a:endParaRPr>
          </a:p>
        </p:txBody>
      </p:sp>
      <p:sp>
        <p:nvSpPr>
          <p:cNvPr id="41" name="出自【趣你的PPT】(微信:qunideppt)：最优质的PPT资源库"/>
          <p:cNvSpPr txBox="1"/>
          <p:nvPr/>
        </p:nvSpPr>
        <p:spPr>
          <a:xfrm>
            <a:off x="7504261" y="5230445"/>
            <a:ext cx="3711689" cy="461665"/>
          </a:xfrm>
          <a:prstGeom prst="rect">
            <a:avLst/>
          </a:prstGeom>
          <a:no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42" presetClass="path" presetSubtype="0" accel="50000" decel="50000" fill="hold" nodeType="withEffect">
                                      <p:stCondLst>
                                        <p:cond delay="0"/>
                                      </p:stCondLst>
                                      <p:childTnLst>
                                        <p:animMotion origin="layout" path="M -0.20481 0.23936 L -3.33333E-6 -3.7037E-6 " pathEditMode="relative" rAng="0" ptsTypes="AA">
                                          <p:cBhvr>
                                            <p:cTn id="9" dur="1000" fill="hold"/>
                                            <p:tgtEl>
                                              <p:spTgt spid="2"/>
                                            </p:tgtEl>
                                            <p:attrNameLst>
                                              <p:attrName>ppt_x</p:attrName>
                                              <p:attrName>ppt_y</p:attrName>
                                            </p:attrNameLst>
                                          </p:cBhvr>
                                          <p:rCtr x="10208" y="-11968"/>
                                        </p:animMotion>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accel="50000" decel="50000" fill="hold" nodeType="withEffect">
                                      <p:stCondLst>
                                        <p:cond delay="0"/>
                                      </p:stCondLst>
                                      <p:childTnLst>
                                        <p:animMotion origin="layout" path="M -0.19791 0.07362 L -4.375E-6 -4.44444E-6 " pathEditMode="relative" rAng="0" ptsTypes="AA">
                                          <p:cBhvr>
                                            <p:cTn id="14" dur="1000" fill="hold"/>
                                            <p:tgtEl>
                                              <p:spTgt spid="5"/>
                                            </p:tgtEl>
                                            <p:attrNameLst>
                                              <p:attrName>ppt_x</p:attrName>
                                              <p:attrName>ppt_y</p:attrName>
                                            </p:attrNameLst>
                                          </p:cBhvr>
                                          <p:rCtr x="9896" y="-3681"/>
                                        </p:animMotion>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childTnLst>
                                    </p:cTn>
                                  </p:par>
                                  <p:par>
                                    <p:cTn id="18" presetID="42" presetClass="path" presetSubtype="0" accel="50000" decel="50000" fill="hold" nodeType="withEffect">
                                      <p:stCondLst>
                                        <p:cond delay="0"/>
                                      </p:stCondLst>
                                      <p:childTnLst>
                                        <p:animMotion origin="layout" path="M -0.19674 -0.09213 L -4.375E-6 4.81481E-6 " pathEditMode="relative" rAng="0" ptsTypes="AA">
                                          <p:cBhvr>
                                            <p:cTn id="19" dur="1000" fill="hold"/>
                                            <p:tgtEl>
                                              <p:spTgt spid="8"/>
                                            </p:tgtEl>
                                            <p:attrNameLst>
                                              <p:attrName>ppt_x</p:attrName>
                                              <p:attrName>ppt_y</p:attrName>
                                            </p:attrNameLst>
                                          </p:cBhvr>
                                          <p:rCtr x="9831" y="4606"/>
                                        </p:animMotion>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par>
                                    <p:cTn id="23" presetID="42" presetClass="path" presetSubtype="0" accel="50000" decel="50000" fill="hold" nodeType="withEffect">
                                      <p:stCondLst>
                                        <p:cond delay="0"/>
                                      </p:stCondLst>
                                      <p:childTnLst>
                                        <p:animMotion origin="layout" path="M -0.19532 -0.2581 L 4.16667E-6 2.59259E-6 " pathEditMode="relative" rAng="0" ptsTypes="AA">
                                          <p:cBhvr>
                                            <p:cTn id="24" dur="1000" fill="hold"/>
                                            <p:tgtEl>
                                              <p:spTgt spid="11"/>
                                            </p:tgtEl>
                                            <p:attrNameLst>
                                              <p:attrName>ppt_x</p:attrName>
                                              <p:attrName>ppt_y</p:attrName>
                                            </p:attrNameLst>
                                          </p:cBhvr>
                                          <p:rCtr x="9766" y="12894"/>
                                        </p:animMotion>
                                      </p:childTnLst>
                                    </p:cTn>
                                  </p:par>
                                </p:childTnLst>
                              </p:cTn>
                            </p:par>
                            <p:par>
                              <p:cTn id="25" fill="hold">
                                <p:stCondLst>
                                  <p:cond delay="500"/>
                                </p:stCondLst>
                                <p:childTnLst>
                                  <p:par>
                                    <p:cTn id="26" presetID="2" presetClass="entr" presetSubtype="2" fill="hold" grpId="0" nodeType="afterEffect" p14:presetBounceEnd="52000">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14:bounceEnd="52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2" fill="hold" grpId="0" nodeType="afterEffect" p14:presetBounceEnd="52000">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14:bounceEnd="52000">
                                          <p:cBhvr additive="base">
                                            <p:cTn id="33" dur="5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14:presetBounceEnd="52000">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14:bounceEnd="52000">
                                          <p:cBhvr additive="base">
                                            <p:cTn id="38" dur="500" fill="hold"/>
                                            <p:tgtEl>
                                              <p:spTgt spid="16"/>
                                            </p:tgtEl>
                                            <p:attrNameLst>
                                              <p:attrName>ppt_x</p:attrName>
                                            </p:attrNameLst>
                                          </p:cBhvr>
                                          <p:tavLst>
                                            <p:tav tm="0">
                                              <p:val>
                                                <p:strVal val="1+#ppt_w/2"/>
                                              </p:val>
                                            </p:tav>
                                            <p:tav tm="100000">
                                              <p:val>
                                                <p:strVal val="#ppt_x"/>
                                              </p:val>
                                            </p:tav>
                                          </p:tavLst>
                                        </p:anim>
                                        <p:anim calcmode="lin" valueType="num" p14:bounceEnd="52000">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grpId="0" nodeType="afterEffect" p14:presetBounceEnd="52000">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14:bounceEnd="52000">
                                          <p:cBhvr additive="base">
                                            <p:cTn id="43" dur="500" fill="hold"/>
                                            <p:tgtEl>
                                              <p:spTgt spid="17"/>
                                            </p:tgtEl>
                                            <p:attrNameLst>
                                              <p:attrName>ppt_x</p:attrName>
                                            </p:attrNameLst>
                                          </p:cBhvr>
                                          <p:tavLst>
                                            <p:tav tm="0">
                                              <p:val>
                                                <p:strVal val="1+#ppt_w/2"/>
                                              </p:val>
                                            </p:tav>
                                            <p:tav tm="100000">
                                              <p:val>
                                                <p:strVal val="#ppt_x"/>
                                              </p:val>
                                            </p:tav>
                                          </p:tavLst>
                                        </p:anim>
                                        <p:anim calcmode="lin" valueType="num" p14:bounceEnd="52000">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14:presetBounceEnd="52000">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14:bounceEnd="52000">
                                          <p:cBhvr additive="base">
                                            <p:cTn id="48" dur="5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14:presetBounceEnd="52000">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14:bounceEnd="52000">
                                          <p:cBhvr additive="base">
                                            <p:cTn id="53" dur="500" fill="hold"/>
                                            <p:tgtEl>
                                              <p:spTgt spid="29"/>
                                            </p:tgtEl>
                                            <p:attrNameLst>
                                              <p:attrName>ppt_x</p:attrName>
                                            </p:attrNameLst>
                                          </p:cBhvr>
                                          <p:tavLst>
                                            <p:tav tm="0">
                                              <p:val>
                                                <p:strVal val="1+#ppt_w/2"/>
                                              </p:val>
                                            </p:tav>
                                            <p:tav tm="100000">
                                              <p:val>
                                                <p:strVal val="#ppt_x"/>
                                              </p:val>
                                            </p:tav>
                                          </p:tavLst>
                                        </p:anim>
                                        <p:anim calcmode="lin" valueType="num" p14:bounceEnd="52000">
                                          <p:cBhvr additive="base">
                                            <p:cTn id="54" dur="500" fill="hold"/>
                                            <p:tgtEl>
                                              <p:spTgt spid="29"/>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14:presetBounceEnd="52000">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14:bounceEnd="52000">
                                          <p:cBhvr additive="base">
                                            <p:cTn id="58"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59" dur="500" fill="hold"/>
                                            <p:tgtEl>
                                              <p:spTgt spid="35"/>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14:presetBounceEnd="52000">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14:bounceEnd="52000">
                                          <p:cBhvr additive="base">
                                            <p:cTn id="63" dur="500" fill="hold"/>
                                            <p:tgtEl>
                                              <p:spTgt spid="41"/>
                                            </p:tgtEl>
                                            <p:attrNameLst>
                                              <p:attrName>ppt_x</p:attrName>
                                            </p:attrNameLst>
                                          </p:cBhvr>
                                          <p:tavLst>
                                            <p:tav tm="0">
                                              <p:val>
                                                <p:strVal val="1+#ppt_w/2"/>
                                              </p:val>
                                            </p:tav>
                                            <p:tav tm="100000">
                                              <p:val>
                                                <p:strVal val="#ppt_x"/>
                                              </p:val>
                                            </p:tav>
                                          </p:tavLst>
                                        </p:anim>
                                        <p:anim calcmode="lin" valueType="num" p14:bounceEnd="52000">
                                          <p:cBhvr additive="base">
                                            <p:cTn id="6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3" grpId="0"/>
          <p:bldP spid="29" grpId="0"/>
          <p:bldP spid="35"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42" presetClass="path" presetSubtype="0" accel="50000" decel="50000" fill="hold" nodeType="withEffect">
                                      <p:stCondLst>
                                        <p:cond delay="0"/>
                                      </p:stCondLst>
                                      <p:childTnLst>
                                        <p:animMotion origin="layout" path="M -0.20481 0.23936 L -3.33333E-6 -3.7037E-6 " pathEditMode="relative" rAng="0" ptsTypes="AA">
                                          <p:cBhvr>
                                            <p:cTn id="9" dur="1000" fill="hold"/>
                                            <p:tgtEl>
                                              <p:spTgt spid="2"/>
                                            </p:tgtEl>
                                            <p:attrNameLst>
                                              <p:attrName>ppt_x</p:attrName>
                                              <p:attrName>ppt_y</p:attrName>
                                            </p:attrNameLst>
                                          </p:cBhvr>
                                          <p:rCtr x="10208" y="-11968"/>
                                        </p:animMotion>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42" presetClass="path" presetSubtype="0" accel="50000" decel="50000" fill="hold" nodeType="withEffect">
                                      <p:stCondLst>
                                        <p:cond delay="0"/>
                                      </p:stCondLst>
                                      <p:childTnLst>
                                        <p:animMotion origin="layout" path="M -0.19791 0.07362 L -4.375E-6 -4.44444E-6 " pathEditMode="relative" rAng="0" ptsTypes="AA">
                                          <p:cBhvr>
                                            <p:cTn id="14" dur="1000" fill="hold"/>
                                            <p:tgtEl>
                                              <p:spTgt spid="5"/>
                                            </p:tgtEl>
                                            <p:attrNameLst>
                                              <p:attrName>ppt_x</p:attrName>
                                              <p:attrName>ppt_y</p:attrName>
                                            </p:attrNameLst>
                                          </p:cBhvr>
                                          <p:rCtr x="9896" y="-3681"/>
                                        </p:animMotion>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childTnLst>
                                    </p:cTn>
                                  </p:par>
                                  <p:par>
                                    <p:cTn id="18" presetID="42" presetClass="path" presetSubtype="0" accel="50000" decel="50000" fill="hold" nodeType="withEffect">
                                      <p:stCondLst>
                                        <p:cond delay="0"/>
                                      </p:stCondLst>
                                      <p:childTnLst>
                                        <p:animMotion origin="layout" path="M -0.19674 -0.09213 L -4.375E-6 4.81481E-6 " pathEditMode="relative" rAng="0" ptsTypes="AA">
                                          <p:cBhvr>
                                            <p:cTn id="19" dur="1000" fill="hold"/>
                                            <p:tgtEl>
                                              <p:spTgt spid="8"/>
                                            </p:tgtEl>
                                            <p:attrNameLst>
                                              <p:attrName>ppt_x</p:attrName>
                                              <p:attrName>ppt_y</p:attrName>
                                            </p:attrNameLst>
                                          </p:cBhvr>
                                          <p:rCtr x="9831" y="4606"/>
                                        </p:animMotion>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par>
                                    <p:cTn id="23" presetID="42" presetClass="path" presetSubtype="0" accel="50000" decel="50000" fill="hold" nodeType="withEffect">
                                      <p:stCondLst>
                                        <p:cond delay="0"/>
                                      </p:stCondLst>
                                      <p:childTnLst>
                                        <p:animMotion origin="layout" path="M -0.19532 -0.2581 L 4.16667E-6 2.59259E-6 " pathEditMode="relative" rAng="0" ptsTypes="AA">
                                          <p:cBhvr>
                                            <p:cTn id="24" dur="1000" fill="hold"/>
                                            <p:tgtEl>
                                              <p:spTgt spid="11"/>
                                            </p:tgtEl>
                                            <p:attrNameLst>
                                              <p:attrName>ppt_x</p:attrName>
                                              <p:attrName>ppt_y</p:attrName>
                                            </p:attrNameLst>
                                          </p:cBhvr>
                                          <p:rCtr x="9766" y="12894"/>
                                        </p:animMotion>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1+#ppt_w/2"/>
                                              </p:val>
                                            </p:tav>
                                            <p:tav tm="100000">
                                              <p:val>
                                                <p:strVal val="#ppt_x"/>
                                              </p:val>
                                            </p:tav>
                                          </p:tavLst>
                                        </p:anim>
                                        <p:anim calcmode="lin" valueType="num">
                                          <p:cBhvr additive="base">
                                            <p:cTn id="54" dur="500" fill="hold"/>
                                            <p:tgtEl>
                                              <p:spTgt spid="29"/>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1+#ppt_w/2"/>
                                              </p:val>
                                            </p:tav>
                                            <p:tav tm="100000">
                                              <p:val>
                                                <p:strVal val="#ppt_x"/>
                                              </p:val>
                                            </p:tav>
                                          </p:tavLst>
                                        </p:anim>
                                        <p:anim calcmode="lin" valueType="num">
                                          <p:cBhvr additive="base">
                                            <p:cTn id="6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3" grpId="0"/>
          <p:bldP spid="29" grpId="0"/>
          <p:bldP spid="35" grpId="0"/>
          <p:bldP spid="4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出自【趣你的PPT】(微信:qunideppt)：最优质的PPT资源库"/>
          <p:cNvPicPr>
            <a:picLocks noChangeAspect="1"/>
          </p:cNvPicPr>
          <p:nvPr/>
        </p:nvPicPr>
        <p:blipFill rotWithShape="1">
          <a:blip r:embed="rId2" cstate="print">
            <a:extLst>
              <a:ext uri="{28A0092B-C50C-407E-A947-70E740481C1C}">
                <a14:useLocalDpi xmlns:a14="http://schemas.microsoft.com/office/drawing/2010/main" val="0"/>
              </a:ext>
            </a:extLst>
          </a:blip>
          <a:srcRect r="11456"/>
          <a:stretch>
            <a:fillRect/>
          </a:stretch>
        </p:blipFill>
        <p:spPr>
          <a:xfrm>
            <a:off x="1447802" y="1914468"/>
            <a:ext cx="3133724" cy="1990781"/>
          </a:xfrm>
          <a:prstGeom prst="rect">
            <a:avLst/>
          </a:prstGeom>
        </p:spPr>
      </p:pic>
      <p:sp>
        <p:nvSpPr>
          <p:cNvPr id="3" name="出自【趣你的PPT】(微信:qunideppt)：最优质的PPT资源库"/>
          <p:cNvSpPr/>
          <p:nvPr/>
        </p:nvSpPr>
        <p:spPr>
          <a:xfrm>
            <a:off x="4631601" y="1914469"/>
            <a:ext cx="3145536" cy="19933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solidFill>
                <a:schemeClr val="bg1"/>
              </a:solidFill>
            </a:endParaRPr>
          </a:p>
        </p:txBody>
      </p:sp>
      <p:sp>
        <p:nvSpPr>
          <p:cNvPr id="4" name="出自【趣你的PPT】(微信:qunideppt)：最优质的PPT资源库"/>
          <p:cNvSpPr/>
          <p:nvPr/>
        </p:nvSpPr>
        <p:spPr>
          <a:xfrm>
            <a:off x="7823238" y="1914469"/>
            <a:ext cx="3145536" cy="1993392"/>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85000"/>
                  <a:lumOff val="15000"/>
                </a:schemeClr>
              </a:solidFill>
            </a:endParaRPr>
          </a:p>
        </p:txBody>
      </p:sp>
      <p:sp>
        <p:nvSpPr>
          <p:cNvPr id="5" name="出自【趣你的PPT】(微信:qunideppt)：最优质的PPT资源库"/>
          <p:cNvSpPr/>
          <p:nvPr/>
        </p:nvSpPr>
        <p:spPr>
          <a:xfrm>
            <a:off x="1447800" y="4319034"/>
            <a:ext cx="2471580" cy="46216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出自【趣你的PPT】(微信:qunideppt)：最优质的PPT资源库"/>
          <p:cNvSpPr txBox="1"/>
          <p:nvPr/>
        </p:nvSpPr>
        <p:spPr>
          <a:xfrm>
            <a:off x="1284603" y="4365448"/>
            <a:ext cx="2797972" cy="369332"/>
          </a:xfrm>
          <a:prstGeom prst="rect">
            <a:avLst/>
          </a:prstGeom>
          <a:noFill/>
        </p:spPr>
        <p:txBody>
          <a:bodyPr wrap="square" rtlCol="0">
            <a:spAutoFit/>
          </a:bodyPr>
          <a:lstStyle/>
          <a:p>
            <a:pPr algn="ctr" defTabSz="1216660">
              <a:spcBef>
                <a:spcPct val="20000"/>
              </a:spcBef>
              <a:defRPr/>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出自【趣你的PPT】(微信:qunideppt)：最优质的PPT资源库"/>
          <p:cNvSpPr txBox="1"/>
          <p:nvPr/>
        </p:nvSpPr>
        <p:spPr>
          <a:xfrm>
            <a:off x="8214786" y="2545083"/>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出自【趣你的PPT】(微信:qunideppt)：最优质的PPT资源库"/>
          <p:cNvSpPr txBox="1"/>
          <p:nvPr/>
        </p:nvSpPr>
        <p:spPr>
          <a:xfrm>
            <a:off x="8419299" y="2899531"/>
            <a:ext cx="2044975"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出自【趣你的PPT】(微信:qunideppt)：最优质的PPT资源库"/>
          <p:cNvSpPr txBox="1"/>
          <p:nvPr/>
        </p:nvSpPr>
        <p:spPr>
          <a:xfrm>
            <a:off x="4971133" y="2545083"/>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出自【趣你的PPT】(微信:qunideppt)：最优质的PPT资源库"/>
          <p:cNvSpPr txBox="1"/>
          <p:nvPr/>
        </p:nvSpPr>
        <p:spPr>
          <a:xfrm>
            <a:off x="5175646" y="2899531"/>
            <a:ext cx="2044975"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出自【趣你的PPT】(微信:qunideppt)：最优质的PPT资源库"/>
          <p:cNvSpPr/>
          <p:nvPr/>
        </p:nvSpPr>
        <p:spPr>
          <a:xfrm>
            <a:off x="1447800" y="5005367"/>
            <a:ext cx="9725036" cy="202812"/>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出自【趣你的PPT】(微信:qunideppt)：最优质的PPT资源库"/>
          <p:cNvSpPr/>
          <p:nvPr/>
        </p:nvSpPr>
        <p:spPr>
          <a:xfrm>
            <a:off x="1459014" y="5280002"/>
            <a:ext cx="9725036" cy="202812"/>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出自【趣你的PPT】(微信:qunideppt)：最优质的PPT资源库"/>
          <p:cNvSpPr/>
          <p:nvPr/>
        </p:nvSpPr>
        <p:spPr>
          <a:xfrm>
            <a:off x="1459014" y="5554637"/>
            <a:ext cx="9725036" cy="202812"/>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出自【趣你的PPT】(微信:qunideppt)：最优质的PPT资源库"/>
          <p:cNvPicPr>
            <a:picLocks noChangeAspect="1"/>
          </p:cNvPicPr>
          <p:nvPr/>
        </p:nvPicPr>
        <p:blipFill rotWithShape="1">
          <a:blip r:embed="rId2"/>
          <a:srcRect r="17313"/>
          <a:stretch>
            <a:fillRect/>
          </a:stretch>
        </p:blipFill>
        <p:spPr>
          <a:xfrm>
            <a:off x="860223" y="1417782"/>
            <a:ext cx="4880177" cy="4873177"/>
          </a:xfrm>
          <a:prstGeom prst="rect">
            <a:avLst/>
          </a:prstGeom>
        </p:spPr>
      </p:pic>
      <p:sp>
        <p:nvSpPr>
          <p:cNvPr id="3" name="出自【趣你的PPT】(微信:qunideppt)：最优质的PPT资源库"/>
          <p:cNvSpPr/>
          <p:nvPr/>
        </p:nvSpPr>
        <p:spPr>
          <a:xfrm>
            <a:off x="6185967" y="2140315"/>
            <a:ext cx="5491683"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出自【趣你的PPT】(微信:qunideppt)：最优质的PPT资源库"/>
          <p:cNvSpPr/>
          <p:nvPr/>
        </p:nvSpPr>
        <p:spPr>
          <a:xfrm>
            <a:off x="6185967" y="3702415"/>
            <a:ext cx="5491683"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出自【趣你的PPT】(微信:qunideppt)：最优质的PPT资源库"/>
          <p:cNvSpPr/>
          <p:nvPr/>
        </p:nvSpPr>
        <p:spPr>
          <a:xfrm>
            <a:off x="6185967" y="5264515"/>
            <a:ext cx="5491683"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出自【趣你的PPT】(微信:qunideppt)：最优质的PPT资源库"/>
          <p:cNvSpPr/>
          <p:nvPr/>
        </p:nvSpPr>
        <p:spPr bwMode="auto">
          <a:xfrm>
            <a:off x="8108950" y="1483828"/>
            <a:ext cx="1806577" cy="463291"/>
          </a:xfrm>
          <a:custGeom>
            <a:avLst/>
            <a:gdLst>
              <a:gd name="T0" fmla="*/ 107 w 2069"/>
              <a:gd name="T1" fmla="*/ 0 h 2725"/>
              <a:gd name="T2" fmla="*/ 1963 w 2069"/>
              <a:gd name="T3" fmla="*/ 0 h 2725"/>
              <a:gd name="T4" fmla="*/ 1992 w 2069"/>
              <a:gd name="T5" fmla="*/ 5 h 2725"/>
              <a:gd name="T6" fmla="*/ 2017 w 2069"/>
              <a:gd name="T7" fmla="*/ 15 h 2725"/>
              <a:gd name="T8" fmla="*/ 2038 w 2069"/>
              <a:gd name="T9" fmla="*/ 32 h 2725"/>
              <a:gd name="T10" fmla="*/ 2056 w 2069"/>
              <a:gd name="T11" fmla="*/ 54 h 2725"/>
              <a:gd name="T12" fmla="*/ 2066 w 2069"/>
              <a:gd name="T13" fmla="*/ 79 h 2725"/>
              <a:gd name="T14" fmla="*/ 2069 w 2069"/>
              <a:gd name="T15" fmla="*/ 107 h 2725"/>
              <a:gd name="T16" fmla="*/ 2069 w 2069"/>
              <a:gd name="T17" fmla="*/ 2618 h 2725"/>
              <a:gd name="T18" fmla="*/ 2066 w 2069"/>
              <a:gd name="T19" fmla="*/ 2648 h 2725"/>
              <a:gd name="T20" fmla="*/ 2056 w 2069"/>
              <a:gd name="T21" fmla="*/ 2673 h 2725"/>
              <a:gd name="T22" fmla="*/ 2038 w 2069"/>
              <a:gd name="T23" fmla="*/ 2694 h 2725"/>
              <a:gd name="T24" fmla="*/ 2017 w 2069"/>
              <a:gd name="T25" fmla="*/ 2712 h 2725"/>
              <a:gd name="T26" fmla="*/ 1992 w 2069"/>
              <a:gd name="T27" fmla="*/ 2722 h 2725"/>
              <a:gd name="T28" fmla="*/ 1963 w 2069"/>
              <a:gd name="T29" fmla="*/ 2725 h 2725"/>
              <a:gd name="T30" fmla="*/ 107 w 2069"/>
              <a:gd name="T31" fmla="*/ 2725 h 2725"/>
              <a:gd name="T32" fmla="*/ 79 w 2069"/>
              <a:gd name="T33" fmla="*/ 2722 h 2725"/>
              <a:gd name="T34" fmla="*/ 54 w 2069"/>
              <a:gd name="T35" fmla="*/ 2712 h 2725"/>
              <a:gd name="T36" fmla="*/ 33 w 2069"/>
              <a:gd name="T37" fmla="*/ 2694 h 2725"/>
              <a:gd name="T38" fmla="*/ 15 w 2069"/>
              <a:gd name="T39" fmla="*/ 2673 h 2725"/>
              <a:gd name="T40" fmla="*/ 5 w 2069"/>
              <a:gd name="T41" fmla="*/ 2648 h 2725"/>
              <a:gd name="T42" fmla="*/ 0 w 2069"/>
              <a:gd name="T43" fmla="*/ 2618 h 2725"/>
              <a:gd name="T44" fmla="*/ 0 w 2069"/>
              <a:gd name="T45" fmla="*/ 107 h 2725"/>
              <a:gd name="T46" fmla="*/ 5 w 2069"/>
              <a:gd name="T47" fmla="*/ 79 h 2725"/>
              <a:gd name="T48" fmla="*/ 15 w 2069"/>
              <a:gd name="T49" fmla="*/ 54 h 2725"/>
              <a:gd name="T50" fmla="*/ 33 w 2069"/>
              <a:gd name="T51" fmla="*/ 32 h 2725"/>
              <a:gd name="T52" fmla="*/ 54 w 2069"/>
              <a:gd name="T53" fmla="*/ 15 h 2725"/>
              <a:gd name="T54" fmla="*/ 79 w 2069"/>
              <a:gd name="T55" fmla="*/ 5 h 2725"/>
              <a:gd name="T56" fmla="*/ 107 w 2069"/>
              <a:gd name="T57" fmla="*/ 0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9" h="2725">
                <a:moveTo>
                  <a:pt x="107" y="0"/>
                </a:moveTo>
                <a:lnTo>
                  <a:pt x="1963" y="0"/>
                </a:lnTo>
                <a:lnTo>
                  <a:pt x="1992" y="5"/>
                </a:lnTo>
                <a:lnTo>
                  <a:pt x="2017" y="15"/>
                </a:lnTo>
                <a:lnTo>
                  <a:pt x="2038" y="32"/>
                </a:lnTo>
                <a:lnTo>
                  <a:pt x="2056" y="54"/>
                </a:lnTo>
                <a:lnTo>
                  <a:pt x="2066" y="79"/>
                </a:lnTo>
                <a:lnTo>
                  <a:pt x="2069" y="107"/>
                </a:lnTo>
                <a:lnTo>
                  <a:pt x="2069" y="2618"/>
                </a:lnTo>
                <a:lnTo>
                  <a:pt x="2066" y="2648"/>
                </a:lnTo>
                <a:lnTo>
                  <a:pt x="2056" y="2673"/>
                </a:lnTo>
                <a:lnTo>
                  <a:pt x="2038" y="2694"/>
                </a:lnTo>
                <a:lnTo>
                  <a:pt x="2017" y="2712"/>
                </a:lnTo>
                <a:lnTo>
                  <a:pt x="1992" y="2722"/>
                </a:lnTo>
                <a:lnTo>
                  <a:pt x="1963" y="2725"/>
                </a:lnTo>
                <a:lnTo>
                  <a:pt x="107" y="2725"/>
                </a:lnTo>
                <a:lnTo>
                  <a:pt x="79" y="2722"/>
                </a:lnTo>
                <a:lnTo>
                  <a:pt x="54" y="2712"/>
                </a:lnTo>
                <a:lnTo>
                  <a:pt x="33" y="2694"/>
                </a:lnTo>
                <a:lnTo>
                  <a:pt x="15" y="2673"/>
                </a:lnTo>
                <a:lnTo>
                  <a:pt x="5" y="2648"/>
                </a:lnTo>
                <a:lnTo>
                  <a:pt x="0" y="2618"/>
                </a:lnTo>
                <a:lnTo>
                  <a:pt x="0" y="107"/>
                </a:lnTo>
                <a:lnTo>
                  <a:pt x="5" y="79"/>
                </a:lnTo>
                <a:lnTo>
                  <a:pt x="15" y="54"/>
                </a:lnTo>
                <a:lnTo>
                  <a:pt x="33" y="32"/>
                </a:lnTo>
                <a:lnTo>
                  <a:pt x="54" y="15"/>
                </a:lnTo>
                <a:lnTo>
                  <a:pt x="79" y="5"/>
                </a:lnTo>
                <a:lnTo>
                  <a:pt x="107" y="0"/>
                </a:lnTo>
                <a:close/>
              </a:path>
            </a:pathLst>
          </a:custGeom>
          <a:solidFill>
            <a:schemeClr val="accent2"/>
          </a:solidFill>
          <a:ln w="9525">
            <a:noFill/>
            <a:prstDash val="solid"/>
            <a:round/>
          </a:ln>
          <a:effectLst/>
        </p:spPr>
        <p:txBody>
          <a:bodyPr vert="horz" wrap="square" lIns="121920" tIns="60960" rIns="121920" bIns="60960" numCol="1" anchor="t" anchorCtr="0" compatLnSpc="1"/>
          <a:lstStyle/>
          <a:p>
            <a:endParaRPr lang="en-US" sz="2400">
              <a:solidFill>
                <a:schemeClr val="bg1"/>
              </a:solidFill>
            </a:endParaRPr>
          </a:p>
        </p:txBody>
      </p:sp>
      <p:sp>
        <p:nvSpPr>
          <p:cNvPr id="7" name="出自【趣你的PPT】(微信:qunideppt)：最优质的PPT资源库"/>
          <p:cNvSpPr txBox="1"/>
          <p:nvPr/>
        </p:nvSpPr>
        <p:spPr>
          <a:xfrm>
            <a:off x="8301038" y="1515418"/>
            <a:ext cx="1422400" cy="400110"/>
          </a:xfrm>
          <a:prstGeom prst="rect">
            <a:avLst/>
          </a:prstGeom>
          <a:noFill/>
          <a:ln>
            <a:noFill/>
          </a:ln>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关键词</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8" name="出自【趣你的PPT】(微信:qunideppt)：最优质的PPT资源库"/>
          <p:cNvSpPr/>
          <p:nvPr/>
        </p:nvSpPr>
        <p:spPr bwMode="auto">
          <a:xfrm>
            <a:off x="8108950" y="3109108"/>
            <a:ext cx="1806577" cy="463291"/>
          </a:xfrm>
          <a:custGeom>
            <a:avLst/>
            <a:gdLst>
              <a:gd name="T0" fmla="*/ 107 w 2069"/>
              <a:gd name="T1" fmla="*/ 0 h 2725"/>
              <a:gd name="T2" fmla="*/ 1963 w 2069"/>
              <a:gd name="T3" fmla="*/ 0 h 2725"/>
              <a:gd name="T4" fmla="*/ 1992 w 2069"/>
              <a:gd name="T5" fmla="*/ 5 h 2725"/>
              <a:gd name="T6" fmla="*/ 2017 w 2069"/>
              <a:gd name="T7" fmla="*/ 15 h 2725"/>
              <a:gd name="T8" fmla="*/ 2038 w 2069"/>
              <a:gd name="T9" fmla="*/ 32 h 2725"/>
              <a:gd name="T10" fmla="*/ 2056 w 2069"/>
              <a:gd name="T11" fmla="*/ 54 h 2725"/>
              <a:gd name="T12" fmla="*/ 2066 w 2069"/>
              <a:gd name="T13" fmla="*/ 79 h 2725"/>
              <a:gd name="T14" fmla="*/ 2069 w 2069"/>
              <a:gd name="T15" fmla="*/ 107 h 2725"/>
              <a:gd name="T16" fmla="*/ 2069 w 2069"/>
              <a:gd name="T17" fmla="*/ 2618 h 2725"/>
              <a:gd name="T18" fmla="*/ 2066 w 2069"/>
              <a:gd name="T19" fmla="*/ 2648 h 2725"/>
              <a:gd name="T20" fmla="*/ 2056 w 2069"/>
              <a:gd name="T21" fmla="*/ 2673 h 2725"/>
              <a:gd name="T22" fmla="*/ 2038 w 2069"/>
              <a:gd name="T23" fmla="*/ 2694 h 2725"/>
              <a:gd name="T24" fmla="*/ 2017 w 2069"/>
              <a:gd name="T25" fmla="*/ 2712 h 2725"/>
              <a:gd name="T26" fmla="*/ 1992 w 2069"/>
              <a:gd name="T27" fmla="*/ 2722 h 2725"/>
              <a:gd name="T28" fmla="*/ 1963 w 2069"/>
              <a:gd name="T29" fmla="*/ 2725 h 2725"/>
              <a:gd name="T30" fmla="*/ 107 w 2069"/>
              <a:gd name="T31" fmla="*/ 2725 h 2725"/>
              <a:gd name="T32" fmla="*/ 79 w 2069"/>
              <a:gd name="T33" fmla="*/ 2722 h 2725"/>
              <a:gd name="T34" fmla="*/ 54 w 2069"/>
              <a:gd name="T35" fmla="*/ 2712 h 2725"/>
              <a:gd name="T36" fmla="*/ 33 w 2069"/>
              <a:gd name="T37" fmla="*/ 2694 h 2725"/>
              <a:gd name="T38" fmla="*/ 15 w 2069"/>
              <a:gd name="T39" fmla="*/ 2673 h 2725"/>
              <a:gd name="T40" fmla="*/ 5 w 2069"/>
              <a:gd name="T41" fmla="*/ 2648 h 2725"/>
              <a:gd name="T42" fmla="*/ 0 w 2069"/>
              <a:gd name="T43" fmla="*/ 2618 h 2725"/>
              <a:gd name="T44" fmla="*/ 0 w 2069"/>
              <a:gd name="T45" fmla="*/ 107 h 2725"/>
              <a:gd name="T46" fmla="*/ 5 w 2069"/>
              <a:gd name="T47" fmla="*/ 79 h 2725"/>
              <a:gd name="T48" fmla="*/ 15 w 2069"/>
              <a:gd name="T49" fmla="*/ 54 h 2725"/>
              <a:gd name="T50" fmla="*/ 33 w 2069"/>
              <a:gd name="T51" fmla="*/ 32 h 2725"/>
              <a:gd name="T52" fmla="*/ 54 w 2069"/>
              <a:gd name="T53" fmla="*/ 15 h 2725"/>
              <a:gd name="T54" fmla="*/ 79 w 2069"/>
              <a:gd name="T55" fmla="*/ 5 h 2725"/>
              <a:gd name="T56" fmla="*/ 107 w 2069"/>
              <a:gd name="T57" fmla="*/ 0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9" h="2725">
                <a:moveTo>
                  <a:pt x="107" y="0"/>
                </a:moveTo>
                <a:lnTo>
                  <a:pt x="1963" y="0"/>
                </a:lnTo>
                <a:lnTo>
                  <a:pt x="1992" y="5"/>
                </a:lnTo>
                <a:lnTo>
                  <a:pt x="2017" y="15"/>
                </a:lnTo>
                <a:lnTo>
                  <a:pt x="2038" y="32"/>
                </a:lnTo>
                <a:lnTo>
                  <a:pt x="2056" y="54"/>
                </a:lnTo>
                <a:lnTo>
                  <a:pt x="2066" y="79"/>
                </a:lnTo>
                <a:lnTo>
                  <a:pt x="2069" y="107"/>
                </a:lnTo>
                <a:lnTo>
                  <a:pt x="2069" y="2618"/>
                </a:lnTo>
                <a:lnTo>
                  <a:pt x="2066" y="2648"/>
                </a:lnTo>
                <a:lnTo>
                  <a:pt x="2056" y="2673"/>
                </a:lnTo>
                <a:lnTo>
                  <a:pt x="2038" y="2694"/>
                </a:lnTo>
                <a:lnTo>
                  <a:pt x="2017" y="2712"/>
                </a:lnTo>
                <a:lnTo>
                  <a:pt x="1992" y="2722"/>
                </a:lnTo>
                <a:lnTo>
                  <a:pt x="1963" y="2725"/>
                </a:lnTo>
                <a:lnTo>
                  <a:pt x="107" y="2725"/>
                </a:lnTo>
                <a:lnTo>
                  <a:pt x="79" y="2722"/>
                </a:lnTo>
                <a:lnTo>
                  <a:pt x="54" y="2712"/>
                </a:lnTo>
                <a:lnTo>
                  <a:pt x="33" y="2694"/>
                </a:lnTo>
                <a:lnTo>
                  <a:pt x="15" y="2673"/>
                </a:lnTo>
                <a:lnTo>
                  <a:pt x="5" y="2648"/>
                </a:lnTo>
                <a:lnTo>
                  <a:pt x="0" y="2618"/>
                </a:lnTo>
                <a:lnTo>
                  <a:pt x="0" y="107"/>
                </a:lnTo>
                <a:lnTo>
                  <a:pt x="5" y="79"/>
                </a:lnTo>
                <a:lnTo>
                  <a:pt x="15" y="54"/>
                </a:lnTo>
                <a:lnTo>
                  <a:pt x="33" y="32"/>
                </a:lnTo>
                <a:lnTo>
                  <a:pt x="54" y="15"/>
                </a:lnTo>
                <a:lnTo>
                  <a:pt x="79" y="5"/>
                </a:lnTo>
                <a:lnTo>
                  <a:pt x="107" y="0"/>
                </a:lnTo>
                <a:close/>
              </a:path>
            </a:pathLst>
          </a:custGeom>
          <a:solidFill>
            <a:schemeClr val="accent1"/>
          </a:solidFill>
          <a:ln w="9525">
            <a:noFill/>
            <a:prstDash val="solid"/>
            <a:round/>
          </a:ln>
          <a:effectLst/>
        </p:spPr>
        <p:txBody>
          <a:bodyPr vert="horz" wrap="square" lIns="121920" tIns="60960" rIns="121920" bIns="60960" numCol="1" anchor="t" anchorCtr="0" compatLnSpc="1"/>
          <a:lstStyle/>
          <a:p>
            <a:endParaRPr lang="en-US" sz="2400">
              <a:solidFill>
                <a:schemeClr val="bg1"/>
              </a:solidFill>
            </a:endParaRPr>
          </a:p>
        </p:txBody>
      </p:sp>
      <p:sp>
        <p:nvSpPr>
          <p:cNvPr id="9" name="出自【趣你的PPT】(微信:qunideppt)：最优质的PPT资源库"/>
          <p:cNvSpPr txBox="1"/>
          <p:nvPr/>
        </p:nvSpPr>
        <p:spPr>
          <a:xfrm>
            <a:off x="8301038" y="3140698"/>
            <a:ext cx="1422400" cy="400110"/>
          </a:xfrm>
          <a:prstGeom prst="rect">
            <a:avLst/>
          </a:prstGeom>
          <a:noFill/>
          <a:ln>
            <a:noFill/>
          </a:ln>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关键词</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0" name="出自【趣你的PPT】(微信:qunideppt)：最优质的PPT资源库"/>
          <p:cNvSpPr/>
          <p:nvPr/>
        </p:nvSpPr>
        <p:spPr bwMode="auto">
          <a:xfrm>
            <a:off x="8108950" y="4639618"/>
            <a:ext cx="1806577" cy="463291"/>
          </a:xfrm>
          <a:custGeom>
            <a:avLst/>
            <a:gdLst>
              <a:gd name="T0" fmla="*/ 107 w 2069"/>
              <a:gd name="T1" fmla="*/ 0 h 2725"/>
              <a:gd name="T2" fmla="*/ 1963 w 2069"/>
              <a:gd name="T3" fmla="*/ 0 h 2725"/>
              <a:gd name="T4" fmla="*/ 1992 w 2069"/>
              <a:gd name="T5" fmla="*/ 5 h 2725"/>
              <a:gd name="T6" fmla="*/ 2017 w 2069"/>
              <a:gd name="T7" fmla="*/ 15 h 2725"/>
              <a:gd name="T8" fmla="*/ 2038 w 2069"/>
              <a:gd name="T9" fmla="*/ 32 h 2725"/>
              <a:gd name="T10" fmla="*/ 2056 w 2069"/>
              <a:gd name="T11" fmla="*/ 54 h 2725"/>
              <a:gd name="T12" fmla="*/ 2066 w 2069"/>
              <a:gd name="T13" fmla="*/ 79 h 2725"/>
              <a:gd name="T14" fmla="*/ 2069 w 2069"/>
              <a:gd name="T15" fmla="*/ 107 h 2725"/>
              <a:gd name="T16" fmla="*/ 2069 w 2069"/>
              <a:gd name="T17" fmla="*/ 2618 h 2725"/>
              <a:gd name="T18" fmla="*/ 2066 w 2069"/>
              <a:gd name="T19" fmla="*/ 2648 h 2725"/>
              <a:gd name="T20" fmla="*/ 2056 w 2069"/>
              <a:gd name="T21" fmla="*/ 2673 h 2725"/>
              <a:gd name="T22" fmla="*/ 2038 w 2069"/>
              <a:gd name="T23" fmla="*/ 2694 h 2725"/>
              <a:gd name="T24" fmla="*/ 2017 w 2069"/>
              <a:gd name="T25" fmla="*/ 2712 h 2725"/>
              <a:gd name="T26" fmla="*/ 1992 w 2069"/>
              <a:gd name="T27" fmla="*/ 2722 h 2725"/>
              <a:gd name="T28" fmla="*/ 1963 w 2069"/>
              <a:gd name="T29" fmla="*/ 2725 h 2725"/>
              <a:gd name="T30" fmla="*/ 107 w 2069"/>
              <a:gd name="T31" fmla="*/ 2725 h 2725"/>
              <a:gd name="T32" fmla="*/ 79 w 2069"/>
              <a:gd name="T33" fmla="*/ 2722 h 2725"/>
              <a:gd name="T34" fmla="*/ 54 w 2069"/>
              <a:gd name="T35" fmla="*/ 2712 h 2725"/>
              <a:gd name="T36" fmla="*/ 33 w 2069"/>
              <a:gd name="T37" fmla="*/ 2694 h 2725"/>
              <a:gd name="T38" fmla="*/ 15 w 2069"/>
              <a:gd name="T39" fmla="*/ 2673 h 2725"/>
              <a:gd name="T40" fmla="*/ 5 w 2069"/>
              <a:gd name="T41" fmla="*/ 2648 h 2725"/>
              <a:gd name="T42" fmla="*/ 0 w 2069"/>
              <a:gd name="T43" fmla="*/ 2618 h 2725"/>
              <a:gd name="T44" fmla="*/ 0 w 2069"/>
              <a:gd name="T45" fmla="*/ 107 h 2725"/>
              <a:gd name="T46" fmla="*/ 5 w 2069"/>
              <a:gd name="T47" fmla="*/ 79 h 2725"/>
              <a:gd name="T48" fmla="*/ 15 w 2069"/>
              <a:gd name="T49" fmla="*/ 54 h 2725"/>
              <a:gd name="T50" fmla="*/ 33 w 2069"/>
              <a:gd name="T51" fmla="*/ 32 h 2725"/>
              <a:gd name="T52" fmla="*/ 54 w 2069"/>
              <a:gd name="T53" fmla="*/ 15 h 2725"/>
              <a:gd name="T54" fmla="*/ 79 w 2069"/>
              <a:gd name="T55" fmla="*/ 5 h 2725"/>
              <a:gd name="T56" fmla="*/ 107 w 2069"/>
              <a:gd name="T57" fmla="*/ 0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9" h="2725">
                <a:moveTo>
                  <a:pt x="107" y="0"/>
                </a:moveTo>
                <a:lnTo>
                  <a:pt x="1963" y="0"/>
                </a:lnTo>
                <a:lnTo>
                  <a:pt x="1992" y="5"/>
                </a:lnTo>
                <a:lnTo>
                  <a:pt x="2017" y="15"/>
                </a:lnTo>
                <a:lnTo>
                  <a:pt x="2038" y="32"/>
                </a:lnTo>
                <a:lnTo>
                  <a:pt x="2056" y="54"/>
                </a:lnTo>
                <a:lnTo>
                  <a:pt x="2066" y="79"/>
                </a:lnTo>
                <a:lnTo>
                  <a:pt x="2069" y="107"/>
                </a:lnTo>
                <a:lnTo>
                  <a:pt x="2069" y="2618"/>
                </a:lnTo>
                <a:lnTo>
                  <a:pt x="2066" y="2648"/>
                </a:lnTo>
                <a:lnTo>
                  <a:pt x="2056" y="2673"/>
                </a:lnTo>
                <a:lnTo>
                  <a:pt x="2038" y="2694"/>
                </a:lnTo>
                <a:lnTo>
                  <a:pt x="2017" y="2712"/>
                </a:lnTo>
                <a:lnTo>
                  <a:pt x="1992" y="2722"/>
                </a:lnTo>
                <a:lnTo>
                  <a:pt x="1963" y="2725"/>
                </a:lnTo>
                <a:lnTo>
                  <a:pt x="107" y="2725"/>
                </a:lnTo>
                <a:lnTo>
                  <a:pt x="79" y="2722"/>
                </a:lnTo>
                <a:lnTo>
                  <a:pt x="54" y="2712"/>
                </a:lnTo>
                <a:lnTo>
                  <a:pt x="33" y="2694"/>
                </a:lnTo>
                <a:lnTo>
                  <a:pt x="15" y="2673"/>
                </a:lnTo>
                <a:lnTo>
                  <a:pt x="5" y="2648"/>
                </a:lnTo>
                <a:lnTo>
                  <a:pt x="0" y="2618"/>
                </a:lnTo>
                <a:lnTo>
                  <a:pt x="0" y="107"/>
                </a:lnTo>
                <a:lnTo>
                  <a:pt x="5" y="79"/>
                </a:lnTo>
                <a:lnTo>
                  <a:pt x="15" y="54"/>
                </a:lnTo>
                <a:lnTo>
                  <a:pt x="33" y="32"/>
                </a:lnTo>
                <a:lnTo>
                  <a:pt x="54" y="15"/>
                </a:lnTo>
                <a:lnTo>
                  <a:pt x="79" y="5"/>
                </a:lnTo>
                <a:lnTo>
                  <a:pt x="107" y="0"/>
                </a:lnTo>
                <a:close/>
              </a:path>
            </a:pathLst>
          </a:custGeom>
          <a:solidFill>
            <a:schemeClr val="accent2"/>
          </a:solidFill>
          <a:ln w="9525">
            <a:noFill/>
            <a:prstDash val="solid"/>
            <a:round/>
          </a:ln>
          <a:effectLst/>
        </p:spPr>
        <p:txBody>
          <a:bodyPr vert="horz" wrap="square" lIns="121920" tIns="60960" rIns="121920" bIns="60960" numCol="1" anchor="t" anchorCtr="0" compatLnSpc="1"/>
          <a:lstStyle/>
          <a:p>
            <a:endParaRPr lang="en-US" sz="2400">
              <a:solidFill>
                <a:schemeClr val="bg1"/>
              </a:solidFill>
            </a:endParaRPr>
          </a:p>
        </p:txBody>
      </p:sp>
      <p:sp>
        <p:nvSpPr>
          <p:cNvPr id="11" name="出自【趣你的PPT】(微信:qunideppt)：最优质的PPT资源库"/>
          <p:cNvSpPr txBox="1"/>
          <p:nvPr/>
        </p:nvSpPr>
        <p:spPr>
          <a:xfrm>
            <a:off x="8301038" y="4671208"/>
            <a:ext cx="1422400" cy="400110"/>
          </a:xfrm>
          <a:prstGeom prst="rect">
            <a:avLst/>
          </a:prstGeom>
          <a:noFill/>
          <a:ln>
            <a:noFill/>
          </a:ln>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关键词</a:t>
            </a:r>
            <a:endParaRPr 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bwMode="auto">
          <a:xfrm rot="20054367">
            <a:off x="1714191" y="1889527"/>
            <a:ext cx="1991838" cy="1988028"/>
          </a:xfrm>
          <a:custGeom>
            <a:avLst/>
            <a:gdLst>
              <a:gd name="T0" fmla="*/ 16796 w 19677"/>
              <a:gd name="T1" fmla="*/ 2886 h 19677"/>
              <a:gd name="T2" fmla="*/ 16800 w 19677"/>
              <a:gd name="T3" fmla="*/ 16800 h 19677"/>
              <a:gd name="T4" fmla="*/ 2886 w 19677"/>
              <a:gd name="T5" fmla="*/ 16796 h 19677"/>
              <a:gd name="T6" fmla="*/ 2882 w 19677"/>
              <a:gd name="T7" fmla="*/ 2882 h 19677"/>
              <a:gd name="T8" fmla="*/ 16796 w 19677"/>
              <a:gd name="T9" fmla="*/ 2886 h 19677"/>
            </a:gdLst>
            <a:ahLst/>
            <a:cxnLst>
              <a:cxn ang="0">
                <a:pos x="T0" y="T1"/>
              </a:cxn>
              <a:cxn ang="0">
                <a:pos x="T2" y="T3"/>
              </a:cxn>
              <a:cxn ang="0">
                <a:pos x="T4" y="T5"/>
              </a:cxn>
              <a:cxn ang="0">
                <a:pos x="T6" y="T7"/>
              </a:cxn>
              <a:cxn ang="0">
                <a:pos x="T8" y="T9"/>
              </a:cxn>
            </a:cxnLst>
            <a:rect l="0" t="0" r="r" b="b"/>
            <a:pathLst>
              <a:path w="19677" h="19677">
                <a:moveTo>
                  <a:pt x="16796" y="2886"/>
                </a:moveTo>
                <a:cubicBezTo>
                  <a:pt x="20639" y="6729"/>
                  <a:pt x="20641" y="12959"/>
                  <a:pt x="16800" y="16800"/>
                </a:cubicBezTo>
                <a:cubicBezTo>
                  <a:pt x="12959" y="20641"/>
                  <a:pt x="6729" y="20639"/>
                  <a:pt x="2886" y="16796"/>
                </a:cubicBezTo>
                <a:cubicBezTo>
                  <a:pt x="-957" y="12953"/>
                  <a:pt x="-959" y="6723"/>
                  <a:pt x="2882" y="2882"/>
                </a:cubicBezTo>
                <a:cubicBezTo>
                  <a:pt x="6723" y="-959"/>
                  <a:pt x="12953" y="-957"/>
                  <a:pt x="16796" y="2886"/>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出自【趣你的PPT】(微信:qunideppt)：最优质的PPT资源库"/>
          <p:cNvGrpSpPr/>
          <p:nvPr/>
        </p:nvGrpSpPr>
        <p:grpSpPr>
          <a:xfrm>
            <a:off x="2274202" y="2512178"/>
            <a:ext cx="872858" cy="827451"/>
            <a:chOff x="7556501" y="1998664"/>
            <a:chExt cx="274637" cy="260350"/>
          </a:xfrm>
          <a:solidFill>
            <a:schemeClr val="bg1"/>
          </a:solidFill>
        </p:grpSpPr>
        <p:sp>
          <p:nvSpPr>
            <p:cNvPr id="4" name="出自【趣你的PPT】(微信:qunideppt)：最优质的PPT资源库"/>
            <p:cNvSpPr>
              <a:spLocks noEditPoints="1"/>
            </p:cNvSpPr>
            <p:nvPr/>
          </p:nvSpPr>
          <p:spPr bwMode="auto">
            <a:xfrm>
              <a:off x="7710488" y="2149476"/>
              <a:ext cx="106363" cy="109538"/>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出自【趣你的PPT】(微信:qunideppt)：最优质的PPT资源库"/>
            <p:cNvSpPr/>
            <p:nvPr/>
          </p:nvSpPr>
          <p:spPr bwMode="auto">
            <a:xfrm>
              <a:off x="7556501" y="1998664"/>
              <a:ext cx="136525" cy="134938"/>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出自【趣你的PPT】(微信:qunideppt)：最优质的PPT资源库"/>
            <p:cNvSpPr/>
            <p:nvPr/>
          </p:nvSpPr>
          <p:spPr bwMode="auto">
            <a:xfrm>
              <a:off x="7573963" y="1998664"/>
              <a:ext cx="257175" cy="26035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出自【趣你的PPT】(微信:qunideppt)：最优质的PPT资源库"/>
          <p:cNvSpPr/>
          <p:nvPr/>
        </p:nvSpPr>
        <p:spPr bwMode="auto">
          <a:xfrm rot="20054367">
            <a:off x="5130430" y="1911479"/>
            <a:ext cx="1991838" cy="1988028"/>
          </a:xfrm>
          <a:custGeom>
            <a:avLst/>
            <a:gdLst>
              <a:gd name="T0" fmla="*/ 16796 w 19677"/>
              <a:gd name="T1" fmla="*/ 2886 h 19677"/>
              <a:gd name="T2" fmla="*/ 16800 w 19677"/>
              <a:gd name="T3" fmla="*/ 16800 h 19677"/>
              <a:gd name="T4" fmla="*/ 2886 w 19677"/>
              <a:gd name="T5" fmla="*/ 16796 h 19677"/>
              <a:gd name="T6" fmla="*/ 2882 w 19677"/>
              <a:gd name="T7" fmla="*/ 2882 h 19677"/>
              <a:gd name="T8" fmla="*/ 16796 w 19677"/>
              <a:gd name="T9" fmla="*/ 2886 h 19677"/>
            </a:gdLst>
            <a:ahLst/>
            <a:cxnLst>
              <a:cxn ang="0">
                <a:pos x="T0" y="T1"/>
              </a:cxn>
              <a:cxn ang="0">
                <a:pos x="T2" y="T3"/>
              </a:cxn>
              <a:cxn ang="0">
                <a:pos x="T4" y="T5"/>
              </a:cxn>
              <a:cxn ang="0">
                <a:pos x="T6" y="T7"/>
              </a:cxn>
              <a:cxn ang="0">
                <a:pos x="T8" y="T9"/>
              </a:cxn>
            </a:cxnLst>
            <a:rect l="0" t="0" r="r" b="b"/>
            <a:pathLst>
              <a:path w="19677" h="19677">
                <a:moveTo>
                  <a:pt x="16796" y="2886"/>
                </a:moveTo>
                <a:cubicBezTo>
                  <a:pt x="20639" y="6729"/>
                  <a:pt x="20641" y="12959"/>
                  <a:pt x="16800" y="16800"/>
                </a:cubicBezTo>
                <a:cubicBezTo>
                  <a:pt x="12959" y="20641"/>
                  <a:pt x="6729" y="20639"/>
                  <a:pt x="2886" y="16796"/>
                </a:cubicBezTo>
                <a:cubicBezTo>
                  <a:pt x="-957" y="12953"/>
                  <a:pt x="-959" y="6723"/>
                  <a:pt x="2882" y="2882"/>
                </a:cubicBezTo>
                <a:cubicBezTo>
                  <a:pt x="6723" y="-959"/>
                  <a:pt x="12953" y="-957"/>
                  <a:pt x="16796" y="2886"/>
                </a:cubicBezTo>
              </a:path>
            </a:pathLst>
          </a:custGeom>
          <a:solidFill>
            <a:schemeClr val="accent1"/>
          </a:solidFill>
          <a:ln>
            <a:noFill/>
          </a:ln>
        </p:spPr>
        <p:txBody>
          <a:bodyPr lIns="0" tIns="0" rIns="0" bIns="0"/>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出自【趣你的PPT】(微信:qunideppt)：最优质的PPT资源库"/>
          <p:cNvSpPr>
            <a:spLocks noEditPoints="1"/>
          </p:cNvSpPr>
          <p:nvPr/>
        </p:nvSpPr>
        <p:spPr bwMode="auto">
          <a:xfrm>
            <a:off x="5687184" y="2576528"/>
            <a:ext cx="779148" cy="729026"/>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出自【趣你的PPT】(微信:qunideppt)：最优质的PPT资源库"/>
          <p:cNvSpPr/>
          <p:nvPr/>
        </p:nvSpPr>
        <p:spPr bwMode="auto">
          <a:xfrm rot="20054367">
            <a:off x="8593833" y="1928249"/>
            <a:ext cx="1991839" cy="1987484"/>
          </a:xfrm>
          <a:custGeom>
            <a:avLst/>
            <a:gdLst>
              <a:gd name="T0" fmla="*/ 16796 w 19677"/>
              <a:gd name="T1" fmla="*/ 2886 h 19677"/>
              <a:gd name="T2" fmla="*/ 16800 w 19677"/>
              <a:gd name="T3" fmla="*/ 16800 h 19677"/>
              <a:gd name="T4" fmla="*/ 2886 w 19677"/>
              <a:gd name="T5" fmla="*/ 16796 h 19677"/>
              <a:gd name="T6" fmla="*/ 2882 w 19677"/>
              <a:gd name="T7" fmla="*/ 2882 h 19677"/>
              <a:gd name="T8" fmla="*/ 16796 w 19677"/>
              <a:gd name="T9" fmla="*/ 2886 h 19677"/>
            </a:gdLst>
            <a:ahLst/>
            <a:cxnLst>
              <a:cxn ang="0">
                <a:pos x="T0" y="T1"/>
              </a:cxn>
              <a:cxn ang="0">
                <a:pos x="T2" y="T3"/>
              </a:cxn>
              <a:cxn ang="0">
                <a:pos x="T4" y="T5"/>
              </a:cxn>
              <a:cxn ang="0">
                <a:pos x="T6" y="T7"/>
              </a:cxn>
              <a:cxn ang="0">
                <a:pos x="T8" y="T9"/>
              </a:cxn>
            </a:cxnLst>
            <a:rect l="0" t="0" r="r" b="b"/>
            <a:pathLst>
              <a:path w="19677" h="19677">
                <a:moveTo>
                  <a:pt x="16796" y="2886"/>
                </a:moveTo>
                <a:cubicBezTo>
                  <a:pt x="20639" y="6729"/>
                  <a:pt x="20641" y="12959"/>
                  <a:pt x="16800" y="16800"/>
                </a:cubicBezTo>
                <a:cubicBezTo>
                  <a:pt x="12959" y="20641"/>
                  <a:pt x="6729" y="20639"/>
                  <a:pt x="2886" y="16796"/>
                </a:cubicBezTo>
                <a:cubicBezTo>
                  <a:pt x="-957" y="12953"/>
                  <a:pt x="-959" y="6723"/>
                  <a:pt x="2882" y="2882"/>
                </a:cubicBezTo>
                <a:cubicBezTo>
                  <a:pt x="6723" y="-959"/>
                  <a:pt x="12953" y="-957"/>
                  <a:pt x="16796" y="2886"/>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出自【趣你的PPT】(微信:qunideppt)：最优质的PPT资源库"/>
          <p:cNvSpPr>
            <a:spLocks noEditPoints="1"/>
          </p:cNvSpPr>
          <p:nvPr/>
        </p:nvSpPr>
        <p:spPr bwMode="auto">
          <a:xfrm>
            <a:off x="9319125" y="2482681"/>
            <a:ext cx="541256" cy="727590"/>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出自【趣你的PPT】(微信:qunideppt)：最优质的PPT资源库"/>
          <p:cNvSpPr txBox="1"/>
          <p:nvPr/>
        </p:nvSpPr>
        <p:spPr>
          <a:xfrm>
            <a:off x="1451119" y="4310532"/>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出自【趣你的PPT】(微信:qunideppt)：最优质的PPT资源库"/>
          <p:cNvSpPr txBox="1"/>
          <p:nvPr/>
        </p:nvSpPr>
        <p:spPr>
          <a:xfrm>
            <a:off x="1455200" y="4596437"/>
            <a:ext cx="2333999"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出自【趣你的PPT】(微信:qunideppt)：最优质的PPT资源库"/>
          <p:cNvSpPr txBox="1"/>
          <p:nvPr/>
        </p:nvSpPr>
        <p:spPr>
          <a:xfrm>
            <a:off x="4892819" y="4310532"/>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出自【趣你的PPT】(微信:qunideppt)：最优质的PPT资源库"/>
          <p:cNvSpPr txBox="1"/>
          <p:nvPr/>
        </p:nvSpPr>
        <p:spPr>
          <a:xfrm>
            <a:off x="4896900" y="4596437"/>
            <a:ext cx="2333999"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出自【趣你的PPT】(微信:qunideppt)：最优质的PPT资源库"/>
          <p:cNvSpPr txBox="1"/>
          <p:nvPr/>
        </p:nvSpPr>
        <p:spPr>
          <a:xfrm>
            <a:off x="8461519" y="4310532"/>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出自【趣你的PPT】(微信:qunideppt)：最优质的PPT资源库"/>
          <p:cNvSpPr txBox="1"/>
          <p:nvPr/>
        </p:nvSpPr>
        <p:spPr>
          <a:xfrm>
            <a:off x="8465600" y="4596437"/>
            <a:ext cx="2333999"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32500" t="1556" r="26375" b="25333"/>
          <a:stretch>
            <a:fillRect/>
          </a:stretch>
        </p:blipFill>
        <p:spPr>
          <a:xfrm>
            <a:off x="4594860" y="1280160"/>
            <a:ext cx="3002280" cy="300228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a:ln w="12700">
            <a:solidFill>
              <a:srgbClr val="AB9A90"/>
            </a:solidFill>
          </a:ln>
        </p:spPr>
      </p:pic>
      <p:cxnSp>
        <p:nvCxnSpPr>
          <p:cNvPr id="5" name="直接连接符 4"/>
          <p:cNvCxnSpPr/>
          <p:nvPr/>
        </p:nvCxnSpPr>
        <p:spPr>
          <a:xfrm>
            <a:off x="4521469" y="5539342"/>
            <a:ext cx="3048000" cy="0"/>
          </a:xfrm>
          <a:prstGeom prst="line">
            <a:avLst/>
          </a:prstGeom>
          <a:ln w="12700">
            <a:solidFill>
              <a:srgbClr val="9C887C"/>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38713" y="5628257"/>
            <a:ext cx="3058427"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单击此处添加标题</a:t>
            </a:r>
          </a:p>
        </p:txBody>
      </p:sp>
      <p:sp>
        <p:nvSpPr>
          <p:cNvPr id="9" name="文本框 8"/>
          <p:cNvSpPr txBox="1"/>
          <p:nvPr/>
        </p:nvSpPr>
        <p:spPr>
          <a:xfrm>
            <a:off x="5234941" y="5077677"/>
            <a:ext cx="1666776" cy="461665"/>
          </a:xfrm>
          <a:prstGeom prst="rect">
            <a:avLst/>
          </a:prstGeom>
          <a:noFill/>
        </p:spPr>
        <p:txBody>
          <a:bodyPr wrap="square" rtlCol="0">
            <a:spAutoFit/>
          </a:bodyPr>
          <a:lstStyle/>
          <a:p>
            <a:pPr lvl="0" algn="ctr"/>
            <a:r>
              <a:rPr lang="zh-CN" altLang="en-US" sz="2400" dirty="0">
                <a:solidFill>
                  <a:srgbClr val="9C887C"/>
                </a:solidFill>
                <a:latin typeface="微软雅黑" panose="020B0503020204020204" pitchFamily="34" charset="-122"/>
                <a:ea typeface="微软雅黑" panose="020B0503020204020204" pitchFamily="34" charset="-122"/>
              </a:rPr>
              <a:t>第四章</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出自【趣你的PPT】(微信:qunideppt)：最优质的PPT资源库"/>
          <p:cNvCxnSpPr/>
          <p:nvPr/>
        </p:nvCxnSpPr>
        <p:spPr>
          <a:xfrm>
            <a:off x="3476030" y="4033349"/>
            <a:ext cx="6020099" cy="0"/>
          </a:xfrm>
          <a:prstGeom prst="line">
            <a:avLst/>
          </a:prstGeom>
          <a:solidFill>
            <a:schemeClr val="bg2">
              <a:lumMod val="75000"/>
            </a:schemeClr>
          </a:solidFill>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出自【趣你的PPT】(微信:qunideppt)：最优质的PPT资源库"/>
          <p:cNvCxnSpPr/>
          <p:nvPr/>
        </p:nvCxnSpPr>
        <p:spPr>
          <a:xfrm>
            <a:off x="5591557" y="4777905"/>
            <a:ext cx="3904571" cy="0"/>
          </a:xfrm>
          <a:prstGeom prst="line">
            <a:avLst/>
          </a:prstGeom>
          <a:solidFill>
            <a:schemeClr val="bg2">
              <a:lumMod val="75000"/>
            </a:schemeClr>
          </a:solidFill>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出自【趣你的PPT】(微信:qunideppt)：最优质的PPT资源库"/>
          <p:cNvCxnSpPr/>
          <p:nvPr/>
        </p:nvCxnSpPr>
        <p:spPr>
          <a:xfrm>
            <a:off x="5591558" y="3267157"/>
            <a:ext cx="3904571" cy="0"/>
          </a:xfrm>
          <a:prstGeom prst="line">
            <a:avLst/>
          </a:prstGeom>
          <a:solidFill>
            <a:schemeClr val="bg2">
              <a:lumMod val="75000"/>
            </a:schemeClr>
          </a:solidFill>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出自【趣你的PPT】(微信:qunideppt)：最优质的PPT资源库"/>
          <p:cNvCxnSpPr/>
          <p:nvPr/>
        </p:nvCxnSpPr>
        <p:spPr>
          <a:xfrm>
            <a:off x="5591558" y="2509321"/>
            <a:ext cx="3904571" cy="0"/>
          </a:xfrm>
          <a:prstGeom prst="line">
            <a:avLst/>
          </a:prstGeom>
          <a:solidFill>
            <a:schemeClr val="bg2">
              <a:lumMod val="75000"/>
            </a:schemeClr>
          </a:solidFill>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出自【趣你的PPT】(微信:qunideppt)：最优质的PPT资源库"/>
          <p:cNvSpPr/>
          <p:nvPr/>
        </p:nvSpPr>
        <p:spPr>
          <a:xfrm rot="2745071">
            <a:off x="2056094" y="2345636"/>
            <a:ext cx="2266122" cy="22661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5" name="出自【趣你的PPT】(微信:qunideppt)：最优质的PPT资源库"/>
          <p:cNvSpPr/>
          <p:nvPr/>
        </p:nvSpPr>
        <p:spPr>
          <a:xfrm rot="2745071">
            <a:off x="4266030" y="1889509"/>
            <a:ext cx="1239625" cy="123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出自【趣你的PPT】(微信:qunideppt)：最优质的PPT资源库"/>
          <p:cNvSpPr/>
          <p:nvPr/>
        </p:nvSpPr>
        <p:spPr>
          <a:xfrm rot="2745071">
            <a:off x="4165394" y="3870719"/>
            <a:ext cx="1444700" cy="144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出自【趣你的PPT】(微信:qunideppt)：最优质的PPT资源库"/>
          <p:cNvSpPr/>
          <p:nvPr/>
        </p:nvSpPr>
        <p:spPr>
          <a:xfrm rot="2745071">
            <a:off x="5196381" y="3079354"/>
            <a:ext cx="790355" cy="7903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出自【趣你的PPT】(微信:qunideppt)：最优质的PPT资源库"/>
          <p:cNvSpPr txBox="1"/>
          <p:nvPr/>
        </p:nvSpPr>
        <p:spPr>
          <a:xfrm>
            <a:off x="2406653" y="3109449"/>
            <a:ext cx="1518364" cy="830997"/>
          </a:xfrm>
          <a:prstGeom prst="rect">
            <a:avLst/>
          </a:prstGeom>
          <a:noFill/>
        </p:spPr>
        <p:txBody>
          <a:bodyPr wrap="none" rtlCol="0">
            <a:spAutoFit/>
          </a:bodyPr>
          <a:lstStyle/>
          <a:p>
            <a:r>
              <a:rPr lang="en-US" altLang="zh-CN" sz="4800" b="1" dirty="0">
                <a:solidFill>
                  <a:prstClr val="white"/>
                </a:solidFill>
                <a:latin typeface="微软雅黑" panose="020B0503020204020204" pitchFamily="34" charset="-122"/>
                <a:ea typeface="微软雅黑" panose="020B0503020204020204" pitchFamily="34" charset="-122"/>
              </a:rPr>
              <a:t>60%</a:t>
            </a:r>
            <a:endParaRPr lang="zh-CN" altLang="en-US" sz="4800" b="1" dirty="0">
              <a:solidFill>
                <a:prstClr val="white"/>
              </a:solidFill>
              <a:latin typeface="微软雅黑" panose="020B0503020204020204" pitchFamily="34" charset="-122"/>
              <a:ea typeface="微软雅黑" panose="020B0503020204020204" pitchFamily="34" charset="-122"/>
            </a:endParaRPr>
          </a:p>
        </p:txBody>
      </p:sp>
      <p:sp>
        <p:nvSpPr>
          <p:cNvPr id="34" name="出自【趣你的PPT】(微信:qunideppt)：最优质的PPT资源库"/>
          <p:cNvSpPr/>
          <p:nvPr/>
        </p:nvSpPr>
        <p:spPr>
          <a:xfrm>
            <a:off x="9496128" y="1819227"/>
            <a:ext cx="848139" cy="848139"/>
          </a:xfrm>
          <a:prstGeom prst="round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出自【趣你的PPT】(微信:qunideppt)：最优质的PPT资源库"/>
          <p:cNvSpPr/>
          <p:nvPr/>
        </p:nvSpPr>
        <p:spPr bwMode="auto">
          <a:xfrm>
            <a:off x="9665735" y="1961406"/>
            <a:ext cx="563780" cy="56378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chemeClr val="accent1"/>
          </a:solidFill>
          <a:ln>
            <a:noFill/>
          </a:ln>
        </p:spPr>
        <p:txBody>
          <a:bodyPr lIns="80296" tIns="40148" rIns="80296" bIns="40148"/>
          <a:lstStyle/>
          <a:p>
            <a:pPr>
              <a:defRPr/>
            </a:pPr>
            <a:endParaRPr lang="zh-CN" altLang="en-US" sz="1580">
              <a:solidFill>
                <a:prstClr val="black"/>
              </a:solidFill>
            </a:endParaRPr>
          </a:p>
        </p:txBody>
      </p:sp>
      <p:sp>
        <p:nvSpPr>
          <p:cNvPr id="36" name="出自【趣你的PPT】(微信:qunideppt)：最优质的PPT资源库"/>
          <p:cNvSpPr/>
          <p:nvPr/>
        </p:nvSpPr>
        <p:spPr>
          <a:xfrm>
            <a:off x="9496128" y="2723460"/>
            <a:ext cx="848139" cy="848139"/>
          </a:xfrm>
          <a:prstGeom prst="round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出自【趣你的PPT】(微信:qunideppt)：最优质的PPT资源库"/>
          <p:cNvSpPr/>
          <p:nvPr/>
        </p:nvSpPr>
        <p:spPr>
          <a:xfrm>
            <a:off x="9496128" y="3634297"/>
            <a:ext cx="848139" cy="848139"/>
          </a:xfrm>
          <a:prstGeom prst="round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出自【趣你的PPT】(微信:qunideppt)：最优质的PPT资源库"/>
          <p:cNvSpPr/>
          <p:nvPr/>
        </p:nvSpPr>
        <p:spPr>
          <a:xfrm>
            <a:off x="9496127" y="4571869"/>
            <a:ext cx="848139" cy="848139"/>
          </a:xfrm>
          <a:prstGeom prst="round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出自【趣你的PPT】(微信:qunideppt)：最优质的PPT资源库"/>
          <p:cNvSpPr>
            <a:spLocks noEditPoints="1"/>
          </p:cNvSpPr>
          <p:nvPr/>
        </p:nvSpPr>
        <p:spPr bwMode="auto">
          <a:xfrm>
            <a:off x="9665735" y="2919336"/>
            <a:ext cx="520277" cy="505073"/>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solidFill>
            <a:schemeClr val="accent2"/>
          </a:solidFill>
          <a:ln>
            <a:noFill/>
          </a:ln>
        </p:spPr>
        <p:txBody>
          <a:bodyPr lIns="80296" tIns="40148" rIns="80296" bIns="40148"/>
          <a:lstStyle/>
          <a:p>
            <a:pPr>
              <a:defRPr/>
            </a:pPr>
            <a:endParaRPr lang="zh-CN" altLang="en-US" sz="1580">
              <a:solidFill>
                <a:prstClr val="black"/>
              </a:solidFill>
            </a:endParaRPr>
          </a:p>
        </p:txBody>
      </p:sp>
      <p:sp>
        <p:nvSpPr>
          <p:cNvPr id="40" name="出自【趣你的PPT】(微信:qunideppt)：最优质的PPT资源库"/>
          <p:cNvSpPr>
            <a:spLocks noEditPoints="1"/>
          </p:cNvSpPr>
          <p:nvPr/>
        </p:nvSpPr>
        <p:spPr bwMode="auto">
          <a:xfrm>
            <a:off x="9781292" y="3827946"/>
            <a:ext cx="277812" cy="474663"/>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16 w 112"/>
              <a:gd name="T19" fmla="*/ 20 h 192"/>
              <a:gd name="T20" fmla="*/ 20 w 112"/>
              <a:gd name="T21" fmla="*/ 16 h 192"/>
              <a:gd name="T22" fmla="*/ 92 w 112"/>
              <a:gd name="T23" fmla="*/ 16 h 192"/>
              <a:gd name="T24" fmla="*/ 96 w 112"/>
              <a:gd name="T25" fmla="*/ 20 h 192"/>
              <a:gd name="T26" fmla="*/ 96 w 112"/>
              <a:gd name="T27" fmla="*/ 84 h 192"/>
              <a:gd name="T28" fmla="*/ 92 w 112"/>
              <a:gd name="T29" fmla="*/ 88 h 192"/>
              <a:gd name="T30" fmla="*/ 20 w 112"/>
              <a:gd name="T31" fmla="*/ 88 h 192"/>
              <a:gd name="T32" fmla="*/ 16 w 112"/>
              <a:gd name="T33" fmla="*/ 84 h 192"/>
              <a:gd name="T34" fmla="*/ 16 w 112"/>
              <a:gd name="T35" fmla="*/ 20 h 192"/>
              <a:gd name="T36" fmla="*/ 56 w 112"/>
              <a:gd name="T37" fmla="*/ 176 h 192"/>
              <a:gd name="T38" fmla="*/ 24 w 112"/>
              <a:gd name="T39" fmla="*/ 144 h 192"/>
              <a:gd name="T40" fmla="*/ 56 w 112"/>
              <a:gd name="T41" fmla="*/ 112 h 192"/>
              <a:gd name="T42" fmla="*/ 88 w 112"/>
              <a:gd name="T43" fmla="*/ 144 h 192"/>
              <a:gd name="T44" fmla="*/ 56 w 112"/>
              <a:gd name="T4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16" y="20"/>
                </a:moveTo>
                <a:cubicBezTo>
                  <a:pt x="16" y="18"/>
                  <a:pt x="18" y="16"/>
                  <a:pt x="20" y="16"/>
                </a:cubicBezTo>
                <a:cubicBezTo>
                  <a:pt x="92" y="16"/>
                  <a:pt x="92" y="16"/>
                  <a:pt x="92" y="16"/>
                </a:cubicBezTo>
                <a:cubicBezTo>
                  <a:pt x="94" y="16"/>
                  <a:pt x="96" y="18"/>
                  <a:pt x="96" y="20"/>
                </a:cubicBezTo>
                <a:cubicBezTo>
                  <a:pt x="96" y="84"/>
                  <a:pt x="96" y="84"/>
                  <a:pt x="96" y="84"/>
                </a:cubicBezTo>
                <a:cubicBezTo>
                  <a:pt x="96" y="86"/>
                  <a:pt x="94" y="88"/>
                  <a:pt x="92" y="88"/>
                </a:cubicBezTo>
                <a:cubicBezTo>
                  <a:pt x="20" y="88"/>
                  <a:pt x="20" y="88"/>
                  <a:pt x="20" y="88"/>
                </a:cubicBezTo>
                <a:cubicBezTo>
                  <a:pt x="18" y="88"/>
                  <a:pt x="16" y="86"/>
                  <a:pt x="16" y="84"/>
                </a:cubicBezTo>
                <a:lnTo>
                  <a:pt x="16" y="20"/>
                </a:lnTo>
                <a:close/>
                <a:moveTo>
                  <a:pt x="56" y="176"/>
                </a:moveTo>
                <a:cubicBezTo>
                  <a:pt x="39" y="176"/>
                  <a:pt x="24" y="162"/>
                  <a:pt x="24" y="144"/>
                </a:cubicBezTo>
                <a:cubicBezTo>
                  <a:pt x="24" y="126"/>
                  <a:pt x="39" y="112"/>
                  <a:pt x="56" y="112"/>
                </a:cubicBezTo>
                <a:cubicBezTo>
                  <a:pt x="74" y="112"/>
                  <a:pt x="88" y="126"/>
                  <a:pt x="88" y="144"/>
                </a:cubicBezTo>
                <a:cubicBezTo>
                  <a:pt x="88" y="162"/>
                  <a:pt x="74" y="176"/>
                  <a:pt x="56" y="176"/>
                </a:cubicBezTo>
                <a:close/>
              </a:path>
            </a:pathLst>
          </a:custGeom>
          <a:solidFill>
            <a:schemeClr val="accent2"/>
          </a:solidFill>
          <a:ln>
            <a:noFill/>
          </a:ln>
        </p:spPr>
        <p:txBody>
          <a:bodyPr lIns="80296" tIns="40148" rIns="80296" bIns="40148"/>
          <a:lstStyle/>
          <a:p>
            <a:pPr>
              <a:defRPr/>
            </a:pPr>
            <a:endParaRPr lang="zh-CN" altLang="en-US" sz="1580">
              <a:solidFill>
                <a:prstClr val="black"/>
              </a:solidFill>
            </a:endParaRPr>
          </a:p>
        </p:txBody>
      </p:sp>
      <p:grpSp>
        <p:nvGrpSpPr>
          <p:cNvPr id="41" name="Group 40出自【趣你的PPT】(微信:qunideppt)：最优质的PPT资源库"/>
          <p:cNvGrpSpPr/>
          <p:nvPr/>
        </p:nvGrpSpPr>
        <p:grpSpPr>
          <a:xfrm>
            <a:off x="9761446" y="4758607"/>
            <a:ext cx="317500" cy="474662"/>
            <a:chOff x="577850" y="3573463"/>
            <a:chExt cx="317500" cy="474662"/>
          </a:xfrm>
          <a:solidFill>
            <a:schemeClr val="accent1"/>
          </a:solidFill>
        </p:grpSpPr>
        <p:sp>
          <p:nvSpPr>
            <p:cNvPr id="42" name="出自【趣你的PPT】(微信:qunideppt)：最优质的PPT资源库"/>
            <p:cNvSpPr/>
            <p:nvPr/>
          </p:nvSpPr>
          <p:spPr bwMode="auto">
            <a:xfrm>
              <a:off x="657225" y="3929063"/>
              <a:ext cx="158750" cy="119062"/>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43" name="出自【趣你的PPT】(微信:qunideppt)：最优质的PPT资源库"/>
            <p:cNvSpPr>
              <a:spLocks noEditPoints="1"/>
            </p:cNvSpPr>
            <p:nvPr/>
          </p:nvSpPr>
          <p:spPr bwMode="auto">
            <a:xfrm>
              <a:off x="577850" y="3573463"/>
              <a:ext cx="317500" cy="336550"/>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grpFill/>
            <a:ln>
              <a:noFill/>
            </a:ln>
          </p:spPr>
          <p:txBody>
            <a:bodyPr lIns="80296" tIns="40148" rIns="80296" bIns="40148"/>
            <a:lstStyle/>
            <a:p>
              <a:pPr>
                <a:defRPr/>
              </a:pPr>
              <a:endParaRPr lang="zh-CN" altLang="en-US" sz="1580">
                <a:solidFill>
                  <a:prstClr val="black"/>
                </a:solidFill>
              </a:endParaRPr>
            </a:p>
          </p:txBody>
        </p:sp>
      </p:grpSp>
      <p:sp>
        <p:nvSpPr>
          <p:cNvPr id="44" name="出自【趣你的PPT】(微信:qunideppt)：最优质的PPT资源库"/>
          <p:cNvSpPr txBox="1"/>
          <p:nvPr/>
        </p:nvSpPr>
        <p:spPr>
          <a:xfrm>
            <a:off x="4388633" y="4331459"/>
            <a:ext cx="1202923" cy="584775"/>
          </a:xfrm>
          <a:prstGeom prst="rect">
            <a:avLst/>
          </a:prstGeom>
          <a:noFill/>
        </p:spPr>
        <p:txBody>
          <a:bodyPr wrap="square" rtlCol="0">
            <a:spAutoFit/>
          </a:bodyPr>
          <a:lstStyle/>
          <a:p>
            <a:r>
              <a:rPr lang="en-US" altLang="zh-CN" sz="3200" b="1" dirty="0">
                <a:solidFill>
                  <a:prstClr val="white"/>
                </a:solidFill>
                <a:latin typeface="微软雅黑" panose="020B0503020204020204" pitchFamily="34" charset="-122"/>
                <a:ea typeface="微软雅黑" panose="020B0503020204020204" pitchFamily="34" charset="-122"/>
              </a:rPr>
              <a:t>20%</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45" name="出自【趣你的PPT】(微信:qunideppt)：最优质的PPT资源库"/>
          <p:cNvSpPr txBox="1"/>
          <p:nvPr/>
        </p:nvSpPr>
        <p:spPr>
          <a:xfrm>
            <a:off x="4388633" y="2274688"/>
            <a:ext cx="1202923"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10%</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46" name="出自【趣你的PPT】(微信:qunideppt)：最优质的PPT资源库"/>
          <p:cNvSpPr txBox="1"/>
          <p:nvPr/>
        </p:nvSpPr>
        <p:spPr>
          <a:xfrm>
            <a:off x="5290203" y="3242638"/>
            <a:ext cx="1202923" cy="461665"/>
          </a:xfrm>
          <a:prstGeom prst="rect">
            <a:avLst/>
          </a:prstGeom>
          <a:noFill/>
        </p:spPr>
        <p:txBody>
          <a:bodyPr wrap="square" rtlCol="0">
            <a:spAutoFit/>
          </a:bodyPr>
          <a:lstStyle/>
          <a:p>
            <a:r>
              <a:rPr lang="en-US" altLang="zh-CN" sz="2400" b="1" dirty="0">
                <a:solidFill>
                  <a:prstClr val="white"/>
                </a:solidFill>
                <a:latin typeface="微软雅黑" panose="020B0503020204020204" pitchFamily="34" charset="-122"/>
                <a:ea typeface="微软雅黑" panose="020B0503020204020204" pitchFamily="34" charset="-122"/>
              </a:rPr>
              <a:t>5%</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出自【趣你的PPT】(微信:qunideppt)：最优质的PPT资源库"/>
          <p:cNvSpPr/>
          <p:nvPr/>
        </p:nvSpPr>
        <p:spPr>
          <a:xfrm>
            <a:off x="1668976" y="3129331"/>
            <a:ext cx="889762" cy="8897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5" name="出自【趣你的PPT】(微信:qunideppt)：最优质的PPT资源库"/>
          <p:cNvSpPr/>
          <p:nvPr/>
        </p:nvSpPr>
        <p:spPr>
          <a:xfrm>
            <a:off x="2113857" y="4173436"/>
            <a:ext cx="774050" cy="774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6" name="出自【趣你的PPT】(微信:qunideppt)：最优质的PPT资源库"/>
          <p:cNvSpPr/>
          <p:nvPr/>
        </p:nvSpPr>
        <p:spPr>
          <a:xfrm>
            <a:off x="2940303" y="4712423"/>
            <a:ext cx="657938" cy="657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出自【趣你的PPT】(微信:qunideppt)：最优质的PPT资源库"/>
          <p:cNvSpPr/>
          <p:nvPr/>
        </p:nvSpPr>
        <p:spPr>
          <a:xfrm>
            <a:off x="3788545" y="4983257"/>
            <a:ext cx="551227" cy="551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9" name="出自【趣你的PPT】(微信:qunideppt)：最优质的PPT资源库"/>
          <p:cNvSpPr/>
          <p:nvPr/>
        </p:nvSpPr>
        <p:spPr>
          <a:xfrm>
            <a:off x="4521977" y="4790066"/>
            <a:ext cx="449627" cy="4496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0" name="出自【趣你的PPT】(微信:qunideppt)：最优质的PPT资源库"/>
          <p:cNvSpPr/>
          <p:nvPr/>
        </p:nvSpPr>
        <p:spPr>
          <a:xfrm>
            <a:off x="5076396" y="4405559"/>
            <a:ext cx="384507" cy="3845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1" name="出自【趣你的PPT】(微信:qunideppt)：最优质的PPT资源库"/>
          <p:cNvSpPr/>
          <p:nvPr/>
        </p:nvSpPr>
        <p:spPr>
          <a:xfrm>
            <a:off x="5321045" y="4067709"/>
            <a:ext cx="279715" cy="279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2" name="出自【趣你的PPT】(微信:qunideppt)：最优质的PPT资源库"/>
          <p:cNvSpPr/>
          <p:nvPr/>
        </p:nvSpPr>
        <p:spPr>
          <a:xfrm>
            <a:off x="5447966" y="3774117"/>
            <a:ext cx="235457" cy="2354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3" name="出自【趣你的PPT】(微信:qunideppt)：最优质的PPT资源库"/>
          <p:cNvSpPr/>
          <p:nvPr/>
        </p:nvSpPr>
        <p:spPr>
          <a:xfrm>
            <a:off x="5542418" y="3382693"/>
            <a:ext cx="279715" cy="279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4" name="出自【趣你的PPT】(微信:qunideppt)：最优质的PPT资源库"/>
          <p:cNvSpPr/>
          <p:nvPr/>
        </p:nvSpPr>
        <p:spPr>
          <a:xfrm>
            <a:off x="5682276" y="2878296"/>
            <a:ext cx="384507" cy="3845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8" name="出自【趣你的PPT】(微信:qunideppt)：最优质的PPT资源库"/>
          <p:cNvSpPr/>
          <p:nvPr/>
        </p:nvSpPr>
        <p:spPr>
          <a:xfrm>
            <a:off x="6066783" y="2308733"/>
            <a:ext cx="449627" cy="4496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9" name="出自【趣你的PPT】(微信:qunideppt)：最优质的PPT资源库"/>
          <p:cNvSpPr/>
          <p:nvPr/>
        </p:nvSpPr>
        <p:spPr>
          <a:xfrm>
            <a:off x="6653828" y="1732713"/>
            <a:ext cx="551227" cy="5512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0" name="出自【趣你的PPT】(微信:qunideppt)：最优质的PPT资源库"/>
          <p:cNvSpPr/>
          <p:nvPr/>
        </p:nvSpPr>
        <p:spPr>
          <a:xfrm>
            <a:off x="7412121" y="1403744"/>
            <a:ext cx="657938" cy="657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1" name="出自【趣你的PPT】(微信:qunideppt)：最优质的PPT资源库"/>
          <p:cNvSpPr/>
          <p:nvPr/>
        </p:nvSpPr>
        <p:spPr>
          <a:xfrm>
            <a:off x="8395462" y="1621301"/>
            <a:ext cx="774050" cy="7740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2" name="出自【趣你的PPT】(微信:qunideppt)：最优质的PPT资源库"/>
          <p:cNvSpPr/>
          <p:nvPr/>
        </p:nvSpPr>
        <p:spPr>
          <a:xfrm>
            <a:off x="9206011" y="2283940"/>
            <a:ext cx="889762" cy="8897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3" name="出自【趣你的PPT】(微信:qunideppt)：最优质的PPT资源库"/>
          <p:cNvSpPr/>
          <p:nvPr/>
        </p:nvSpPr>
        <p:spPr>
          <a:xfrm>
            <a:off x="9824460" y="3284806"/>
            <a:ext cx="1062618" cy="10626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4" name="出自【趣你的PPT】(微信:qunideppt)：最优质的PPT资源库"/>
          <p:cNvSpPr/>
          <p:nvPr/>
        </p:nvSpPr>
        <p:spPr>
          <a:xfrm>
            <a:off x="2957236" y="3632915"/>
            <a:ext cx="1857025" cy="1061829"/>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出自【趣你的PPT】(微信:qunideppt)：最优质的PPT资源库"/>
          <p:cNvSpPr/>
          <p:nvPr/>
        </p:nvSpPr>
        <p:spPr>
          <a:xfrm>
            <a:off x="5757975" y="3566582"/>
            <a:ext cx="1913303" cy="1023742"/>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出自【趣你的PPT】(微信:qunideppt)：最优质的PPT资源库"/>
          <p:cNvSpPr/>
          <p:nvPr/>
        </p:nvSpPr>
        <p:spPr>
          <a:xfrm>
            <a:off x="3744651" y="2453739"/>
            <a:ext cx="1913303" cy="1023742"/>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出自【趣你的PPT】(微信:qunideppt)：最优质的PPT资源库"/>
          <p:cNvSpPr/>
          <p:nvPr/>
        </p:nvSpPr>
        <p:spPr>
          <a:xfrm>
            <a:off x="7304241" y="2453739"/>
            <a:ext cx="1913303" cy="1023742"/>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0" y="2595297"/>
            <a:ext cx="12192000" cy="31067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3" name="Group 2出自【趣你的PPT】(微信:qunideppt)：最优质的PPT资源库"/>
          <p:cNvGrpSpPr/>
          <p:nvPr/>
        </p:nvGrpSpPr>
        <p:grpSpPr>
          <a:xfrm>
            <a:off x="1169380" y="1619990"/>
            <a:ext cx="1061737" cy="935830"/>
            <a:chOff x="1049338" y="1563688"/>
            <a:chExt cx="1887537" cy="1663701"/>
          </a:xfrm>
        </p:grpSpPr>
        <p:sp>
          <p:nvSpPr>
            <p:cNvPr id="4" name="出自【趣你的PPT】(微信:qunideppt)：最优质的PPT资源库"/>
            <p:cNvSpPr/>
            <p:nvPr/>
          </p:nvSpPr>
          <p:spPr bwMode="auto">
            <a:xfrm>
              <a:off x="1803400" y="2651126"/>
              <a:ext cx="379412" cy="287338"/>
            </a:xfrm>
            <a:custGeom>
              <a:avLst/>
              <a:gdLst>
                <a:gd name="T0" fmla="*/ 78 w 134"/>
                <a:gd name="T1" fmla="*/ 46 h 101"/>
                <a:gd name="T2" fmla="*/ 103 w 134"/>
                <a:gd name="T3" fmla="*/ 0 h 101"/>
                <a:gd name="T4" fmla="*/ 30 w 134"/>
                <a:gd name="T5" fmla="*/ 0 h 101"/>
                <a:gd name="T6" fmla="*/ 55 w 134"/>
                <a:gd name="T7" fmla="*/ 46 h 101"/>
                <a:gd name="T8" fmla="*/ 0 w 134"/>
                <a:gd name="T9" fmla="*/ 101 h 101"/>
                <a:gd name="T10" fmla="*/ 134 w 134"/>
                <a:gd name="T11" fmla="*/ 101 h 101"/>
                <a:gd name="T12" fmla="*/ 78 w 134"/>
                <a:gd name="T13" fmla="*/ 46 h 101"/>
              </a:gdLst>
              <a:ahLst/>
              <a:cxnLst>
                <a:cxn ang="0">
                  <a:pos x="T0" y="T1"/>
                </a:cxn>
                <a:cxn ang="0">
                  <a:pos x="T2" y="T3"/>
                </a:cxn>
                <a:cxn ang="0">
                  <a:pos x="T4" y="T5"/>
                </a:cxn>
                <a:cxn ang="0">
                  <a:pos x="T6" y="T7"/>
                </a:cxn>
                <a:cxn ang="0">
                  <a:pos x="T8" y="T9"/>
                </a:cxn>
                <a:cxn ang="0">
                  <a:pos x="T10" y="T11"/>
                </a:cxn>
                <a:cxn ang="0">
                  <a:pos x="T12" y="T13"/>
                </a:cxn>
              </a:cxnLst>
              <a:rect l="0" t="0" r="r" b="b"/>
              <a:pathLst>
                <a:path w="134" h="101">
                  <a:moveTo>
                    <a:pt x="78" y="46"/>
                  </a:moveTo>
                  <a:cubicBezTo>
                    <a:pt x="78" y="27"/>
                    <a:pt x="88" y="10"/>
                    <a:pt x="103" y="0"/>
                  </a:cubicBezTo>
                  <a:cubicBezTo>
                    <a:pt x="30" y="0"/>
                    <a:pt x="30" y="0"/>
                    <a:pt x="30" y="0"/>
                  </a:cubicBezTo>
                  <a:cubicBezTo>
                    <a:pt x="45" y="10"/>
                    <a:pt x="55" y="27"/>
                    <a:pt x="55" y="46"/>
                  </a:cubicBezTo>
                  <a:cubicBezTo>
                    <a:pt x="55" y="76"/>
                    <a:pt x="30" y="101"/>
                    <a:pt x="0" y="101"/>
                  </a:cubicBezTo>
                  <a:cubicBezTo>
                    <a:pt x="134" y="101"/>
                    <a:pt x="134" y="101"/>
                    <a:pt x="134" y="101"/>
                  </a:cubicBezTo>
                  <a:cubicBezTo>
                    <a:pt x="103" y="101"/>
                    <a:pt x="78" y="76"/>
                    <a:pt x="78" y="46"/>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 name="出自【趣你的PPT】(微信:qunideppt)：最优质的PPT资源库"/>
            <p:cNvSpPr>
              <a:spLocks noChangeArrowheads="1"/>
            </p:cNvSpPr>
            <p:nvPr/>
          </p:nvSpPr>
          <p:spPr bwMode="auto">
            <a:xfrm>
              <a:off x="1803400" y="2938463"/>
              <a:ext cx="379412" cy="50800"/>
            </a:xfrm>
            <a:prstGeom prst="rect">
              <a:avLst/>
            </a:prstGeom>
            <a:solidFill>
              <a:srgbClr val="FFC92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 name="出自【趣你的PPT】(微信:qunideppt)：最优质的PPT资源库"/>
            <p:cNvSpPr>
              <a:spLocks noChangeArrowheads="1"/>
            </p:cNvSpPr>
            <p:nvPr/>
          </p:nvSpPr>
          <p:spPr bwMode="auto">
            <a:xfrm>
              <a:off x="1677988" y="2989263"/>
              <a:ext cx="630237" cy="144463"/>
            </a:xfrm>
            <a:prstGeom prst="rect">
              <a:avLst/>
            </a:prstGeom>
            <a:solidFill>
              <a:srgbClr val="2B9F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7" name="出自【趣你的PPT】(微信:qunideppt)：最优质的PPT资源库"/>
            <p:cNvSpPr/>
            <p:nvPr/>
          </p:nvSpPr>
          <p:spPr bwMode="auto">
            <a:xfrm>
              <a:off x="1611313" y="3133726"/>
              <a:ext cx="763587" cy="93663"/>
            </a:xfrm>
            <a:custGeom>
              <a:avLst/>
              <a:gdLst>
                <a:gd name="T0" fmla="*/ 481 w 481"/>
                <a:gd name="T1" fmla="*/ 59 h 59"/>
                <a:gd name="T2" fmla="*/ 0 w 481"/>
                <a:gd name="T3" fmla="*/ 59 h 59"/>
                <a:gd name="T4" fmla="*/ 17 w 481"/>
                <a:gd name="T5" fmla="*/ 0 h 59"/>
                <a:gd name="T6" fmla="*/ 456 w 481"/>
                <a:gd name="T7" fmla="*/ 0 h 59"/>
                <a:gd name="T8" fmla="*/ 481 w 481"/>
                <a:gd name="T9" fmla="*/ 59 h 59"/>
              </a:gdLst>
              <a:ahLst/>
              <a:cxnLst>
                <a:cxn ang="0">
                  <a:pos x="T0" y="T1"/>
                </a:cxn>
                <a:cxn ang="0">
                  <a:pos x="T2" y="T3"/>
                </a:cxn>
                <a:cxn ang="0">
                  <a:pos x="T4" y="T5"/>
                </a:cxn>
                <a:cxn ang="0">
                  <a:pos x="T6" y="T7"/>
                </a:cxn>
                <a:cxn ang="0">
                  <a:pos x="T8" y="T9"/>
                </a:cxn>
              </a:cxnLst>
              <a:rect l="0" t="0" r="r" b="b"/>
              <a:pathLst>
                <a:path w="481" h="59">
                  <a:moveTo>
                    <a:pt x="481" y="59"/>
                  </a:moveTo>
                  <a:lnTo>
                    <a:pt x="0" y="59"/>
                  </a:lnTo>
                  <a:lnTo>
                    <a:pt x="17" y="0"/>
                  </a:lnTo>
                  <a:lnTo>
                    <a:pt x="456" y="0"/>
                  </a:lnTo>
                  <a:lnTo>
                    <a:pt x="481" y="59"/>
                  </a:lnTo>
                  <a:close/>
                </a:path>
              </a:pathLst>
            </a:custGeom>
            <a:solidFill>
              <a:srgbClr val="186E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8" name="出自【趣你的PPT】(微信:qunideppt)：最优质的PPT资源库"/>
            <p:cNvSpPr/>
            <p:nvPr/>
          </p:nvSpPr>
          <p:spPr bwMode="auto">
            <a:xfrm>
              <a:off x="1466850" y="1617663"/>
              <a:ext cx="1052512" cy="80963"/>
            </a:xfrm>
            <a:custGeom>
              <a:avLst/>
              <a:gdLst>
                <a:gd name="T0" fmla="*/ 372 w 372"/>
                <a:gd name="T1" fmla="*/ 0 h 29"/>
                <a:gd name="T2" fmla="*/ 0 w 372"/>
                <a:gd name="T3" fmla="*/ 0 h 29"/>
                <a:gd name="T4" fmla="*/ 0 w 372"/>
                <a:gd name="T5" fmla="*/ 29 h 29"/>
                <a:gd name="T6" fmla="*/ 371 w 372"/>
                <a:gd name="T7" fmla="*/ 29 h 29"/>
                <a:gd name="T8" fmla="*/ 372 w 372"/>
                <a:gd name="T9" fmla="*/ 0 h 29"/>
              </a:gdLst>
              <a:ahLst/>
              <a:cxnLst>
                <a:cxn ang="0">
                  <a:pos x="T0" y="T1"/>
                </a:cxn>
                <a:cxn ang="0">
                  <a:pos x="T2" y="T3"/>
                </a:cxn>
                <a:cxn ang="0">
                  <a:pos x="T4" y="T5"/>
                </a:cxn>
                <a:cxn ang="0">
                  <a:pos x="T6" y="T7"/>
                </a:cxn>
                <a:cxn ang="0">
                  <a:pos x="T8" y="T9"/>
                </a:cxn>
              </a:cxnLst>
              <a:rect l="0" t="0" r="r" b="b"/>
              <a:pathLst>
                <a:path w="372" h="29">
                  <a:moveTo>
                    <a:pt x="372" y="0"/>
                  </a:moveTo>
                  <a:cubicBezTo>
                    <a:pt x="0" y="0"/>
                    <a:pt x="0" y="0"/>
                    <a:pt x="0" y="0"/>
                  </a:cubicBezTo>
                  <a:cubicBezTo>
                    <a:pt x="0" y="10"/>
                    <a:pt x="0" y="19"/>
                    <a:pt x="0" y="29"/>
                  </a:cubicBezTo>
                  <a:cubicBezTo>
                    <a:pt x="371" y="29"/>
                    <a:pt x="371" y="29"/>
                    <a:pt x="371" y="29"/>
                  </a:cubicBezTo>
                  <a:cubicBezTo>
                    <a:pt x="372" y="19"/>
                    <a:pt x="372" y="10"/>
                    <a:pt x="372" y="0"/>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9" name="出自【趣你的PPT】(微信:qunideppt)：最优质的PPT资源库"/>
            <p:cNvSpPr/>
            <p:nvPr/>
          </p:nvSpPr>
          <p:spPr bwMode="auto">
            <a:xfrm>
              <a:off x="2359025" y="1563688"/>
              <a:ext cx="577850" cy="920750"/>
            </a:xfrm>
            <a:custGeom>
              <a:avLst/>
              <a:gdLst>
                <a:gd name="T0" fmla="*/ 194 w 204"/>
                <a:gd name="T1" fmla="*/ 37 h 325"/>
                <a:gd name="T2" fmla="*/ 176 w 204"/>
                <a:gd name="T3" fmla="*/ 18 h 325"/>
                <a:gd name="T4" fmla="*/ 81 w 204"/>
                <a:gd name="T5" fmla="*/ 28 h 325"/>
                <a:gd name="T6" fmla="*/ 58 w 204"/>
                <a:gd name="T7" fmla="*/ 59 h 325"/>
                <a:gd name="T8" fmla="*/ 49 w 204"/>
                <a:gd name="T9" fmla="*/ 94 h 325"/>
                <a:gd name="T10" fmla="*/ 61 w 204"/>
                <a:gd name="T11" fmla="*/ 96 h 325"/>
                <a:gd name="T12" fmla="*/ 118 w 204"/>
                <a:gd name="T13" fmla="*/ 32 h 325"/>
                <a:gd name="T14" fmla="*/ 172 w 204"/>
                <a:gd name="T15" fmla="*/ 80 h 325"/>
                <a:gd name="T16" fmla="*/ 58 w 204"/>
                <a:gd name="T17" fmla="*/ 223 h 325"/>
                <a:gd name="T18" fmla="*/ 9 w 204"/>
                <a:gd name="T19" fmla="*/ 263 h 325"/>
                <a:gd name="T20" fmla="*/ 1 w 204"/>
                <a:gd name="T21" fmla="*/ 283 h 325"/>
                <a:gd name="T22" fmla="*/ 4 w 204"/>
                <a:gd name="T23" fmla="*/ 305 h 325"/>
                <a:gd name="T24" fmla="*/ 20 w 204"/>
                <a:gd name="T25" fmla="*/ 321 h 325"/>
                <a:gd name="T26" fmla="*/ 41 w 204"/>
                <a:gd name="T27" fmla="*/ 324 h 325"/>
                <a:gd name="T28" fmla="*/ 54 w 204"/>
                <a:gd name="T29" fmla="*/ 317 h 325"/>
                <a:gd name="T30" fmla="*/ 54 w 204"/>
                <a:gd name="T31" fmla="*/ 307 h 325"/>
                <a:gd name="T32" fmla="*/ 28 w 204"/>
                <a:gd name="T33" fmla="*/ 306 h 325"/>
                <a:gd name="T34" fmla="*/ 19 w 204"/>
                <a:gd name="T35" fmla="*/ 286 h 325"/>
                <a:gd name="T36" fmla="*/ 101 w 204"/>
                <a:gd name="T37" fmla="*/ 207 h 325"/>
                <a:gd name="T38" fmla="*/ 183 w 204"/>
                <a:gd name="T39" fmla="*/ 136 h 325"/>
                <a:gd name="T40" fmla="*/ 202 w 204"/>
                <a:gd name="T41" fmla="*/ 80 h 325"/>
                <a:gd name="T42" fmla="*/ 194 w 204"/>
                <a:gd name="T43"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 h="325">
                  <a:moveTo>
                    <a:pt x="194" y="37"/>
                  </a:moveTo>
                  <a:cubicBezTo>
                    <a:pt x="190" y="30"/>
                    <a:pt x="183" y="23"/>
                    <a:pt x="176" y="18"/>
                  </a:cubicBezTo>
                  <a:cubicBezTo>
                    <a:pt x="149" y="0"/>
                    <a:pt x="105" y="7"/>
                    <a:pt x="81" y="28"/>
                  </a:cubicBezTo>
                  <a:cubicBezTo>
                    <a:pt x="71" y="36"/>
                    <a:pt x="63" y="48"/>
                    <a:pt x="58" y="59"/>
                  </a:cubicBezTo>
                  <a:cubicBezTo>
                    <a:pt x="53" y="71"/>
                    <a:pt x="50" y="81"/>
                    <a:pt x="49" y="94"/>
                  </a:cubicBezTo>
                  <a:cubicBezTo>
                    <a:pt x="61" y="96"/>
                    <a:pt x="61" y="96"/>
                    <a:pt x="61" y="96"/>
                  </a:cubicBezTo>
                  <a:cubicBezTo>
                    <a:pt x="66" y="65"/>
                    <a:pt x="85" y="37"/>
                    <a:pt x="118" y="32"/>
                  </a:cubicBezTo>
                  <a:cubicBezTo>
                    <a:pt x="147" y="28"/>
                    <a:pt x="172" y="53"/>
                    <a:pt x="172" y="80"/>
                  </a:cubicBezTo>
                  <a:cubicBezTo>
                    <a:pt x="174" y="149"/>
                    <a:pt x="110" y="192"/>
                    <a:pt x="58" y="223"/>
                  </a:cubicBezTo>
                  <a:cubicBezTo>
                    <a:pt x="41" y="233"/>
                    <a:pt x="20" y="246"/>
                    <a:pt x="9" y="263"/>
                  </a:cubicBezTo>
                  <a:cubicBezTo>
                    <a:pt x="6" y="269"/>
                    <a:pt x="3" y="275"/>
                    <a:pt x="1" y="283"/>
                  </a:cubicBezTo>
                  <a:cubicBezTo>
                    <a:pt x="0" y="290"/>
                    <a:pt x="0" y="298"/>
                    <a:pt x="4" y="305"/>
                  </a:cubicBezTo>
                  <a:cubicBezTo>
                    <a:pt x="7" y="312"/>
                    <a:pt x="13" y="318"/>
                    <a:pt x="20" y="321"/>
                  </a:cubicBezTo>
                  <a:cubicBezTo>
                    <a:pt x="27" y="325"/>
                    <a:pt x="35" y="325"/>
                    <a:pt x="41" y="324"/>
                  </a:cubicBezTo>
                  <a:cubicBezTo>
                    <a:pt x="45" y="324"/>
                    <a:pt x="53" y="320"/>
                    <a:pt x="54" y="317"/>
                  </a:cubicBezTo>
                  <a:cubicBezTo>
                    <a:pt x="54" y="307"/>
                    <a:pt x="54" y="307"/>
                    <a:pt x="54" y="307"/>
                  </a:cubicBezTo>
                  <a:cubicBezTo>
                    <a:pt x="44" y="310"/>
                    <a:pt x="34" y="310"/>
                    <a:pt x="28" y="306"/>
                  </a:cubicBezTo>
                  <a:cubicBezTo>
                    <a:pt x="20" y="302"/>
                    <a:pt x="17" y="295"/>
                    <a:pt x="19" y="286"/>
                  </a:cubicBezTo>
                  <a:cubicBezTo>
                    <a:pt x="25" y="251"/>
                    <a:pt x="75" y="225"/>
                    <a:pt x="101" y="207"/>
                  </a:cubicBezTo>
                  <a:cubicBezTo>
                    <a:pt x="131" y="187"/>
                    <a:pt x="162" y="166"/>
                    <a:pt x="183" y="136"/>
                  </a:cubicBezTo>
                  <a:cubicBezTo>
                    <a:pt x="194" y="119"/>
                    <a:pt x="201" y="100"/>
                    <a:pt x="202" y="80"/>
                  </a:cubicBezTo>
                  <a:cubicBezTo>
                    <a:pt x="204" y="66"/>
                    <a:pt x="202" y="51"/>
                    <a:pt x="194" y="37"/>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0" name="出自【趣你的PPT】(微信:qunideppt)：最优质的PPT资源库"/>
            <p:cNvSpPr>
              <a:spLocks noChangeArrowheads="1"/>
            </p:cNvSpPr>
            <p:nvPr/>
          </p:nvSpPr>
          <p:spPr bwMode="auto">
            <a:xfrm>
              <a:off x="2497138" y="1762126"/>
              <a:ext cx="141287" cy="138113"/>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1" name="出自【趣你的PPT】(微信:qunideppt)：最优质的PPT资源库"/>
            <p:cNvSpPr>
              <a:spLocks noChangeArrowheads="1"/>
            </p:cNvSpPr>
            <p:nvPr/>
          </p:nvSpPr>
          <p:spPr bwMode="auto">
            <a:xfrm>
              <a:off x="2409825" y="2360613"/>
              <a:ext cx="123825" cy="120650"/>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2" name="出自【趣你的PPT】(微信:qunideppt)：最优质的PPT资源库"/>
            <p:cNvSpPr/>
            <p:nvPr/>
          </p:nvSpPr>
          <p:spPr bwMode="auto">
            <a:xfrm>
              <a:off x="1049338" y="1563688"/>
              <a:ext cx="577850" cy="920750"/>
            </a:xfrm>
            <a:custGeom>
              <a:avLst/>
              <a:gdLst>
                <a:gd name="T0" fmla="*/ 10 w 204"/>
                <a:gd name="T1" fmla="*/ 37 h 325"/>
                <a:gd name="T2" fmla="*/ 28 w 204"/>
                <a:gd name="T3" fmla="*/ 18 h 325"/>
                <a:gd name="T4" fmla="*/ 123 w 204"/>
                <a:gd name="T5" fmla="*/ 28 h 325"/>
                <a:gd name="T6" fmla="*/ 146 w 204"/>
                <a:gd name="T7" fmla="*/ 59 h 325"/>
                <a:gd name="T8" fmla="*/ 155 w 204"/>
                <a:gd name="T9" fmla="*/ 94 h 325"/>
                <a:gd name="T10" fmla="*/ 143 w 204"/>
                <a:gd name="T11" fmla="*/ 96 h 325"/>
                <a:gd name="T12" fmla="*/ 86 w 204"/>
                <a:gd name="T13" fmla="*/ 32 h 325"/>
                <a:gd name="T14" fmla="*/ 31 w 204"/>
                <a:gd name="T15" fmla="*/ 80 h 325"/>
                <a:gd name="T16" fmla="*/ 146 w 204"/>
                <a:gd name="T17" fmla="*/ 223 h 325"/>
                <a:gd name="T18" fmla="*/ 195 w 204"/>
                <a:gd name="T19" fmla="*/ 263 h 325"/>
                <a:gd name="T20" fmla="*/ 202 w 204"/>
                <a:gd name="T21" fmla="*/ 283 h 325"/>
                <a:gd name="T22" fmla="*/ 200 w 204"/>
                <a:gd name="T23" fmla="*/ 305 h 325"/>
                <a:gd name="T24" fmla="*/ 184 w 204"/>
                <a:gd name="T25" fmla="*/ 321 h 325"/>
                <a:gd name="T26" fmla="*/ 162 w 204"/>
                <a:gd name="T27" fmla="*/ 324 h 325"/>
                <a:gd name="T28" fmla="*/ 150 w 204"/>
                <a:gd name="T29" fmla="*/ 317 h 325"/>
                <a:gd name="T30" fmla="*/ 150 w 204"/>
                <a:gd name="T31" fmla="*/ 307 h 325"/>
                <a:gd name="T32" fmla="*/ 176 w 204"/>
                <a:gd name="T33" fmla="*/ 306 h 325"/>
                <a:gd name="T34" fmla="*/ 185 w 204"/>
                <a:gd name="T35" fmla="*/ 286 h 325"/>
                <a:gd name="T36" fmla="*/ 102 w 204"/>
                <a:gd name="T37" fmla="*/ 207 h 325"/>
                <a:gd name="T38" fmla="*/ 21 w 204"/>
                <a:gd name="T39" fmla="*/ 136 h 325"/>
                <a:gd name="T40" fmla="*/ 1 w 204"/>
                <a:gd name="T41" fmla="*/ 80 h 325"/>
                <a:gd name="T42" fmla="*/ 10 w 204"/>
                <a:gd name="T43"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 h="325">
                  <a:moveTo>
                    <a:pt x="10" y="37"/>
                  </a:moveTo>
                  <a:cubicBezTo>
                    <a:pt x="14" y="30"/>
                    <a:pt x="21" y="23"/>
                    <a:pt x="28" y="18"/>
                  </a:cubicBezTo>
                  <a:cubicBezTo>
                    <a:pt x="55" y="0"/>
                    <a:pt x="98" y="7"/>
                    <a:pt x="123" y="28"/>
                  </a:cubicBezTo>
                  <a:cubicBezTo>
                    <a:pt x="133" y="36"/>
                    <a:pt x="141" y="48"/>
                    <a:pt x="146" y="59"/>
                  </a:cubicBezTo>
                  <a:cubicBezTo>
                    <a:pt x="151" y="71"/>
                    <a:pt x="154" y="81"/>
                    <a:pt x="155" y="94"/>
                  </a:cubicBezTo>
                  <a:cubicBezTo>
                    <a:pt x="143" y="96"/>
                    <a:pt x="143" y="96"/>
                    <a:pt x="143" y="96"/>
                  </a:cubicBezTo>
                  <a:cubicBezTo>
                    <a:pt x="138" y="65"/>
                    <a:pt x="118" y="37"/>
                    <a:pt x="86" y="32"/>
                  </a:cubicBezTo>
                  <a:cubicBezTo>
                    <a:pt x="56" y="28"/>
                    <a:pt x="32" y="53"/>
                    <a:pt x="31" y="80"/>
                  </a:cubicBezTo>
                  <a:cubicBezTo>
                    <a:pt x="29" y="149"/>
                    <a:pt x="93" y="192"/>
                    <a:pt x="146" y="223"/>
                  </a:cubicBezTo>
                  <a:cubicBezTo>
                    <a:pt x="163" y="233"/>
                    <a:pt x="184" y="246"/>
                    <a:pt x="195" y="263"/>
                  </a:cubicBezTo>
                  <a:cubicBezTo>
                    <a:pt x="198" y="269"/>
                    <a:pt x="201" y="275"/>
                    <a:pt x="202" y="283"/>
                  </a:cubicBezTo>
                  <a:cubicBezTo>
                    <a:pt x="204" y="290"/>
                    <a:pt x="203" y="298"/>
                    <a:pt x="200" y="305"/>
                  </a:cubicBezTo>
                  <a:cubicBezTo>
                    <a:pt x="197" y="312"/>
                    <a:pt x="191" y="318"/>
                    <a:pt x="184" y="321"/>
                  </a:cubicBezTo>
                  <a:cubicBezTo>
                    <a:pt x="177" y="325"/>
                    <a:pt x="169" y="325"/>
                    <a:pt x="162" y="324"/>
                  </a:cubicBezTo>
                  <a:cubicBezTo>
                    <a:pt x="158" y="324"/>
                    <a:pt x="151" y="320"/>
                    <a:pt x="150" y="317"/>
                  </a:cubicBezTo>
                  <a:cubicBezTo>
                    <a:pt x="150" y="307"/>
                    <a:pt x="150" y="307"/>
                    <a:pt x="150" y="307"/>
                  </a:cubicBezTo>
                  <a:cubicBezTo>
                    <a:pt x="159" y="310"/>
                    <a:pt x="169" y="310"/>
                    <a:pt x="176" y="306"/>
                  </a:cubicBezTo>
                  <a:cubicBezTo>
                    <a:pt x="183" y="302"/>
                    <a:pt x="187" y="295"/>
                    <a:pt x="185" y="286"/>
                  </a:cubicBezTo>
                  <a:cubicBezTo>
                    <a:pt x="178" y="251"/>
                    <a:pt x="129" y="225"/>
                    <a:pt x="102" y="207"/>
                  </a:cubicBezTo>
                  <a:cubicBezTo>
                    <a:pt x="73" y="187"/>
                    <a:pt x="41" y="166"/>
                    <a:pt x="21" y="136"/>
                  </a:cubicBezTo>
                  <a:cubicBezTo>
                    <a:pt x="10" y="119"/>
                    <a:pt x="3" y="100"/>
                    <a:pt x="1" y="80"/>
                  </a:cubicBezTo>
                  <a:cubicBezTo>
                    <a:pt x="0" y="66"/>
                    <a:pt x="2" y="51"/>
                    <a:pt x="10" y="37"/>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3" name="出自【趣你的PPT】(微信:qunideppt)：最优质的PPT资源库"/>
            <p:cNvSpPr>
              <a:spLocks noChangeArrowheads="1"/>
            </p:cNvSpPr>
            <p:nvPr/>
          </p:nvSpPr>
          <p:spPr bwMode="auto">
            <a:xfrm>
              <a:off x="1347788" y="1762126"/>
              <a:ext cx="141287" cy="138113"/>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4" name="出自【趣你的PPT】(微信:qunideppt)：最优质的PPT资源库"/>
            <p:cNvSpPr>
              <a:spLocks noChangeArrowheads="1"/>
            </p:cNvSpPr>
            <p:nvPr/>
          </p:nvSpPr>
          <p:spPr bwMode="auto">
            <a:xfrm>
              <a:off x="1452563" y="2360613"/>
              <a:ext cx="123825" cy="120650"/>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5" name="出自【趣你的PPT】(微信:qunideppt)：最优质的PPT资源库"/>
            <p:cNvSpPr/>
            <p:nvPr/>
          </p:nvSpPr>
          <p:spPr bwMode="auto">
            <a:xfrm>
              <a:off x="1477963" y="1698626"/>
              <a:ext cx="1027112" cy="976313"/>
            </a:xfrm>
            <a:custGeom>
              <a:avLst/>
              <a:gdLst>
                <a:gd name="T0" fmla="*/ 317 w 363"/>
                <a:gd name="T1" fmla="*/ 0 h 344"/>
                <a:gd name="T2" fmla="*/ 0 w 363"/>
                <a:gd name="T3" fmla="*/ 0 h 344"/>
                <a:gd name="T4" fmla="*/ 63 w 363"/>
                <a:gd name="T5" fmla="*/ 254 h 344"/>
                <a:gd name="T6" fmla="*/ 182 w 363"/>
                <a:gd name="T7" fmla="*/ 344 h 344"/>
                <a:gd name="T8" fmla="*/ 363 w 363"/>
                <a:gd name="T9" fmla="*/ 0 h 344"/>
                <a:gd name="T10" fmla="*/ 317 w 363"/>
                <a:gd name="T11" fmla="*/ 0 h 344"/>
              </a:gdLst>
              <a:ahLst/>
              <a:cxnLst>
                <a:cxn ang="0">
                  <a:pos x="T0" y="T1"/>
                </a:cxn>
                <a:cxn ang="0">
                  <a:pos x="T2" y="T3"/>
                </a:cxn>
                <a:cxn ang="0">
                  <a:pos x="T4" y="T5"/>
                </a:cxn>
                <a:cxn ang="0">
                  <a:pos x="T6" y="T7"/>
                </a:cxn>
                <a:cxn ang="0">
                  <a:pos x="T8" y="T9"/>
                </a:cxn>
                <a:cxn ang="0">
                  <a:pos x="T10" y="T11"/>
                </a:cxn>
              </a:cxnLst>
              <a:rect l="0" t="0" r="r" b="b"/>
              <a:pathLst>
                <a:path w="363" h="344">
                  <a:moveTo>
                    <a:pt x="317" y="0"/>
                  </a:moveTo>
                  <a:cubicBezTo>
                    <a:pt x="0" y="0"/>
                    <a:pt x="0" y="0"/>
                    <a:pt x="0" y="0"/>
                  </a:cubicBezTo>
                  <a:cubicBezTo>
                    <a:pt x="4" y="102"/>
                    <a:pt x="28" y="192"/>
                    <a:pt x="63" y="254"/>
                  </a:cubicBezTo>
                  <a:cubicBezTo>
                    <a:pt x="95" y="310"/>
                    <a:pt x="137" y="344"/>
                    <a:pt x="182" y="344"/>
                  </a:cubicBezTo>
                  <a:cubicBezTo>
                    <a:pt x="277" y="344"/>
                    <a:pt x="356" y="193"/>
                    <a:pt x="363" y="0"/>
                  </a:cubicBezTo>
                  <a:lnTo>
                    <a:pt x="317" y="0"/>
                  </a:ln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6" name="出自【趣你的PPT】(微信:qunideppt)：最优质的PPT资源库"/>
            <p:cNvSpPr/>
            <p:nvPr/>
          </p:nvSpPr>
          <p:spPr bwMode="auto">
            <a:xfrm>
              <a:off x="1477963" y="1698626"/>
              <a:ext cx="896937" cy="720725"/>
            </a:xfrm>
            <a:custGeom>
              <a:avLst/>
              <a:gdLst>
                <a:gd name="T0" fmla="*/ 0 w 317"/>
                <a:gd name="T1" fmla="*/ 0 h 254"/>
                <a:gd name="T2" fmla="*/ 63 w 317"/>
                <a:gd name="T3" fmla="*/ 254 h 254"/>
                <a:gd name="T4" fmla="*/ 317 w 317"/>
                <a:gd name="T5" fmla="*/ 0 h 254"/>
                <a:gd name="T6" fmla="*/ 0 w 317"/>
                <a:gd name="T7" fmla="*/ 0 h 254"/>
              </a:gdLst>
              <a:ahLst/>
              <a:cxnLst>
                <a:cxn ang="0">
                  <a:pos x="T0" y="T1"/>
                </a:cxn>
                <a:cxn ang="0">
                  <a:pos x="T2" y="T3"/>
                </a:cxn>
                <a:cxn ang="0">
                  <a:pos x="T4" y="T5"/>
                </a:cxn>
                <a:cxn ang="0">
                  <a:pos x="T6" y="T7"/>
                </a:cxn>
              </a:cxnLst>
              <a:rect l="0" t="0" r="r" b="b"/>
              <a:pathLst>
                <a:path w="317" h="254">
                  <a:moveTo>
                    <a:pt x="0" y="0"/>
                  </a:moveTo>
                  <a:cubicBezTo>
                    <a:pt x="4" y="102"/>
                    <a:pt x="28" y="192"/>
                    <a:pt x="63" y="254"/>
                  </a:cubicBezTo>
                  <a:cubicBezTo>
                    <a:pt x="317" y="0"/>
                    <a:pt x="317" y="0"/>
                    <a:pt x="317" y="0"/>
                  </a:cubicBezTo>
                  <a:lnTo>
                    <a:pt x="0" y="0"/>
                  </a:lnTo>
                  <a:close/>
                </a:path>
              </a:pathLst>
            </a:custGeom>
            <a:solidFill>
              <a:srgbClr val="FFD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17" name="Group 16出自【趣你的PPT】(微信:qunideppt)：最优质的PPT资源库"/>
          <p:cNvGrpSpPr/>
          <p:nvPr/>
        </p:nvGrpSpPr>
        <p:grpSpPr>
          <a:xfrm>
            <a:off x="3025791" y="1610117"/>
            <a:ext cx="667884" cy="946570"/>
            <a:chOff x="4022725" y="1025525"/>
            <a:chExt cx="1765300" cy="2501901"/>
          </a:xfrm>
        </p:grpSpPr>
        <p:sp>
          <p:nvSpPr>
            <p:cNvPr id="18" name="出自【趣你的PPT】(微信:qunideppt)：最优质的PPT资源库"/>
            <p:cNvSpPr/>
            <p:nvPr/>
          </p:nvSpPr>
          <p:spPr bwMode="auto">
            <a:xfrm>
              <a:off x="4592638" y="1941513"/>
              <a:ext cx="679450" cy="1471613"/>
            </a:xfrm>
            <a:custGeom>
              <a:avLst/>
              <a:gdLst>
                <a:gd name="T0" fmla="*/ 266 w 428"/>
                <a:gd name="T1" fmla="*/ 0 h 927"/>
                <a:gd name="T2" fmla="*/ 0 w 428"/>
                <a:gd name="T3" fmla="*/ 818 h 927"/>
                <a:gd name="T4" fmla="*/ 126 w 428"/>
                <a:gd name="T5" fmla="*/ 927 h 927"/>
                <a:gd name="T6" fmla="*/ 428 w 428"/>
                <a:gd name="T7" fmla="*/ 0 h 927"/>
                <a:gd name="T8" fmla="*/ 266 w 428"/>
                <a:gd name="T9" fmla="*/ 0 h 927"/>
              </a:gdLst>
              <a:ahLst/>
              <a:cxnLst>
                <a:cxn ang="0">
                  <a:pos x="T0" y="T1"/>
                </a:cxn>
                <a:cxn ang="0">
                  <a:pos x="T2" y="T3"/>
                </a:cxn>
                <a:cxn ang="0">
                  <a:pos x="T4" y="T5"/>
                </a:cxn>
                <a:cxn ang="0">
                  <a:pos x="T6" y="T7"/>
                </a:cxn>
                <a:cxn ang="0">
                  <a:pos x="T8" y="T9"/>
                </a:cxn>
              </a:cxnLst>
              <a:rect l="0" t="0" r="r" b="b"/>
              <a:pathLst>
                <a:path w="428" h="927">
                  <a:moveTo>
                    <a:pt x="266" y="0"/>
                  </a:moveTo>
                  <a:lnTo>
                    <a:pt x="0" y="818"/>
                  </a:lnTo>
                  <a:lnTo>
                    <a:pt x="126" y="927"/>
                  </a:lnTo>
                  <a:lnTo>
                    <a:pt x="428" y="0"/>
                  </a:lnTo>
                  <a:lnTo>
                    <a:pt x="266" y="0"/>
                  </a:lnTo>
                  <a:close/>
                </a:path>
              </a:pathLst>
            </a:custGeom>
            <a:solidFill>
              <a:srgbClr val="DC3F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9" name="出自【趣你的PPT】(微信:qunideppt)：最优质的PPT资源库"/>
            <p:cNvSpPr/>
            <p:nvPr/>
          </p:nvSpPr>
          <p:spPr bwMode="auto">
            <a:xfrm>
              <a:off x="4098925" y="1941513"/>
              <a:ext cx="658813" cy="1249363"/>
            </a:xfrm>
            <a:custGeom>
              <a:avLst/>
              <a:gdLst>
                <a:gd name="T0" fmla="*/ 254 w 415"/>
                <a:gd name="T1" fmla="*/ 0 h 787"/>
                <a:gd name="T2" fmla="*/ 0 w 415"/>
                <a:gd name="T3" fmla="*/ 787 h 787"/>
                <a:gd name="T4" fmla="*/ 164 w 415"/>
                <a:gd name="T5" fmla="*/ 771 h 787"/>
                <a:gd name="T6" fmla="*/ 415 w 415"/>
                <a:gd name="T7" fmla="*/ 0 h 787"/>
                <a:gd name="T8" fmla="*/ 254 w 415"/>
                <a:gd name="T9" fmla="*/ 0 h 787"/>
              </a:gdLst>
              <a:ahLst/>
              <a:cxnLst>
                <a:cxn ang="0">
                  <a:pos x="T0" y="T1"/>
                </a:cxn>
                <a:cxn ang="0">
                  <a:pos x="T2" y="T3"/>
                </a:cxn>
                <a:cxn ang="0">
                  <a:pos x="T4" y="T5"/>
                </a:cxn>
                <a:cxn ang="0">
                  <a:pos x="T6" y="T7"/>
                </a:cxn>
                <a:cxn ang="0">
                  <a:pos x="T8" y="T9"/>
                </a:cxn>
              </a:cxnLst>
              <a:rect l="0" t="0" r="r" b="b"/>
              <a:pathLst>
                <a:path w="415" h="787">
                  <a:moveTo>
                    <a:pt x="254" y="0"/>
                  </a:moveTo>
                  <a:lnTo>
                    <a:pt x="0" y="787"/>
                  </a:lnTo>
                  <a:lnTo>
                    <a:pt x="164" y="771"/>
                  </a:lnTo>
                  <a:lnTo>
                    <a:pt x="415" y="0"/>
                  </a:lnTo>
                  <a:lnTo>
                    <a:pt x="254" y="0"/>
                  </a:lnTo>
                  <a:close/>
                </a:path>
              </a:pathLst>
            </a:custGeom>
            <a:solidFill>
              <a:srgbClr val="2B9F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0" name="出自【趣你的PPT】(微信:qunideppt)：最优质的PPT资源库"/>
            <p:cNvSpPr/>
            <p:nvPr/>
          </p:nvSpPr>
          <p:spPr bwMode="auto">
            <a:xfrm>
              <a:off x="4359275" y="1941513"/>
              <a:ext cx="655638" cy="1298575"/>
            </a:xfrm>
            <a:custGeom>
              <a:avLst/>
              <a:gdLst>
                <a:gd name="T0" fmla="*/ 251 w 413"/>
                <a:gd name="T1" fmla="*/ 0 h 818"/>
                <a:gd name="T2" fmla="*/ 0 w 413"/>
                <a:gd name="T3" fmla="*/ 771 h 818"/>
                <a:gd name="T4" fmla="*/ 83 w 413"/>
                <a:gd name="T5" fmla="*/ 764 h 818"/>
                <a:gd name="T6" fmla="*/ 147 w 413"/>
                <a:gd name="T7" fmla="*/ 818 h 818"/>
                <a:gd name="T8" fmla="*/ 413 w 413"/>
                <a:gd name="T9" fmla="*/ 0 h 818"/>
                <a:gd name="T10" fmla="*/ 251 w 413"/>
                <a:gd name="T11" fmla="*/ 0 h 818"/>
              </a:gdLst>
              <a:ahLst/>
              <a:cxnLst>
                <a:cxn ang="0">
                  <a:pos x="T0" y="T1"/>
                </a:cxn>
                <a:cxn ang="0">
                  <a:pos x="T2" y="T3"/>
                </a:cxn>
                <a:cxn ang="0">
                  <a:pos x="T4" y="T5"/>
                </a:cxn>
                <a:cxn ang="0">
                  <a:pos x="T6" y="T7"/>
                </a:cxn>
                <a:cxn ang="0">
                  <a:pos x="T8" y="T9"/>
                </a:cxn>
                <a:cxn ang="0">
                  <a:pos x="T10" y="T11"/>
                </a:cxn>
              </a:cxnLst>
              <a:rect l="0" t="0" r="r" b="b"/>
              <a:pathLst>
                <a:path w="413" h="818">
                  <a:moveTo>
                    <a:pt x="251" y="0"/>
                  </a:moveTo>
                  <a:lnTo>
                    <a:pt x="0" y="771"/>
                  </a:lnTo>
                  <a:lnTo>
                    <a:pt x="83" y="764"/>
                  </a:lnTo>
                  <a:lnTo>
                    <a:pt x="147" y="818"/>
                  </a:lnTo>
                  <a:lnTo>
                    <a:pt x="413" y="0"/>
                  </a:lnTo>
                  <a:lnTo>
                    <a:pt x="251" y="0"/>
                  </a:lnTo>
                  <a:close/>
                </a:path>
              </a:pathLst>
            </a:custGeom>
            <a:solidFill>
              <a:srgbClr val="186E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1" name="出自【趣你的PPT】(微信:qunideppt)：最优质的PPT资源库"/>
            <p:cNvSpPr/>
            <p:nvPr/>
          </p:nvSpPr>
          <p:spPr bwMode="auto">
            <a:xfrm>
              <a:off x="4505325" y="1941513"/>
              <a:ext cx="712788" cy="1585913"/>
            </a:xfrm>
            <a:custGeom>
              <a:avLst/>
              <a:gdLst>
                <a:gd name="T0" fmla="*/ 0 w 449"/>
                <a:gd name="T1" fmla="*/ 0 h 999"/>
                <a:gd name="T2" fmla="*/ 326 w 449"/>
                <a:gd name="T3" fmla="*/ 999 h 999"/>
                <a:gd name="T4" fmla="*/ 449 w 449"/>
                <a:gd name="T5" fmla="*/ 889 h 999"/>
                <a:gd name="T6" fmla="*/ 159 w 449"/>
                <a:gd name="T7" fmla="*/ 0 h 999"/>
                <a:gd name="T8" fmla="*/ 0 w 449"/>
                <a:gd name="T9" fmla="*/ 0 h 999"/>
              </a:gdLst>
              <a:ahLst/>
              <a:cxnLst>
                <a:cxn ang="0">
                  <a:pos x="T0" y="T1"/>
                </a:cxn>
                <a:cxn ang="0">
                  <a:pos x="T2" y="T3"/>
                </a:cxn>
                <a:cxn ang="0">
                  <a:pos x="T4" y="T5"/>
                </a:cxn>
                <a:cxn ang="0">
                  <a:pos x="T6" y="T7"/>
                </a:cxn>
                <a:cxn ang="0">
                  <a:pos x="T8" y="T9"/>
                </a:cxn>
              </a:cxnLst>
              <a:rect l="0" t="0" r="r" b="b"/>
              <a:pathLst>
                <a:path w="449" h="999">
                  <a:moveTo>
                    <a:pt x="0" y="0"/>
                  </a:moveTo>
                  <a:lnTo>
                    <a:pt x="326" y="999"/>
                  </a:lnTo>
                  <a:lnTo>
                    <a:pt x="449" y="889"/>
                  </a:lnTo>
                  <a:lnTo>
                    <a:pt x="159" y="0"/>
                  </a:lnTo>
                  <a:lnTo>
                    <a:pt x="0" y="0"/>
                  </a:lnTo>
                  <a:close/>
                </a:path>
              </a:pathLst>
            </a:custGeom>
            <a:solidFill>
              <a:srgbClr val="44CD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2" name="出自【趣你的PPT】(微信:qunideppt)：最优质的PPT资源库"/>
            <p:cNvSpPr/>
            <p:nvPr/>
          </p:nvSpPr>
          <p:spPr bwMode="auto">
            <a:xfrm>
              <a:off x="5014913" y="1941513"/>
              <a:ext cx="701675" cy="1363663"/>
            </a:xfrm>
            <a:custGeom>
              <a:avLst/>
              <a:gdLst>
                <a:gd name="T0" fmla="*/ 0 w 442"/>
                <a:gd name="T1" fmla="*/ 0 h 859"/>
                <a:gd name="T2" fmla="*/ 276 w 442"/>
                <a:gd name="T3" fmla="*/ 842 h 859"/>
                <a:gd name="T4" fmla="*/ 442 w 442"/>
                <a:gd name="T5" fmla="*/ 859 h 859"/>
                <a:gd name="T6" fmla="*/ 162 w 442"/>
                <a:gd name="T7" fmla="*/ 0 h 859"/>
                <a:gd name="T8" fmla="*/ 0 w 442"/>
                <a:gd name="T9" fmla="*/ 0 h 859"/>
              </a:gdLst>
              <a:ahLst/>
              <a:cxnLst>
                <a:cxn ang="0">
                  <a:pos x="T0" y="T1"/>
                </a:cxn>
                <a:cxn ang="0">
                  <a:pos x="T2" y="T3"/>
                </a:cxn>
                <a:cxn ang="0">
                  <a:pos x="T4" y="T5"/>
                </a:cxn>
                <a:cxn ang="0">
                  <a:pos x="T6" y="T7"/>
                </a:cxn>
                <a:cxn ang="0">
                  <a:pos x="T8" y="T9"/>
                </a:cxn>
              </a:cxnLst>
              <a:rect l="0" t="0" r="r" b="b"/>
              <a:pathLst>
                <a:path w="442" h="859">
                  <a:moveTo>
                    <a:pt x="0" y="0"/>
                  </a:moveTo>
                  <a:lnTo>
                    <a:pt x="276" y="842"/>
                  </a:lnTo>
                  <a:lnTo>
                    <a:pt x="442" y="859"/>
                  </a:lnTo>
                  <a:lnTo>
                    <a:pt x="162" y="0"/>
                  </a:lnTo>
                  <a:lnTo>
                    <a:pt x="0" y="0"/>
                  </a:lnTo>
                  <a:close/>
                </a:path>
              </a:pathLst>
            </a:cu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3" name="出自【趣你的PPT】(微信:qunideppt)：最优质的PPT资源库"/>
            <p:cNvSpPr/>
            <p:nvPr/>
          </p:nvSpPr>
          <p:spPr bwMode="auto">
            <a:xfrm>
              <a:off x="4757738" y="1941513"/>
              <a:ext cx="695325" cy="1411288"/>
            </a:xfrm>
            <a:custGeom>
              <a:avLst/>
              <a:gdLst>
                <a:gd name="T0" fmla="*/ 0 w 438"/>
                <a:gd name="T1" fmla="*/ 0 h 889"/>
                <a:gd name="T2" fmla="*/ 290 w 438"/>
                <a:gd name="T3" fmla="*/ 889 h 889"/>
                <a:gd name="T4" fmla="*/ 354 w 438"/>
                <a:gd name="T5" fmla="*/ 835 h 889"/>
                <a:gd name="T6" fmla="*/ 438 w 438"/>
                <a:gd name="T7" fmla="*/ 842 h 889"/>
                <a:gd name="T8" fmla="*/ 162 w 438"/>
                <a:gd name="T9" fmla="*/ 0 h 889"/>
                <a:gd name="T10" fmla="*/ 0 w 438"/>
                <a:gd name="T11" fmla="*/ 0 h 889"/>
              </a:gdLst>
              <a:ahLst/>
              <a:cxnLst>
                <a:cxn ang="0">
                  <a:pos x="T0" y="T1"/>
                </a:cxn>
                <a:cxn ang="0">
                  <a:pos x="T2" y="T3"/>
                </a:cxn>
                <a:cxn ang="0">
                  <a:pos x="T4" y="T5"/>
                </a:cxn>
                <a:cxn ang="0">
                  <a:pos x="T6" y="T7"/>
                </a:cxn>
                <a:cxn ang="0">
                  <a:pos x="T8" y="T9"/>
                </a:cxn>
                <a:cxn ang="0">
                  <a:pos x="T10" y="T11"/>
                </a:cxn>
              </a:cxnLst>
              <a:rect l="0" t="0" r="r" b="b"/>
              <a:pathLst>
                <a:path w="438" h="889">
                  <a:moveTo>
                    <a:pt x="0" y="0"/>
                  </a:moveTo>
                  <a:lnTo>
                    <a:pt x="290" y="889"/>
                  </a:lnTo>
                  <a:lnTo>
                    <a:pt x="354" y="835"/>
                  </a:lnTo>
                  <a:lnTo>
                    <a:pt x="438" y="842"/>
                  </a:lnTo>
                  <a:lnTo>
                    <a:pt x="162" y="0"/>
                  </a:lnTo>
                  <a:lnTo>
                    <a:pt x="0" y="0"/>
                  </a:lnTo>
                  <a:close/>
                </a:path>
              </a:pathLst>
            </a:custGeom>
            <a:solidFill>
              <a:srgbClr val="2B9F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4" name="出自【趣你的PPT】(微信:qunideppt)：最优质的PPT资源库"/>
            <p:cNvSpPr/>
            <p:nvPr/>
          </p:nvSpPr>
          <p:spPr bwMode="auto">
            <a:xfrm>
              <a:off x="4022725" y="1025525"/>
              <a:ext cx="1765300" cy="1755775"/>
            </a:xfrm>
            <a:custGeom>
              <a:avLst/>
              <a:gdLst>
                <a:gd name="T0" fmla="*/ 556 w 1112"/>
                <a:gd name="T1" fmla="*/ 53 h 1106"/>
                <a:gd name="T2" fmla="*/ 615 w 1112"/>
                <a:gd name="T3" fmla="*/ 0 h 1106"/>
                <a:gd name="T4" fmla="*/ 661 w 1112"/>
                <a:gd name="T5" fmla="*/ 64 h 1106"/>
                <a:gd name="T6" fmla="*/ 727 w 1112"/>
                <a:gd name="T7" fmla="*/ 26 h 1106"/>
                <a:gd name="T8" fmla="*/ 760 w 1112"/>
                <a:gd name="T9" fmla="*/ 98 h 1106"/>
                <a:gd name="T10" fmla="*/ 834 w 1112"/>
                <a:gd name="T11" fmla="*/ 72 h 1106"/>
                <a:gd name="T12" fmla="*/ 851 w 1112"/>
                <a:gd name="T13" fmla="*/ 150 h 1106"/>
                <a:gd name="T14" fmla="*/ 929 w 1112"/>
                <a:gd name="T15" fmla="*/ 140 h 1106"/>
                <a:gd name="T16" fmla="*/ 929 w 1112"/>
                <a:gd name="T17" fmla="*/ 219 h 1106"/>
                <a:gd name="T18" fmla="*/ 1005 w 1112"/>
                <a:gd name="T19" fmla="*/ 228 h 1106"/>
                <a:gd name="T20" fmla="*/ 988 w 1112"/>
                <a:gd name="T21" fmla="*/ 304 h 1106"/>
                <a:gd name="T22" fmla="*/ 1065 w 1112"/>
                <a:gd name="T23" fmla="*/ 328 h 1106"/>
                <a:gd name="T24" fmla="*/ 1031 w 1112"/>
                <a:gd name="T25" fmla="*/ 399 h 1106"/>
                <a:gd name="T26" fmla="*/ 1100 w 1112"/>
                <a:gd name="T27" fmla="*/ 437 h 1106"/>
                <a:gd name="T28" fmla="*/ 1053 w 1112"/>
                <a:gd name="T29" fmla="*/ 501 h 1106"/>
                <a:gd name="T30" fmla="*/ 1112 w 1112"/>
                <a:gd name="T31" fmla="*/ 553 h 1106"/>
                <a:gd name="T32" fmla="*/ 1053 w 1112"/>
                <a:gd name="T33" fmla="*/ 605 h 1106"/>
                <a:gd name="T34" fmla="*/ 1100 w 1112"/>
                <a:gd name="T35" fmla="*/ 669 h 1106"/>
                <a:gd name="T36" fmla="*/ 1031 w 1112"/>
                <a:gd name="T37" fmla="*/ 707 h 1106"/>
                <a:gd name="T38" fmla="*/ 1065 w 1112"/>
                <a:gd name="T39" fmla="*/ 778 h 1106"/>
                <a:gd name="T40" fmla="*/ 988 w 1112"/>
                <a:gd name="T41" fmla="*/ 802 h 1106"/>
                <a:gd name="T42" fmla="*/ 1005 w 1112"/>
                <a:gd name="T43" fmla="*/ 878 h 1106"/>
                <a:gd name="T44" fmla="*/ 929 w 1112"/>
                <a:gd name="T45" fmla="*/ 888 h 1106"/>
                <a:gd name="T46" fmla="*/ 929 w 1112"/>
                <a:gd name="T47" fmla="*/ 966 h 1106"/>
                <a:gd name="T48" fmla="*/ 851 w 1112"/>
                <a:gd name="T49" fmla="*/ 956 h 1106"/>
                <a:gd name="T50" fmla="*/ 834 w 1112"/>
                <a:gd name="T51" fmla="*/ 1035 h 1106"/>
                <a:gd name="T52" fmla="*/ 760 w 1112"/>
                <a:gd name="T53" fmla="*/ 1009 h 1106"/>
                <a:gd name="T54" fmla="*/ 727 w 1112"/>
                <a:gd name="T55" fmla="*/ 1080 h 1106"/>
                <a:gd name="T56" fmla="*/ 661 w 1112"/>
                <a:gd name="T57" fmla="*/ 1042 h 1106"/>
                <a:gd name="T58" fmla="*/ 615 w 1112"/>
                <a:gd name="T59" fmla="*/ 1106 h 1106"/>
                <a:gd name="T60" fmla="*/ 556 w 1112"/>
                <a:gd name="T61" fmla="*/ 1051 h 1106"/>
                <a:gd name="T62" fmla="*/ 499 w 1112"/>
                <a:gd name="T63" fmla="*/ 1106 h 1106"/>
                <a:gd name="T64" fmla="*/ 452 w 1112"/>
                <a:gd name="T65" fmla="*/ 1042 h 1106"/>
                <a:gd name="T66" fmla="*/ 385 w 1112"/>
                <a:gd name="T67" fmla="*/ 1080 h 1106"/>
                <a:gd name="T68" fmla="*/ 352 w 1112"/>
                <a:gd name="T69" fmla="*/ 1009 h 1106"/>
                <a:gd name="T70" fmla="*/ 278 w 1112"/>
                <a:gd name="T71" fmla="*/ 1035 h 1106"/>
                <a:gd name="T72" fmla="*/ 261 w 1112"/>
                <a:gd name="T73" fmla="*/ 956 h 1106"/>
                <a:gd name="T74" fmla="*/ 185 w 1112"/>
                <a:gd name="T75" fmla="*/ 966 h 1106"/>
                <a:gd name="T76" fmla="*/ 185 w 1112"/>
                <a:gd name="T77" fmla="*/ 888 h 1106"/>
                <a:gd name="T78" fmla="*/ 107 w 1112"/>
                <a:gd name="T79" fmla="*/ 878 h 1106"/>
                <a:gd name="T80" fmla="*/ 124 w 1112"/>
                <a:gd name="T81" fmla="*/ 802 h 1106"/>
                <a:gd name="T82" fmla="*/ 48 w 1112"/>
                <a:gd name="T83" fmla="*/ 778 h 1106"/>
                <a:gd name="T84" fmla="*/ 81 w 1112"/>
                <a:gd name="T85" fmla="*/ 707 h 1106"/>
                <a:gd name="T86" fmla="*/ 12 w 1112"/>
                <a:gd name="T87" fmla="*/ 669 h 1106"/>
                <a:gd name="T88" fmla="*/ 59 w 1112"/>
                <a:gd name="T89" fmla="*/ 605 h 1106"/>
                <a:gd name="T90" fmla="*/ 0 w 1112"/>
                <a:gd name="T91" fmla="*/ 553 h 1106"/>
                <a:gd name="T92" fmla="*/ 59 w 1112"/>
                <a:gd name="T93" fmla="*/ 501 h 1106"/>
                <a:gd name="T94" fmla="*/ 12 w 1112"/>
                <a:gd name="T95" fmla="*/ 437 h 1106"/>
                <a:gd name="T96" fmla="*/ 81 w 1112"/>
                <a:gd name="T97" fmla="*/ 399 h 1106"/>
                <a:gd name="T98" fmla="*/ 48 w 1112"/>
                <a:gd name="T99" fmla="*/ 328 h 1106"/>
                <a:gd name="T100" fmla="*/ 124 w 1112"/>
                <a:gd name="T101" fmla="*/ 304 h 1106"/>
                <a:gd name="T102" fmla="*/ 107 w 1112"/>
                <a:gd name="T103" fmla="*/ 228 h 1106"/>
                <a:gd name="T104" fmla="*/ 185 w 1112"/>
                <a:gd name="T105" fmla="*/ 219 h 1106"/>
                <a:gd name="T106" fmla="*/ 185 w 1112"/>
                <a:gd name="T107" fmla="*/ 140 h 1106"/>
                <a:gd name="T108" fmla="*/ 261 w 1112"/>
                <a:gd name="T109" fmla="*/ 150 h 1106"/>
                <a:gd name="T110" fmla="*/ 278 w 1112"/>
                <a:gd name="T111" fmla="*/ 72 h 1106"/>
                <a:gd name="T112" fmla="*/ 352 w 1112"/>
                <a:gd name="T113" fmla="*/ 98 h 1106"/>
                <a:gd name="T114" fmla="*/ 385 w 1112"/>
                <a:gd name="T115" fmla="*/ 26 h 1106"/>
                <a:gd name="T116" fmla="*/ 452 w 1112"/>
                <a:gd name="T117" fmla="*/ 64 h 1106"/>
                <a:gd name="T118" fmla="*/ 499 w 1112"/>
                <a:gd name="T119" fmla="*/ 0 h 1106"/>
                <a:gd name="T120" fmla="*/ 556 w 1112"/>
                <a:gd name="T121" fmla="*/ 5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2" h="1106">
                  <a:moveTo>
                    <a:pt x="556" y="53"/>
                  </a:moveTo>
                  <a:lnTo>
                    <a:pt x="615" y="0"/>
                  </a:lnTo>
                  <a:lnTo>
                    <a:pt x="661" y="64"/>
                  </a:lnTo>
                  <a:lnTo>
                    <a:pt x="727" y="26"/>
                  </a:lnTo>
                  <a:lnTo>
                    <a:pt x="760" y="98"/>
                  </a:lnTo>
                  <a:lnTo>
                    <a:pt x="834" y="72"/>
                  </a:lnTo>
                  <a:lnTo>
                    <a:pt x="851" y="150"/>
                  </a:lnTo>
                  <a:lnTo>
                    <a:pt x="929" y="140"/>
                  </a:lnTo>
                  <a:lnTo>
                    <a:pt x="929" y="219"/>
                  </a:lnTo>
                  <a:lnTo>
                    <a:pt x="1005" y="228"/>
                  </a:lnTo>
                  <a:lnTo>
                    <a:pt x="988" y="304"/>
                  </a:lnTo>
                  <a:lnTo>
                    <a:pt x="1065" y="328"/>
                  </a:lnTo>
                  <a:lnTo>
                    <a:pt x="1031" y="399"/>
                  </a:lnTo>
                  <a:lnTo>
                    <a:pt x="1100" y="437"/>
                  </a:lnTo>
                  <a:lnTo>
                    <a:pt x="1053" y="501"/>
                  </a:lnTo>
                  <a:lnTo>
                    <a:pt x="1112" y="553"/>
                  </a:lnTo>
                  <a:lnTo>
                    <a:pt x="1053" y="605"/>
                  </a:lnTo>
                  <a:lnTo>
                    <a:pt x="1100" y="669"/>
                  </a:lnTo>
                  <a:lnTo>
                    <a:pt x="1031" y="707"/>
                  </a:lnTo>
                  <a:lnTo>
                    <a:pt x="1065" y="778"/>
                  </a:lnTo>
                  <a:lnTo>
                    <a:pt x="988" y="802"/>
                  </a:lnTo>
                  <a:lnTo>
                    <a:pt x="1005" y="878"/>
                  </a:lnTo>
                  <a:lnTo>
                    <a:pt x="929" y="888"/>
                  </a:lnTo>
                  <a:lnTo>
                    <a:pt x="929" y="966"/>
                  </a:lnTo>
                  <a:lnTo>
                    <a:pt x="851" y="956"/>
                  </a:lnTo>
                  <a:lnTo>
                    <a:pt x="834" y="1035"/>
                  </a:lnTo>
                  <a:lnTo>
                    <a:pt x="760" y="1009"/>
                  </a:lnTo>
                  <a:lnTo>
                    <a:pt x="727" y="1080"/>
                  </a:lnTo>
                  <a:lnTo>
                    <a:pt x="661" y="1042"/>
                  </a:lnTo>
                  <a:lnTo>
                    <a:pt x="615" y="1106"/>
                  </a:lnTo>
                  <a:lnTo>
                    <a:pt x="556" y="1051"/>
                  </a:lnTo>
                  <a:lnTo>
                    <a:pt x="499" y="1106"/>
                  </a:lnTo>
                  <a:lnTo>
                    <a:pt x="452" y="1042"/>
                  </a:lnTo>
                  <a:lnTo>
                    <a:pt x="385" y="1080"/>
                  </a:lnTo>
                  <a:lnTo>
                    <a:pt x="352" y="1009"/>
                  </a:lnTo>
                  <a:lnTo>
                    <a:pt x="278" y="1035"/>
                  </a:lnTo>
                  <a:lnTo>
                    <a:pt x="261" y="956"/>
                  </a:lnTo>
                  <a:lnTo>
                    <a:pt x="185" y="966"/>
                  </a:lnTo>
                  <a:lnTo>
                    <a:pt x="185" y="888"/>
                  </a:lnTo>
                  <a:lnTo>
                    <a:pt x="107" y="878"/>
                  </a:lnTo>
                  <a:lnTo>
                    <a:pt x="124" y="802"/>
                  </a:lnTo>
                  <a:lnTo>
                    <a:pt x="48" y="778"/>
                  </a:lnTo>
                  <a:lnTo>
                    <a:pt x="81" y="707"/>
                  </a:lnTo>
                  <a:lnTo>
                    <a:pt x="12" y="669"/>
                  </a:lnTo>
                  <a:lnTo>
                    <a:pt x="59" y="605"/>
                  </a:lnTo>
                  <a:lnTo>
                    <a:pt x="0" y="553"/>
                  </a:lnTo>
                  <a:lnTo>
                    <a:pt x="59" y="501"/>
                  </a:lnTo>
                  <a:lnTo>
                    <a:pt x="12" y="437"/>
                  </a:lnTo>
                  <a:lnTo>
                    <a:pt x="81" y="399"/>
                  </a:lnTo>
                  <a:lnTo>
                    <a:pt x="48" y="328"/>
                  </a:lnTo>
                  <a:lnTo>
                    <a:pt x="124" y="304"/>
                  </a:lnTo>
                  <a:lnTo>
                    <a:pt x="107" y="228"/>
                  </a:lnTo>
                  <a:lnTo>
                    <a:pt x="185" y="219"/>
                  </a:lnTo>
                  <a:lnTo>
                    <a:pt x="185" y="140"/>
                  </a:lnTo>
                  <a:lnTo>
                    <a:pt x="261" y="150"/>
                  </a:lnTo>
                  <a:lnTo>
                    <a:pt x="278" y="72"/>
                  </a:lnTo>
                  <a:lnTo>
                    <a:pt x="352" y="98"/>
                  </a:lnTo>
                  <a:lnTo>
                    <a:pt x="385" y="26"/>
                  </a:lnTo>
                  <a:lnTo>
                    <a:pt x="452" y="64"/>
                  </a:lnTo>
                  <a:lnTo>
                    <a:pt x="499" y="0"/>
                  </a:lnTo>
                  <a:lnTo>
                    <a:pt x="556" y="53"/>
                  </a:ln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5" name="出自【趣你的PPT】(微信:qunideppt)：最优质的PPT资源库"/>
            <p:cNvSpPr>
              <a:spLocks noChangeArrowheads="1"/>
            </p:cNvSpPr>
            <p:nvPr/>
          </p:nvSpPr>
          <p:spPr bwMode="auto">
            <a:xfrm>
              <a:off x="4181475" y="1181100"/>
              <a:ext cx="1447800" cy="1446213"/>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6" name="出自【趣你的PPT】(微信:qunideppt)：最优质的PPT资源库"/>
            <p:cNvSpPr>
              <a:spLocks noChangeArrowheads="1"/>
            </p:cNvSpPr>
            <p:nvPr/>
          </p:nvSpPr>
          <p:spPr bwMode="auto">
            <a:xfrm>
              <a:off x="4294188" y="1293813"/>
              <a:ext cx="1222375" cy="1219200"/>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27" name="出自【趣你的PPT】(微信:qunideppt)：最优质的PPT资源库"/>
            <p:cNvSpPr/>
            <p:nvPr/>
          </p:nvSpPr>
          <p:spPr bwMode="auto">
            <a:xfrm>
              <a:off x="4294188" y="1293813"/>
              <a:ext cx="1038225" cy="1035050"/>
            </a:xfrm>
            <a:custGeom>
              <a:avLst/>
              <a:gdLst>
                <a:gd name="T0" fmla="*/ 162 w 275"/>
                <a:gd name="T1" fmla="*/ 0 h 275"/>
                <a:gd name="T2" fmla="*/ 0 w 275"/>
                <a:gd name="T3" fmla="*/ 162 h 275"/>
                <a:gd name="T4" fmla="*/ 46 w 275"/>
                <a:gd name="T5" fmla="*/ 275 h 275"/>
                <a:gd name="T6" fmla="*/ 275 w 275"/>
                <a:gd name="T7" fmla="*/ 46 h 275"/>
                <a:gd name="T8" fmla="*/ 162 w 275"/>
                <a:gd name="T9" fmla="*/ 0 h 275"/>
              </a:gdLst>
              <a:ahLst/>
              <a:cxnLst>
                <a:cxn ang="0">
                  <a:pos x="T0" y="T1"/>
                </a:cxn>
                <a:cxn ang="0">
                  <a:pos x="T2" y="T3"/>
                </a:cxn>
                <a:cxn ang="0">
                  <a:pos x="T4" y="T5"/>
                </a:cxn>
                <a:cxn ang="0">
                  <a:pos x="T6" y="T7"/>
                </a:cxn>
                <a:cxn ang="0">
                  <a:pos x="T8" y="T9"/>
                </a:cxn>
              </a:cxnLst>
              <a:rect l="0" t="0" r="r" b="b"/>
              <a:pathLst>
                <a:path w="275" h="275">
                  <a:moveTo>
                    <a:pt x="162" y="0"/>
                  </a:moveTo>
                  <a:cubicBezTo>
                    <a:pt x="72" y="0"/>
                    <a:pt x="0" y="72"/>
                    <a:pt x="0" y="162"/>
                  </a:cubicBezTo>
                  <a:cubicBezTo>
                    <a:pt x="0" y="206"/>
                    <a:pt x="17" y="246"/>
                    <a:pt x="46" y="275"/>
                  </a:cubicBezTo>
                  <a:cubicBezTo>
                    <a:pt x="275" y="46"/>
                    <a:pt x="275" y="46"/>
                    <a:pt x="275" y="46"/>
                  </a:cubicBezTo>
                  <a:cubicBezTo>
                    <a:pt x="246" y="17"/>
                    <a:pt x="206" y="0"/>
                    <a:pt x="162" y="0"/>
                  </a:cubicBezTo>
                  <a:close/>
                </a:path>
              </a:pathLst>
            </a:custGeom>
            <a:solidFill>
              <a:srgbClr val="FFD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28" name="Group 27出自【趣你的PPT】(微信:qunideppt)：最优质的PPT资源库"/>
          <p:cNvGrpSpPr/>
          <p:nvPr/>
        </p:nvGrpSpPr>
        <p:grpSpPr>
          <a:xfrm>
            <a:off x="4488348" y="1598318"/>
            <a:ext cx="993157" cy="940886"/>
            <a:chOff x="3162301" y="1711326"/>
            <a:chExt cx="814387" cy="771525"/>
          </a:xfrm>
        </p:grpSpPr>
        <p:sp>
          <p:nvSpPr>
            <p:cNvPr id="29" name="出自【趣你的PPT】(微信:qunideppt)：最优质的PPT资源库"/>
            <p:cNvSpPr/>
            <p:nvPr/>
          </p:nvSpPr>
          <p:spPr bwMode="auto">
            <a:xfrm>
              <a:off x="3417888" y="1711326"/>
              <a:ext cx="558800" cy="771525"/>
            </a:xfrm>
            <a:custGeom>
              <a:avLst/>
              <a:gdLst>
                <a:gd name="T0" fmla="*/ 42 w 456"/>
                <a:gd name="T1" fmla="*/ 574 h 629"/>
                <a:gd name="T2" fmla="*/ 53 w 456"/>
                <a:gd name="T3" fmla="*/ 568 h 629"/>
                <a:gd name="T4" fmla="*/ 123 w 456"/>
                <a:gd name="T5" fmla="*/ 543 h 629"/>
                <a:gd name="T6" fmla="*/ 166 w 456"/>
                <a:gd name="T7" fmla="*/ 485 h 629"/>
                <a:gd name="T8" fmla="*/ 193 w 456"/>
                <a:gd name="T9" fmla="*/ 511 h 629"/>
                <a:gd name="T10" fmla="*/ 212 w 456"/>
                <a:gd name="T11" fmla="*/ 505 h 629"/>
                <a:gd name="T12" fmla="*/ 236 w 456"/>
                <a:gd name="T13" fmla="*/ 423 h 629"/>
                <a:gd name="T14" fmla="*/ 274 w 456"/>
                <a:gd name="T15" fmla="*/ 442 h 629"/>
                <a:gd name="T16" fmla="*/ 290 w 456"/>
                <a:gd name="T17" fmla="*/ 448 h 629"/>
                <a:gd name="T18" fmla="*/ 297 w 456"/>
                <a:gd name="T19" fmla="*/ 353 h 629"/>
                <a:gd name="T20" fmla="*/ 339 w 456"/>
                <a:gd name="T21" fmla="*/ 360 h 629"/>
                <a:gd name="T22" fmla="*/ 347 w 456"/>
                <a:gd name="T23" fmla="*/ 371 h 629"/>
                <a:gd name="T24" fmla="*/ 357 w 456"/>
                <a:gd name="T25" fmla="*/ 349 h 629"/>
                <a:gd name="T26" fmla="*/ 369 w 456"/>
                <a:gd name="T27" fmla="*/ 314 h 629"/>
                <a:gd name="T28" fmla="*/ 331 w 456"/>
                <a:gd name="T29" fmla="*/ 192 h 629"/>
                <a:gd name="T30" fmla="*/ 373 w 456"/>
                <a:gd name="T31" fmla="*/ 295 h 629"/>
                <a:gd name="T32" fmla="*/ 377 w 456"/>
                <a:gd name="T33" fmla="*/ 206 h 629"/>
                <a:gd name="T34" fmla="*/ 313 w 456"/>
                <a:gd name="T35" fmla="*/ 95 h 629"/>
                <a:gd name="T36" fmla="*/ 376 w 456"/>
                <a:gd name="T37" fmla="*/ 195 h 629"/>
                <a:gd name="T38" fmla="*/ 356 w 456"/>
                <a:gd name="T39" fmla="*/ 97 h 629"/>
                <a:gd name="T40" fmla="*/ 319 w 456"/>
                <a:gd name="T41" fmla="*/ 0 h 629"/>
                <a:gd name="T42" fmla="*/ 359 w 456"/>
                <a:gd name="T43" fmla="*/ 96 h 629"/>
                <a:gd name="T44" fmla="*/ 378 w 456"/>
                <a:gd name="T45" fmla="*/ 161 h 629"/>
                <a:gd name="T46" fmla="*/ 406 w 456"/>
                <a:gd name="T47" fmla="*/ 51 h 629"/>
                <a:gd name="T48" fmla="*/ 381 w 456"/>
                <a:gd name="T49" fmla="*/ 177 h 629"/>
                <a:gd name="T50" fmla="*/ 386 w 456"/>
                <a:gd name="T51" fmla="*/ 258 h 629"/>
                <a:gd name="T52" fmla="*/ 441 w 456"/>
                <a:gd name="T53" fmla="*/ 143 h 629"/>
                <a:gd name="T54" fmla="*/ 386 w 456"/>
                <a:gd name="T55" fmla="*/ 266 h 629"/>
                <a:gd name="T56" fmla="*/ 377 w 456"/>
                <a:gd name="T57" fmla="*/ 324 h 629"/>
                <a:gd name="T58" fmla="*/ 456 w 456"/>
                <a:gd name="T59" fmla="*/ 252 h 629"/>
                <a:gd name="T60" fmla="*/ 367 w 456"/>
                <a:gd name="T61" fmla="*/ 353 h 629"/>
                <a:gd name="T62" fmla="*/ 362 w 456"/>
                <a:gd name="T63" fmla="*/ 365 h 629"/>
                <a:gd name="T64" fmla="*/ 337 w 456"/>
                <a:gd name="T65" fmla="*/ 410 h 629"/>
                <a:gd name="T66" fmla="*/ 439 w 456"/>
                <a:gd name="T67" fmla="*/ 359 h 629"/>
                <a:gd name="T68" fmla="*/ 320 w 456"/>
                <a:gd name="T69" fmla="*/ 433 h 629"/>
                <a:gd name="T70" fmla="*/ 277 w 456"/>
                <a:gd name="T71" fmla="*/ 478 h 629"/>
                <a:gd name="T72" fmla="*/ 391 w 456"/>
                <a:gd name="T73" fmla="*/ 462 h 629"/>
                <a:gd name="T74" fmla="*/ 256 w 456"/>
                <a:gd name="T75" fmla="*/ 494 h 629"/>
                <a:gd name="T76" fmla="*/ 228 w 456"/>
                <a:gd name="T77" fmla="*/ 516 h 629"/>
                <a:gd name="T78" fmla="*/ 233 w 456"/>
                <a:gd name="T79" fmla="*/ 556 h 629"/>
                <a:gd name="T80" fmla="*/ 129 w 456"/>
                <a:gd name="T81" fmla="*/ 558 h 629"/>
                <a:gd name="T82" fmla="*/ 61 w 456"/>
                <a:gd name="T83" fmla="*/ 584 h 629"/>
                <a:gd name="T84" fmla="*/ 50 w 456"/>
                <a:gd name="T85" fmla="*/ 590 h 629"/>
                <a:gd name="T86" fmla="*/ 6 w 456"/>
                <a:gd name="T87" fmla="*/ 626 h 629"/>
                <a:gd name="T88" fmla="*/ 0 w 456"/>
                <a:gd name="T89" fmla="*/ 60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6" h="629">
                  <a:moveTo>
                    <a:pt x="31" y="580"/>
                  </a:moveTo>
                  <a:cubicBezTo>
                    <a:pt x="34" y="578"/>
                    <a:pt x="38" y="576"/>
                    <a:pt x="42" y="574"/>
                  </a:cubicBezTo>
                  <a:cubicBezTo>
                    <a:pt x="44" y="573"/>
                    <a:pt x="45" y="572"/>
                    <a:pt x="47" y="571"/>
                  </a:cubicBezTo>
                  <a:cubicBezTo>
                    <a:pt x="49" y="570"/>
                    <a:pt x="51" y="569"/>
                    <a:pt x="53" y="568"/>
                  </a:cubicBezTo>
                  <a:cubicBezTo>
                    <a:pt x="61" y="565"/>
                    <a:pt x="69" y="562"/>
                    <a:pt x="77" y="559"/>
                  </a:cubicBezTo>
                  <a:cubicBezTo>
                    <a:pt x="92" y="553"/>
                    <a:pt x="108" y="548"/>
                    <a:pt x="123" y="543"/>
                  </a:cubicBezTo>
                  <a:cubicBezTo>
                    <a:pt x="132" y="540"/>
                    <a:pt x="141" y="536"/>
                    <a:pt x="150" y="533"/>
                  </a:cubicBezTo>
                  <a:cubicBezTo>
                    <a:pt x="154" y="515"/>
                    <a:pt x="158" y="495"/>
                    <a:pt x="166" y="485"/>
                  </a:cubicBezTo>
                  <a:cubicBezTo>
                    <a:pt x="178" y="472"/>
                    <a:pt x="199" y="460"/>
                    <a:pt x="217" y="454"/>
                  </a:cubicBezTo>
                  <a:cubicBezTo>
                    <a:pt x="214" y="471"/>
                    <a:pt x="204" y="497"/>
                    <a:pt x="193" y="511"/>
                  </a:cubicBezTo>
                  <a:cubicBezTo>
                    <a:pt x="191" y="513"/>
                    <a:pt x="188" y="516"/>
                    <a:pt x="185" y="518"/>
                  </a:cubicBezTo>
                  <a:cubicBezTo>
                    <a:pt x="194" y="514"/>
                    <a:pt x="203" y="510"/>
                    <a:pt x="212" y="505"/>
                  </a:cubicBezTo>
                  <a:cubicBezTo>
                    <a:pt x="220" y="500"/>
                    <a:pt x="228" y="496"/>
                    <a:pt x="236" y="491"/>
                  </a:cubicBezTo>
                  <a:cubicBezTo>
                    <a:pt x="234" y="468"/>
                    <a:pt x="229" y="439"/>
                    <a:pt x="236" y="423"/>
                  </a:cubicBezTo>
                  <a:cubicBezTo>
                    <a:pt x="244" y="404"/>
                    <a:pt x="263" y="384"/>
                    <a:pt x="280" y="371"/>
                  </a:cubicBezTo>
                  <a:cubicBezTo>
                    <a:pt x="283" y="391"/>
                    <a:pt x="282" y="423"/>
                    <a:pt x="274" y="442"/>
                  </a:cubicBezTo>
                  <a:cubicBezTo>
                    <a:pt x="269" y="454"/>
                    <a:pt x="258" y="469"/>
                    <a:pt x="249" y="482"/>
                  </a:cubicBezTo>
                  <a:cubicBezTo>
                    <a:pt x="263" y="472"/>
                    <a:pt x="277" y="461"/>
                    <a:pt x="290" y="448"/>
                  </a:cubicBezTo>
                  <a:cubicBezTo>
                    <a:pt x="299" y="439"/>
                    <a:pt x="308" y="429"/>
                    <a:pt x="316" y="419"/>
                  </a:cubicBezTo>
                  <a:cubicBezTo>
                    <a:pt x="309" y="397"/>
                    <a:pt x="295" y="370"/>
                    <a:pt x="297" y="353"/>
                  </a:cubicBezTo>
                  <a:cubicBezTo>
                    <a:pt x="300" y="332"/>
                    <a:pt x="312" y="308"/>
                    <a:pt x="325" y="290"/>
                  </a:cubicBezTo>
                  <a:cubicBezTo>
                    <a:pt x="333" y="309"/>
                    <a:pt x="342" y="340"/>
                    <a:pt x="339" y="360"/>
                  </a:cubicBezTo>
                  <a:cubicBezTo>
                    <a:pt x="338" y="373"/>
                    <a:pt x="331" y="390"/>
                    <a:pt x="326" y="406"/>
                  </a:cubicBezTo>
                  <a:cubicBezTo>
                    <a:pt x="333" y="395"/>
                    <a:pt x="340" y="383"/>
                    <a:pt x="347" y="371"/>
                  </a:cubicBezTo>
                  <a:cubicBezTo>
                    <a:pt x="348" y="368"/>
                    <a:pt x="350" y="364"/>
                    <a:pt x="352" y="360"/>
                  </a:cubicBezTo>
                  <a:cubicBezTo>
                    <a:pt x="354" y="357"/>
                    <a:pt x="355" y="353"/>
                    <a:pt x="357" y="349"/>
                  </a:cubicBezTo>
                  <a:cubicBezTo>
                    <a:pt x="360" y="342"/>
                    <a:pt x="363" y="335"/>
                    <a:pt x="365" y="327"/>
                  </a:cubicBezTo>
                  <a:cubicBezTo>
                    <a:pt x="367" y="323"/>
                    <a:pt x="368" y="319"/>
                    <a:pt x="369" y="314"/>
                  </a:cubicBezTo>
                  <a:cubicBezTo>
                    <a:pt x="354" y="297"/>
                    <a:pt x="332" y="277"/>
                    <a:pt x="327" y="260"/>
                  </a:cubicBezTo>
                  <a:cubicBezTo>
                    <a:pt x="322" y="240"/>
                    <a:pt x="325" y="213"/>
                    <a:pt x="331" y="192"/>
                  </a:cubicBezTo>
                  <a:cubicBezTo>
                    <a:pt x="345" y="206"/>
                    <a:pt x="364" y="232"/>
                    <a:pt x="369" y="252"/>
                  </a:cubicBezTo>
                  <a:cubicBezTo>
                    <a:pt x="372" y="264"/>
                    <a:pt x="372" y="280"/>
                    <a:pt x="373" y="295"/>
                  </a:cubicBezTo>
                  <a:cubicBezTo>
                    <a:pt x="374" y="290"/>
                    <a:pt x="375" y="285"/>
                    <a:pt x="375" y="280"/>
                  </a:cubicBezTo>
                  <a:cubicBezTo>
                    <a:pt x="378" y="255"/>
                    <a:pt x="379" y="231"/>
                    <a:pt x="377" y="206"/>
                  </a:cubicBezTo>
                  <a:cubicBezTo>
                    <a:pt x="359" y="192"/>
                    <a:pt x="332" y="176"/>
                    <a:pt x="324" y="160"/>
                  </a:cubicBezTo>
                  <a:cubicBezTo>
                    <a:pt x="315" y="143"/>
                    <a:pt x="312" y="116"/>
                    <a:pt x="313" y="95"/>
                  </a:cubicBezTo>
                  <a:cubicBezTo>
                    <a:pt x="329" y="106"/>
                    <a:pt x="352" y="126"/>
                    <a:pt x="361" y="144"/>
                  </a:cubicBezTo>
                  <a:cubicBezTo>
                    <a:pt x="368" y="157"/>
                    <a:pt x="371" y="178"/>
                    <a:pt x="376" y="195"/>
                  </a:cubicBezTo>
                  <a:cubicBezTo>
                    <a:pt x="375" y="191"/>
                    <a:pt x="375" y="187"/>
                    <a:pt x="374" y="183"/>
                  </a:cubicBezTo>
                  <a:cubicBezTo>
                    <a:pt x="371" y="154"/>
                    <a:pt x="365" y="125"/>
                    <a:pt x="356" y="97"/>
                  </a:cubicBezTo>
                  <a:cubicBezTo>
                    <a:pt x="340" y="90"/>
                    <a:pt x="327" y="77"/>
                    <a:pt x="320" y="59"/>
                  </a:cubicBezTo>
                  <a:cubicBezTo>
                    <a:pt x="313" y="41"/>
                    <a:pt x="314" y="21"/>
                    <a:pt x="319" y="0"/>
                  </a:cubicBezTo>
                  <a:cubicBezTo>
                    <a:pt x="335" y="10"/>
                    <a:pt x="352" y="25"/>
                    <a:pt x="359" y="44"/>
                  </a:cubicBezTo>
                  <a:cubicBezTo>
                    <a:pt x="366" y="61"/>
                    <a:pt x="366" y="80"/>
                    <a:pt x="359" y="96"/>
                  </a:cubicBezTo>
                  <a:cubicBezTo>
                    <a:pt x="364" y="108"/>
                    <a:pt x="368" y="121"/>
                    <a:pt x="372" y="134"/>
                  </a:cubicBezTo>
                  <a:cubicBezTo>
                    <a:pt x="374" y="143"/>
                    <a:pt x="376" y="152"/>
                    <a:pt x="378" y="161"/>
                  </a:cubicBezTo>
                  <a:cubicBezTo>
                    <a:pt x="377" y="145"/>
                    <a:pt x="374" y="126"/>
                    <a:pt x="376" y="113"/>
                  </a:cubicBezTo>
                  <a:cubicBezTo>
                    <a:pt x="379" y="93"/>
                    <a:pt x="394" y="66"/>
                    <a:pt x="406" y="51"/>
                  </a:cubicBezTo>
                  <a:cubicBezTo>
                    <a:pt x="414" y="71"/>
                    <a:pt x="420" y="96"/>
                    <a:pt x="417" y="116"/>
                  </a:cubicBezTo>
                  <a:cubicBezTo>
                    <a:pt x="414" y="134"/>
                    <a:pt x="393" y="158"/>
                    <a:pt x="381" y="177"/>
                  </a:cubicBezTo>
                  <a:cubicBezTo>
                    <a:pt x="381" y="178"/>
                    <a:pt x="382" y="180"/>
                    <a:pt x="382" y="182"/>
                  </a:cubicBezTo>
                  <a:cubicBezTo>
                    <a:pt x="386" y="207"/>
                    <a:pt x="387" y="232"/>
                    <a:pt x="386" y="258"/>
                  </a:cubicBezTo>
                  <a:cubicBezTo>
                    <a:pt x="390" y="239"/>
                    <a:pt x="391" y="214"/>
                    <a:pt x="397" y="198"/>
                  </a:cubicBezTo>
                  <a:cubicBezTo>
                    <a:pt x="404" y="179"/>
                    <a:pt x="426" y="155"/>
                    <a:pt x="441" y="143"/>
                  </a:cubicBezTo>
                  <a:cubicBezTo>
                    <a:pt x="445" y="164"/>
                    <a:pt x="445" y="192"/>
                    <a:pt x="438" y="211"/>
                  </a:cubicBezTo>
                  <a:cubicBezTo>
                    <a:pt x="431" y="229"/>
                    <a:pt x="402" y="249"/>
                    <a:pt x="386" y="266"/>
                  </a:cubicBezTo>
                  <a:cubicBezTo>
                    <a:pt x="386" y="271"/>
                    <a:pt x="385" y="276"/>
                    <a:pt x="385" y="281"/>
                  </a:cubicBezTo>
                  <a:cubicBezTo>
                    <a:pt x="383" y="296"/>
                    <a:pt x="380" y="310"/>
                    <a:pt x="377" y="324"/>
                  </a:cubicBezTo>
                  <a:cubicBezTo>
                    <a:pt x="382" y="313"/>
                    <a:pt x="388" y="301"/>
                    <a:pt x="395" y="293"/>
                  </a:cubicBezTo>
                  <a:cubicBezTo>
                    <a:pt x="408" y="276"/>
                    <a:pt x="436" y="259"/>
                    <a:pt x="456" y="252"/>
                  </a:cubicBezTo>
                  <a:cubicBezTo>
                    <a:pt x="453" y="275"/>
                    <a:pt x="444" y="301"/>
                    <a:pt x="430" y="318"/>
                  </a:cubicBezTo>
                  <a:cubicBezTo>
                    <a:pt x="419" y="333"/>
                    <a:pt x="389" y="343"/>
                    <a:pt x="367" y="353"/>
                  </a:cubicBezTo>
                  <a:cubicBezTo>
                    <a:pt x="367" y="353"/>
                    <a:pt x="367" y="353"/>
                    <a:pt x="367" y="354"/>
                  </a:cubicBezTo>
                  <a:cubicBezTo>
                    <a:pt x="365" y="358"/>
                    <a:pt x="364" y="361"/>
                    <a:pt x="362" y="365"/>
                  </a:cubicBezTo>
                  <a:cubicBezTo>
                    <a:pt x="360" y="369"/>
                    <a:pt x="358" y="373"/>
                    <a:pt x="357" y="376"/>
                  </a:cubicBezTo>
                  <a:cubicBezTo>
                    <a:pt x="351" y="388"/>
                    <a:pt x="344" y="399"/>
                    <a:pt x="337" y="410"/>
                  </a:cubicBezTo>
                  <a:cubicBezTo>
                    <a:pt x="347" y="399"/>
                    <a:pt x="357" y="388"/>
                    <a:pt x="367" y="381"/>
                  </a:cubicBezTo>
                  <a:cubicBezTo>
                    <a:pt x="385" y="369"/>
                    <a:pt x="418" y="361"/>
                    <a:pt x="439" y="359"/>
                  </a:cubicBezTo>
                  <a:cubicBezTo>
                    <a:pt x="430" y="381"/>
                    <a:pt x="413" y="405"/>
                    <a:pt x="395" y="417"/>
                  </a:cubicBezTo>
                  <a:cubicBezTo>
                    <a:pt x="378" y="428"/>
                    <a:pt x="345" y="429"/>
                    <a:pt x="320" y="433"/>
                  </a:cubicBezTo>
                  <a:cubicBezTo>
                    <a:pt x="314" y="442"/>
                    <a:pt x="307" y="450"/>
                    <a:pt x="299" y="458"/>
                  </a:cubicBezTo>
                  <a:cubicBezTo>
                    <a:pt x="292" y="465"/>
                    <a:pt x="284" y="472"/>
                    <a:pt x="277" y="478"/>
                  </a:cubicBezTo>
                  <a:cubicBezTo>
                    <a:pt x="290" y="471"/>
                    <a:pt x="304" y="463"/>
                    <a:pt x="315" y="460"/>
                  </a:cubicBezTo>
                  <a:cubicBezTo>
                    <a:pt x="337" y="454"/>
                    <a:pt x="370" y="457"/>
                    <a:pt x="391" y="462"/>
                  </a:cubicBezTo>
                  <a:cubicBezTo>
                    <a:pt x="375" y="479"/>
                    <a:pt x="351" y="497"/>
                    <a:pt x="330" y="503"/>
                  </a:cubicBezTo>
                  <a:cubicBezTo>
                    <a:pt x="312" y="508"/>
                    <a:pt x="280" y="498"/>
                    <a:pt x="256" y="494"/>
                  </a:cubicBezTo>
                  <a:cubicBezTo>
                    <a:pt x="245" y="502"/>
                    <a:pt x="233" y="510"/>
                    <a:pt x="221" y="517"/>
                  </a:cubicBezTo>
                  <a:cubicBezTo>
                    <a:pt x="223" y="517"/>
                    <a:pt x="225" y="516"/>
                    <a:pt x="228" y="516"/>
                  </a:cubicBezTo>
                  <a:cubicBezTo>
                    <a:pt x="247" y="514"/>
                    <a:pt x="277" y="523"/>
                    <a:pt x="294" y="531"/>
                  </a:cubicBezTo>
                  <a:cubicBezTo>
                    <a:pt x="277" y="543"/>
                    <a:pt x="253" y="555"/>
                    <a:pt x="233" y="556"/>
                  </a:cubicBezTo>
                  <a:cubicBezTo>
                    <a:pt x="218" y="558"/>
                    <a:pt x="196" y="547"/>
                    <a:pt x="177" y="539"/>
                  </a:cubicBezTo>
                  <a:cubicBezTo>
                    <a:pt x="161" y="546"/>
                    <a:pt x="145" y="552"/>
                    <a:pt x="129" y="558"/>
                  </a:cubicBezTo>
                  <a:cubicBezTo>
                    <a:pt x="113" y="564"/>
                    <a:pt x="98" y="569"/>
                    <a:pt x="83" y="575"/>
                  </a:cubicBezTo>
                  <a:cubicBezTo>
                    <a:pt x="75" y="578"/>
                    <a:pt x="68" y="581"/>
                    <a:pt x="61" y="584"/>
                  </a:cubicBezTo>
                  <a:cubicBezTo>
                    <a:pt x="59" y="585"/>
                    <a:pt x="57" y="586"/>
                    <a:pt x="56" y="587"/>
                  </a:cubicBezTo>
                  <a:cubicBezTo>
                    <a:pt x="54" y="588"/>
                    <a:pt x="52" y="589"/>
                    <a:pt x="50" y="590"/>
                  </a:cubicBezTo>
                  <a:cubicBezTo>
                    <a:pt x="47" y="592"/>
                    <a:pt x="44" y="594"/>
                    <a:pt x="40" y="596"/>
                  </a:cubicBezTo>
                  <a:cubicBezTo>
                    <a:pt x="27" y="604"/>
                    <a:pt x="16" y="614"/>
                    <a:pt x="6" y="626"/>
                  </a:cubicBezTo>
                  <a:cubicBezTo>
                    <a:pt x="5" y="627"/>
                    <a:pt x="4" y="628"/>
                    <a:pt x="4" y="629"/>
                  </a:cubicBezTo>
                  <a:cubicBezTo>
                    <a:pt x="0" y="605"/>
                    <a:pt x="0" y="605"/>
                    <a:pt x="0" y="605"/>
                  </a:cubicBezTo>
                  <a:cubicBezTo>
                    <a:pt x="9" y="596"/>
                    <a:pt x="20" y="587"/>
                    <a:pt x="31" y="580"/>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0" name="出自【趣你的PPT】(微信:qunideppt)：最优质的PPT资源库"/>
            <p:cNvSpPr/>
            <p:nvPr/>
          </p:nvSpPr>
          <p:spPr bwMode="auto">
            <a:xfrm>
              <a:off x="3162301" y="1711326"/>
              <a:ext cx="558800" cy="771525"/>
            </a:xfrm>
            <a:custGeom>
              <a:avLst/>
              <a:gdLst>
                <a:gd name="T0" fmla="*/ 414 w 455"/>
                <a:gd name="T1" fmla="*/ 574 h 629"/>
                <a:gd name="T2" fmla="*/ 402 w 455"/>
                <a:gd name="T3" fmla="*/ 568 h 629"/>
                <a:gd name="T4" fmla="*/ 332 w 455"/>
                <a:gd name="T5" fmla="*/ 543 h 629"/>
                <a:gd name="T6" fmla="*/ 289 w 455"/>
                <a:gd name="T7" fmla="*/ 485 h 629"/>
                <a:gd name="T8" fmla="*/ 263 w 455"/>
                <a:gd name="T9" fmla="*/ 511 h 629"/>
                <a:gd name="T10" fmla="*/ 243 w 455"/>
                <a:gd name="T11" fmla="*/ 505 h 629"/>
                <a:gd name="T12" fmla="*/ 219 w 455"/>
                <a:gd name="T13" fmla="*/ 423 h 629"/>
                <a:gd name="T14" fmla="*/ 181 w 455"/>
                <a:gd name="T15" fmla="*/ 442 h 629"/>
                <a:gd name="T16" fmla="*/ 166 w 455"/>
                <a:gd name="T17" fmla="*/ 448 h 629"/>
                <a:gd name="T18" fmla="*/ 158 w 455"/>
                <a:gd name="T19" fmla="*/ 353 h 629"/>
                <a:gd name="T20" fmla="*/ 116 w 455"/>
                <a:gd name="T21" fmla="*/ 360 h 629"/>
                <a:gd name="T22" fmla="*/ 109 w 455"/>
                <a:gd name="T23" fmla="*/ 371 h 629"/>
                <a:gd name="T24" fmla="*/ 98 w 455"/>
                <a:gd name="T25" fmla="*/ 349 h 629"/>
                <a:gd name="T26" fmla="*/ 87 w 455"/>
                <a:gd name="T27" fmla="*/ 314 h 629"/>
                <a:gd name="T28" fmla="*/ 124 w 455"/>
                <a:gd name="T29" fmla="*/ 192 h 629"/>
                <a:gd name="T30" fmla="*/ 82 w 455"/>
                <a:gd name="T31" fmla="*/ 295 h 629"/>
                <a:gd name="T32" fmla="*/ 79 w 455"/>
                <a:gd name="T33" fmla="*/ 206 h 629"/>
                <a:gd name="T34" fmla="*/ 142 w 455"/>
                <a:gd name="T35" fmla="*/ 95 h 629"/>
                <a:gd name="T36" fmla="*/ 80 w 455"/>
                <a:gd name="T37" fmla="*/ 195 h 629"/>
                <a:gd name="T38" fmla="*/ 99 w 455"/>
                <a:gd name="T39" fmla="*/ 97 h 629"/>
                <a:gd name="T40" fmla="*/ 136 w 455"/>
                <a:gd name="T41" fmla="*/ 0 h 629"/>
                <a:gd name="T42" fmla="*/ 96 w 455"/>
                <a:gd name="T43" fmla="*/ 96 h 629"/>
                <a:gd name="T44" fmla="*/ 77 w 455"/>
                <a:gd name="T45" fmla="*/ 161 h 629"/>
                <a:gd name="T46" fmla="*/ 50 w 455"/>
                <a:gd name="T47" fmla="*/ 51 h 629"/>
                <a:gd name="T48" fmla="*/ 74 w 455"/>
                <a:gd name="T49" fmla="*/ 177 h 629"/>
                <a:gd name="T50" fmla="*/ 69 w 455"/>
                <a:gd name="T51" fmla="*/ 258 h 629"/>
                <a:gd name="T52" fmla="*/ 14 w 455"/>
                <a:gd name="T53" fmla="*/ 143 h 629"/>
                <a:gd name="T54" fmla="*/ 69 w 455"/>
                <a:gd name="T55" fmla="*/ 266 h 629"/>
                <a:gd name="T56" fmla="*/ 79 w 455"/>
                <a:gd name="T57" fmla="*/ 324 h 629"/>
                <a:gd name="T58" fmla="*/ 0 w 455"/>
                <a:gd name="T59" fmla="*/ 252 h 629"/>
                <a:gd name="T60" fmla="*/ 88 w 455"/>
                <a:gd name="T61" fmla="*/ 353 h 629"/>
                <a:gd name="T62" fmla="*/ 93 w 455"/>
                <a:gd name="T63" fmla="*/ 365 h 629"/>
                <a:gd name="T64" fmla="*/ 118 w 455"/>
                <a:gd name="T65" fmla="*/ 410 h 629"/>
                <a:gd name="T66" fmla="*/ 16 w 455"/>
                <a:gd name="T67" fmla="*/ 359 h 629"/>
                <a:gd name="T68" fmla="*/ 135 w 455"/>
                <a:gd name="T69" fmla="*/ 433 h 629"/>
                <a:gd name="T70" fmla="*/ 179 w 455"/>
                <a:gd name="T71" fmla="*/ 478 h 629"/>
                <a:gd name="T72" fmla="*/ 64 w 455"/>
                <a:gd name="T73" fmla="*/ 462 h 629"/>
                <a:gd name="T74" fmla="*/ 199 w 455"/>
                <a:gd name="T75" fmla="*/ 494 h 629"/>
                <a:gd name="T76" fmla="*/ 228 w 455"/>
                <a:gd name="T77" fmla="*/ 516 h 629"/>
                <a:gd name="T78" fmla="*/ 222 w 455"/>
                <a:gd name="T79" fmla="*/ 556 h 629"/>
                <a:gd name="T80" fmla="*/ 327 w 455"/>
                <a:gd name="T81" fmla="*/ 558 h 629"/>
                <a:gd name="T82" fmla="*/ 395 w 455"/>
                <a:gd name="T83" fmla="*/ 584 h 629"/>
                <a:gd name="T84" fmla="*/ 405 w 455"/>
                <a:gd name="T85" fmla="*/ 590 h 629"/>
                <a:gd name="T86" fmla="*/ 449 w 455"/>
                <a:gd name="T87" fmla="*/ 626 h 629"/>
                <a:gd name="T88" fmla="*/ 455 w 455"/>
                <a:gd name="T89" fmla="*/ 60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5" h="629">
                  <a:moveTo>
                    <a:pt x="425" y="580"/>
                  </a:moveTo>
                  <a:cubicBezTo>
                    <a:pt x="421" y="578"/>
                    <a:pt x="417" y="576"/>
                    <a:pt x="414" y="574"/>
                  </a:cubicBezTo>
                  <a:cubicBezTo>
                    <a:pt x="412" y="573"/>
                    <a:pt x="410" y="572"/>
                    <a:pt x="408" y="571"/>
                  </a:cubicBezTo>
                  <a:cubicBezTo>
                    <a:pt x="406" y="570"/>
                    <a:pt x="404" y="569"/>
                    <a:pt x="402" y="568"/>
                  </a:cubicBezTo>
                  <a:cubicBezTo>
                    <a:pt x="394" y="565"/>
                    <a:pt x="386" y="562"/>
                    <a:pt x="379" y="559"/>
                  </a:cubicBezTo>
                  <a:cubicBezTo>
                    <a:pt x="363" y="553"/>
                    <a:pt x="348" y="548"/>
                    <a:pt x="332" y="543"/>
                  </a:cubicBezTo>
                  <a:cubicBezTo>
                    <a:pt x="323" y="540"/>
                    <a:pt x="314" y="536"/>
                    <a:pt x="306" y="533"/>
                  </a:cubicBezTo>
                  <a:cubicBezTo>
                    <a:pt x="301" y="515"/>
                    <a:pt x="298" y="495"/>
                    <a:pt x="289" y="485"/>
                  </a:cubicBezTo>
                  <a:cubicBezTo>
                    <a:pt x="277" y="472"/>
                    <a:pt x="257" y="460"/>
                    <a:pt x="239" y="454"/>
                  </a:cubicBezTo>
                  <a:cubicBezTo>
                    <a:pt x="242" y="471"/>
                    <a:pt x="251" y="497"/>
                    <a:pt x="263" y="511"/>
                  </a:cubicBezTo>
                  <a:cubicBezTo>
                    <a:pt x="265" y="513"/>
                    <a:pt x="267" y="516"/>
                    <a:pt x="270" y="518"/>
                  </a:cubicBezTo>
                  <a:cubicBezTo>
                    <a:pt x="261" y="514"/>
                    <a:pt x="252" y="510"/>
                    <a:pt x="243" y="505"/>
                  </a:cubicBezTo>
                  <a:cubicBezTo>
                    <a:pt x="235" y="500"/>
                    <a:pt x="227" y="496"/>
                    <a:pt x="219" y="491"/>
                  </a:cubicBezTo>
                  <a:cubicBezTo>
                    <a:pt x="221" y="468"/>
                    <a:pt x="226" y="439"/>
                    <a:pt x="219" y="423"/>
                  </a:cubicBezTo>
                  <a:cubicBezTo>
                    <a:pt x="211" y="404"/>
                    <a:pt x="193" y="384"/>
                    <a:pt x="175" y="371"/>
                  </a:cubicBezTo>
                  <a:cubicBezTo>
                    <a:pt x="172" y="391"/>
                    <a:pt x="173" y="423"/>
                    <a:pt x="181" y="442"/>
                  </a:cubicBezTo>
                  <a:cubicBezTo>
                    <a:pt x="186" y="454"/>
                    <a:pt x="197" y="469"/>
                    <a:pt x="207" y="482"/>
                  </a:cubicBezTo>
                  <a:cubicBezTo>
                    <a:pt x="192" y="472"/>
                    <a:pt x="178" y="461"/>
                    <a:pt x="166" y="448"/>
                  </a:cubicBezTo>
                  <a:cubicBezTo>
                    <a:pt x="156" y="439"/>
                    <a:pt x="147" y="429"/>
                    <a:pt x="139" y="419"/>
                  </a:cubicBezTo>
                  <a:cubicBezTo>
                    <a:pt x="147" y="397"/>
                    <a:pt x="160" y="370"/>
                    <a:pt x="158" y="353"/>
                  </a:cubicBezTo>
                  <a:cubicBezTo>
                    <a:pt x="156" y="332"/>
                    <a:pt x="143" y="308"/>
                    <a:pt x="130" y="290"/>
                  </a:cubicBezTo>
                  <a:cubicBezTo>
                    <a:pt x="122" y="309"/>
                    <a:pt x="114" y="340"/>
                    <a:pt x="116" y="360"/>
                  </a:cubicBezTo>
                  <a:cubicBezTo>
                    <a:pt x="118" y="373"/>
                    <a:pt x="124" y="390"/>
                    <a:pt x="130" y="406"/>
                  </a:cubicBezTo>
                  <a:cubicBezTo>
                    <a:pt x="122" y="395"/>
                    <a:pt x="115" y="383"/>
                    <a:pt x="109" y="371"/>
                  </a:cubicBezTo>
                  <a:cubicBezTo>
                    <a:pt x="107" y="368"/>
                    <a:pt x="105" y="364"/>
                    <a:pt x="103" y="360"/>
                  </a:cubicBezTo>
                  <a:cubicBezTo>
                    <a:pt x="102" y="357"/>
                    <a:pt x="100" y="353"/>
                    <a:pt x="98" y="349"/>
                  </a:cubicBezTo>
                  <a:cubicBezTo>
                    <a:pt x="95" y="342"/>
                    <a:pt x="92" y="335"/>
                    <a:pt x="90" y="327"/>
                  </a:cubicBezTo>
                  <a:cubicBezTo>
                    <a:pt x="89" y="323"/>
                    <a:pt x="88" y="319"/>
                    <a:pt x="87" y="314"/>
                  </a:cubicBezTo>
                  <a:cubicBezTo>
                    <a:pt x="101" y="297"/>
                    <a:pt x="123" y="277"/>
                    <a:pt x="128" y="260"/>
                  </a:cubicBezTo>
                  <a:cubicBezTo>
                    <a:pt x="133" y="240"/>
                    <a:pt x="131" y="213"/>
                    <a:pt x="124" y="192"/>
                  </a:cubicBezTo>
                  <a:cubicBezTo>
                    <a:pt x="110" y="206"/>
                    <a:pt x="92" y="232"/>
                    <a:pt x="86" y="252"/>
                  </a:cubicBezTo>
                  <a:cubicBezTo>
                    <a:pt x="83" y="264"/>
                    <a:pt x="83" y="280"/>
                    <a:pt x="82" y="295"/>
                  </a:cubicBezTo>
                  <a:cubicBezTo>
                    <a:pt x="81" y="290"/>
                    <a:pt x="81" y="285"/>
                    <a:pt x="80" y="280"/>
                  </a:cubicBezTo>
                  <a:cubicBezTo>
                    <a:pt x="77" y="255"/>
                    <a:pt x="77" y="231"/>
                    <a:pt x="79" y="206"/>
                  </a:cubicBezTo>
                  <a:cubicBezTo>
                    <a:pt x="96" y="192"/>
                    <a:pt x="124" y="176"/>
                    <a:pt x="132" y="160"/>
                  </a:cubicBezTo>
                  <a:cubicBezTo>
                    <a:pt x="141" y="143"/>
                    <a:pt x="144" y="116"/>
                    <a:pt x="142" y="95"/>
                  </a:cubicBezTo>
                  <a:cubicBezTo>
                    <a:pt x="126" y="106"/>
                    <a:pt x="103" y="126"/>
                    <a:pt x="94" y="144"/>
                  </a:cubicBezTo>
                  <a:cubicBezTo>
                    <a:pt x="88" y="157"/>
                    <a:pt x="84" y="178"/>
                    <a:pt x="80" y="195"/>
                  </a:cubicBezTo>
                  <a:cubicBezTo>
                    <a:pt x="80" y="191"/>
                    <a:pt x="80" y="187"/>
                    <a:pt x="81" y="183"/>
                  </a:cubicBezTo>
                  <a:cubicBezTo>
                    <a:pt x="85" y="154"/>
                    <a:pt x="91" y="125"/>
                    <a:pt x="99" y="97"/>
                  </a:cubicBezTo>
                  <a:cubicBezTo>
                    <a:pt x="115" y="90"/>
                    <a:pt x="128" y="77"/>
                    <a:pt x="135" y="59"/>
                  </a:cubicBezTo>
                  <a:cubicBezTo>
                    <a:pt x="142" y="41"/>
                    <a:pt x="141" y="21"/>
                    <a:pt x="136" y="0"/>
                  </a:cubicBezTo>
                  <a:cubicBezTo>
                    <a:pt x="120" y="10"/>
                    <a:pt x="104" y="25"/>
                    <a:pt x="96" y="44"/>
                  </a:cubicBezTo>
                  <a:cubicBezTo>
                    <a:pt x="89" y="61"/>
                    <a:pt x="90" y="80"/>
                    <a:pt x="96" y="96"/>
                  </a:cubicBezTo>
                  <a:cubicBezTo>
                    <a:pt x="91" y="108"/>
                    <a:pt x="87" y="121"/>
                    <a:pt x="84" y="134"/>
                  </a:cubicBezTo>
                  <a:cubicBezTo>
                    <a:pt x="81" y="143"/>
                    <a:pt x="79" y="152"/>
                    <a:pt x="77" y="161"/>
                  </a:cubicBezTo>
                  <a:cubicBezTo>
                    <a:pt x="78" y="145"/>
                    <a:pt x="81" y="126"/>
                    <a:pt x="79" y="113"/>
                  </a:cubicBezTo>
                  <a:cubicBezTo>
                    <a:pt x="76" y="93"/>
                    <a:pt x="61" y="66"/>
                    <a:pt x="50" y="51"/>
                  </a:cubicBezTo>
                  <a:cubicBezTo>
                    <a:pt x="41" y="71"/>
                    <a:pt x="36" y="96"/>
                    <a:pt x="38" y="116"/>
                  </a:cubicBezTo>
                  <a:cubicBezTo>
                    <a:pt x="41" y="134"/>
                    <a:pt x="62" y="158"/>
                    <a:pt x="74" y="177"/>
                  </a:cubicBezTo>
                  <a:cubicBezTo>
                    <a:pt x="74" y="178"/>
                    <a:pt x="74" y="180"/>
                    <a:pt x="73" y="182"/>
                  </a:cubicBezTo>
                  <a:cubicBezTo>
                    <a:pt x="70" y="207"/>
                    <a:pt x="68" y="232"/>
                    <a:pt x="69" y="258"/>
                  </a:cubicBezTo>
                  <a:cubicBezTo>
                    <a:pt x="65" y="239"/>
                    <a:pt x="64" y="214"/>
                    <a:pt x="58" y="198"/>
                  </a:cubicBezTo>
                  <a:cubicBezTo>
                    <a:pt x="51" y="179"/>
                    <a:pt x="30" y="155"/>
                    <a:pt x="14" y="143"/>
                  </a:cubicBezTo>
                  <a:cubicBezTo>
                    <a:pt x="10" y="164"/>
                    <a:pt x="10" y="192"/>
                    <a:pt x="18" y="211"/>
                  </a:cubicBezTo>
                  <a:cubicBezTo>
                    <a:pt x="25" y="229"/>
                    <a:pt x="53" y="249"/>
                    <a:pt x="69" y="266"/>
                  </a:cubicBezTo>
                  <a:cubicBezTo>
                    <a:pt x="70" y="271"/>
                    <a:pt x="70" y="276"/>
                    <a:pt x="71" y="281"/>
                  </a:cubicBezTo>
                  <a:cubicBezTo>
                    <a:pt x="72" y="296"/>
                    <a:pt x="75" y="310"/>
                    <a:pt x="79" y="324"/>
                  </a:cubicBezTo>
                  <a:cubicBezTo>
                    <a:pt x="73" y="313"/>
                    <a:pt x="67" y="301"/>
                    <a:pt x="61" y="293"/>
                  </a:cubicBezTo>
                  <a:cubicBezTo>
                    <a:pt x="47" y="276"/>
                    <a:pt x="19" y="259"/>
                    <a:pt x="0" y="252"/>
                  </a:cubicBezTo>
                  <a:cubicBezTo>
                    <a:pt x="2" y="275"/>
                    <a:pt x="12" y="301"/>
                    <a:pt x="25" y="318"/>
                  </a:cubicBezTo>
                  <a:cubicBezTo>
                    <a:pt x="37" y="333"/>
                    <a:pt x="67" y="343"/>
                    <a:pt x="88" y="353"/>
                  </a:cubicBezTo>
                  <a:cubicBezTo>
                    <a:pt x="88" y="353"/>
                    <a:pt x="88" y="353"/>
                    <a:pt x="88" y="354"/>
                  </a:cubicBezTo>
                  <a:cubicBezTo>
                    <a:pt x="90" y="358"/>
                    <a:pt x="92" y="361"/>
                    <a:pt x="93" y="365"/>
                  </a:cubicBezTo>
                  <a:cubicBezTo>
                    <a:pt x="95" y="369"/>
                    <a:pt x="97" y="373"/>
                    <a:pt x="99" y="376"/>
                  </a:cubicBezTo>
                  <a:cubicBezTo>
                    <a:pt x="104" y="388"/>
                    <a:pt x="111" y="399"/>
                    <a:pt x="118" y="410"/>
                  </a:cubicBezTo>
                  <a:cubicBezTo>
                    <a:pt x="108" y="399"/>
                    <a:pt x="98" y="388"/>
                    <a:pt x="89" y="381"/>
                  </a:cubicBezTo>
                  <a:cubicBezTo>
                    <a:pt x="70" y="369"/>
                    <a:pt x="37" y="361"/>
                    <a:pt x="16" y="359"/>
                  </a:cubicBezTo>
                  <a:cubicBezTo>
                    <a:pt x="26" y="381"/>
                    <a:pt x="43" y="405"/>
                    <a:pt x="61" y="417"/>
                  </a:cubicBezTo>
                  <a:cubicBezTo>
                    <a:pt x="77" y="428"/>
                    <a:pt x="111" y="429"/>
                    <a:pt x="135" y="433"/>
                  </a:cubicBezTo>
                  <a:cubicBezTo>
                    <a:pt x="142" y="442"/>
                    <a:pt x="149" y="450"/>
                    <a:pt x="156" y="458"/>
                  </a:cubicBezTo>
                  <a:cubicBezTo>
                    <a:pt x="163" y="465"/>
                    <a:pt x="171" y="472"/>
                    <a:pt x="179" y="478"/>
                  </a:cubicBezTo>
                  <a:cubicBezTo>
                    <a:pt x="165" y="471"/>
                    <a:pt x="152" y="463"/>
                    <a:pt x="140" y="460"/>
                  </a:cubicBezTo>
                  <a:cubicBezTo>
                    <a:pt x="119" y="454"/>
                    <a:pt x="85" y="457"/>
                    <a:pt x="64" y="462"/>
                  </a:cubicBezTo>
                  <a:cubicBezTo>
                    <a:pt x="80" y="479"/>
                    <a:pt x="104" y="497"/>
                    <a:pt x="125" y="503"/>
                  </a:cubicBezTo>
                  <a:cubicBezTo>
                    <a:pt x="144" y="508"/>
                    <a:pt x="175" y="498"/>
                    <a:pt x="199" y="494"/>
                  </a:cubicBezTo>
                  <a:cubicBezTo>
                    <a:pt x="210" y="502"/>
                    <a:pt x="222" y="510"/>
                    <a:pt x="235" y="517"/>
                  </a:cubicBezTo>
                  <a:cubicBezTo>
                    <a:pt x="232" y="517"/>
                    <a:pt x="230" y="516"/>
                    <a:pt x="228" y="516"/>
                  </a:cubicBezTo>
                  <a:cubicBezTo>
                    <a:pt x="208" y="514"/>
                    <a:pt x="179" y="523"/>
                    <a:pt x="161" y="531"/>
                  </a:cubicBezTo>
                  <a:cubicBezTo>
                    <a:pt x="178" y="543"/>
                    <a:pt x="202" y="555"/>
                    <a:pt x="222" y="556"/>
                  </a:cubicBezTo>
                  <a:cubicBezTo>
                    <a:pt x="237" y="558"/>
                    <a:pt x="260" y="547"/>
                    <a:pt x="279" y="539"/>
                  </a:cubicBezTo>
                  <a:cubicBezTo>
                    <a:pt x="295" y="546"/>
                    <a:pt x="311" y="552"/>
                    <a:pt x="327" y="558"/>
                  </a:cubicBezTo>
                  <a:cubicBezTo>
                    <a:pt x="342" y="564"/>
                    <a:pt x="357" y="569"/>
                    <a:pt x="373" y="575"/>
                  </a:cubicBezTo>
                  <a:cubicBezTo>
                    <a:pt x="380" y="578"/>
                    <a:pt x="388" y="581"/>
                    <a:pt x="395" y="584"/>
                  </a:cubicBezTo>
                  <a:cubicBezTo>
                    <a:pt x="396" y="585"/>
                    <a:pt x="398" y="586"/>
                    <a:pt x="400" y="587"/>
                  </a:cubicBezTo>
                  <a:cubicBezTo>
                    <a:pt x="401" y="588"/>
                    <a:pt x="403" y="589"/>
                    <a:pt x="405" y="590"/>
                  </a:cubicBezTo>
                  <a:cubicBezTo>
                    <a:pt x="408" y="592"/>
                    <a:pt x="412" y="594"/>
                    <a:pt x="415" y="596"/>
                  </a:cubicBezTo>
                  <a:cubicBezTo>
                    <a:pt x="428" y="604"/>
                    <a:pt x="440" y="614"/>
                    <a:pt x="449" y="626"/>
                  </a:cubicBezTo>
                  <a:cubicBezTo>
                    <a:pt x="450" y="627"/>
                    <a:pt x="451" y="628"/>
                    <a:pt x="452" y="629"/>
                  </a:cubicBezTo>
                  <a:cubicBezTo>
                    <a:pt x="455" y="605"/>
                    <a:pt x="455" y="605"/>
                    <a:pt x="455" y="605"/>
                  </a:cubicBezTo>
                  <a:cubicBezTo>
                    <a:pt x="446" y="596"/>
                    <a:pt x="436" y="587"/>
                    <a:pt x="425" y="580"/>
                  </a:cubicBez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31" name="Group 30出自【趣你的PPT】(微信:qunideppt)：最优质的PPT资源库"/>
          <p:cNvGrpSpPr/>
          <p:nvPr/>
        </p:nvGrpSpPr>
        <p:grpSpPr>
          <a:xfrm>
            <a:off x="6276179" y="1603611"/>
            <a:ext cx="563716" cy="947139"/>
            <a:chOff x="4929188" y="1268413"/>
            <a:chExt cx="1489075" cy="2501901"/>
          </a:xfrm>
        </p:grpSpPr>
        <p:sp>
          <p:nvSpPr>
            <p:cNvPr id="32" name="出自【趣你的PPT】(微信:qunideppt)：最优质的PPT资源库"/>
            <p:cNvSpPr/>
            <p:nvPr/>
          </p:nvSpPr>
          <p:spPr bwMode="auto">
            <a:xfrm>
              <a:off x="5799138" y="1268413"/>
              <a:ext cx="550863" cy="754063"/>
            </a:xfrm>
            <a:custGeom>
              <a:avLst/>
              <a:gdLst>
                <a:gd name="T0" fmla="*/ 0 w 347"/>
                <a:gd name="T1" fmla="*/ 475 h 475"/>
                <a:gd name="T2" fmla="*/ 150 w 347"/>
                <a:gd name="T3" fmla="*/ 475 h 475"/>
                <a:gd name="T4" fmla="*/ 347 w 347"/>
                <a:gd name="T5" fmla="*/ 0 h 475"/>
                <a:gd name="T6" fmla="*/ 197 w 347"/>
                <a:gd name="T7" fmla="*/ 0 h 475"/>
                <a:gd name="T8" fmla="*/ 0 w 347"/>
                <a:gd name="T9" fmla="*/ 475 h 475"/>
              </a:gdLst>
              <a:ahLst/>
              <a:cxnLst>
                <a:cxn ang="0">
                  <a:pos x="T0" y="T1"/>
                </a:cxn>
                <a:cxn ang="0">
                  <a:pos x="T2" y="T3"/>
                </a:cxn>
                <a:cxn ang="0">
                  <a:pos x="T4" y="T5"/>
                </a:cxn>
                <a:cxn ang="0">
                  <a:pos x="T6" y="T7"/>
                </a:cxn>
                <a:cxn ang="0">
                  <a:pos x="T8" y="T9"/>
                </a:cxn>
              </a:cxnLst>
              <a:rect l="0" t="0" r="r" b="b"/>
              <a:pathLst>
                <a:path w="347" h="475">
                  <a:moveTo>
                    <a:pt x="0" y="475"/>
                  </a:moveTo>
                  <a:lnTo>
                    <a:pt x="150" y="475"/>
                  </a:lnTo>
                  <a:lnTo>
                    <a:pt x="347" y="0"/>
                  </a:lnTo>
                  <a:lnTo>
                    <a:pt x="197" y="0"/>
                  </a:lnTo>
                  <a:lnTo>
                    <a:pt x="0" y="475"/>
                  </a:lnTo>
                  <a:close/>
                </a:path>
              </a:pathLst>
            </a:custGeom>
            <a:solidFill>
              <a:srgbClr val="DC3F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3" name="出自【趣你的PPT】(微信:qunideppt)：最优质的PPT资源库"/>
            <p:cNvSpPr/>
            <p:nvPr/>
          </p:nvSpPr>
          <p:spPr bwMode="auto">
            <a:xfrm>
              <a:off x="5561013" y="1268413"/>
              <a:ext cx="550863" cy="754063"/>
            </a:xfrm>
            <a:custGeom>
              <a:avLst/>
              <a:gdLst>
                <a:gd name="T0" fmla="*/ 0 w 347"/>
                <a:gd name="T1" fmla="*/ 475 h 475"/>
                <a:gd name="T2" fmla="*/ 150 w 347"/>
                <a:gd name="T3" fmla="*/ 475 h 475"/>
                <a:gd name="T4" fmla="*/ 347 w 347"/>
                <a:gd name="T5" fmla="*/ 0 h 475"/>
                <a:gd name="T6" fmla="*/ 200 w 347"/>
                <a:gd name="T7" fmla="*/ 0 h 475"/>
                <a:gd name="T8" fmla="*/ 0 w 347"/>
                <a:gd name="T9" fmla="*/ 475 h 475"/>
              </a:gdLst>
              <a:ahLst/>
              <a:cxnLst>
                <a:cxn ang="0">
                  <a:pos x="T0" y="T1"/>
                </a:cxn>
                <a:cxn ang="0">
                  <a:pos x="T2" y="T3"/>
                </a:cxn>
                <a:cxn ang="0">
                  <a:pos x="T4" y="T5"/>
                </a:cxn>
                <a:cxn ang="0">
                  <a:pos x="T6" y="T7"/>
                </a:cxn>
                <a:cxn ang="0">
                  <a:pos x="T8" y="T9"/>
                </a:cxn>
              </a:cxnLst>
              <a:rect l="0" t="0" r="r" b="b"/>
              <a:pathLst>
                <a:path w="347" h="475">
                  <a:moveTo>
                    <a:pt x="0" y="475"/>
                  </a:moveTo>
                  <a:lnTo>
                    <a:pt x="150" y="475"/>
                  </a:lnTo>
                  <a:lnTo>
                    <a:pt x="347" y="0"/>
                  </a:lnTo>
                  <a:lnTo>
                    <a:pt x="200" y="0"/>
                  </a:lnTo>
                  <a:lnTo>
                    <a:pt x="0" y="475"/>
                  </a:lnTo>
                  <a:close/>
                </a:path>
              </a:pathLst>
            </a:custGeom>
            <a:solidFill>
              <a:srgbClr val="186E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4" name="出自【趣你的PPT】(微信:qunideppt)：最优质的PPT资源库"/>
            <p:cNvSpPr/>
            <p:nvPr/>
          </p:nvSpPr>
          <p:spPr bwMode="auto">
            <a:xfrm>
              <a:off x="5326063" y="1268413"/>
              <a:ext cx="552450" cy="754063"/>
            </a:xfrm>
            <a:custGeom>
              <a:avLst/>
              <a:gdLst>
                <a:gd name="T0" fmla="*/ 0 w 348"/>
                <a:gd name="T1" fmla="*/ 475 h 475"/>
                <a:gd name="T2" fmla="*/ 148 w 348"/>
                <a:gd name="T3" fmla="*/ 475 h 475"/>
                <a:gd name="T4" fmla="*/ 348 w 348"/>
                <a:gd name="T5" fmla="*/ 0 h 475"/>
                <a:gd name="T6" fmla="*/ 198 w 348"/>
                <a:gd name="T7" fmla="*/ 0 h 475"/>
                <a:gd name="T8" fmla="*/ 0 w 348"/>
                <a:gd name="T9" fmla="*/ 475 h 475"/>
              </a:gdLst>
              <a:ahLst/>
              <a:cxnLst>
                <a:cxn ang="0">
                  <a:pos x="T0" y="T1"/>
                </a:cxn>
                <a:cxn ang="0">
                  <a:pos x="T2" y="T3"/>
                </a:cxn>
                <a:cxn ang="0">
                  <a:pos x="T4" y="T5"/>
                </a:cxn>
                <a:cxn ang="0">
                  <a:pos x="T6" y="T7"/>
                </a:cxn>
                <a:cxn ang="0">
                  <a:pos x="T8" y="T9"/>
                </a:cxn>
              </a:cxnLst>
              <a:rect l="0" t="0" r="r" b="b"/>
              <a:pathLst>
                <a:path w="348" h="475">
                  <a:moveTo>
                    <a:pt x="0" y="475"/>
                  </a:moveTo>
                  <a:lnTo>
                    <a:pt x="148" y="475"/>
                  </a:lnTo>
                  <a:lnTo>
                    <a:pt x="348" y="0"/>
                  </a:lnTo>
                  <a:lnTo>
                    <a:pt x="198" y="0"/>
                  </a:lnTo>
                  <a:lnTo>
                    <a:pt x="0" y="475"/>
                  </a:lnTo>
                  <a:close/>
                </a:path>
              </a:pathLst>
            </a:custGeom>
            <a:solidFill>
              <a:srgbClr val="2B9F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5" name="出自【趣你的PPT】(微信:qunideppt)：最优质的PPT资源库"/>
            <p:cNvSpPr>
              <a:spLocks noEditPoints="1"/>
            </p:cNvSpPr>
            <p:nvPr/>
          </p:nvSpPr>
          <p:spPr bwMode="auto">
            <a:xfrm>
              <a:off x="5246688" y="1951038"/>
              <a:ext cx="858838" cy="146050"/>
            </a:xfrm>
            <a:custGeom>
              <a:avLst/>
              <a:gdLst>
                <a:gd name="T0" fmla="*/ 16 w 227"/>
                <a:gd name="T1" fmla="*/ 39 h 39"/>
                <a:gd name="T2" fmla="*/ 0 w 227"/>
                <a:gd name="T3" fmla="*/ 22 h 39"/>
                <a:gd name="T4" fmla="*/ 0 w 227"/>
                <a:gd name="T5" fmla="*/ 16 h 39"/>
                <a:gd name="T6" fmla="*/ 16 w 227"/>
                <a:gd name="T7" fmla="*/ 0 h 39"/>
                <a:gd name="T8" fmla="*/ 210 w 227"/>
                <a:gd name="T9" fmla="*/ 0 h 39"/>
                <a:gd name="T10" fmla="*/ 227 w 227"/>
                <a:gd name="T11" fmla="*/ 16 h 39"/>
                <a:gd name="T12" fmla="*/ 227 w 227"/>
                <a:gd name="T13" fmla="*/ 22 h 39"/>
                <a:gd name="T14" fmla="*/ 210 w 227"/>
                <a:gd name="T15" fmla="*/ 39 h 39"/>
                <a:gd name="T16" fmla="*/ 16 w 227"/>
                <a:gd name="T17" fmla="*/ 39 h 39"/>
                <a:gd name="T18" fmla="*/ 217 w 227"/>
                <a:gd name="T19" fmla="*/ 16 h 39"/>
                <a:gd name="T20" fmla="*/ 210 w 227"/>
                <a:gd name="T21" fmla="*/ 9 h 39"/>
                <a:gd name="T22" fmla="*/ 16 w 227"/>
                <a:gd name="T23" fmla="*/ 9 h 39"/>
                <a:gd name="T24" fmla="*/ 10 w 227"/>
                <a:gd name="T25" fmla="*/ 16 h 39"/>
                <a:gd name="T26" fmla="*/ 10 w 227"/>
                <a:gd name="T27" fmla="*/ 22 h 39"/>
                <a:gd name="T28" fmla="*/ 16 w 227"/>
                <a:gd name="T29" fmla="*/ 29 h 39"/>
                <a:gd name="T30" fmla="*/ 210 w 227"/>
                <a:gd name="T31" fmla="*/ 29 h 39"/>
                <a:gd name="T32" fmla="*/ 217 w 227"/>
                <a:gd name="T33" fmla="*/ 22 h 39"/>
                <a:gd name="T34" fmla="*/ 217 w 227"/>
                <a:gd name="T35"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7" h="39">
                  <a:moveTo>
                    <a:pt x="16" y="39"/>
                  </a:moveTo>
                  <a:cubicBezTo>
                    <a:pt x="7" y="39"/>
                    <a:pt x="0" y="31"/>
                    <a:pt x="0" y="22"/>
                  </a:cubicBezTo>
                  <a:cubicBezTo>
                    <a:pt x="0" y="16"/>
                    <a:pt x="0" y="16"/>
                    <a:pt x="0" y="16"/>
                  </a:cubicBezTo>
                  <a:cubicBezTo>
                    <a:pt x="0" y="7"/>
                    <a:pt x="7" y="0"/>
                    <a:pt x="16" y="0"/>
                  </a:cubicBezTo>
                  <a:cubicBezTo>
                    <a:pt x="210" y="0"/>
                    <a:pt x="210" y="0"/>
                    <a:pt x="210" y="0"/>
                  </a:cubicBezTo>
                  <a:cubicBezTo>
                    <a:pt x="219" y="0"/>
                    <a:pt x="227" y="7"/>
                    <a:pt x="227" y="16"/>
                  </a:cubicBezTo>
                  <a:cubicBezTo>
                    <a:pt x="227" y="22"/>
                    <a:pt x="227" y="22"/>
                    <a:pt x="227" y="22"/>
                  </a:cubicBezTo>
                  <a:cubicBezTo>
                    <a:pt x="227" y="31"/>
                    <a:pt x="219" y="39"/>
                    <a:pt x="210" y="39"/>
                  </a:cubicBezTo>
                  <a:lnTo>
                    <a:pt x="16" y="39"/>
                  </a:lnTo>
                  <a:close/>
                  <a:moveTo>
                    <a:pt x="217" y="16"/>
                  </a:moveTo>
                  <a:cubicBezTo>
                    <a:pt x="217" y="12"/>
                    <a:pt x="214" y="9"/>
                    <a:pt x="210" y="9"/>
                  </a:cubicBezTo>
                  <a:cubicBezTo>
                    <a:pt x="16" y="9"/>
                    <a:pt x="16" y="9"/>
                    <a:pt x="16" y="9"/>
                  </a:cubicBezTo>
                  <a:cubicBezTo>
                    <a:pt x="12" y="9"/>
                    <a:pt x="10" y="12"/>
                    <a:pt x="10" y="16"/>
                  </a:cubicBezTo>
                  <a:cubicBezTo>
                    <a:pt x="10" y="22"/>
                    <a:pt x="10" y="22"/>
                    <a:pt x="10" y="22"/>
                  </a:cubicBezTo>
                  <a:cubicBezTo>
                    <a:pt x="10" y="26"/>
                    <a:pt x="12" y="29"/>
                    <a:pt x="16" y="29"/>
                  </a:cubicBezTo>
                  <a:cubicBezTo>
                    <a:pt x="210" y="29"/>
                    <a:pt x="210" y="29"/>
                    <a:pt x="210" y="29"/>
                  </a:cubicBezTo>
                  <a:cubicBezTo>
                    <a:pt x="214" y="29"/>
                    <a:pt x="217" y="26"/>
                    <a:pt x="217" y="22"/>
                  </a:cubicBezTo>
                  <a:lnTo>
                    <a:pt x="217" y="16"/>
                  </a:ln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6" name="出自【趣你的PPT】(微信:qunideppt)：最优质的PPT资源库"/>
            <p:cNvSpPr>
              <a:spLocks noEditPoints="1"/>
            </p:cNvSpPr>
            <p:nvPr/>
          </p:nvSpPr>
          <p:spPr bwMode="auto">
            <a:xfrm>
              <a:off x="5561013" y="2124076"/>
              <a:ext cx="227013" cy="222250"/>
            </a:xfrm>
            <a:custGeom>
              <a:avLst/>
              <a:gdLst>
                <a:gd name="T0" fmla="*/ 30 w 60"/>
                <a:gd name="T1" fmla="*/ 0 h 59"/>
                <a:gd name="T2" fmla="*/ 0 w 60"/>
                <a:gd name="T3" fmla="*/ 29 h 59"/>
                <a:gd name="T4" fmla="*/ 30 w 60"/>
                <a:gd name="T5" fmla="*/ 59 h 59"/>
                <a:gd name="T6" fmla="*/ 60 w 60"/>
                <a:gd name="T7" fmla="*/ 29 h 59"/>
                <a:gd name="T8" fmla="*/ 30 w 60"/>
                <a:gd name="T9" fmla="*/ 0 h 59"/>
                <a:gd name="T10" fmla="*/ 30 w 60"/>
                <a:gd name="T11" fmla="*/ 48 h 59"/>
                <a:gd name="T12" fmla="*/ 11 w 60"/>
                <a:gd name="T13" fmla="*/ 29 h 59"/>
                <a:gd name="T14" fmla="*/ 30 w 60"/>
                <a:gd name="T15" fmla="*/ 10 h 59"/>
                <a:gd name="T16" fmla="*/ 49 w 60"/>
                <a:gd name="T17" fmla="*/ 29 h 59"/>
                <a:gd name="T18" fmla="*/ 30 w 60"/>
                <a:gd name="T19" fmla="*/ 4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59">
                  <a:moveTo>
                    <a:pt x="30" y="0"/>
                  </a:moveTo>
                  <a:cubicBezTo>
                    <a:pt x="14" y="0"/>
                    <a:pt x="0" y="13"/>
                    <a:pt x="0" y="29"/>
                  </a:cubicBezTo>
                  <a:cubicBezTo>
                    <a:pt x="0" y="46"/>
                    <a:pt x="14" y="59"/>
                    <a:pt x="30" y="59"/>
                  </a:cubicBezTo>
                  <a:cubicBezTo>
                    <a:pt x="47" y="59"/>
                    <a:pt x="60" y="46"/>
                    <a:pt x="60" y="29"/>
                  </a:cubicBezTo>
                  <a:cubicBezTo>
                    <a:pt x="60" y="13"/>
                    <a:pt x="47" y="0"/>
                    <a:pt x="30" y="0"/>
                  </a:cubicBezTo>
                  <a:close/>
                  <a:moveTo>
                    <a:pt x="30" y="48"/>
                  </a:moveTo>
                  <a:cubicBezTo>
                    <a:pt x="20" y="48"/>
                    <a:pt x="11" y="40"/>
                    <a:pt x="11" y="29"/>
                  </a:cubicBezTo>
                  <a:cubicBezTo>
                    <a:pt x="11" y="19"/>
                    <a:pt x="20" y="10"/>
                    <a:pt x="30" y="10"/>
                  </a:cubicBezTo>
                  <a:cubicBezTo>
                    <a:pt x="41" y="10"/>
                    <a:pt x="49" y="19"/>
                    <a:pt x="49" y="29"/>
                  </a:cubicBezTo>
                  <a:cubicBezTo>
                    <a:pt x="49" y="40"/>
                    <a:pt x="41" y="48"/>
                    <a:pt x="30" y="48"/>
                  </a:cubicBez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7" name="出自【趣你的PPT】(微信:qunideppt)：最优质的PPT资源库"/>
            <p:cNvSpPr>
              <a:spLocks noChangeArrowheads="1"/>
            </p:cNvSpPr>
            <p:nvPr/>
          </p:nvSpPr>
          <p:spPr bwMode="auto">
            <a:xfrm>
              <a:off x="5632451" y="2041526"/>
              <a:ext cx="87313" cy="168275"/>
            </a:xfrm>
            <a:prstGeom prst="rect">
              <a:avLst/>
            </a:prstGeom>
            <a:solidFill>
              <a:srgbClr val="EE86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8" name="出自【趣你的PPT】(微信:qunideppt)：最优质的PPT资源库"/>
            <p:cNvSpPr>
              <a:spLocks noChangeArrowheads="1"/>
            </p:cNvSpPr>
            <p:nvPr/>
          </p:nvSpPr>
          <p:spPr bwMode="auto">
            <a:xfrm>
              <a:off x="4929188" y="2286001"/>
              <a:ext cx="1489075" cy="1484313"/>
            </a:xfrm>
            <a:prstGeom prst="ellipse">
              <a:avLst/>
            </a:pr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39" name="出自【趣你的PPT】(微信:qunideppt)：最优质的PPT资源库"/>
            <p:cNvSpPr>
              <a:spLocks noChangeArrowheads="1"/>
            </p:cNvSpPr>
            <p:nvPr/>
          </p:nvSpPr>
          <p:spPr bwMode="auto">
            <a:xfrm>
              <a:off x="5024438" y="2376488"/>
              <a:ext cx="1303338" cy="1298575"/>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0" name="出自【趣你的PPT】(微信:qunideppt)：最优质的PPT资源库"/>
            <p:cNvSpPr/>
            <p:nvPr/>
          </p:nvSpPr>
          <p:spPr bwMode="auto">
            <a:xfrm>
              <a:off x="5008563" y="1268413"/>
              <a:ext cx="552450" cy="754063"/>
            </a:xfrm>
            <a:custGeom>
              <a:avLst/>
              <a:gdLst>
                <a:gd name="T0" fmla="*/ 348 w 348"/>
                <a:gd name="T1" fmla="*/ 475 h 475"/>
                <a:gd name="T2" fmla="*/ 198 w 348"/>
                <a:gd name="T3" fmla="*/ 475 h 475"/>
                <a:gd name="T4" fmla="*/ 0 w 348"/>
                <a:gd name="T5" fmla="*/ 0 h 475"/>
                <a:gd name="T6" fmla="*/ 148 w 348"/>
                <a:gd name="T7" fmla="*/ 0 h 475"/>
                <a:gd name="T8" fmla="*/ 348 w 348"/>
                <a:gd name="T9" fmla="*/ 475 h 475"/>
              </a:gdLst>
              <a:ahLst/>
              <a:cxnLst>
                <a:cxn ang="0">
                  <a:pos x="T0" y="T1"/>
                </a:cxn>
                <a:cxn ang="0">
                  <a:pos x="T2" y="T3"/>
                </a:cxn>
                <a:cxn ang="0">
                  <a:pos x="T4" y="T5"/>
                </a:cxn>
                <a:cxn ang="0">
                  <a:pos x="T6" y="T7"/>
                </a:cxn>
                <a:cxn ang="0">
                  <a:pos x="T8" y="T9"/>
                </a:cxn>
              </a:cxnLst>
              <a:rect l="0" t="0" r="r" b="b"/>
              <a:pathLst>
                <a:path w="348" h="475">
                  <a:moveTo>
                    <a:pt x="348" y="475"/>
                  </a:moveTo>
                  <a:lnTo>
                    <a:pt x="198" y="475"/>
                  </a:lnTo>
                  <a:lnTo>
                    <a:pt x="0" y="0"/>
                  </a:lnTo>
                  <a:lnTo>
                    <a:pt x="148" y="0"/>
                  </a:lnTo>
                  <a:lnTo>
                    <a:pt x="348" y="475"/>
                  </a:lnTo>
                  <a:close/>
                </a:path>
              </a:pathLst>
            </a:custGeom>
            <a:solidFill>
              <a:srgbClr val="44CD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1" name="出自【趣你的PPT】(微信:qunideppt)：最优质的PPT资源库"/>
            <p:cNvSpPr/>
            <p:nvPr/>
          </p:nvSpPr>
          <p:spPr bwMode="auto">
            <a:xfrm>
              <a:off x="5243513" y="1268413"/>
              <a:ext cx="550863" cy="754063"/>
            </a:xfrm>
            <a:custGeom>
              <a:avLst/>
              <a:gdLst>
                <a:gd name="T0" fmla="*/ 347 w 347"/>
                <a:gd name="T1" fmla="*/ 475 h 475"/>
                <a:gd name="T2" fmla="*/ 200 w 347"/>
                <a:gd name="T3" fmla="*/ 475 h 475"/>
                <a:gd name="T4" fmla="*/ 0 w 347"/>
                <a:gd name="T5" fmla="*/ 0 h 475"/>
                <a:gd name="T6" fmla="*/ 150 w 347"/>
                <a:gd name="T7" fmla="*/ 0 h 475"/>
                <a:gd name="T8" fmla="*/ 347 w 347"/>
                <a:gd name="T9" fmla="*/ 475 h 475"/>
              </a:gdLst>
              <a:ahLst/>
              <a:cxnLst>
                <a:cxn ang="0">
                  <a:pos x="T0" y="T1"/>
                </a:cxn>
                <a:cxn ang="0">
                  <a:pos x="T2" y="T3"/>
                </a:cxn>
                <a:cxn ang="0">
                  <a:pos x="T4" y="T5"/>
                </a:cxn>
                <a:cxn ang="0">
                  <a:pos x="T6" y="T7"/>
                </a:cxn>
                <a:cxn ang="0">
                  <a:pos x="T8" y="T9"/>
                </a:cxn>
              </a:cxnLst>
              <a:rect l="0" t="0" r="r" b="b"/>
              <a:pathLst>
                <a:path w="347" h="475">
                  <a:moveTo>
                    <a:pt x="347" y="475"/>
                  </a:moveTo>
                  <a:lnTo>
                    <a:pt x="200" y="475"/>
                  </a:lnTo>
                  <a:lnTo>
                    <a:pt x="0" y="0"/>
                  </a:lnTo>
                  <a:lnTo>
                    <a:pt x="150" y="0"/>
                  </a:lnTo>
                  <a:lnTo>
                    <a:pt x="347" y="475"/>
                  </a:lnTo>
                  <a:close/>
                </a:path>
              </a:pathLst>
            </a:custGeom>
            <a:solidFill>
              <a:srgbClr val="2B9F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2" name="出自【趣你的PPT】(微信:qunideppt)：最优质的PPT资源库"/>
            <p:cNvSpPr/>
            <p:nvPr/>
          </p:nvSpPr>
          <p:spPr bwMode="auto">
            <a:xfrm>
              <a:off x="5481638" y="1268413"/>
              <a:ext cx="550863" cy="754063"/>
            </a:xfrm>
            <a:custGeom>
              <a:avLst/>
              <a:gdLst>
                <a:gd name="T0" fmla="*/ 347 w 347"/>
                <a:gd name="T1" fmla="*/ 475 h 475"/>
                <a:gd name="T2" fmla="*/ 197 w 347"/>
                <a:gd name="T3" fmla="*/ 475 h 475"/>
                <a:gd name="T4" fmla="*/ 0 w 347"/>
                <a:gd name="T5" fmla="*/ 0 h 475"/>
                <a:gd name="T6" fmla="*/ 147 w 347"/>
                <a:gd name="T7" fmla="*/ 0 h 475"/>
                <a:gd name="T8" fmla="*/ 347 w 347"/>
                <a:gd name="T9" fmla="*/ 475 h 475"/>
              </a:gdLst>
              <a:ahLst/>
              <a:cxnLst>
                <a:cxn ang="0">
                  <a:pos x="T0" y="T1"/>
                </a:cxn>
                <a:cxn ang="0">
                  <a:pos x="T2" y="T3"/>
                </a:cxn>
                <a:cxn ang="0">
                  <a:pos x="T4" y="T5"/>
                </a:cxn>
                <a:cxn ang="0">
                  <a:pos x="T6" y="T7"/>
                </a:cxn>
                <a:cxn ang="0">
                  <a:pos x="T8" y="T9"/>
                </a:cxn>
              </a:cxnLst>
              <a:rect l="0" t="0" r="r" b="b"/>
              <a:pathLst>
                <a:path w="347" h="475">
                  <a:moveTo>
                    <a:pt x="347" y="475"/>
                  </a:moveTo>
                  <a:lnTo>
                    <a:pt x="197" y="475"/>
                  </a:lnTo>
                  <a:lnTo>
                    <a:pt x="0" y="0"/>
                  </a:lnTo>
                  <a:lnTo>
                    <a:pt x="147" y="0"/>
                  </a:lnTo>
                  <a:lnTo>
                    <a:pt x="347" y="475"/>
                  </a:lnTo>
                  <a:close/>
                </a:path>
              </a:pathLst>
            </a:cu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3" name="出自【趣你的PPT】(微信:qunideppt)：最优质的PPT资源库"/>
            <p:cNvSpPr/>
            <p:nvPr/>
          </p:nvSpPr>
          <p:spPr bwMode="auto">
            <a:xfrm>
              <a:off x="5106988" y="2462213"/>
              <a:ext cx="963613" cy="957263"/>
            </a:xfrm>
            <a:custGeom>
              <a:avLst/>
              <a:gdLst>
                <a:gd name="T0" fmla="*/ 150 w 255"/>
                <a:gd name="T1" fmla="*/ 0 h 254"/>
                <a:gd name="T2" fmla="*/ 0 w 255"/>
                <a:gd name="T3" fmla="*/ 150 h 254"/>
                <a:gd name="T4" fmla="*/ 43 w 255"/>
                <a:gd name="T5" fmla="*/ 254 h 254"/>
                <a:gd name="T6" fmla="*/ 255 w 255"/>
                <a:gd name="T7" fmla="*/ 42 h 254"/>
                <a:gd name="T8" fmla="*/ 150 w 255"/>
                <a:gd name="T9" fmla="*/ 0 h 254"/>
              </a:gdLst>
              <a:ahLst/>
              <a:cxnLst>
                <a:cxn ang="0">
                  <a:pos x="T0" y="T1"/>
                </a:cxn>
                <a:cxn ang="0">
                  <a:pos x="T2" y="T3"/>
                </a:cxn>
                <a:cxn ang="0">
                  <a:pos x="T4" y="T5"/>
                </a:cxn>
                <a:cxn ang="0">
                  <a:pos x="T6" y="T7"/>
                </a:cxn>
                <a:cxn ang="0">
                  <a:pos x="T8" y="T9"/>
                </a:cxn>
              </a:cxnLst>
              <a:rect l="0" t="0" r="r" b="b"/>
              <a:pathLst>
                <a:path w="255" h="254">
                  <a:moveTo>
                    <a:pt x="150" y="0"/>
                  </a:moveTo>
                  <a:cubicBezTo>
                    <a:pt x="67" y="0"/>
                    <a:pt x="0" y="67"/>
                    <a:pt x="0" y="150"/>
                  </a:cubicBezTo>
                  <a:cubicBezTo>
                    <a:pt x="0" y="190"/>
                    <a:pt x="16" y="227"/>
                    <a:pt x="43" y="254"/>
                  </a:cubicBezTo>
                  <a:cubicBezTo>
                    <a:pt x="255" y="42"/>
                    <a:pt x="255" y="42"/>
                    <a:pt x="255" y="42"/>
                  </a:cubicBezTo>
                  <a:cubicBezTo>
                    <a:pt x="228" y="16"/>
                    <a:pt x="191" y="0"/>
                    <a:pt x="150" y="0"/>
                  </a:cubicBezTo>
                  <a:close/>
                </a:path>
              </a:pathLst>
            </a:custGeom>
            <a:solidFill>
              <a:srgbClr val="FFD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4" name="出自【趣你的PPT】(微信:qunideppt)：最优质的PPT资源库"/>
            <p:cNvSpPr/>
            <p:nvPr/>
          </p:nvSpPr>
          <p:spPr bwMode="auto">
            <a:xfrm>
              <a:off x="5268913" y="2620963"/>
              <a:ext cx="971550" cy="971550"/>
            </a:xfrm>
            <a:custGeom>
              <a:avLst/>
              <a:gdLst>
                <a:gd name="T0" fmla="*/ 212 w 257"/>
                <a:gd name="T1" fmla="*/ 0 h 258"/>
                <a:gd name="T2" fmla="*/ 0 w 257"/>
                <a:gd name="T3" fmla="*/ 212 h 258"/>
                <a:gd name="T4" fmla="*/ 107 w 257"/>
                <a:gd name="T5" fmla="*/ 258 h 258"/>
                <a:gd name="T6" fmla="*/ 257 w 257"/>
                <a:gd name="T7" fmla="*/ 108 h 258"/>
                <a:gd name="T8" fmla="*/ 212 w 257"/>
                <a:gd name="T9" fmla="*/ 0 h 258"/>
              </a:gdLst>
              <a:ahLst/>
              <a:cxnLst>
                <a:cxn ang="0">
                  <a:pos x="T0" y="T1"/>
                </a:cxn>
                <a:cxn ang="0">
                  <a:pos x="T2" y="T3"/>
                </a:cxn>
                <a:cxn ang="0">
                  <a:pos x="T4" y="T5"/>
                </a:cxn>
                <a:cxn ang="0">
                  <a:pos x="T6" y="T7"/>
                </a:cxn>
                <a:cxn ang="0">
                  <a:pos x="T8" y="T9"/>
                </a:cxn>
              </a:cxnLst>
              <a:rect l="0" t="0" r="r" b="b"/>
              <a:pathLst>
                <a:path w="257" h="258">
                  <a:moveTo>
                    <a:pt x="212" y="0"/>
                  </a:moveTo>
                  <a:cubicBezTo>
                    <a:pt x="0" y="212"/>
                    <a:pt x="0" y="212"/>
                    <a:pt x="0" y="212"/>
                  </a:cubicBezTo>
                  <a:cubicBezTo>
                    <a:pt x="27" y="240"/>
                    <a:pt x="65" y="258"/>
                    <a:pt x="107" y="258"/>
                  </a:cubicBezTo>
                  <a:cubicBezTo>
                    <a:pt x="190" y="258"/>
                    <a:pt x="257" y="191"/>
                    <a:pt x="257" y="108"/>
                  </a:cubicBezTo>
                  <a:cubicBezTo>
                    <a:pt x="257" y="66"/>
                    <a:pt x="240" y="28"/>
                    <a:pt x="212" y="0"/>
                  </a:cubicBez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45" name="Group 44出自【趣你的PPT】(微信:qunideppt)：最优质的PPT资源库"/>
          <p:cNvGrpSpPr/>
          <p:nvPr/>
        </p:nvGrpSpPr>
        <p:grpSpPr>
          <a:xfrm>
            <a:off x="7817173" y="1638899"/>
            <a:ext cx="792185" cy="945982"/>
            <a:chOff x="5559425" y="1604963"/>
            <a:chExt cx="1030288" cy="1230313"/>
          </a:xfrm>
        </p:grpSpPr>
        <p:sp>
          <p:nvSpPr>
            <p:cNvPr id="46" name="出自【趣你的PPT】(微信:qunideppt)：最优质的PPT资源库"/>
            <p:cNvSpPr/>
            <p:nvPr/>
          </p:nvSpPr>
          <p:spPr bwMode="auto">
            <a:xfrm>
              <a:off x="5559425" y="1604963"/>
              <a:ext cx="1030288" cy="1230313"/>
            </a:xfrm>
            <a:custGeom>
              <a:avLst/>
              <a:gdLst>
                <a:gd name="T0" fmla="*/ 555 w 555"/>
                <a:gd name="T1" fmla="*/ 33 h 664"/>
                <a:gd name="T2" fmla="*/ 466 w 555"/>
                <a:gd name="T3" fmla="*/ 49 h 664"/>
                <a:gd name="T4" fmla="*/ 277 w 555"/>
                <a:gd name="T5" fmla="*/ 0 h 664"/>
                <a:gd name="T6" fmla="*/ 89 w 555"/>
                <a:gd name="T7" fmla="*/ 49 h 664"/>
                <a:gd name="T8" fmla="*/ 0 w 555"/>
                <a:gd name="T9" fmla="*/ 33 h 664"/>
                <a:gd name="T10" fmla="*/ 0 w 555"/>
                <a:gd name="T11" fmla="*/ 195 h 664"/>
                <a:gd name="T12" fmla="*/ 39 w 555"/>
                <a:gd name="T13" fmla="*/ 332 h 664"/>
                <a:gd name="T14" fmla="*/ 0 w 555"/>
                <a:gd name="T15" fmla="*/ 468 h 664"/>
                <a:gd name="T16" fmla="*/ 102 w 555"/>
                <a:gd name="T17" fmla="*/ 581 h 664"/>
                <a:gd name="T18" fmla="*/ 277 w 555"/>
                <a:gd name="T19" fmla="*/ 664 h 664"/>
                <a:gd name="T20" fmla="*/ 453 w 555"/>
                <a:gd name="T21" fmla="*/ 581 h 664"/>
                <a:gd name="T22" fmla="*/ 555 w 555"/>
                <a:gd name="T23" fmla="*/ 468 h 664"/>
                <a:gd name="T24" fmla="*/ 516 w 555"/>
                <a:gd name="T25" fmla="*/ 332 h 664"/>
                <a:gd name="T26" fmla="*/ 555 w 555"/>
                <a:gd name="T27" fmla="*/ 195 h 664"/>
                <a:gd name="T28" fmla="*/ 555 w 555"/>
                <a:gd name="T29" fmla="*/ 3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5" h="664">
                  <a:moveTo>
                    <a:pt x="555" y="33"/>
                  </a:moveTo>
                  <a:cubicBezTo>
                    <a:pt x="555" y="33"/>
                    <a:pt x="529" y="54"/>
                    <a:pt x="466" y="49"/>
                  </a:cubicBezTo>
                  <a:cubicBezTo>
                    <a:pt x="383" y="42"/>
                    <a:pt x="369" y="0"/>
                    <a:pt x="277" y="0"/>
                  </a:cubicBezTo>
                  <a:cubicBezTo>
                    <a:pt x="186" y="0"/>
                    <a:pt x="172" y="42"/>
                    <a:pt x="89" y="49"/>
                  </a:cubicBezTo>
                  <a:cubicBezTo>
                    <a:pt x="26" y="54"/>
                    <a:pt x="0" y="33"/>
                    <a:pt x="0" y="33"/>
                  </a:cubicBezTo>
                  <a:cubicBezTo>
                    <a:pt x="0" y="195"/>
                    <a:pt x="0" y="195"/>
                    <a:pt x="0" y="195"/>
                  </a:cubicBezTo>
                  <a:cubicBezTo>
                    <a:pt x="0" y="195"/>
                    <a:pt x="39" y="252"/>
                    <a:pt x="39" y="332"/>
                  </a:cubicBezTo>
                  <a:cubicBezTo>
                    <a:pt x="39" y="412"/>
                    <a:pt x="0" y="468"/>
                    <a:pt x="0" y="468"/>
                  </a:cubicBezTo>
                  <a:cubicBezTo>
                    <a:pt x="0" y="468"/>
                    <a:pt x="23" y="521"/>
                    <a:pt x="102" y="581"/>
                  </a:cubicBezTo>
                  <a:cubicBezTo>
                    <a:pt x="162" y="627"/>
                    <a:pt x="243" y="654"/>
                    <a:pt x="277" y="664"/>
                  </a:cubicBezTo>
                  <a:cubicBezTo>
                    <a:pt x="312" y="654"/>
                    <a:pt x="393" y="627"/>
                    <a:pt x="453" y="581"/>
                  </a:cubicBezTo>
                  <a:cubicBezTo>
                    <a:pt x="532" y="521"/>
                    <a:pt x="555" y="468"/>
                    <a:pt x="555" y="468"/>
                  </a:cubicBezTo>
                  <a:cubicBezTo>
                    <a:pt x="555" y="468"/>
                    <a:pt x="516" y="412"/>
                    <a:pt x="516" y="332"/>
                  </a:cubicBezTo>
                  <a:cubicBezTo>
                    <a:pt x="516" y="252"/>
                    <a:pt x="555" y="195"/>
                    <a:pt x="555" y="195"/>
                  </a:cubicBezTo>
                  <a:lnTo>
                    <a:pt x="555" y="33"/>
                  </a:lnTo>
                  <a:close/>
                </a:path>
              </a:pathLst>
            </a:custGeom>
            <a:solidFill>
              <a:srgbClr val="2B9F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7" name="出自【趣你的PPT】(微信:qunideppt)：最优质的PPT资源库"/>
            <p:cNvSpPr/>
            <p:nvPr/>
          </p:nvSpPr>
          <p:spPr bwMode="auto">
            <a:xfrm>
              <a:off x="5619750" y="1662113"/>
              <a:ext cx="911225" cy="1112838"/>
            </a:xfrm>
            <a:custGeom>
              <a:avLst/>
              <a:gdLst>
                <a:gd name="T0" fmla="*/ 245 w 491"/>
                <a:gd name="T1" fmla="*/ 600 h 600"/>
                <a:gd name="T2" fmla="*/ 88 w 491"/>
                <a:gd name="T3" fmla="*/ 525 h 600"/>
                <a:gd name="T4" fmla="*/ 4 w 491"/>
                <a:gd name="T5" fmla="*/ 438 h 600"/>
                <a:gd name="T6" fmla="*/ 39 w 491"/>
                <a:gd name="T7" fmla="*/ 301 h 600"/>
                <a:gd name="T8" fmla="*/ 0 w 491"/>
                <a:gd name="T9" fmla="*/ 155 h 600"/>
                <a:gd name="T10" fmla="*/ 0 w 491"/>
                <a:gd name="T11" fmla="*/ 47 h 600"/>
                <a:gd name="T12" fmla="*/ 37 w 491"/>
                <a:gd name="T13" fmla="*/ 50 h 600"/>
                <a:gd name="T14" fmla="*/ 60 w 491"/>
                <a:gd name="T15" fmla="*/ 49 h 600"/>
                <a:gd name="T16" fmla="*/ 155 w 491"/>
                <a:gd name="T17" fmla="*/ 22 h 600"/>
                <a:gd name="T18" fmla="*/ 245 w 491"/>
                <a:gd name="T19" fmla="*/ 0 h 600"/>
                <a:gd name="T20" fmla="*/ 336 w 491"/>
                <a:gd name="T21" fmla="*/ 22 h 600"/>
                <a:gd name="T22" fmla="*/ 431 w 491"/>
                <a:gd name="T23" fmla="*/ 49 h 600"/>
                <a:gd name="T24" fmla="*/ 454 w 491"/>
                <a:gd name="T25" fmla="*/ 50 h 600"/>
                <a:gd name="T26" fmla="*/ 491 w 491"/>
                <a:gd name="T27" fmla="*/ 47 h 600"/>
                <a:gd name="T28" fmla="*/ 491 w 491"/>
                <a:gd name="T29" fmla="*/ 155 h 600"/>
                <a:gd name="T30" fmla="*/ 452 w 491"/>
                <a:gd name="T31" fmla="*/ 301 h 600"/>
                <a:gd name="T32" fmla="*/ 487 w 491"/>
                <a:gd name="T33" fmla="*/ 438 h 600"/>
                <a:gd name="T34" fmla="*/ 403 w 491"/>
                <a:gd name="T35" fmla="*/ 525 h 600"/>
                <a:gd name="T36" fmla="*/ 245 w 491"/>
                <a:gd name="T37"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1" h="600">
                  <a:moveTo>
                    <a:pt x="245" y="600"/>
                  </a:moveTo>
                  <a:cubicBezTo>
                    <a:pt x="210" y="590"/>
                    <a:pt x="141" y="565"/>
                    <a:pt x="88" y="525"/>
                  </a:cubicBezTo>
                  <a:cubicBezTo>
                    <a:pt x="40" y="489"/>
                    <a:pt x="15" y="455"/>
                    <a:pt x="4" y="438"/>
                  </a:cubicBezTo>
                  <a:cubicBezTo>
                    <a:pt x="17" y="413"/>
                    <a:pt x="39" y="363"/>
                    <a:pt x="39" y="301"/>
                  </a:cubicBezTo>
                  <a:cubicBezTo>
                    <a:pt x="39" y="231"/>
                    <a:pt x="11" y="176"/>
                    <a:pt x="0" y="155"/>
                  </a:cubicBezTo>
                  <a:cubicBezTo>
                    <a:pt x="0" y="47"/>
                    <a:pt x="0" y="47"/>
                    <a:pt x="0" y="47"/>
                  </a:cubicBezTo>
                  <a:cubicBezTo>
                    <a:pt x="10" y="49"/>
                    <a:pt x="23" y="50"/>
                    <a:pt x="37" y="50"/>
                  </a:cubicBezTo>
                  <a:cubicBezTo>
                    <a:pt x="45" y="50"/>
                    <a:pt x="52" y="50"/>
                    <a:pt x="60" y="49"/>
                  </a:cubicBezTo>
                  <a:cubicBezTo>
                    <a:pt x="103" y="45"/>
                    <a:pt x="131" y="33"/>
                    <a:pt x="155" y="22"/>
                  </a:cubicBezTo>
                  <a:cubicBezTo>
                    <a:pt x="181" y="10"/>
                    <a:pt x="203" y="0"/>
                    <a:pt x="245" y="0"/>
                  </a:cubicBezTo>
                  <a:cubicBezTo>
                    <a:pt x="288" y="0"/>
                    <a:pt x="310" y="10"/>
                    <a:pt x="336" y="22"/>
                  </a:cubicBezTo>
                  <a:cubicBezTo>
                    <a:pt x="360" y="33"/>
                    <a:pt x="388" y="45"/>
                    <a:pt x="431" y="49"/>
                  </a:cubicBezTo>
                  <a:cubicBezTo>
                    <a:pt x="439" y="50"/>
                    <a:pt x="446" y="50"/>
                    <a:pt x="454" y="50"/>
                  </a:cubicBezTo>
                  <a:cubicBezTo>
                    <a:pt x="468" y="50"/>
                    <a:pt x="481" y="49"/>
                    <a:pt x="491" y="47"/>
                  </a:cubicBezTo>
                  <a:cubicBezTo>
                    <a:pt x="491" y="155"/>
                    <a:pt x="491" y="155"/>
                    <a:pt x="491" y="155"/>
                  </a:cubicBezTo>
                  <a:cubicBezTo>
                    <a:pt x="480" y="176"/>
                    <a:pt x="452" y="231"/>
                    <a:pt x="452" y="301"/>
                  </a:cubicBezTo>
                  <a:cubicBezTo>
                    <a:pt x="452" y="363"/>
                    <a:pt x="474" y="413"/>
                    <a:pt x="487" y="438"/>
                  </a:cubicBezTo>
                  <a:cubicBezTo>
                    <a:pt x="476" y="455"/>
                    <a:pt x="451" y="489"/>
                    <a:pt x="403" y="525"/>
                  </a:cubicBezTo>
                  <a:cubicBezTo>
                    <a:pt x="350" y="565"/>
                    <a:pt x="281" y="590"/>
                    <a:pt x="245" y="600"/>
                  </a:cubicBezTo>
                  <a:close/>
                </a:path>
              </a:pathLst>
            </a:cu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8" name="出自【趣你的PPT】(微信:qunideppt)：最优质的PPT资源库"/>
            <p:cNvSpPr/>
            <p:nvPr/>
          </p:nvSpPr>
          <p:spPr bwMode="auto">
            <a:xfrm>
              <a:off x="5643563" y="1689101"/>
              <a:ext cx="862013" cy="1058863"/>
            </a:xfrm>
            <a:custGeom>
              <a:avLst/>
              <a:gdLst>
                <a:gd name="T0" fmla="*/ 441 w 465"/>
                <a:gd name="T1" fmla="*/ 49 h 572"/>
                <a:gd name="T2" fmla="*/ 417 w 465"/>
                <a:gd name="T3" fmla="*/ 48 h 572"/>
                <a:gd name="T4" fmla="*/ 317 w 465"/>
                <a:gd name="T5" fmla="*/ 20 h 572"/>
                <a:gd name="T6" fmla="*/ 232 w 465"/>
                <a:gd name="T7" fmla="*/ 0 h 572"/>
                <a:gd name="T8" fmla="*/ 148 w 465"/>
                <a:gd name="T9" fmla="*/ 20 h 572"/>
                <a:gd name="T10" fmla="*/ 48 w 465"/>
                <a:gd name="T11" fmla="*/ 48 h 572"/>
                <a:gd name="T12" fmla="*/ 24 w 465"/>
                <a:gd name="T13" fmla="*/ 49 h 572"/>
                <a:gd name="T14" fmla="*/ 0 w 465"/>
                <a:gd name="T15" fmla="*/ 48 h 572"/>
                <a:gd name="T16" fmla="*/ 0 w 465"/>
                <a:gd name="T17" fmla="*/ 138 h 572"/>
                <a:gd name="T18" fmla="*/ 39 w 465"/>
                <a:gd name="T19" fmla="*/ 287 h 572"/>
                <a:gd name="T20" fmla="*/ 7 w 465"/>
                <a:gd name="T21" fmla="*/ 423 h 572"/>
                <a:gd name="T22" fmla="*/ 48 w 465"/>
                <a:gd name="T23" fmla="*/ 470 h 572"/>
                <a:gd name="T24" fmla="*/ 84 w 465"/>
                <a:gd name="T25" fmla="*/ 501 h 572"/>
                <a:gd name="T26" fmla="*/ 232 w 465"/>
                <a:gd name="T27" fmla="*/ 572 h 572"/>
                <a:gd name="T28" fmla="*/ 381 w 465"/>
                <a:gd name="T29" fmla="*/ 501 h 572"/>
                <a:gd name="T30" fmla="*/ 458 w 465"/>
                <a:gd name="T31" fmla="*/ 423 h 572"/>
                <a:gd name="T32" fmla="*/ 426 w 465"/>
                <a:gd name="T33" fmla="*/ 287 h 572"/>
                <a:gd name="T34" fmla="*/ 465 w 465"/>
                <a:gd name="T35" fmla="*/ 138 h 572"/>
                <a:gd name="T36" fmla="*/ 465 w 465"/>
                <a:gd name="T37" fmla="*/ 53 h 572"/>
                <a:gd name="T38" fmla="*/ 465 w 465"/>
                <a:gd name="T39" fmla="*/ 48 h 572"/>
                <a:gd name="T40" fmla="*/ 441 w 465"/>
                <a:gd name="T41" fmla="*/ 49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5" h="572">
                  <a:moveTo>
                    <a:pt x="441" y="49"/>
                  </a:moveTo>
                  <a:cubicBezTo>
                    <a:pt x="433" y="49"/>
                    <a:pt x="425" y="49"/>
                    <a:pt x="417" y="48"/>
                  </a:cubicBezTo>
                  <a:cubicBezTo>
                    <a:pt x="371" y="45"/>
                    <a:pt x="343" y="32"/>
                    <a:pt x="317" y="20"/>
                  </a:cubicBezTo>
                  <a:cubicBezTo>
                    <a:pt x="292" y="9"/>
                    <a:pt x="272" y="0"/>
                    <a:pt x="232" y="0"/>
                  </a:cubicBezTo>
                  <a:cubicBezTo>
                    <a:pt x="193" y="0"/>
                    <a:pt x="173" y="9"/>
                    <a:pt x="148" y="20"/>
                  </a:cubicBezTo>
                  <a:cubicBezTo>
                    <a:pt x="122" y="32"/>
                    <a:pt x="94" y="45"/>
                    <a:pt x="48" y="48"/>
                  </a:cubicBezTo>
                  <a:cubicBezTo>
                    <a:pt x="40" y="49"/>
                    <a:pt x="32" y="49"/>
                    <a:pt x="24" y="49"/>
                  </a:cubicBezTo>
                  <a:cubicBezTo>
                    <a:pt x="16" y="49"/>
                    <a:pt x="8" y="49"/>
                    <a:pt x="0" y="48"/>
                  </a:cubicBezTo>
                  <a:cubicBezTo>
                    <a:pt x="0" y="138"/>
                    <a:pt x="0" y="138"/>
                    <a:pt x="0" y="138"/>
                  </a:cubicBezTo>
                  <a:cubicBezTo>
                    <a:pt x="13" y="161"/>
                    <a:pt x="39" y="217"/>
                    <a:pt x="39" y="287"/>
                  </a:cubicBezTo>
                  <a:cubicBezTo>
                    <a:pt x="39" y="347"/>
                    <a:pt x="20" y="396"/>
                    <a:pt x="7" y="423"/>
                  </a:cubicBezTo>
                  <a:cubicBezTo>
                    <a:pt x="15" y="435"/>
                    <a:pt x="28" y="451"/>
                    <a:pt x="48" y="470"/>
                  </a:cubicBezTo>
                  <a:cubicBezTo>
                    <a:pt x="58" y="480"/>
                    <a:pt x="70" y="490"/>
                    <a:pt x="84" y="501"/>
                  </a:cubicBezTo>
                  <a:cubicBezTo>
                    <a:pt x="132" y="537"/>
                    <a:pt x="196" y="561"/>
                    <a:pt x="232" y="572"/>
                  </a:cubicBezTo>
                  <a:cubicBezTo>
                    <a:pt x="269" y="561"/>
                    <a:pt x="333" y="537"/>
                    <a:pt x="381" y="501"/>
                  </a:cubicBezTo>
                  <a:cubicBezTo>
                    <a:pt x="423" y="469"/>
                    <a:pt x="446" y="440"/>
                    <a:pt x="458" y="423"/>
                  </a:cubicBezTo>
                  <a:cubicBezTo>
                    <a:pt x="445" y="396"/>
                    <a:pt x="426" y="347"/>
                    <a:pt x="426" y="287"/>
                  </a:cubicBezTo>
                  <a:cubicBezTo>
                    <a:pt x="426" y="217"/>
                    <a:pt x="452" y="161"/>
                    <a:pt x="465" y="138"/>
                  </a:cubicBezTo>
                  <a:cubicBezTo>
                    <a:pt x="465" y="53"/>
                    <a:pt x="465" y="53"/>
                    <a:pt x="465" y="53"/>
                  </a:cubicBezTo>
                  <a:cubicBezTo>
                    <a:pt x="465" y="48"/>
                    <a:pt x="465" y="48"/>
                    <a:pt x="465" y="48"/>
                  </a:cubicBezTo>
                  <a:cubicBezTo>
                    <a:pt x="457" y="49"/>
                    <a:pt x="449" y="49"/>
                    <a:pt x="441" y="49"/>
                  </a:cubicBez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49" name="出自【趣你的PPT】(微信:qunideppt)：最优质的PPT资源库"/>
            <p:cNvSpPr/>
            <p:nvPr/>
          </p:nvSpPr>
          <p:spPr bwMode="auto">
            <a:xfrm>
              <a:off x="5643563" y="1689101"/>
              <a:ext cx="862013" cy="869950"/>
            </a:xfrm>
            <a:custGeom>
              <a:avLst/>
              <a:gdLst>
                <a:gd name="T0" fmla="*/ 465 w 465"/>
                <a:gd name="T1" fmla="*/ 48 h 470"/>
                <a:gd name="T2" fmla="*/ 441 w 465"/>
                <a:gd name="T3" fmla="*/ 49 h 470"/>
                <a:gd name="T4" fmla="*/ 417 w 465"/>
                <a:gd name="T5" fmla="*/ 48 h 470"/>
                <a:gd name="T6" fmla="*/ 317 w 465"/>
                <a:gd name="T7" fmla="*/ 20 h 470"/>
                <a:gd name="T8" fmla="*/ 232 w 465"/>
                <a:gd name="T9" fmla="*/ 0 h 470"/>
                <a:gd name="T10" fmla="*/ 148 w 465"/>
                <a:gd name="T11" fmla="*/ 20 h 470"/>
                <a:gd name="T12" fmla="*/ 48 w 465"/>
                <a:gd name="T13" fmla="*/ 48 h 470"/>
                <a:gd name="T14" fmla="*/ 24 w 465"/>
                <a:gd name="T15" fmla="*/ 49 h 470"/>
                <a:gd name="T16" fmla="*/ 0 w 465"/>
                <a:gd name="T17" fmla="*/ 48 h 470"/>
                <a:gd name="T18" fmla="*/ 0 w 465"/>
                <a:gd name="T19" fmla="*/ 138 h 470"/>
                <a:gd name="T20" fmla="*/ 39 w 465"/>
                <a:gd name="T21" fmla="*/ 287 h 470"/>
                <a:gd name="T22" fmla="*/ 7 w 465"/>
                <a:gd name="T23" fmla="*/ 423 h 470"/>
                <a:gd name="T24" fmla="*/ 48 w 465"/>
                <a:gd name="T25" fmla="*/ 470 h 470"/>
                <a:gd name="T26" fmla="*/ 465 w 465"/>
                <a:gd name="T27" fmla="*/ 53 h 470"/>
                <a:gd name="T28" fmla="*/ 465 w 465"/>
                <a:gd name="T29" fmla="*/ 4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470">
                  <a:moveTo>
                    <a:pt x="465" y="48"/>
                  </a:moveTo>
                  <a:cubicBezTo>
                    <a:pt x="457" y="49"/>
                    <a:pt x="449" y="49"/>
                    <a:pt x="441" y="49"/>
                  </a:cubicBezTo>
                  <a:cubicBezTo>
                    <a:pt x="433" y="49"/>
                    <a:pt x="425" y="49"/>
                    <a:pt x="417" y="48"/>
                  </a:cubicBezTo>
                  <a:cubicBezTo>
                    <a:pt x="371" y="45"/>
                    <a:pt x="343" y="32"/>
                    <a:pt x="317" y="20"/>
                  </a:cubicBezTo>
                  <a:cubicBezTo>
                    <a:pt x="292" y="9"/>
                    <a:pt x="272" y="0"/>
                    <a:pt x="232" y="0"/>
                  </a:cubicBezTo>
                  <a:cubicBezTo>
                    <a:pt x="193" y="0"/>
                    <a:pt x="173" y="9"/>
                    <a:pt x="148" y="20"/>
                  </a:cubicBezTo>
                  <a:cubicBezTo>
                    <a:pt x="122" y="32"/>
                    <a:pt x="94" y="45"/>
                    <a:pt x="48" y="48"/>
                  </a:cubicBezTo>
                  <a:cubicBezTo>
                    <a:pt x="40" y="49"/>
                    <a:pt x="32" y="49"/>
                    <a:pt x="24" y="49"/>
                  </a:cubicBezTo>
                  <a:cubicBezTo>
                    <a:pt x="16" y="49"/>
                    <a:pt x="8" y="49"/>
                    <a:pt x="0" y="48"/>
                  </a:cubicBezTo>
                  <a:cubicBezTo>
                    <a:pt x="0" y="138"/>
                    <a:pt x="0" y="138"/>
                    <a:pt x="0" y="138"/>
                  </a:cubicBezTo>
                  <a:cubicBezTo>
                    <a:pt x="13" y="161"/>
                    <a:pt x="39" y="217"/>
                    <a:pt x="39" y="287"/>
                  </a:cubicBezTo>
                  <a:cubicBezTo>
                    <a:pt x="39" y="347"/>
                    <a:pt x="20" y="396"/>
                    <a:pt x="7" y="423"/>
                  </a:cubicBezTo>
                  <a:cubicBezTo>
                    <a:pt x="15" y="435"/>
                    <a:pt x="28" y="451"/>
                    <a:pt x="48" y="470"/>
                  </a:cubicBezTo>
                  <a:cubicBezTo>
                    <a:pt x="465" y="53"/>
                    <a:pt x="465" y="53"/>
                    <a:pt x="465" y="53"/>
                  </a:cubicBezTo>
                  <a:lnTo>
                    <a:pt x="465" y="48"/>
                  </a:lnTo>
                  <a:close/>
                </a:path>
              </a:pathLst>
            </a:custGeom>
            <a:solidFill>
              <a:srgbClr val="FFD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50" name="Group 49出自【趣你的PPT】(微信:qunideppt)：最优质的PPT资源库"/>
          <p:cNvGrpSpPr/>
          <p:nvPr/>
        </p:nvGrpSpPr>
        <p:grpSpPr>
          <a:xfrm>
            <a:off x="9221428" y="1600928"/>
            <a:ext cx="1561118" cy="945982"/>
            <a:chOff x="6958013" y="2208213"/>
            <a:chExt cx="2501901" cy="1516062"/>
          </a:xfrm>
        </p:grpSpPr>
        <p:sp>
          <p:nvSpPr>
            <p:cNvPr id="51" name="出自【趣你的PPT】(微信:qunideppt)：最优质的PPT资源库"/>
            <p:cNvSpPr/>
            <p:nvPr/>
          </p:nvSpPr>
          <p:spPr bwMode="auto">
            <a:xfrm>
              <a:off x="7043738" y="2336800"/>
              <a:ext cx="2333625" cy="1235075"/>
            </a:xfrm>
            <a:custGeom>
              <a:avLst/>
              <a:gdLst>
                <a:gd name="T0" fmla="*/ 1149 w 1470"/>
                <a:gd name="T1" fmla="*/ 474 h 778"/>
                <a:gd name="T2" fmla="*/ 1130 w 1470"/>
                <a:gd name="T3" fmla="*/ 236 h 778"/>
                <a:gd name="T4" fmla="*/ 1116 w 1470"/>
                <a:gd name="T5" fmla="*/ 48 h 778"/>
                <a:gd name="T6" fmla="*/ 890 w 1470"/>
                <a:gd name="T7" fmla="*/ 447 h 778"/>
                <a:gd name="T8" fmla="*/ 734 w 1470"/>
                <a:gd name="T9" fmla="*/ 0 h 778"/>
                <a:gd name="T10" fmla="*/ 580 w 1470"/>
                <a:gd name="T11" fmla="*/ 447 h 778"/>
                <a:gd name="T12" fmla="*/ 352 w 1470"/>
                <a:gd name="T13" fmla="*/ 48 h 778"/>
                <a:gd name="T14" fmla="*/ 318 w 1470"/>
                <a:gd name="T15" fmla="*/ 474 h 778"/>
                <a:gd name="T16" fmla="*/ 0 w 1470"/>
                <a:gd name="T17" fmla="*/ 155 h 778"/>
                <a:gd name="T18" fmla="*/ 207 w 1470"/>
                <a:gd name="T19" fmla="*/ 778 h 778"/>
                <a:gd name="T20" fmla="*/ 589 w 1470"/>
                <a:gd name="T21" fmla="*/ 778 h 778"/>
                <a:gd name="T22" fmla="*/ 734 w 1470"/>
                <a:gd name="T23" fmla="*/ 778 h 778"/>
                <a:gd name="T24" fmla="*/ 1263 w 1470"/>
                <a:gd name="T25" fmla="*/ 778 h 778"/>
                <a:gd name="T26" fmla="*/ 1470 w 1470"/>
                <a:gd name="T27" fmla="*/ 155 h 778"/>
                <a:gd name="T28" fmla="*/ 1149 w 1470"/>
                <a:gd name="T29" fmla="*/ 474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0" h="778">
                  <a:moveTo>
                    <a:pt x="1149" y="474"/>
                  </a:moveTo>
                  <a:lnTo>
                    <a:pt x="1130" y="236"/>
                  </a:lnTo>
                  <a:lnTo>
                    <a:pt x="1116" y="48"/>
                  </a:lnTo>
                  <a:lnTo>
                    <a:pt x="890" y="447"/>
                  </a:lnTo>
                  <a:lnTo>
                    <a:pt x="734" y="0"/>
                  </a:lnTo>
                  <a:lnTo>
                    <a:pt x="580" y="447"/>
                  </a:lnTo>
                  <a:lnTo>
                    <a:pt x="352" y="48"/>
                  </a:lnTo>
                  <a:lnTo>
                    <a:pt x="318" y="474"/>
                  </a:lnTo>
                  <a:lnTo>
                    <a:pt x="0" y="155"/>
                  </a:lnTo>
                  <a:lnTo>
                    <a:pt x="207" y="778"/>
                  </a:lnTo>
                  <a:lnTo>
                    <a:pt x="589" y="778"/>
                  </a:lnTo>
                  <a:lnTo>
                    <a:pt x="734" y="778"/>
                  </a:lnTo>
                  <a:lnTo>
                    <a:pt x="1263" y="778"/>
                  </a:lnTo>
                  <a:lnTo>
                    <a:pt x="1470" y="155"/>
                  </a:lnTo>
                  <a:lnTo>
                    <a:pt x="1149" y="474"/>
                  </a:lnTo>
                  <a:close/>
                </a:path>
              </a:pathLst>
            </a:custGeom>
            <a:solidFill>
              <a:srgbClr val="FFC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2" name="出自【趣你的PPT】(微信:qunideppt)：最优质的PPT资源库"/>
            <p:cNvSpPr/>
            <p:nvPr/>
          </p:nvSpPr>
          <p:spPr bwMode="auto">
            <a:xfrm>
              <a:off x="7043738" y="2336800"/>
              <a:ext cx="1793875" cy="1235075"/>
            </a:xfrm>
            <a:custGeom>
              <a:avLst/>
              <a:gdLst>
                <a:gd name="T0" fmla="*/ 1116 w 1130"/>
                <a:gd name="T1" fmla="*/ 48 h 778"/>
                <a:gd name="T2" fmla="*/ 890 w 1130"/>
                <a:gd name="T3" fmla="*/ 447 h 778"/>
                <a:gd name="T4" fmla="*/ 734 w 1130"/>
                <a:gd name="T5" fmla="*/ 0 h 778"/>
                <a:gd name="T6" fmla="*/ 580 w 1130"/>
                <a:gd name="T7" fmla="*/ 447 h 778"/>
                <a:gd name="T8" fmla="*/ 352 w 1130"/>
                <a:gd name="T9" fmla="*/ 48 h 778"/>
                <a:gd name="T10" fmla="*/ 318 w 1130"/>
                <a:gd name="T11" fmla="*/ 474 h 778"/>
                <a:gd name="T12" fmla="*/ 0 w 1130"/>
                <a:gd name="T13" fmla="*/ 155 h 778"/>
                <a:gd name="T14" fmla="*/ 207 w 1130"/>
                <a:gd name="T15" fmla="*/ 778 h 778"/>
                <a:gd name="T16" fmla="*/ 589 w 1130"/>
                <a:gd name="T17" fmla="*/ 778 h 778"/>
                <a:gd name="T18" fmla="*/ 1130 w 1130"/>
                <a:gd name="T19" fmla="*/ 236 h 778"/>
                <a:gd name="T20" fmla="*/ 1116 w 1130"/>
                <a:gd name="T21" fmla="*/ 4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0" h="778">
                  <a:moveTo>
                    <a:pt x="1116" y="48"/>
                  </a:moveTo>
                  <a:lnTo>
                    <a:pt x="890" y="447"/>
                  </a:lnTo>
                  <a:lnTo>
                    <a:pt x="734" y="0"/>
                  </a:lnTo>
                  <a:lnTo>
                    <a:pt x="580" y="447"/>
                  </a:lnTo>
                  <a:lnTo>
                    <a:pt x="352" y="48"/>
                  </a:lnTo>
                  <a:lnTo>
                    <a:pt x="318" y="474"/>
                  </a:lnTo>
                  <a:lnTo>
                    <a:pt x="0" y="155"/>
                  </a:lnTo>
                  <a:lnTo>
                    <a:pt x="207" y="778"/>
                  </a:lnTo>
                  <a:lnTo>
                    <a:pt x="589" y="778"/>
                  </a:lnTo>
                  <a:lnTo>
                    <a:pt x="1130" y="236"/>
                  </a:lnTo>
                  <a:lnTo>
                    <a:pt x="1116" y="48"/>
                  </a:lnTo>
                  <a:close/>
                </a:path>
              </a:pathLst>
            </a:custGeom>
            <a:solidFill>
              <a:srgbClr val="FFD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3" name="出自【趣你的PPT】(微信:qunideppt)：最优质的PPT资源库"/>
            <p:cNvSpPr>
              <a:spLocks noChangeArrowheads="1"/>
            </p:cNvSpPr>
            <p:nvPr/>
          </p:nvSpPr>
          <p:spPr bwMode="auto">
            <a:xfrm>
              <a:off x="7372351" y="3571875"/>
              <a:ext cx="1676400" cy="152400"/>
            </a:xfrm>
            <a:prstGeom prst="rect">
              <a:avLst/>
            </a:prstGeom>
            <a:solidFill>
              <a:srgbClr val="EE86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4" name="出自【趣你的PPT】(微信:qunideppt)：最优质的PPT资源库"/>
            <p:cNvSpPr>
              <a:spLocks noChangeArrowheads="1"/>
            </p:cNvSpPr>
            <p:nvPr/>
          </p:nvSpPr>
          <p:spPr bwMode="auto">
            <a:xfrm>
              <a:off x="8107363" y="3240088"/>
              <a:ext cx="206375" cy="207962"/>
            </a:xfrm>
            <a:prstGeom prst="ellipse">
              <a:avLst/>
            </a:pr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5" name="出自【趣你的PPT】(微信:qunideppt)：最优质的PPT资源库"/>
            <p:cNvSpPr>
              <a:spLocks noChangeArrowheads="1"/>
            </p:cNvSpPr>
            <p:nvPr/>
          </p:nvSpPr>
          <p:spPr bwMode="auto">
            <a:xfrm>
              <a:off x="8494713" y="3341688"/>
              <a:ext cx="101600" cy="106362"/>
            </a:xfrm>
            <a:prstGeom prst="ellipse">
              <a:avLst/>
            </a:pr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6" name="出自【趣你的PPT】(微信:qunideppt)：最优质的PPT资源库"/>
            <p:cNvSpPr>
              <a:spLocks noChangeArrowheads="1"/>
            </p:cNvSpPr>
            <p:nvPr/>
          </p:nvSpPr>
          <p:spPr bwMode="auto">
            <a:xfrm>
              <a:off x="8777288" y="3341688"/>
              <a:ext cx="106363" cy="106362"/>
            </a:xfrm>
            <a:prstGeom prst="ellipse">
              <a:avLst/>
            </a:pr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7" name="出自【趣你的PPT】(微信:qunideppt)：最优质的PPT资源库"/>
            <p:cNvSpPr>
              <a:spLocks noChangeArrowheads="1"/>
            </p:cNvSpPr>
            <p:nvPr/>
          </p:nvSpPr>
          <p:spPr bwMode="auto">
            <a:xfrm>
              <a:off x="7537451" y="3341688"/>
              <a:ext cx="106363" cy="106362"/>
            </a:xfrm>
            <a:prstGeom prst="ellipse">
              <a:avLst/>
            </a:pr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8" name="出自【趣你的PPT】(微信:qunideppt)：最优质的PPT资源库"/>
            <p:cNvSpPr>
              <a:spLocks noChangeArrowheads="1"/>
            </p:cNvSpPr>
            <p:nvPr/>
          </p:nvSpPr>
          <p:spPr bwMode="auto">
            <a:xfrm>
              <a:off x="7820026" y="3341688"/>
              <a:ext cx="106363" cy="106362"/>
            </a:xfrm>
            <a:prstGeom prst="ellipse">
              <a:avLst/>
            </a:prstGeom>
            <a:solidFill>
              <a:srgbClr val="FF54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59" name="出自【趣你的PPT】(微信:qunideppt)：最优质的PPT资源库"/>
            <p:cNvSpPr>
              <a:spLocks noChangeArrowheads="1"/>
            </p:cNvSpPr>
            <p:nvPr/>
          </p:nvSpPr>
          <p:spPr bwMode="auto">
            <a:xfrm>
              <a:off x="8077201" y="2208213"/>
              <a:ext cx="263525" cy="260350"/>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0" name="出自【趣你的PPT】(微信:qunideppt)：最优质的PPT资源库"/>
            <p:cNvSpPr>
              <a:spLocks noChangeArrowheads="1"/>
            </p:cNvSpPr>
            <p:nvPr/>
          </p:nvSpPr>
          <p:spPr bwMode="auto">
            <a:xfrm>
              <a:off x="7523163" y="2339975"/>
              <a:ext cx="165100" cy="169862"/>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1" name="出自【趣你的PPT】(微信:qunideppt)：最优质的PPT资源库"/>
            <p:cNvSpPr>
              <a:spLocks noChangeArrowheads="1"/>
            </p:cNvSpPr>
            <p:nvPr/>
          </p:nvSpPr>
          <p:spPr bwMode="auto">
            <a:xfrm>
              <a:off x="6958013" y="2509838"/>
              <a:ext cx="169863" cy="171450"/>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2" name="出自【趣你的PPT】(微信:qunideppt)：最优质的PPT资源库"/>
            <p:cNvSpPr>
              <a:spLocks noChangeArrowheads="1"/>
            </p:cNvSpPr>
            <p:nvPr/>
          </p:nvSpPr>
          <p:spPr bwMode="auto">
            <a:xfrm>
              <a:off x="8728076" y="2339975"/>
              <a:ext cx="169863" cy="169862"/>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63" name="出自【趣你的PPT】(微信:qunideppt)：最优质的PPT资源库"/>
            <p:cNvSpPr>
              <a:spLocks noChangeArrowheads="1"/>
            </p:cNvSpPr>
            <p:nvPr/>
          </p:nvSpPr>
          <p:spPr bwMode="auto">
            <a:xfrm>
              <a:off x="9293226" y="2509838"/>
              <a:ext cx="166688" cy="171450"/>
            </a:xfrm>
            <a:prstGeom prst="ellipse">
              <a:avLst/>
            </a:prstGeom>
            <a:solidFill>
              <a:srgbClr val="EE86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grpSp>
        <p:nvGrpSpPr>
          <p:cNvPr id="64" name="Group 63出自【趣你的PPT】(微信:qunideppt)：最优质的PPT资源库"/>
          <p:cNvGrpSpPr/>
          <p:nvPr/>
        </p:nvGrpSpPr>
        <p:grpSpPr>
          <a:xfrm>
            <a:off x="648016" y="3360892"/>
            <a:ext cx="10549070" cy="339693"/>
            <a:chOff x="648016" y="4111390"/>
            <a:chExt cx="10549070" cy="339693"/>
          </a:xfrm>
        </p:grpSpPr>
        <p:cxnSp>
          <p:nvCxnSpPr>
            <p:cNvPr id="65" name="出自【趣你的PPT】(微信:qunideppt)：最优质的PPT资源库"/>
            <p:cNvCxnSpPr/>
            <p:nvPr/>
          </p:nvCxnSpPr>
          <p:spPr>
            <a:xfrm>
              <a:off x="648016" y="4278702"/>
              <a:ext cx="1054907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出自【趣你的PPT】(微信:qunideppt)：最优质的PPT资源库"/>
            <p:cNvSpPr/>
            <p:nvPr/>
          </p:nvSpPr>
          <p:spPr>
            <a:xfrm>
              <a:off x="1522995" y="4111390"/>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7" name="出自【趣你的PPT】(微信:qunideppt)：最优质的PPT资源库"/>
            <p:cNvSpPr/>
            <p:nvPr/>
          </p:nvSpPr>
          <p:spPr>
            <a:xfrm>
              <a:off x="3148532" y="4111390"/>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8" name="出自【趣你的PPT】(微信:qunideppt)：最优质的PPT资源库"/>
            <p:cNvSpPr/>
            <p:nvPr/>
          </p:nvSpPr>
          <p:spPr>
            <a:xfrm>
              <a:off x="4816823" y="4113095"/>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9" name="出自【趣你的PPT】(微信:qunideppt)：最优质的PPT资源库"/>
            <p:cNvSpPr/>
            <p:nvPr/>
          </p:nvSpPr>
          <p:spPr>
            <a:xfrm>
              <a:off x="6442360" y="4113095"/>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70" name="出自【趣你的PPT】(微信:qunideppt)：最优质的PPT资源库"/>
            <p:cNvSpPr/>
            <p:nvPr/>
          </p:nvSpPr>
          <p:spPr>
            <a:xfrm>
              <a:off x="8049395" y="4119869"/>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71" name="出自【趣你的PPT】(微信:qunideppt)：最优质的PPT资源库"/>
            <p:cNvSpPr/>
            <p:nvPr/>
          </p:nvSpPr>
          <p:spPr>
            <a:xfrm>
              <a:off x="9849073" y="4111390"/>
              <a:ext cx="331214" cy="331214"/>
            </a:xfrm>
            <a:prstGeom prst="ellipse">
              <a:avLst/>
            </a:prstGeom>
            <a:solidFill>
              <a:schemeClr val="tx1">
                <a:lumMod val="65000"/>
                <a:lumOff val="3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sp>
        <p:nvSpPr>
          <p:cNvPr id="72" name="出自【趣你的PPT】(微信:qunideppt)：最优质的PPT资源库"/>
          <p:cNvSpPr txBox="1"/>
          <p:nvPr/>
        </p:nvSpPr>
        <p:spPr>
          <a:xfrm>
            <a:off x="9659293" y="2956740"/>
            <a:ext cx="992683" cy="384810"/>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2019</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73" name="出自【趣你的PPT】(微信:qunideppt)：最优质的PPT资源库"/>
          <p:cNvSpPr txBox="1"/>
          <p:nvPr/>
        </p:nvSpPr>
        <p:spPr>
          <a:xfrm>
            <a:off x="9278009" y="3894238"/>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74" name="出自【趣你的PPT】(微信:qunideppt)：最优质的PPT资源库"/>
          <p:cNvSpPr txBox="1"/>
          <p:nvPr/>
        </p:nvSpPr>
        <p:spPr>
          <a:xfrm>
            <a:off x="7863557" y="2956740"/>
            <a:ext cx="992683" cy="384810"/>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2016</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75" name="出自【趣你的PPT】(微信:qunideppt)：最优质的PPT资源库"/>
          <p:cNvSpPr txBox="1"/>
          <p:nvPr/>
        </p:nvSpPr>
        <p:spPr>
          <a:xfrm>
            <a:off x="7570308" y="3903250"/>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nvGrpSpPr>
          <p:cNvPr id="76" name="Group 75出自【趣你的PPT】(微信:qunideppt)：最优质的PPT资源库"/>
          <p:cNvGrpSpPr/>
          <p:nvPr/>
        </p:nvGrpSpPr>
        <p:grpSpPr>
          <a:xfrm>
            <a:off x="5862608" y="2956740"/>
            <a:ext cx="1482206" cy="2537936"/>
            <a:chOff x="5862608" y="3707238"/>
            <a:chExt cx="1482206" cy="2537936"/>
          </a:xfrm>
        </p:grpSpPr>
        <p:sp>
          <p:nvSpPr>
            <p:cNvPr id="77" name="出自【趣你的PPT】(微信:qunideppt)：最优质的PPT资源库"/>
            <p:cNvSpPr txBox="1"/>
            <p:nvPr/>
          </p:nvSpPr>
          <p:spPr>
            <a:xfrm>
              <a:off x="6243892" y="3707238"/>
              <a:ext cx="992683" cy="369332"/>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2014</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78" name="出自【趣你的PPT】(微信:qunideppt)：最优质的PPT资源库"/>
            <p:cNvSpPr txBox="1"/>
            <p:nvPr/>
          </p:nvSpPr>
          <p:spPr>
            <a:xfrm>
              <a:off x="5862608" y="4644736"/>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79" name="Group 78出自【趣你的PPT】(微信:qunideppt)：最优质的PPT资源库"/>
          <p:cNvGrpSpPr/>
          <p:nvPr/>
        </p:nvGrpSpPr>
        <p:grpSpPr>
          <a:xfrm>
            <a:off x="4208812" y="2956740"/>
            <a:ext cx="1482206" cy="2537936"/>
            <a:chOff x="4208812" y="3707238"/>
            <a:chExt cx="1482206" cy="2537936"/>
          </a:xfrm>
        </p:grpSpPr>
        <p:sp>
          <p:nvSpPr>
            <p:cNvPr id="80" name="出自【趣你的PPT】(微信:qunideppt)：最优质的PPT资源库"/>
            <p:cNvSpPr txBox="1"/>
            <p:nvPr/>
          </p:nvSpPr>
          <p:spPr>
            <a:xfrm>
              <a:off x="4590096" y="3707238"/>
              <a:ext cx="992683" cy="369332"/>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2013</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81" name="出自【趣你的PPT】(微信:qunideppt)：最优质的PPT资源库"/>
            <p:cNvSpPr txBox="1"/>
            <p:nvPr/>
          </p:nvSpPr>
          <p:spPr>
            <a:xfrm>
              <a:off x="4208812" y="4644736"/>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82" name="Group 81出自【趣你的PPT】(微信:qunideppt)：最优质的PPT资源库"/>
          <p:cNvGrpSpPr/>
          <p:nvPr/>
        </p:nvGrpSpPr>
        <p:grpSpPr>
          <a:xfrm>
            <a:off x="2562773" y="2952755"/>
            <a:ext cx="1482206" cy="2537936"/>
            <a:chOff x="2562773" y="3703253"/>
            <a:chExt cx="1482206" cy="2537936"/>
          </a:xfrm>
        </p:grpSpPr>
        <p:sp>
          <p:nvSpPr>
            <p:cNvPr id="83" name="出自【趣你的PPT】(微信:qunideppt)：最优质的PPT资源库"/>
            <p:cNvSpPr txBox="1"/>
            <p:nvPr/>
          </p:nvSpPr>
          <p:spPr>
            <a:xfrm>
              <a:off x="2944057" y="3703253"/>
              <a:ext cx="992683" cy="369332"/>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2012</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84" name="出自【趣你的PPT】(微信:qunideppt)：最优质的PPT资源库"/>
            <p:cNvSpPr txBox="1"/>
            <p:nvPr/>
          </p:nvSpPr>
          <p:spPr>
            <a:xfrm>
              <a:off x="2562773" y="4640751"/>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85" name="Group 84出自【趣你的PPT】(微信:qunideppt)：最优质的PPT资源库"/>
          <p:cNvGrpSpPr/>
          <p:nvPr/>
        </p:nvGrpSpPr>
        <p:grpSpPr>
          <a:xfrm>
            <a:off x="934396" y="2960912"/>
            <a:ext cx="1482206" cy="2537936"/>
            <a:chOff x="934396" y="3711410"/>
            <a:chExt cx="1482206" cy="2537936"/>
          </a:xfrm>
        </p:grpSpPr>
        <p:sp>
          <p:nvSpPr>
            <p:cNvPr id="86" name="出自【趣你的PPT】(微信:qunideppt)：最优质的PPT资源库"/>
            <p:cNvSpPr txBox="1"/>
            <p:nvPr/>
          </p:nvSpPr>
          <p:spPr>
            <a:xfrm>
              <a:off x="1315680" y="3711410"/>
              <a:ext cx="992683" cy="369332"/>
            </a:xfrm>
            <a:prstGeom prst="rect">
              <a:avLst/>
            </a:prstGeom>
            <a:noFill/>
          </p:spPr>
          <p:txBody>
            <a:bodyPr wrap="square" rtlCol="0">
              <a:spAutoFit/>
            </a:bodyPr>
            <a:lstStyle/>
            <a:p>
              <a:r>
                <a:rPr lang="en-US" altLang="zh-CN" b="1" dirty="0">
                  <a:solidFill>
                    <a:prstClr val="white"/>
                  </a:solidFill>
                  <a:latin typeface="微软雅黑" panose="020B0503020204020204" pitchFamily="34" charset="-122"/>
                  <a:ea typeface="微软雅黑" panose="020B0503020204020204" pitchFamily="34" charset="-122"/>
                </a:rPr>
                <a:t>2011</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87" name="出自【趣你的PPT】(微信:qunideppt)：最优质的PPT资源库"/>
            <p:cNvSpPr txBox="1"/>
            <p:nvPr/>
          </p:nvSpPr>
          <p:spPr>
            <a:xfrm>
              <a:off x="934396" y="4648908"/>
              <a:ext cx="1482206" cy="1600438"/>
            </a:xfrm>
            <a:prstGeom prst="rect">
              <a:avLst/>
            </a:prstGeom>
            <a:noFill/>
          </p:spPr>
          <p:txBody>
            <a:bodyPr wrap="square" rtlCol="0">
              <a:spAutoFit/>
            </a:bodyP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0" y="2852936"/>
            <a:ext cx="12192000" cy="3240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20出自【趣你的PPT】(微信:qunideppt)：最优质的PPT资源库"/>
          <p:cNvGrpSpPr/>
          <p:nvPr/>
        </p:nvGrpSpPr>
        <p:grpSpPr>
          <a:xfrm>
            <a:off x="529015" y="4267986"/>
            <a:ext cx="11122561" cy="269302"/>
            <a:chOff x="529015" y="4267986"/>
            <a:chExt cx="11122561" cy="269302"/>
          </a:xfrm>
        </p:grpSpPr>
        <p:sp>
          <p:nvSpPr>
            <p:cNvPr id="24" name="出自【趣你的PPT】(微信:qunideppt)：最优质的PPT资源库"/>
            <p:cNvSpPr/>
            <p:nvPr/>
          </p:nvSpPr>
          <p:spPr>
            <a:xfrm rot="2778608">
              <a:off x="516236" y="4280765"/>
              <a:ext cx="269302" cy="243744"/>
            </a:xfrm>
            <a:prstGeom prst="corner">
              <a:avLst>
                <a:gd name="adj1" fmla="val 15628"/>
                <a:gd name="adj2" fmla="val 169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出自【趣你的PPT】(微信:qunideppt)：最优质的PPT资源库"/>
            <p:cNvSpPr/>
            <p:nvPr/>
          </p:nvSpPr>
          <p:spPr>
            <a:xfrm rot="2778608" flipH="1" flipV="1">
              <a:off x="11399866" y="4284893"/>
              <a:ext cx="261014" cy="242406"/>
            </a:xfrm>
            <a:prstGeom prst="corner">
              <a:avLst>
                <a:gd name="adj1" fmla="val 18437"/>
                <a:gd name="adj2" fmla="val 169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出自【趣你的PPT】(微信:qunideppt)：最优质的PPT资源库"/>
          <p:cNvSpPr txBox="1"/>
          <p:nvPr/>
        </p:nvSpPr>
        <p:spPr>
          <a:xfrm>
            <a:off x="5191632" y="3180502"/>
            <a:ext cx="2197413" cy="369332"/>
          </a:xfrm>
          <a:prstGeom prst="rect">
            <a:avLst/>
          </a:prstGeom>
          <a:noFill/>
        </p:spPr>
        <p:txBody>
          <a:bodyPr wrap="square" rtlCol="0">
            <a:spAutoFit/>
          </a:bodyPr>
          <a:lstStyle/>
          <a:p>
            <a:r>
              <a:rPr lang="zh-CN" altLang="en-US"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28" name="出自【趣你的PPT】(微信:qunideppt)：最优质的PPT资源库"/>
          <p:cNvSpPr txBox="1"/>
          <p:nvPr/>
        </p:nvSpPr>
        <p:spPr>
          <a:xfrm>
            <a:off x="4398731" y="3718707"/>
            <a:ext cx="3672408" cy="461665"/>
          </a:xfrm>
          <a:prstGeom prst="rect">
            <a:avLst/>
          </a:prstGeom>
          <a:noFill/>
        </p:spPr>
        <p:txBody>
          <a:bodyPr wrap="square" rtlCol="0">
            <a:spAutoFit/>
          </a:bodyPr>
          <a:lstStyle/>
          <a:p>
            <a:r>
              <a:rPr lang="zh-CN" altLang="en-US" sz="1200" dirty="0" smtClean="0">
                <a:solidFill>
                  <a:prstClr val="white"/>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200" dirty="0">
              <a:solidFill>
                <a:prstClr val="white"/>
              </a:solidFill>
              <a:latin typeface="微软雅黑" panose="020B0503020204020204" pitchFamily="34" charset="-122"/>
              <a:ea typeface="微软雅黑" panose="020B0503020204020204" pitchFamily="34" charset="-122"/>
            </a:endParaRPr>
          </a:p>
        </p:txBody>
      </p:sp>
      <p:grpSp>
        <p:nvGrpSpPr>
          <p:cNvPr id="35" name="Group 34出自【趣你的PPT】(微信:qunideppt)：最优质的PPT资源库"/>
          <p:cNvGrpSpPr/>
          <p:nvPr/>
        </p:nvGrpSpPr>
        <p:grpSpPr>
          <a:xfrm>
            <a:off x="3471055" y="1293106"/>
            <a:ext cx="1108900" cy="1108107"/>
            <a:chOff x="747066" y="2757175"/>
            <a:chExt cx="1108900" cy="1108107"/>
          </a:xfrm>
        </p:grpSpPr>
        <p:sp>
          <p:nvSpPr>
            <p:cNvPr id="36" name="出自【趣你的PPT】(微信:qunideppt)：最优质的PPT资源库"/>
            <p:cNvSpPr>
              <a:spLocks noChangeArrowheads="1"/>
            </p:cNvSpPr>
            <p:nvPr/>
          </p:nvSpPr>
          <p:spPr bwMode="auto">
            <a:xfrm>
              <a:off x="747066" y="2757175"/>
              <a:ext cx="1108900" cy="1108107"/>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出自【趣你的PPT】(微信:qunideppt)：最优质的PPT资源库"/>
            <p:cNvSpPr/>
            <p:nvPr/>
          </p:nvSpPr>
          <p:spPr bwMode="auto">
            <a:xfrm>
              <a:off x="1264393" y="3132399"/>
              <a:ext cx="424719" cy="269842"/>
            </a:xfrm>
            <a:custGeom>
              <a:avLst/>
              <a:gdLst>
                <a:gd name="T0" fmla="*/ 532 w 532"/>
                <a:gd name="T1" fmla="*/ 208 h 338"/>
                <a:gd name="T2" fmla="*/ 284 w 532"/>
                <a:gd name="T3" fmla="*/ 0 h 338"/>
                <a:gd name="T4" fmla="*/ 52 w 532"/>
                <a:gd name="T5" fmla="*/ 121 h 338"/>
                <a:gd name="T6" fmla="*/ 0 w 532"/>
                <a:gd name="T7" fmla="*/ 282 h 338"/>
                <a:gd name="T8" fmla="*/ 419 w 532"/>
                <a:gd name="T9" fmla="*/ 338 h 338"/>
                <a:gd name="T10" fmla="*/ 532 w 532"/>
                <a:gd name="T11" fmla="*/ 208 h 338"/>
              </a:gdLst>
              <a:ahLst/>
              <a:cxnLst>
                <a:cxn ang="0">
                  <a:pos x="T0" y="T1"/>
                </a:cxn>
                <a:cxn ang="0">
                  <a:pos x="T2" y="T3"/>
                </a:cxn>
                <a:cxn ang="0">
                  <a:pos x="T4" y="T5"/>
                </a:cxn>
                <a:cxn ang="0">
                  <a:pos x="T6" y="T7"/>
                </a:cxn>
                <a:cxn ang="0">
                  <a:pos x="T8" y="T9"/>
                </a:cxn>
                <a:cxn ang="0">
                  <a:pos x="T10" y="T11"/>
                </a:cxn>
              </a:cxnLst>
              <a:rect l="0" t="0" r="r" b="b"/>
              <a:pathLst>
                <a:path w="532" h="338">
                  <a:moveTo>
                    <a:pt x="532" y="208"/>
                  </a:moveTo>
                  <a:lnTo>
                    <a:pt x="284" y="0"/>
                  </a:lnTo>
                  <a:lnTo>
                    <a:pt x="52" y="121"/>
                  </a:lnTo>
                  <a:lnTo>
                    <a:pt x="0" y="282"/>
                  </a:lnTo>
                  <a:lnTo>
                    <a:pt x="419" y="338"/>
                  </a:lnTo>
                  <a:lnTo>
                    <a:pt x="532" y="208"/>
                  </a:ln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出自【趣你的PPT】(微信:qunideppt)：最优质的PPT资源库"/>
            <p:cNvSpPr/>
            <p:nvPr/>
          </p:nvSpPr>
          <p:spPr bwMode="auto">
            <a:xfrm>
              <a:off x="1251620" y="3197065"/>
              <a:ext cx="182821" cy="281019"/>
            </a:xfrm>
            <a:custGeom>
              <a:avLst/>
              <a:gdLst>
                <a:gd name="T0" fmla="*/ 16 w 97"/>
                <a:gd name="T1" fmla="*/ 144 h 149"/>
                <a:gd name="T2" fmla="*/ 16 w 97"/>
                <a:gd name="T3" fmla="*/ 144 h 149"/>
                <a:gd name="T4" fmla="*/ 5 w 97"/>
                <a:gd name="T5" fmla="*/ 116 h 149"/>
                <a:gd name="T6" fmla="*/ 53 w 97"/>
                <a:gd name="T7" fmla="*/ 15 h 149"/>
                <a:gd name="T8" fmla="*/ 82 w 97"/>
                <a:gd name="T9" fmla="*/ 5 h 149"/>
                <a:gd name="T10" fmla="*/ 82 w 97"/>
                <a:gd name="T11" fmla="*/ 5 h 149"/>
                <a:gd name="T12" fmla="*/ 92 w 97"/>
                <a:gd name="T13" fmla="*/ 33 h 149"/>
                <a:gd name="T14" fmla="*/ 44 w 97"/>
                <a:gd name="T15" fmla="*/ 133 h 149"/>
                <a:gd name="T16" fmla="*/ 16 w 97"/>
                <a:gd name="T17" fmla="*/ 14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49">
                  <a:moveTo>
                    <a:pt x="16" y="144"/>
                  </a:moveTo>
                  <a:cubicBezTo>
                    <a:pt x="16" y="144"/>
                    <a:pt x="16" y="144"/>
                    <a:pt x="16" y="144"/>
                  </a:cubicBezTo>
                  <a:cubicBezTo>
                    <a:pt x="5" y="139"/>
                    <a:pt x="0" y="126"/>
                    <a:pt x="5" y="116"/>
                  </a:cubicBezTo>
                  <a:cubicBezTo>
                    <a:pt x="53" y="15"/>
                    <a:pt x="53" y="15"/>
                    <a:pt x="53" y="15"/>
                  </a:cubicBezTo>
                  <a:cubicBezTo>
                    <a:pt x="59" y="5"/>
                    <a:pt x="71" y="0"/>
                    <a:pt x="82" y="5"/>
                  </a:cubicBezTo>
                  <a:cubicBezTo>
                    <a:pt x="82" y="5"/>
                    <a:pt x="82" y="5"/>
                    <a:pt x="82" y="5"/>
                  </a:cubicBezTo>
                  <a:cubicBezTo>
                    <a:pt x="92" y="9"/>
                    <a:pt x="97" y="22"/>
                    <a:pt x="92" y="33"/>
                  </a:cubicBezTo>
                  <a:cubicBezTo>
                    <a:pt x="44" y="133"/>
                    <a:pt x="44" y="133"/>
                    <a:pt x="44" y="133"/>
                  </a:cubicBezTo>
                  <a:cubicBezTo>
                    <a:pt x="39" y="144"/>
                    <a:pt x="27" y="149"/>
                    <a:pt x="16" y="144"/>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出自【趣你的PPT】(微信:qunideppt)：最优质的PPT资源库"/>
            <p:cNvSpPr/>
            <p:nvPr/>
          </p:nvSpPr>
          <p:spPr bwMode="auto">
            <a:xfrm>
              <a:off x="1336244" y="3189081"/>
              <a:ext cx="149290" cy="289002"/>
            </a:xfrm>
            <a:custGeom>
              <a:avLst/>
              <a:gdLst>
                <a:gd name="T0" fmla="*/ 18 w 79"/>
                <a:gd name="T1" fmla="*/ 150 h 153"/>
                <a:gd name="T2" fmla="*/ 18 w 79"/>
                <a:gd name="T3" fmla="*/ 150 h 153"/>
                <a:gd name="T4" fmla="*/ 3 w 79"/>
                <a:gd name="T5" fmla="*/ 124 h 153"/>
                <a:gd name="T6" fmla="*/ 35 w 79"/>
                <a:gd name="T7" fmla="*/ 18 h 153"/>
                <a:gd name="T8" fmla="*/ 61 w 79"/>
                <a:gd name="T9" fmla="*/ 3 h 153"/>
                <a:gd name="T10" fmla="*/ 61 w 79"/>
                <a:gd name="T11" fmla="*/ 3 h 153"/>
                <a:gd name="T12" fmla="*/ 76 w 79"/>
                <a:gd name="T13" fmla="*/ 29 h 153"/>
                <a:gd name="T14" fmla="*/ 44 w 79"/>
                <a:gd name="T15" fmla="*/ 135 h 153"/>
                <a:gd name="T16" fmla="*/ 18 w 79"/>
                <a:gd name="T17" fmla="*/ 15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53">
                  <a:moveTo>
                    <a:pt x="18" y="150"/>
                  </a:moveTo>
                  <a:cubicBezTo>
                    <a:pt x="18" y="150"/>
                    <a:pt x="18" y="150"/>
                    <a:pt x="18" y="150"/>
                  </a:cubicBezTo>
                  <a:cubicBezTo>
                    <a:pt x="7" y="147"/>
                    <a:pt x="0" y="136"/>
                    <a:pt x="3" y="124"/>
                  </a:cubicBezTo>
                  <a:cubicBezTo>
                    <a:pt x="35" y="18"/>
                    <a:pt x="35" y="18"/>
                    <a:pt x="35" y="18"/>
                  </a:cubicBezTo>
                  <a:cubicBezTo>
                    <a:pt x="38" y="6"/>
                    <a:pt x="49" y="0"/>
                    <a:pt x="61" y="3"/>
                  </a:cubicBezTo>
                  <a:cubicBezTo>
                    <a:pt x="61" y="3"/>
                    <a:pt x="61" y="3"/>
                    <a:pt x="61" y="3"/>
                  </a:cubicBezTo>
                  <a:cubicBezTo>
                    <a:pt x="72" y="6"/>
                    <a:pt x="79" y="17"/>
                    <a:pt x="76" y="29"/>
                  </a:cubicBezTo>
                  <a:cubicBezTo>
                    <a:pt x="44" y="135"/>
                    <a:pt x="44" y="135"/>
                    <a:pt x="44" y="135"/>
                  </a:cubicBezTo>
                  <a:cubicBezTo>
                    <a:pt x="41" y="146"/>
                    <a:pt x="29" y="153"/>
                    <a:pt x="18" y="150"/>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出自【趣你的PPT】(微信:qunideppt)：最优质的PPT资源库"/>
            <p:cNvSpPr/>
            <p:nvPr/>
          </p:nvSpPr>
          <p:spPr bwMode="auto">
            <a:xfrm>
              <a:off x="1423264" y="3181896"/>
              <a:ext cx="84624" cy="290599"/>
            </a:xfrm>
            <a:custGeom>
              <a:avLst/>
              <a:gdLst>
                <a:gd name="T0" fmla="*/ 22 w 45"/>
                <a:gd name="T1" fmla="*/ 154 h 154"/>
                <a:gd name="T2" fmla="*/ 22 w 45"/>
                <a:gd name="T3" fmla="*/ 154 h 154"/>
                <a:gd name="T4" fmla="*/ 0 w 45"/>
                <a:gd name="T5" fmla="*/ 133 h 154"/>
                <a:gd name="T6" fmla="*/ 2 w 45"/>
                <a:gd name="T7" fmla="*/ 21 h 154"/>
                <a:gd name="T8" fmla="*/ 23 w 45"/>
                <a:gd name="T9" fmla="*/ 0 h 154"/>
                <a:gd name="T10" fmla="*/ 23 w 45"/>
                <a:gd name="T11" fmla="*/ 0 h 154"/>
                <a:gd name="T12" fmla="*/ 45 w 45"/>
                <a:gd name="T13" fmla="*/ 21 h 154"/>
                <a:gd name="T14" fmla="*/ 43 w 45"/>
                <a:gd name="T15" fmla="*/ 132 h 154"/>
                <a:gd name="T16" fmla="*/ 22 w 45"/>
                <a:gd name="T17"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54">
                  <a:moveTo>
                    <a:pt x="22" y="154"/>
                  </a:moveTo>
                  <a:cubicBezTo>
                    <a:pt x="22" y="154"/>
                    <a:pt x="22" y="154"/>
                    <a:pt x="22" y="154"/>
                  </a:cubicBezTo>
                  <a:cubicBezTo>
                    <a:pt x="10" y="154"/>
                    <a:pt x="0" y="145"/>
                    <a:pt x="0" y="133"/>
                  </a:cubicBezTo>
                  <a:cubicBezTo>
                    <a:pt x="2" y="21"/>
                    <a:pt x="2" y="21"/>
                    <a:pt x="2" y="21"/>
                  </a:cubicBezTo>
                  <a:cubicBezTo>
                    <a:pt x="2" y="10"/>
                    <a:pt x="11" y="0"/>
                    <a:pt x="23" y="0"/>
                  </a:cubicBezTo>
                  <a:cubicBezTo>
                    <a:pt x="23" y="0"/>
                    <a:pt x="23" y="0"/>
                    <a:pt x="23" y="0"/>
                  </a:cubicBezTo>
                  <a:cubicBezTo>
                    <a:pt x="35" y="0"/>
                    <a:pt x="44" y="9"/>
                    <a:pt x="45" y="21"/>
                  </a:cubicBezTo>
                  <a:cubicBezTo>
                    <a:pt x="43" y="132"/>
                    <a:pt x="43" y="132"/>
                    <a:pt x="43" y="132"/>
                  </a:cubicBezTo>
                  <a:cubicBezTo>
                    <a:pt x="43" y="144"/>
                    <a:pt x="34" y="154"/>
                    <a:pt x="22" y="154"/>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出自【趣你的PPT】(微信:qunideppt)：最优质的PPT资源库"/>
            <p:cNvSpPr/>
            <p:nvPr/>
          </p:nvSpPr>
          <p:spPr bwMode="auto">
            <a:xfrm>
              <a:off x="1487131" y="3244167"/>
              <a:ext cx="302572" cy="260261"/>
            </a:xfrm>
            <a:custGeom>
              <a:avLst/>
              <a:gdLst>
                <a:gd name="T0" fmla="*/ 77 w 160"/>
                <a:gd name="T1" fmla="*/ 13 h 138"/>
                <a:gd name="T2" fmla="*/ 156 w 160"/>
                <a:gd name="T3" fmla="*/ 88 h 138"/>
                <a:gd name="T4" fmla="*/ 69 w 160"/>
                <a:gd name="T5" fmla="*/ 134 h 138"/>
                <a:gd name="T6" fmla="*/ 2 w 160"/>
                <a:gd name="T7" fmla="*/ 77 h 138"/>
                <a:gd name="T8" fmla="*/ 77 w 160"/>
                <a:gd name="T9" fmla="*/ 13 h 138"/>
              </a:gdLst>
              <a:ahLst/>
              <a:cxnLst>
                <a:cxn ang="0">
                  <a:pos x="T0" y="T1"/>
                </a:cxn>
                <a:cxn ang="0">
                  <a:pos x="T2" y="T3"/>
                </a:cxn>
                <a:cxn ang="0">
                  <a:pos x="T4" y="T5"/>
                </a:cxn>
                <a:cxn ang="0">
                  <a:pos x="T6" y="T7"/>
                </a:cxn>
                <a:cxn ang="0">
                  <a:pos x="T8" y="T9"/>
                </a:cxn>
              </a:cxnLst>
              <a:rect l="0" t="0" r="r" b="b"/>
              <a:pathLst>
                <a:path w="160" h="138">
                  <a:moveTo>
                    <a:pt x="77" y="13"/>
                  </a:moveTo>
                  <a:cubicBezTo>
                    <a:pt x="120" y="0"/>
                    <a:pt x="160" y="56"/>
                    <a:pt x="156" y="88"/>
                  </a:cubicBezTo>
                  <a:cubicBezTo>
                    <a:pt x="151" y="119"/>
                    <a:pt x="113" y="138"/>
                    <a:pt x="69" y="134"/>
                  </a:cubicBezTo>
                  <a:cubicBezTo>
                    <a:pt x="25" y="130"/>
                    <a:pt x="0" y="93"/>
                    <a:pt x="2" y="77"/>
                  </a:cubicBezTo>
                  <a:cubicBezTo>
                    <a:pt x="5" y="60"/>
                    <a:pt x="35" y="27"/>
                    <a:pt x="77" y="13"/>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出自【趣你的PPT】(微信:qunideppt)：最优质的PPT资源库"/>
            <p:cNvSpPr/>
            <p:nvPr/>
          </p:nvSpPr>
          <p:spPr bwMode="auto">
            <a:xfrm>
              <a:off x="1445617" y="3075716"/>
              <a:ext cx="292992" cy="275430"/>
            </a:xfrm>
            <a:custGeom>
              <a:avLst/>
              <a:gdLst>
                <a:gd name="T0" fmla="*/ 149 w 155"/>
                <a:gd name="T1" fmla="*/ 130 h 146"/>
                <a:gd name="T2" fmla="*/ 149 w 155"/>
                <a:gd name="T3" fmla="*/ 130 h 146"/>
                <a:gd name="T4" fmla="*/ 120 w 155"/>
                <a:gd name="T5" fmla="*/ 138 h 146"/>
                <a:gd name="T6" fmla="*/ 14 w 155"/>
                <a:gd name="T7" fmla="*/ 43 h 146"/>
                <a:gd name="T8" fmla="*/ 6 w 155"/>
                <a:gd name="T9" fmla="*/ 14 h 146"/>
                <a:gd name="T10" fmla="*/ 6 w 155"/>
                <a:gd name="T11" fmla="*/ 14 h 146"/>
                <a:gd name="T12" fmla="*/ 35 w 155"/>
                <a:gd name="T13" fmla="*/ 6 h 146"/>
                <a:gd name="T14" fmla="*/ 141 w 155"/>
                <a:gd name="T15" fmla="*/ 101 h 146"/>
                <a:gd name="T16" fmla="*/ 149 w 155"/>
                <a:gd name="T17" fmla="*/ 13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46">
                  <a:moveTo>
                    <a:pt x="149" y="130"/>
                  </a:moveTo>
                  <a:cubicBezTo>
                    <a:pt x="149" y="130"/>
                    <a:pt x="149" y="130"/>
                    <a:pt x="149" y="130"/>
                  </a:cubicBezTo>
                  <a:cubicBezTo>
                    <a:pt x="143" y="140"/>
                    <a:pt x="129" y="146"/>
                    <a:pt x="120" y="138"/>
                  </a:cubicBezTo>
                  <a:cubicBezTo>
                    <a:pt x="14" y="43"/>
                    <a:pt x="14" y="43"/>
                    <a:pt x="14" y="43"/>
                  </a:cubicBezTo>
                  <a:cubicBezTo>
                    <a:pt x="5" y="35"/>
                    <a:pt x="0" y="24"/>
                    <a:pt x="6" y="14"/>
                  </a:cubicBezTo>
                  <a:cubicBezTo>
                    <a:pt x="6" y="14"/>
                    <a:pt x="6" y="14"/>
                    <a:pt x="6" y="14"/>
                  </a:cubicBezTo>
                  <a:cubicBezTo>
                    <a:pt x="12" y="4"/>
                    <a:pt x="25" y="0"/>
                    <a:pt x="35" y="6"/>
                  </a:cubicBezTo>
                  <a:cubicBezTo>
                    <a:pt x="141" y="101"/>
                    <a:pt x="141" y="101"/>
                    <a:pt x="141" y="101"/>
                  </a:cubicBezTo>
                  <a:cubicBezTo>
                    <a:pt x="150" y="109"/>
                    <a:pt x="155" y="120"/>
                    <a:pt x="149" y="130"/>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出自【趣你的PPT】(微信:qunideppt)：最优质的PPT资源库"/>
            <p:cNvSpPr/>
            <p:nvPr/>
          </p:nvSpPr>
          <p:spPr bwMode="auto">
            <a:xfrm>
              <a:off x="1283553" y="3078111"/>
              <a:ext cx="251478" cy="160468"/>
            </a:xfrm>
            <a:custGeom>
              <a:avLst/>
              <a:gdLst>
                <a:gd name="T0" fmla="*/ 4 w 133"/>
                <a:gd name="T1" fmla="*/ 68 h 85"/>
                <a:gd name="T2" fmla="*/ 4 w 133"/>
                <a:gd name="T3" fmla="*/ 68 h 85"/>
                <a:gd name="T4" fmla="*/ 17 w 133"/>
                <a:gd name="T5" fmla="*/ 40 h 85"/>
                <a:gd name="T6" fmla="*/ 101 w 133"/>
                <a:gd name="T7" fmla="*/ 4 h 85"/>
                <a:gd name="T8" fmla="*/ 129 w 133"/>
                <a:gd name="T9" fmla="*/ 17 h 85"/>
                <a:gd name="T10" fmla="*/ 129 w 133"/>
                <a:gd name="T11" fmla="*/ 17 h 85"/>
                <a:gd name="T12" fmla="*/ 116 w 133"/>
                <a:gd name="T13" fmla="*/ 44 h 85"/>
                <a:gd name="T14" fmla="*/ 32 w 133"/>
                <a:gd name="T15" fmla="*/ 80 h 85"/>
                <a:gd name="T16" fmla="*/ 4 w 133"/>
                <a:gd name="T17" fmla="*/ 6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85">
                  <a:moveTo>
                    <a:pt x="4" y="68"/>
                  </a:moveTo>
                  <a:cubicBezTo>
                    <a:pt x="4" y="68"/>
                    <a:pt x="4" y="68"/>
                    <a:pt x="4" y="68"/>
                  </a:cubicBezTo>
                  <a:cubicBezTo>
                    <a:pt x="0" y="57"/>
                    <a:pt x="6" y="45"/>
                    <a:pt x="17" y="40"/>
                  </a:cubicBezTo>
                  <a:cubicBezTo>
                    <a:pt x="101" y="4"/>
                    <a:pt x="101" y="4"/>
                    <a:pt x="101" y="4"/>
                  </a:cubicBezTo>
                  <a:cubicBezTo>
                    <a:pt x="112" y="0"/>
                    <a:pt x="124" y="6"/>
                    <a:pt x="129" y="17"/>
                  </a:cubicBezTo>
                  <a:cubicBezTo>
                    <a:pt x="129" y="17"/>
                    <a:pt x="129" y="17"/>
                    <a:pt x="129" y="17"/>
                  </a:cubicBezTo>
                  <a:cubicBezTo>
                    <a:pt x="133" y="28"/>
                    <a:pt x="127" y="40"/>
                    <a:pt x="116" y="44"/>
                  </a:cubicBezTo>
                  <a:cubicBezTo>
                    <a:pt x="32" y="80"/>
                    <a:pt x="32" y="80"/>
                    <a:pt x="32" y="80"/>
                  </a:cubicBezTo>
                  <a:cubicBezTo>
                    <a:pt x="21" y="85"/>
                    <a:pt x="9" y="79"/>
                    <a:pt x="4" y="68"/>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出自【趣你的PPT】(微信:qunideppt)：最优质的PPT资源库"/>
            <p:cNvSpPr/>
            <p:nvPr/>
          </p:nvSpPr>
          <p:spPr bwMode="auto">
            <a:xfrm>
              <a:off x="1166197" y="3149164"/>
              <a:ext cx="201981" cy="272237"/>
            </a:xfrm>
            <a:custGeom>
              <a:avLst/>
              <a:gdLst>
                <a:gd name="T0" fmla="*/ 14 w 107"/>
                <a:gd name="T1" fmla="*/ 138 h 144"/>
                <a:gd name="T2" fmla="*/ 14 w 107"/>
                <a:gd name="T3" fmla="*/ 138 h 144"/>
                <a:gd name="T4" fmla="*/ 6 w 107"/>
                <a:gd name="T5" fmla="*/ 109 h 144"/>
                <a:gd name="T6" fmla="*/ 65 w 107"/>
                <a:gd name="T7" fmla="*/ 14 h 144"/>
                <a:gd name="T8" fmla="*/ 94 w 107"/>
                <a:gd name="T9" fmla="*/ 6 h 144"/>
                <a:gd name="T10" fmla="*/ 94 w 107"/>
                <a:gd name="T11" fmla="*/ 6 h 144"/>
                <a:gd name="T12" fmla="*/ 101 w 107"/>
                <a:gd name="T13" fmla="*/ 35 h 144"/>
                <a:gd name="T14" fmla="*/ 43 w 107"/>
                <a:gd name="T15" fmla="*/ 130 h 144"/>
                <a:gd name="T16" fmla="*/ 14 w 107"/>
                <a:gd name="T17" fmla="*/ 1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44">
                  <a:moveTo>
                    <a:pt x="14" y="138"/>
                  </a:moveTo>
                  <a:cubicBezTo>
                    <a:pt x="14" y="138"/>
                    <a:pt x="14" y="138"/>
                    <a:pt x="14" y="138"/>
                  </a:cubicBezTo>
                  <a:cubicBezTo>
                    <a:pt x="3" y="132"/>
                    <a:pt x="0" y="119"/>
                    <a:pt x="6" y="109"/>
                  </a:cubicBezTo>
                  <a:cubicBezTo>
                    <a:pt x="65" y="14"/>
                    <a:pt x="65" y="14"/>
                    <a:pt x="65" y="14"/>
                  </a:cubicBezTo>
                  <a:cubicBezTo>
                    <a:pt x="71" y="4"/>
                    <a:pt x="84" y="0"/>
                    <a:pt x="94" y="6"/>
                  </a:cubicBezTo>
                  <a:cubicBezTo>
                    <a:pt x="94" y="6"/>
                    <a:pt x="94" y="6"/>
                    <a:pt x="94" y="6"/>
                  </a:cubicBezTo>
                  <a:cubicBezTo>
                    <a:pt x="104" y="12"/>
                    <a:pt x="107" y="25"/>
                    <a:pt x="101" y="35"/>
                  </a:cubicBezTo>
                  <a:cubicBezTo>
                    <a:pt x="43" y="130"/>
                    <a:pt x="43" y="130"/>
                    <a:pt x="43" y="130"/>
                  </a:cubicBezTo>
                  <a:cubicBezTo>
                    <a:pt x="36" y="140"/>
                    <a:pt x="24" y="144"/>
                    <a:pt x="14" y="138"/>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出自【趣你的PPT】(微信:qunideppt)：最优质的PPT资源库"/>
            <p:cNvSpPr/>
            <p:nvPr/>
          </p:nvSpPr>
          <p:spPr bwMode="auto">
            <a:xfrm>
              <a:off x="1427255" y="3071724"/>
              <a:ext cx="247487" cy="323331"/>
            </a:xfrm>
            <a:custGeom>
              <a:avLst/>
              <a:gdLst>
                <a:gd name="T0" fmla="*/ 5 w 131"/>
                <a:gd name="T1" fmla="*/ 64 h 171"/>
                <a:gd name="T2" fmla="*/ 44 w 131"/>
                <a:gd name="T3" fmla="*/ 145 h 171"/>
                <a:gd name="T4" fmla="*/ 131 w 131"/>
                <a:gd name="T5" fmla="*/ 171 h 171"/>
                <a:gd name="T6" fmla="*/ 120 w 131"/>
                <a:gd name="T7" fmla="*/ 89 h 171"/>
                <a:gd name="T8" fmla="*/ 5 w 131"/>
                <a:gd name="T9" fmla="*/ 64 h 171"/>
              </a:gdLst>
              <a:ahLst/>
              <a:cxnLst>
                <a:cxn ang="0">
                  <a:pos x="T0" y="T1"/>
                </a:cxn>
                <a:cxn ang="0">
                  <a:pos x="T2" y="T3"/>
                </a:cxn>
                <a:cxn ang="0">
                  <a:pos x="T4" y="T5"/>
                </a:cxn>
                <a:cxn ang="0">
                  <a:pos x="T6" y="T7"/>
                </a:cxn>
                <a:cxn ang="0">
                  <a:pos x="T8" y="T9"/>
                </a:cxn>
              </a:cxnLst>
              <a:rect l="0" t="0" r="r" b="b"/>
              <a:pathLst>
                <a:path w="131" h="171">
                  <a:moveTo>
                    <a:pt x="5" y="64"/>
                  </a:moveTo>
                  <a:cubicBezTo>
                    <a:pt x="22" y="75"/>
                    <a:pt x="88" y="120"/>
                    <a:pt x="44" y="145"/>
                  </a:cubicBezTo>
                  <a:cubicBezTo>
                    <a:pt x="0" y="170"/>
                    <a:pt x="131" y="171"/>
                    <a:pt x="131" y="171"/>
                  </a:cubicBezTo>
                  <a:cubicBezTo>
                    <a:pt x="120" y="89"/>
                    <a:pt x="120" y="89"/>
                    <a:pt x="120" y="89"/>
                  </a:cubicBezTo>
                  <a:cubicBezTo>
                    <a:pt x="120" y="89"/>
                    <a:pt x="60" y="0"/>
                    <a:pt x="5" y="64"/>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出自【趣你的PPT】(微信:qunideppt)：最优质的PPT资源库"/>
            <p:cNvSpPr/>
            <p:nvPr/>
          </p:nvSpPr>
          <p:spPr bwMode="auto">
            <a:xfrm>
              <a:off x="1618060" y="3244167"/>
              <a:ext cx="181224" cy="243496"/>
            </a:xfrm>
            <a:custGeom>
              <a:avLst/>
              <a:gdLst>
                <a:gd name="T0" fmla="*/ 52 w 227"/>
                <a:gd name="T1" fmla="*/ 0 h 305"/>
                <a:gd name="T2" fmla="*/ 0 w 227"/>
                <a:gd name="T3" fmla="*/ 248 h 305"/>
                <a:gd name="T4" fmla="*/ 146 w 227"/>
                <a:gd name="T5" fmla="*/ 305 h 305"/>
                <a:gd name="T6" fmla="*/ 227 w 227"/>
                <a:gd name="T7" fmla="*/ 61 h 305"/>
                <a:gd name="T8" fmla="*/ 52 w 227"/>
                <a:gd name="T9" fmla="*/ 0 h 305"/>
              </a:gdLst>
              <a:ahLst/>
              <a:cxnLst>
                <a:cxn ang="0">
                  <a:pos x="T0" y="T1"/>
                </a:cxn>
                <a:cxn ang="0">
                  <a:pos x="T2" y="T3"/>
                </a:cxn>
                <a:cxn ang="0">
                  <a:pos x="T4" y="T5"/>
                </a:cxn>
                <a:cxn ang="0">
                  <a:pos x="T6" y="T7"/>
                </a:cxn>
                <a:cxn ang="0">
                  <a:pos x="T8" y="T9"/>
                </a:cxn>
              </a:cxnLst>
              <a:rect l="0" t="0" r="r" b="b"/>
              <a:pathLst>
                <a:path w="227" h="305">
                  <a:moveTo>
                    <a:pt x="52" y="0"/>
                  </a:moveTo>
                  <a:lnTo>
                    <a:pt x="0" y="248"/>
                  </a:lnTo>
                  <a:lnTo>
                    <a:pt x="146" y="305"/>
                  </a:lnTo>
                  <a:lnTo>
                    <a:pt x="227" y="61"/>
                  </a:lnTo>
                  <a:lnTo>
                    <a:pt x="52" y="0"/>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出自【趣你的PPT】(微信:qunideppt)：最优质的PPT资源库"/>
            <p:cNvSpPr/>
            <p:nvPr/>
          </p:nvSpPr>
          <p:spPr bwMode="auto">
            <a:xfrm>
              <a:off x="1702684" y="3266521"/>
              <a:ext cx="153282" cy="281019"/>
            </a:xfrm>
            <a:custGeom>
              <a:avLst/>
              <a:gdLst>
                <a:gd name="T0" fmla="*/ 44 w 81"/>
                <a:gd name="T1" fmla="*/ 0 h 149"/>
                <a:gd name="T2" fmla="*/ 0 w 81"/>
                <a:gd name="T3" fmla="*/ 131 h 149"/>
                <a:gd name="T4" fmla="*/ 53 w 81"/>
                <a:gd name="T5" fmla="*/ 149 h 149"/>
                <a:gd name="T6" fmla="*/ 81 w 81"/>
                <a:gd name="T7" fmla="*/ 23 h 149"/>
                <a:gd name="T8" fmla="*/ 81 w 81"/>
                <a:gd name="T9" fmla="*/ 13 h 149"/>
                <a:gd name="T10" fmla="*/ 44 w 81"/>
                <a:gd name="T11" fmla="*/ 0 h 149"/>
              </a:gdLst>
              <a:ahLst/>
              <a:cxnLst>
                <a:cxn ang="0">
                  <a:pos x="T0" y="T1"/>
                </a:cxn>
                <a:cxn ang="0">
                  <a:pos x="T2" y="T3"/>
                </a:cxn>
                <a:cxn ang="0">
                  <a:pos x="T4" y="T5"/>
                </a:cxn>
                <a:cxn ang="0">
                  <a:pos x="T6" y="T7"/>
                </a:cxn>
                <a:cxn ang="0">
                  <a:pos x="T8" y="T9"/>
                </a:cxn>
                <a:cxn ang="0">
                  <a:pos x="T10" y="T11"/>
                </a:cxn>
              </a:cxnLst>
              <a:rect l="0" t="0" r="r" b="b"/>
              <a:pathLst>
                <a:path w="81" h="149">
                  <a:moveTo>
                    <a:pt x="44" y="0"/>
                  </a:moveTo>
                  <a:cubicBezTo>
                    <a:pt x="0" y="131"/>
                    <a:pt x="0" y="131"/>
                    <a:pt x="0" y="131"/>
                  </a:cubicBezTo>
                  <a:cubicBezTo>
                    <a:pt x="53" y="149"/>
                    <a:pt x="53" y="149"/>
                    <a:pt x="53" y="149"/>
                  </a:cubicBezTo>
                  <a:cubicBezTo>
                    <a:pt x="71" y="111"/>
                    <a:pt x="81" y="68"/>
                    <a:pt x="81" y="23"/>
                  </a:cubicBezTo>
                  <a:cubicBezTo>
                    <a:pt x="81" y="20"/>
                    <a:pt x="81" y="16"/>
                    <a:pt x="81" y="13"/>
                  </a:cubicBezTo>
                  <a:lnTo>
                    <a:pt x="44" y="0"/>
                  </a:lnTo>
                  <a:close/>
                </a:path>
              </a:pathLst>
            </a:custGeom>
            <a:solidFill>
              <a:srgbClr val="ED7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出自【趣你的PPT】(微信:qunideppt)：最优质的PPT资源库"/>
            <p:cNvSpPr/>
            <p:nvPr/>
          </p:nvSpPr>
          <p:spPr bwMode="auto">
            <a:xfrm>
              <a:off x="838077" y="3161139"/>
              <a:ext cx="460645" cy="292195"/>
            </a:xfrm>
            <a:custGeom>
              <a:avLst/>
              <a:gdLst>
                <a:gd name="T0" fmla="*/ 8 w 244"/>
                <a:gd name="T1" fmla="*/ 0 h 155"/>
                <a:gd name="T2" fmla="*/ 236 w 244"/>
                <a:gd name="T3" fmla="*/ 0 h 155"/>
                <a:gd name="T4" fmla="*/ 244 w 244"/>
                <a:gd name="T5" fmla="*/ 8 h 155"/>
                <a:gd name="T6" fmla="*/ 244 w 244"/>
                <a:gd name="T7" fmla="*/ 147 h 155"/>
                <a:gd name="T8" fmla="*/ 236 w 244"/>
                <a:gd name="T9" fmla="*/ 155 h 155"/>
                <a:gd name="T10" fmla="*/ 8 w 244"/>
                <a:gd name="T11" fmla="*/ 155 h 155"/>
                <a:gd name="T12" fmla="*/ 0 w 244"/>
                <a:gd name="T13" fmla="*/ 147 h 155"/>
                <a:gd name="T14" fmla="*/ 0 w 244"/>
                <a:gd name="T15" fmla="*/ 8 h 155"/>
                <a:gd name="T16" fmla="*/ 8 w 244"/>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155">
                  <a:moveTo>
                    <a:pt x="8" y="0"/>
                  </a:moveTo>
                  <a:cubicBezTo>
                    <a:pt x="236" y="0"/>
                    <a:pt x="236" y="0"/>
                    <a:pt x="236" y="0"/>
                  </a:cubicBezTo>
                  <a:cubicBezTo>
                    <a:pt x="240" y="0"/>
                    <a:pt x="244" y="4"/>
                    <a:pt x="244" y="8"/>
                  </a:cubicBezTo>
                  <a:cubicBezTo>
                    <a:pt x="244" y="147"/>
                    <a:pt x="244" y="147"/>
                    <a:pt x="244" y="147"/>
                  </a:cubicBezTo>
                  <a:cubicBezTo>
                    <a:pt x="244" y="151"/>
                    <a:pt x="240" y="155"/>
                    <a:pt x="236" y="155"/>
                  </a:cubicBezTo>
                  <a:cubicBezTo>
                    <a:pt x="8" y="155"/>
                    <a:pt x="8" y="155"/>
                    <a:pt x="8" y="155"/>
                  </a:cubicBezTo>
                  <a:cubicBezTo>
                    <a:pt x="3" y="155"/>
                    <a:pt x="0" y="151"/>
                    <a:pt x="0" y="147"/>
                  </a:cubicBezTo>
                  <a:cubicBezTo>
                    <a:pt x="0" y="8"/>
                    <a:pt x="0" y="8"/>
                    <a:pt x="0" y="8"/>
                  </a:cubicBezTo>
                  <a:cubicBezTo>
                    <a:pt x="0" y="4"/>
                    <a:pt x="3" y="0"/>
                    <a:pt x="8" y="0"/>
                  </a:cubicBezTo>
                  <a:close/>
                </a:path>
              </a:pathLst>
            </a:custGeom>
            <a:solidFill>
              <a:srgbClr val="4370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出自【趣你的PPT】(微信:qunideppt)：最优质的PPT资源库"/>
            <p:cNvSpPr>
              <a:spLocks noChangeArrowheads="1"/>
            </p:cNvSpPr>
            <p:nvPr/>
          </p:nvSpPr>
          <p:spPr bwMode="auto">
            <a:xfrm>
              <a:off x="838077" y="3366315"/>
              <a:ext cx="460645" cy="55086"/>
            </a:xfrm>
            <a:prstGeom prst="rect">
              <a:avLst/>
            </a:prstGeom>
            <a:solidFill>
              <a:srgbClr val="80BA7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出自【趣你的PPT】(微信:qunideppt)：最优质的PPT资源库"/>
            <p:cNvSpPr/>
            <p:nvPr/>
          </p:nvSpPr>
          <p:spPr bwMode="auto">
            <a:xfrm>
              <a:off x="866019" y="3187485"/>
              <a:ext cx="103785" cy="75045"/>
            </a:xfrm>
            <a:custGeom>
              <a:avLst/>
              <a:gdLst>
                <a:gd name="T0" fmla="*/ 4 w 55"/>
                <a:gd name="T1" fmla="*/ 0 h 40"/>
                <a:gd name="T2" fmla="*/ 51 w 55"/>
                <a:gd name="T3" fmla="*/ 0 h 40"/>
                <a:gd name="T4" fmla="*/ 55 w 55"/>
                <a:gd name="T5" fmla="*/ 5 h 40"/>
                <a:gd name="T6" fmla="*/ 55 w 55"/>
                <a:gd name="T7" fmla="*/ 36 h 40"/>
                <a:gd name="T8" fmla="*/ 51 w 55"/>
                <a:gd name="T9" fmla="*/ 40 h 40"/>
                <a:gd name="T10" fmla="*/ 4 w 55"/>
                <a:gd name="T11" fmla="*/ 40 h 40"/>
                <a:gd name="T12" fmla="*/ 0 w 55"/>
                <a:gd name="T13" fmla="*/ 36 h 40"/>
                <a:gd name="T14" fmla="*/ 0 w 55"/>
                <a:gd name="T15" fmla="*/ 5 h 40"/>
                <a:gd name="T16" fmla="*/ 4 w 5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40">
                  <a:moveTo>
                    <a:pt x="4" y="0"/>
                  </a:moveTo>
                  <a:cubicBezTo>
                    <a:pt x="51" y="0"/>
                    <a:pt x="51" y="0"/>
                    <a:pt x="51" y="0"/>
                  </a:cubicBezTo>
                  <a:cubicBezTo>
                    <a:pt x="53" y="0"/>
                    <a:pt x="55" y="2"/>
                    <a:pt x="55" y="5"/>
                  </a:cubicBezTo>
                  <a:cubicBezTo>
                    <a:pt x="55" y="36"/>
                    <a:pt x="55" y="36"/>
                    <a:pt x="55" y="36"/>
                  </a:cubicBezTo>
                  <a:cubicBezTo>
                    <a:pt x="55" y="38"/>
                    <a:pt x="53" y="40"/>
                    <a:pt x="51" y="40"/>
                  </a:cubicBezTo>
                  <a:cubicBezTo>
                    <a:pt x="4" y="40"/>
                    <a:pt x="4" y="40"/>
                    <a:pt x="4" y="40"/>
                  </a:cubicBezTo>
                  <a:cubicBezTo>
                    <a:pt x="2" y="40"/>
                    <a:pt x="0" y="38"/>
                    <a:pt x="0" y="36"/>
                  </a:cubicBezTo>
                  <a:cubicBezTo>
                    <a:pt x="0" y="5"/>
                    <a:pt x="0" y="5"/>
                    <a:pt x="0" y="5"/>
                  </a:cubicBezTo>
                  <a:cubicBezTo>
                    <a:pt x="0" y="2"/>
                    <a:pt x="2" y="0"/>
                    <a:pt x="4" y="0"/>
                  </a:cubicBezTo>
                  <a:close/>
                </a:path>
              </a:pathLst>
            </a:custGeom>
            <a:solidFill>
              <a:srgbClr val="80BA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出自【趣你的PPT】(微信:qunideppt)：最优质的PPT资源库"/>
            <p:cNvSpPr/>
            <p:nvPr/>
          </p:nvSpPr>
          <p:spPr bwMode="auto">
            <a:xfrm>
              <a:off x="1242039" y="3330389"/>
              <a:ext cx="328119" cy="110172"/>
            </a:xfrm>
            <a:custGeom>
              <a:avLst/>
              <a:gdLst>
                <a:gd name="T0" fmla="*/ 174 w 174"/>
                <a:gd name="T1" fmla="*/ 32 h 58"/>
                <a:gd name="T2" fmla="*/ 174 w 174"/>
                <a:gd name="T3" fmla="*/ 32 h 58"/>
                <a:gd name="T4" fmla="*/ 149 w 174"/>
                <a:gd name="T5" fmla="*/ 57 h 58"/>
                <a:gd name="T6" fmla="*/ 26 w 174"/>
                <a:gd name="T7" fmla="*/ 50 h 58"/>
                <a:gd name="T8" fmla="*/ 0 w 174"/>
                <a:gd name="T9" fmla="*/ 25 h 58"/>
                <a:gd name="T10" fmla="*/ 0 w 174"/>
                <a:gd name="T11" fmla="*/ 25 h 58"/>
                <a:gd name="T12" fmla="*/ 25 w 174"/>
                <a:gd name="T13" fmla="*/ 0 h 58"/>
                <a:gd name="T14" fmla="*/ 149 w 174"/>
                <a:gd name="T15" fmla="*/ 7 h 58"/>
                <a:gd name="T16" fmla="*/ 174 w 174"/>
                <a:gd name="T17" fmla="*/ 3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58">
                  <a:moveTo>
                    <a:pt x="174" y="32"/>
                  </a:moveTo>
                  <a:cubicBezTo>
                    <a:pt x="174" y="32"/>
                    <a:pt x="174" y="32"/>
                    <a:pt x="174" y="32"/>
                  </a:cubicBezTo>
                  <a:cubicBezTo>
                    <a:pt x="174" y="45"/>
                    <a:pt x="163" y="58"/>
                    <a:pt x="149" y="57"/>
                  </a:cubicBezTo>
                  <a:cubicBezTo>
                    <a:pt x="26" y="50"/>
                    <a:pt x="26" y="50"/>
                    <a:pt x="26" y="50"/>
                  </a:cubicBezTo>
                  <a:cubicBezTo>
                    <a:pt x="12" y="49"/>
                    <a:pt x="1" y="39"/>
                    <a:pt x="0" y="25"/>
                  </a:cubicBezTo>
                  <a:cubicBezTo>
                    <a:pt x="0" y="25"/>
                    <a:pt x="0" y="25"/>
                    <a:pt x="0" y="25"/>
                  </a:cubicBezTo>
                  <a:cubicBezTo>
                    <a:pt x="0" y="11"/>
                    <a:pt x="11" y="0"/>
                    <a:pt x="25" y="0"/>
                  </a:cubicBezTo>
                  <a:cubicBezTo>
                    <a:pt x="149" y="7"/>
                    <a:pt x="149" y="7"/>
                    <a:pt x="149" y="7"/>
                  </a:cubicBezTo>
                  <a:cubicBezTo>
                    <a:pt x="162" y="8"/>
                    <a:pt x="174" y="18"/>
                    <a:pt x="174" y="32"/>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2" name="Group 51出自【趣你的PPT】(微信:qunideppt)：最优质的PPT资源库"/>
          <p:cNvGrpSpPr/>
          <p:nvPr/>
        </p:nvGrpSpPr>
        <p:grpSpPr>
          <a:xfrm>
            <a:off x="7535957" y="1289913"/>
            <a:ext cx="1106505" cy="1108107"/>
            <a:chOff x="4701265" y="2837808"/>
            <a:chExt cx="1106505" cy="1108107"/>
          </a:xfrm>
        </p:grpSpPr>
        <p:sp>
          <p:nvSpPr>
            <p:cNvPr id="53" name="出自【趣你的PPT】(微信:qunideppt)：最优质的PPT资源库"/>
            <p:cNvSpPr>
              <a:spLocks noChangeArrowheads="1"/>
            </p:cNvSpPr>
            <p:nvPr/>
          </p:nvSpPr>
          <p:spPr bwMode="auto">
            <a:xfrm>
              <a:off x="4701265" y="2837808"/>
              <a:ext cx="1106505" cy="1108107"/>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出自【趣你的PPT】(微信:qunideppt)：最优质的PPT资源库"/>
            <p:cNvSpPr/>
            <p:nvPr/>
          </p:nvSpPr>
          <p:spPr bwMode="auto">
            <a:xfrm>
              <a:off x="4825807" y="3432578"/>
              <a:ext cx="311354" cy="290599"/>
            </a:xfrm>
            <a:custGeom>
              <a:avLst/>
              <a:gdLst>
                <a:gd name="T0" fmla="*/ 57 w 165"/>
                <a:gd name="T1" fmla="*/ 11 h 154"/>
                <a:gd name="T2" fmla="*/ 11 w 165"/>
                <a:gd name="T3" fmla="*/ 97 h 154"/>
                <a:gd name="T4" fmla="*/ 97 w 165"/>
                <a:gd name="T5" fmla="*/ 143 h 154"/>
                <a:gd name="T6" fmla="*/ 154 w 165"/>
                <a:gd name="T7" fmla="*/ 41 h 154"/>
                <a:gd name="T8" fmla="*/ 57 w 165"/>
                <a:gd name="T9" fmla="*/ 11 h 154"/>
              </a:gdLst>
              <a:ahLst/>
              <a:cxnLst>
                <a:cxn ang="0">
                  <a:pos x="T0" y="T1"/>
                </a:cxn>
                <a:cxn ang="0">
                  <a:pos x="T2" y="T3"/>
                </a:cxn>
                <a:cxn ang="0">
                  <a:pos x="T4" y="T5"/>
                </a:cxn>
                <a:cxn ang="0">
                  <a:pos x="T6" y="T7"/>
                </a:cxn>
                <a:cxn ang="0">
                  <a:pos x="T8" y="T9"/>
                </a:cxn>
              </a:cxnLst>
              <a:rect l="0" t="0" r="r" b="b"/>
              <a:pathLst>
                <a:path w="165" h="154">
                  <a:moveTo>
                    <a:pt x="57" y="11"/>
                  </a:moveTo>
                  <a:cubicBezTo>
                    <a:pt x="21" y="22"/>
                    <a:pt x="0" y="61"/>
                    <a:pt x="11" y="97"/>
                  </a:cubicBezTo>
                  <a:cubicBezTo>
                    <a:pt x="22" y="134"/>
                    <a:pt x="61" y="154"/>
                    <a:pt x="97" y="143"/>
                  </a:cubicBezTo>
                  <a:cubicBezTo>
                    <a:pt x="134" y="132"/>
                    <a:pt x="165" y="78"/>
                    <a:pt x="154" y="41"/>
                  </a:cubicBezTo>
                  <a:cubicBezTo>
                    <a:pt x="143" y="5"/>
                    <a:pt x="94" y="0"/>
                    <a:pt x="57" y="11"/>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出自【趣你的PPT】(微信:qunideppt)：最优质的PPT资源库"/>
            <p:cNvSpPr/>
            <p:nvPr/>
          </p:nvSpPr>
          <p:spPr bwMode="auto">
            <a:xfrm>
              <a:off x="4856144" y="3334381"/>
              <a:ext cx="163661" cy="257068"/>
            </a:xfrm>
            <a:custGeom>
              <a:avLst/>
              <a:gdLst>
                <a:gd name="T0" fmla="*/ 58 w 87"/>
                <a:gd name="T1" fmla="*/ 0 h 136"/>
                <a:gd name="T2" fmla="*/ 5 w 87"/>
                <a:gd name="T3" fmla="*/ 102 h 136"/>
                <a:gd name="T4" fmla="*/ 9 w 87"/>
                <a:gd name="T5" fmla="*/ 132 h 136"/>
                <a:gd name="T6" fmla="*/ 9 w 87"/>
                <a:gd name="T7" fmla="*/ 132 h 136"/>
                <a:gd name="T8" fmla="*/ 33 w 87"/>
                <a:gd name="T9" fmla="*/ 124 h 136"/>
                <a:gd name="T10" fmla="*/ 75 w 87"/>
                <a:gd name="T11" fmla="*/ 44 h 136"/>
                <a:gd name="T12" fmla="*/ 58 w 87"/>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87" h="136">
                  <a:moveTo>
                    <a:pt x="58" y="0"/>
                  </a:moveTo>
                  <a:cubicBezTo>
                    <a:pt x="5" y="102"/>
                    <a:pt x="5" y="102"/>
                    <a:pt x="5" y="102"/>
                  </a:cubicBezTo>
                  <a:cubicBezTo>
                    <a:pt x="0" y="111"/>
                    <a:pt x="1" y="127"/>
                    <a:pt x="9" y="132"/>
                  </a:cubicBezTo>
                  <a:cubicBezTo>
                    <a:pt x="9" y="132"/>
                    <a:pt x="9" y="132"/>
                    <a:pt x="9" y="132"/>
                  </a:cubicBezTo>
                  <a:cubicBezTo>
                    <a:pt x="18" y="136"/>
                    <a:pt x="29" y="133"/>
                    <a:pt x="33" y="124"/>
                  </a:cubicBezTo>
                  <a:cubicBezTo>
                    <a:pt x="75" y="44"/>
                    <a:pt x="75" y="44"/>
                    <a:pt x="75" y="44"/>
                  </a:cubicBezTo>
                  <a:cubicBezTo>
                    <a:pt x="87" y="21"/>
                    <a:pt x="65" y="3"/>
                    <a:pt x="58" y="0"/>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出自【趣你的PPT】(微信:qunideppt)：最优质的PPT资源库"/>
            <p:cNvSpPr/>
            <p:nvPr/>
          </p:nvSpPr>
          <p:spPr bwMode="auto">
            <a:xfrm>
              <a:off x="4812235" y="3565103"/>
              <a:ext cx="225133" cy="254673"/>
            </a:xfrm>
            <a:custGeom>
              <a:avLst/>
              <a:gdLst>
                <a:gd name="T0" fmla="*/ 107 w 282"/>
                <a:gd name="T1" fmla="*/ 0 h 319"/>
                <a:gd name="T2" fmla="*/ 0 w 282"/>
                <a:gd name="T3" fmla="*/ 201 h 319"/>
                <a:gd name="T4" fmla="*/ 175 w 282"/>
                <a:gd name="T5" fmla="*/ 319 h 319"/>
                <a:gd name="T6" fmla="*/ 282 w 282"/>
                <a:gd name="T7" fmla="*/ 113 h 319"/>
                <a:gd name="T8" fmla="*/ 107 w 282"/>
                <a:gd name="T9" fmla="*/ 0 h 319"/>
              </a:gdLst>
              <a:ahLst/>
              <a:cxnLst>
                <a:cxn ang="0">
                  <a:pos x="T0" y="T1"/>
                </a:cxn>
                <a:cxn ang="0">
                  <a:pos x="T2" y="T3"/>
                </a:cxn>
                <a:cxn ang="0">
                  <a:pos x="T4" y="T5"/>
                </a:cxn>
                <a:cxn ang="0">
                  <a:pos x="T6" y="T7"/>
                </a:cxn>
                <a:cxn ang="0">
                  <a:pos x="T8" y="T9"/>
                </a:cxn>
              </a:cxnLst>
              <a:rect l="0" t="0" r="r" b="b"/>
              <a:pathLst>
                <a:path w="282" h="319">
                  <a:moveTo>
                    <a:pt x="107" y="0"/>
                  </a:moveTo>
                  <a:lnTo>
                    <a:pt x="0" y="201"/>
                  </a:lnTo>
                  <a:lnTo>
                    <a:pt x="175" y="319"/>
                  </a:lnTo>
                  <a:lnTo>
                    <a:pt x="282" y="113"/>
                  </a:lnTo>
                  <a:lnTo>
                    <a:pt x="107" y="0"/>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出自【趣你的PPT】(微信:qunideppt)：最优质的PPT资源库"/>
            <p:cNvSpPr/>
            <p:nvPr/>
          </p:nvSpPr>
          <p:spPr bwMode="auto">
            <a:xfrm>
              <a:off x="4802655" y="3681662"/>
              <a:ext cx="185216" cy="171645"/>
            </a:xfrm>
            <a:custGeom>
              <a:avLst/>
              <a:gdLst>
                <a:gd name="T0" fmla="*/ 9 w 98"/>
                <a:gd name="T1" fmla="*/ 0 h 91"/>
                <a:gd name="T2" fmla="*/ 0 w 98"/>
                <a:gd name="T3" fmla="*/ 17 h 91"/>
                <a:gd name="T4" fmla="*/ 76 w 98"/>
                <a:gd name="T5" fmla="*/ 91 h 91"/>
                <a:gd name="T6" fmla="*/ 98 w 98"/>
                <a:gd name="T7" fmla="*/ 47 h 91"/>
                <a:gd name="T8" fmla="*/ 9 w 98"/>
                <a:gd name="T9" fmla="*/ 0 h 91"/>
              </a:gdLst>
              <a:ahLst/>
              <a:cxnLst>
                <a:cxn ang="0">
                  <a:pos x="T0" y="T1"/>
                </a:cxn>
                <a:cxn ang="0">
                  <a:pos x="T2" y="T3"/>
                </a:cxn>
                <a:cxn ang="0">
                  <a:pos x="T4" y="T5"/>
                </a:cxn>
                <a:cxn ang="0">
                  <a:pos x="T6" y="T7"/>
                </a:cxn>
                <a:cxn ang="0">
                  <a:pos x="T8" y="T9"/>
                </a:cxn>
              </a:cxnLst>
              <a:rect l="0" t="0" r="r" b="b"/>
              <a:pathLst>
                <a:path w="98" h="91">
                  <a:moveTo>
                    <a:pt x="9" y="0"/>
                  </a:moveTo>
                  <a:cubicBezTo>
                    <a:pt x="0" y="17"/>
                    <a:pt x="0" y="17"/>
                    <a:pt x="0" y="17"/>
                  </a:cubicBezTo>
                  <a:cubicBezTo>
                    <a:pt x="21" y="46"/>
                    <a:pt x="47" y="71"/>
                    <a:pt x="76" y="91"/>
                  </a:cubicBezTo>
                  <a:cubicBezTo>
                    <a:pt x="98" y="47"/>
                    <a:pt x="98" y="47"/>
                    <a:pt x="98" y="47"/>
                  </a:cubicBezTo>
                  <a:lnTo>
                    <a:pt x="9" y="0"/>
                  </a:lnTo>
                  <a:close/>
                </a:path>
              </a:pathLst>
            </a:custGeom>
            <a:solidFill>
              <a:srgbClr val="4370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出自【趣你的PPT】(微信:qunideppt)：最优质的PPT资源库"/>
            <p:cNvSpPr/>
            <p:nvPr/>
          </p:nvSpPr>
          <p:spPr bwMode="auto">
            <a:xfrm>
              <a:off x="4844169" y="3510017"/>
              <a:ext cx="168451" cy="150888"/>
            </a:xfrm>
            <a:custGeom>
              <a:avLst/>
              <a:gdLst>
                <a:gd name="T0" fmla="*/ 16 w 89"/>
                <a:gd name="T1" fmla="*/ 9 h 80"/>
                <a:gd name="T2" fmla="*/ 16 w 89"/>
                <a:gd name="T3" fmla="*/ 57 h 80"/>
                <a:gd name="T4" fmla="*/ 73 w 89"/>
                <a:gd name="T5" fmla="*/ 71 h 80"/>
                <a:gd name="T6" fmla="*/ 73 w 89"/>
                <a:gd name="T7" fmla="*/ 24 h 80"/>
                <a:gd name="T8" fmla="*/ 16 w 89"/>
                <a:gd name="T9" fmla="*/ 9 h 80"/>
              </a:gdLst>
              <a:ahLst/>
              <a:cxnLst>
                <a:cxn ang="0">
                  <a:pos x="T0" y="T1"/>
                </a:cxn>
                <a:cxn ang="0">
                  <a:pos x="T2" y="T3"/>
                </a:cxn>
                <a:cxn ang="0">
                  <a:pos x="T4" y="T5"/>
                </a:cxn>
                <a:cxn ang="0">
                  <a:pos x="T6" y="T7"/>
                </a:cxn>
                <a:cxn ang="0">
                  <a:pos x="T8" y="T9"/>
                </a:cxn>
              </a:cxnLst>
              <a:rect l="0" t="0" r="r" b="b"/>
              <a:pathLst>
                <a:path w="89" h="80">
                  <a:moveTo>
                    <a:pt x="16" y="9"/>
                  </a:moveTo>
                  <a:cubicBezTo>
                    <a:pt x="0" y="19"/>
                    <a:pt x="1" y="40"/>
                    <a:pt x="16" y="57"/>
                  </a:cubicBezTo>
                  <a:cubicBezTo>
                    <a:pt x="32" y="74"/>
                    <a:pt x="58" y="80"/>
                    <a:pt x="73" y="71"/>
                  </a:cubicBezTo>
                  <a:cubicBezTo>
                    <a:pt x="89" y="62"/>
                    <a:pt x="89" y="41"/>
                    <a:pt x="73" y="24"/>
                  </a:cubicBezTo>
                  <a:cubicBezTo>
                    <a:pt x="57" y="7"/>
                    <a:pt x="32" y="0"/>
                    <a:pt x="16" y="9"/>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出自【趣你的PPT】(微信:qunideppt)：最优质的PPT资源库"/>
            <p:cNvSpPr/>
            <p:nvPr/>
          </p:nvSpPr>
          <p:spPr bwMode="auto">
            <a:xfrm>
              <a:off x="4840975" y="3525186"/>
              <a:ext cx="162064" cy="154880"/>
            </a:xfrm>
            <a:custGeom>
              <a:avLst/>
              <a:gdLst>
                <a:gd name="T0" fmla="*/ 16 w 86"/>
                <a:gd name="T1" fmla="*/ 11 h 82"/>
                <a:gd name="T2" fmla="*/ 16 w 86"/>
                <a:gd name="T3" fmla="*/ 61 h 82"/>
                <a:gd name="T4" fmla="*/ 71 w 86"/>
                <a:gd name="T5" fmla="*/ 71 h 82"/>
                <a:gd name="T6" fmla="*/ 71 w 86"/>
                <a:gd name="T7" fmla="*/ 21 h 82"/>
                <a:gd name="T8" fmla="*/ 16 w 86"/>
                <a:gd name="T9" fmla="*/ 11 h 82"/>
              </a:gdLst>
              <a:ahLst/>
              <a:cxnLst>
                <a:cxn ang="0">
                  <a:pos x="T0" y="T1"/>
                </a:cxn>
                <a:cxn ang="0">
                  <a:pos x="T2" y="T3"/>
                </a:cxn>
                <a:cxn ang="0">
                  <a:pos x="T4" y="T5"/>
                </a:cxn>
                <a:cxn ang="0">
                  <a:pos x="T6" y="T7"/>
                </a:cxn>
                <a:cxn ang="0">
                  <a:pos x="T8" y="T9"/>
                </a:cxn>
              </a:cxnLst>
              <a:rect l="0" t="0" r="r" b="b"/>
              <a:pathLst>
                <a:path w="86" h="82">
                  <a:moveTo>
                    <a:pt x="16" y="11"/>
                  </a:moveTo>
                  <a:cubicBezTo>
                    <a:pt x="1" y="22"/>
                    <a:pt x="0" y="45"/>
                    <a:pt x="16" y="61"/>
                  </a:cubicBezTo>
                  <a:cubicBezTo>
                    <a:pt x="31" y="77"/>
                    <a:pt x="55" y="82"/>
                    <a:pt x="71" y="71"/>
                  </a:cubicBezTo>
                  <a:cubicBezTo>
                    <a:pt x="86" y="60"/>
                    <a:pt x="86" y="38"/>
                    <a:pt x="71" y="21"/>
                  </a:cubicBezTo>
                  <a:cubicBezTo>
                    <a:pt x="56" y="5"/>
                    <a:pt x="31" y="0"/>
                    <a:pt x="16" y="11"/>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出自【趣你的PPT】(微信:qunideppt)：最优质的PPT资源库"/>
            <p:cNvSpPr/>
            <p:nvPr/>
          </p:nvSpPr>
          <p:spPr bwMode="auto">
            <a:xfrm>
              <a:off x="4814629" y="2947182"/>
              <a:ext cx="722501" cy="832677"/>
            </a:xfrm>
            <a:custGeom>
              <a:avLst/>
              <a:gdLst>
                <a:gd name="T0" fmla="*/ 0 w 905"/>
                <a:gd name="T1" fmla="*/ 237 h 1043"/>
                <a:gd name="T2" fmla="*/ 569 w 905"/>
                <a:gd name="T3" fmla="*/ 0 h 1043"/>
                <a:gd name="T4" fmla="*/ 905 w 905"/>
                <a:gd name="T5" fmla="*/ 807 h 1043"/>
                <a:gd name="T6" fmla="*/ 335 w 905"/>
                <a:gd name="T7" fmla="*/ 1043 h 1043"/>
                <a:gd name="T8" fmla="*/ 0 w 905"/>
                <a:gd name="T9" fmla="*/ 237 h 1043"/>
              </a:gdLst>
              <a:ahLst/>
              <a:cxnLst>
                <a:cxn ang="0">
                  <a:pos x="T0" y="T1"/>
                </a:cxn>
                <a:cxn ang="0">
                  <a:pos x="T2" y="T3"/>
                </a:cxn>
                <a:cxn ang="0">
                  <a:pos x="T4" y="T5"/>
                </a:cxn>
                <a:cxn ang="0">
                  <a:pos x="T6" y="T7"/>
                </a:cxn>
                <a:cxn ang="0">
                  <a:pos x="T8" y="T9"/>
                </a:cxn>
              </a:cxnLst>
              <a:rect l="0" t="0" r="r" b="b"/>
              <a:pathLst>
                <a:path w="905" h="1043">
                  <a:moveTo>
                    <a:pt x="0" y="237"/>
                  </a:moveTo>
                  <a:lnTo>
                    <a:pt x="569" y="0"/>
                  </a:lnTo>
                  <a:lnTo>
                    <a:pt x="905" y="807"/>
                  </a:lnTo>
                  <a:lnTo>
                    <a:pt x="335" y="1043"/>
                  </a:lnTo>
                  <a:lnTo>
                    <a:pt x="0" y="237"/>
                  </a:lnTo>
                  <a:close/>
                </a:path>
              </a:pathLst>
            </a:custGeom>
            <a:solidFill>
              <a:srgbClr val="ED7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出自【趣你的PPT】(微信:qunideppt)：最优质的PPT资源库"/>
            <p:cNvSpPr>
              <a:spLocks noEditPoints="1"/>
            </p:cNvSpPr>
            <p:nvPr/>
          </p:nvSpPr>
          <p:spPr bwMode="auto">
            <a:xfrm>
              <a:off x="5141152" y="3407829"/>
              <a:ext cx="188409" cy="115760"/>
            </a:xfrm>
            <a:custGeom>
              <a:avLst/>
              <a:gdLst>
                <a:gd name="T0" fmla="*/ 77 w 100"/>
                <a:gd name="T1" fmla="*/ 13 h 61"/>
                <a:gd name="T2" fmla="*/ 75 w 100"/>
                <a:gd name="T3" fmla="*/ 9 h 61"/>
                <a:gd name="T4" fmla="*/ 75 w 100"/>
                <a:gd name="T5" fmla="*/ 35 h 61"/>
                <a:gd name="T6" fmla="*/ 75 w 100"/>
                <a:gd name="T7" fmla="*/ 39 h 61"/>
                <a:gd name="T8" fmla="*/ 65 w 100"/>
                <a:gd name="T9" fmla="*/ 13 h 61"/>
                <a:gd name="T10" fmla="*/ 75 w 100"/>
                <a:gd name="T11" fmla="*/ 5 h 61"/>
                <a:gd name="T12" fmla="*/ 75 w 100"/>
                <a:gd name="T13" fmla="*/ 10 h 61"/>
                <a:gd name="T14" fmla="*/ 64 w 100"/>
                <a:gd name="T15" fmla="*/ 27 h 61"/>
                <a:gd name="T16" fmla="*/ 64 w 100"/>
                <a:gd name="T17" fmla="*/ 25 h 61"/>
                <a:gd name="T18" fmla="*/ 64 w 100"/>
                <a:gd name="T19" fmla="*/ 21 h 61"/>
                <a:gd name="T20" fmla="*/ 64 w 100"/>
                <a:gd name="T21" fmla="*/ 17 h 61"/>
                <a:gd name="T22" fmla="*/ 64 w 100"/>
                <a:gd name="T23" fmla="*/ 38 h 61"/>
                <a:gd name="T24" fmla="*/ 64 w 100"/>
                <a:gd name="T25" fmla="*/ 42 h 61"/>
                <a:gd name="T26" fmla="*/ 49 w 100"/>
                <a:gd name="T27" fmla="*/ 23 h 61"/>
                <a:gd name="T28" fmla="*/ 51 w 100"/>
                <a:gd name="T29" fmla="*/ 27 h 61"/>
                <a:gd name="T30" fmla="*/ 63 w 100"/>
                <a:gd name="T31" fmla="*/ 17 h 61"/>
                <a:gd name="T32" fmla="*/ 63 w 100"/>
                <a:gd name="T33" fmla="*/ 21 h 61"/>
                <a:gd name="T34" fmla="*/ 64 w 100"/>
                <a:gd name="T35" fmla="*/ 25 h 61"/>
                <a:gd name="T36" fmla="*/ 61 w 100"/>
                <a:gd name="T37" fmla="*/ 21 h 61"/>
                <a:gd name="T38" fmla="*/ 46 w 100"/>
                <a:gd name="T39" fmla="*/ 28 h 61"/>
                <a:gd name="T40" fmla="*/ 46 w 100"/>
                <a:gd name="T41" fmla="*/ 27 h 61"/>
                <a:gd name="T42" fmla="*/ 64 w 100"/>
                <a:gd name="T43" fmla="*/ 27 h 61"/>
                <a:gd name="T44" fmla="*/ 64 w 100"/>
                <a:gd name="T45" fmla="*/ 42 h 61"/>
                <a:gd name="T46" fmla="*/ 64 w 100"/>
                <a:gd name="T47" fmla="*/ 33 h 61"/>
                <a:gd name="T48" fmla="*/ 46 w 100"/>
                <a:gd name="T49" fmla="*/ 27 h 61"/>
                <a:gd name="T50" fmla="*/ 46 w 100"/>
                <a:gd name="T51" fmla="*/ 38 h 61"/>
                <a:gd name="T52" fmla="*/ 44 w 100"/>
                <a:gd name="T53" fmla="*/ 37 h 61"/>
                <a:gd name="T54" fmla="*/ 46 w 100"/>
                <a:gd name="T55" fmla="*/ 50 h 61"/>
                <a:gd name="T56" fmla="*/ 46 w 100"/>
                <a:gd name="T57" fmla="*/ 42 h 61"/>
                <a:gd name="T58" fmla="*/ 19 w 100"/>
                <a:gd name="T59" fmla="*/ 0 h 61"/>
                <a:gd name="T60" fmla="*/ 28 w 100"/>
                <a:gd name="T61" fmla="*/ 11 h 61"/>
                <a:gd name="T62" fmla="*/ 24 w 100"/>
                <a:gd name="T63" fmla="*/ 11 h 61"/>
                <a:gd name="T64" fmla="*/ 19 w 100"/>
                <a:gd name="T65" fmla="*/ 5 h 61"/>
                <a:gd name="T66" fmla="*/ 19 w 100"/>
                <a:gd name="T67" fmla="*/ 53 h 61"/>
                <a:gd name="T68" fmla="*/ 42 w 100"/>
                <a:gd name="T69" fmla="*/ 41 h 61"/>
                <a:gd name="T70" fmla="*/ 44 w 100"/>
                <a:gd name="T71" fmla="*/ 37 h 61"/>
                <a:gd name="T72" fmla="*/ 44 w 100"/>
                <a:gd name="T73" fmla="*/ 37 h 61"/>
                <a:gd name="T74" fmla="*/ 28 w 100"/>
                <a:gd name="T75" fmla="*/ 43 h 61"/>
                <a:gd name="T76" fmla="*/ 43 w 100"/>
                <a:gd name="T77" fmla="*/ 52 h 61"/>
                <a:gd name="T78" fmla="*/ 39 w 100"/>
                <a:gd name="T79" fmla="*/ 48 h 61"/>
                <a:gd name="T80" fmla="*/ 0 w 100"/>
                <a:gd name="T81" fmla="*/ 59 h 61"/>
                <a:gd name="T82" fmla="*/ 15 w 100"/>
                <a:gd name="T83" fmla="*/ 2 h 61"/>
                <a:gd name="T84" fmla="*/ 19 w 100"/>
                <a:gd name="T85" fmla="*/ 5 h 61"/>
                <a:gd name="T86" fmla="*/ 14 w 100"/>
                <a:gd name="T87" fmla="*/ 17 h 61"/>
                <a:gd name="T88" fmla="*/ 19 w 100"/>
                <a:gd name="T89" fmla="*/ 41 h 61"/>
                <a:gd name="T90" fmla="*/ 19 w 100"/>
                <a:gd name="T91" fmla="*/ 48 h 61"/>
                <a:gd name="T92" fmla="*/ 3 w 100"/>
                <a:gd name="T9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61">
                  <a:moveTo>
                    <a:pt x="75" y="5"/>
                  </a:moveTo>
                  <a:cubicBezTo>
                    <a:pt x="75" y="5"/>
                    <a:pt x="76" y="5"/>
                    <a:pt x="76" y="5"/>
                  </a:cubicBezTo>
                  <a:cubicBezTo>
                    <a:pt x="78" y="6"/>
                    <a:pt x="78" y="8"/>
                    <a:pt x="77" y="13"/>
                  </a:cubicBezTo>
                  <a:cubicBezTo>
                    <a:pt x="77" y="15"/>
                    <a:pt x="76" y="17"/>
                    <a:pt x="75" y="18"/>
                  </a:cubicBezTo>
                  <a:cubicBezTo>
                    <a:pt x="75" y="10"/>
                    <a:pt x="75" y="10"/>
                    <a:pt x="75" y="10"/>
                  </a:cubicBezTo>
                  <a:cubicBezTo>
                    <a:pt x="75" y="10"/>
                    <a:pt x="75" y="9"/>
                    <a:pt x="75" y="9"/>
                  </a:cubicBezTo>
                  <a:cubicBezTo>
                    <a:pt x="75" y="9"/>
                    <a:pt x="75" y="9"/>
                    <a:pt x="75" y="9"/>
                  </a:cubicBezTo>
                  <a:cubicBezTo>
                    <a:pt x="75" y="5"/>
                    <a:pt x="75" y="5"/>
                    <a:pt x="75" y="5"/>
                  </a:cubicBezTo>
                  <a:close/>
                  <a:moveTo>
                    <a:pt x="75" y="35"/>
                  </a:moveTo>
                  <a:cubicBezTo>
                    <a:pt x="82" y="33"/>
                    <a:pt x="91" y="32"/>
                    <a:pt x="100" y="32"/>
                  </a:cubicBezTo>
                  <a:cubicBezTo>
                    <a:pt x="100" y="36"/>
                    <a:pt x="100" y="36"/>
                    <a:pt x="100" y="36"/>
                  </a:cubicBezTo>
                  <a:cubicBezTo>
                    <a:pt x="91" y="36"/>
                    <a:pt x="82" y="37"/>
                    <a:pt x="75" y="39"/>
                  </a:cubicBezTo>
                  <a:lnTo>
                    <a:pt x="75" y="35"/>
                  </a:lnTo>
                  <a:close/>
                  <a:moveTo>
                    <a:pt x="64" y="14"/>
                  </a:moveTo>
                  <a:cubicBezTo>
                    <a:pt x="64" y="13"/>
                    <a:pt x="65" y="13"/>
                    <a:pt x="65" y="13"/>
                  </a:cubicBezTo>
                  <a:cubicBezTo>
                    <a:pt x="65" y="13"/>
                    <a:pt x="65" y="13"/>
                    <a:pt x="65" y="13"/>
                  </a:cubicBezTo>
                  <a:cubicBezTo>
                    <a:pt x="66" y="14"/>
                    <a:pt x="66" y="14"/>
                    <a:pt x="66" y="15"/>
                  </a:cubicBezTo>
                  <a:cubicBezTo>
                    <a:pt x="69" y="11"/>
                    <a:pt x="73" y="6"/>
                    <a:pt x="75" y="5"/>
                  </a:cubicBezTo>
                  <a:cubicBezTo>
                    <a:pt x="75" y="9"/>
                    <a:pt x="75" y="9"/>
                    <a:pt x="75" y="9"/>
                  </a:cubicBezTo>
                  <a:cubicBezTo>
                    <a:pt x="75" y="10"/>
                    <a:pt x="75" y="10"/>
                    <a:pt x="75" y="10"/>
                  </a:cubicBezTo>
                  <a:cubicBezTo>
                    <a:pt x="75" y="10"/>
                    <a:pt x="75" y="10"/>
                    <a:pt x="75" y="10"/>
                  </a:cubicBezTo>
                  <a:cubicBezTo>
                    <a:pt x="75" y="18"/>
                    <a:pt x="75" y="18"/>
                    <a:pt x="75" y="18"/>
                  </a:cubicBezTo>
                  <a:cubicBezTo>
                    <a:pt x="72" y="24"/>
                    <a:pt x="68" y="29"/>
                    <a:pt x="64" y="33"/>
                  </a:cubicBezTo>
                  <a:cubicBezTo>
                    <a:pt x="64" y="27"/>
                    <a:pt x="64" y="27"/>
                    <a:pt x="64" y="27"/>
                  </a:cubicBezTo>
                  <a:cubicBezTo>
                    <a:pt x="68" y="23"/>
                    <a:pt x="71" y="18"/>
                    <a:pt x="73" y="13"/>
                  </a:cubicBezTo>
                  <a:cubicBezTo>
                    <a:pt x="72" y="14"/>
                    <a:pt x="70" y="16"/>
                    <a:pt x="69" y="18"/>
                  </a:cubicBezTo>
                  <a:cubicBezTo>
                    <a:pt x="67" y="21"/>
                    <a:pt x="65" y="24"/>
                    <a:pt x="64" y="25"/>
                  </a:cubicBezTo>
                  <a:cubicBezTo>
                    <a:pt x="64" y="21"/>
                    <a:pt x="64" y="21"/>
                    <a:pt x="64" y="21"/>
                  </a:cubicBezTo>
                  <a:cubicBezTo>
                    <a:pt x="64" y="21"/>
                    <a:pt x="64" y="21"/>
                    <a:pt x="64" y="21"/>
                  </a:cubicBezTo>
                  <a:cubicBezTo>
                    <a:pt x="64" y="21"/>
                    <a:pt x="64" y="21"/>
                    <a:pt x="64" y="21"/>
                  </a:cubicBezTo>
                  <a:cubicBezTo>
                    <a:pt x="64" y="17"/>
                    <a:pt x="64" y="17"/>
                    <a:pt x="64" y="17"/>
                  </a:cubicBezTo>
                  <a:cubicBezTo>
                    <a:pt x="64" y="17"/>
                    <a:pt x="64" y="17"/>
                    <a:pt x="64" y="17"/>
                  </a:cubicBezTo>
                  <a:cubicBezTo>
                    <a:pt x="64" y="17"/>
                    <a:pt x="64" y="17"/>
                    <a:pt x="64" y="17"/>
                  </a:cubicBezTo>
                  <a:cubicBezTo>
                    <a:pt x="64" y="17"/>
                    <a:pt x="64" y="17"/>
                    <a:pt x="64" y="17"/>
                  </a:cubicBezTo>
                  <a:cubicBezTo>
                    <a:pt x="64" y="14"/>
                    <a:pt x="64" y="14"/>
                    <a:pt x="64" y="14"/>
                  </a:cubicBezTo>
                  <a:close/>
                  <a:moveTo>
                    <a:pt x="64" y="38"/>
                  </a:moveTo>
                  <a:cubicBezTo>
                    <a:pt x="67" y="37"/>
                    <a:pt x="71" y="35"/>
                    <a:pt x="75" y="35"/>
                  </a:cubicBezTo>
                  <a:cubicBezTo>
                    <a:pt x="75" y="39"/>
                    <a:pt x="75" y="39"/>
                    <a:pt x="75" y="39"/>
                  </a:cubicBezTo>
                  <a:cubicBezTo>
                    <a:pt x="71" y="40"/>
                    <a:pt x="67" y="41"/>
                    <a:pt x="64" y="42"/>
                  </a:cubicBezTo>
                  <a:lnTo>
                    <a:pt x="64" y="38"/>
                  </a:lnTo>
                  <a:close/>
                  <a:moveTo>
                    <a:pt x="46" y="23"/>
                  </a:moveTo>
                  <a:cubicBezTo>
                    <a:pt x="47" y="23"/>
                    <a:pt x="48" y="22"/>
                    <a:pt x="49" y="23"/>
                  </a:cubicBezTo>
                  <a:cubicBezTo>
                    <a:pt x="49" y="23"/>
                    <a:pt x="49" y="23"/>
                    <a:pt x="49" y="23"/>
                  </a:cubicBezTo>
                  <a:cubicBezTo>
                    <a:pt x="50" y="23"/>
                    <a:pt x="50" y="26"/>
                    <a:pt x="48" y="30"/>
                  </a:cubicBezTo>
                  <a:cubicBezTo>
                    <a:pt x="49" y="29"/>
                    <a:pt x="50" y="28"/>
                    <a:pt x="51" y="27"/>
                  </a:cubicBezTo>
                  <a:cubicBezTo>
                    <a:pt x="56" y="21"/>
                    <a:pt x="61" y="15"/>
                    <a:pt x="64" y="14"/>
                  </a:cubicBezTo>
                  <a:cubicBezTo>
                    <a:pt x="64" y="17"/>
                    <a:pt x="64" y="17"/>
                    <a:pt x="64" y="17"/>
                  </a:cubicBezTo>
                  <a:cubicBezTo>
                    <a:pt x="64" y="17"/>
                    <a:pt x="63" y="17"/>
                    <a:pt x="63" y="17"/>
                  </a:cubicBezTo>
                  <a:cubicBezTo>
                    <a:pt x="64" y="17"/>
                    <a:pt x="64" y="17"/>
                    <a:pt x="64" y="17"/>
                  </a:cubicBezTo>
                  <a:cubicBezTo>
                    <a:pt x="64" y="21"/>
                    <a:pt x="64" y="21"/>
                    <a:pt x="64" y="21"/>
                  </a:cubicBezTo>
                  <a:cubicBezTo>
                    <a:pt x="63" y="21"/>
                    <a:pt x="63" y="21"/>
                    <a:pt x="63" y="21"/>
                  </a:cubicBezTo>
                  <a:cubicBezTo>
                    <a:pt x="63" y="21"/>
                    <a:pt x="63" y="21"/>
                    <a:pt x="63" y="21"/>
                  </a:cubicBezTo>
                  <a:cubicBezTo>
                    <a:pt x="63" y="21"/>
                    <a:pt x="63" y="21"/>
                    <a:pt x="64" y="21"/>
                  </a:cubicBezTo>
                  <a:cubicBezTo>
                    <a:pt x="64" y="25"/>
                    <a:pt x="64" y="25"/>
                    <a:pt x="64" y="25"/>
                  </a:cubicBezTo>
                  <a:cubicBezTo>
                    <a:pt x="63" y="25"/>
                    <a:pt x="62" y="25"/>
                    <a:pt x="62" y="25"/>
                  </a:cubicBezTo>
                  <a:cubicBezTo>
                    <a:pt x="62" y="25"/>
                    <a:pt x="62" y="25"/>
                    <a:pt x="62" y="25"/>
                  </a:cubicBezTo>
                  <a:cubicBezTo>
                    <a:pt x="60" y="25"/>
                    <a:pt x="60" y="23"/>
                    <a:pt x="61" y="21"/>
                  </a:cubicBezTo>
                  <a:cubicBezTo>
                    <a:pt x="59" y="23"/>
                    <a:pt x="57" y="26"/>
                    <a:pt x="54" y="29"/>
                  </a:cubicBezTo>
                  <a:cubicBezTo>
                    <a:pt x="51" y="33"/>
                    <a:pt x="49" y="36"/>
                    <a:pt x="46" y="38"/>
                  </a:cubicBezTo>
                  <a:cubicBezTo>
                    <a:pt x="46" y="28"/>
                    <a:pt x="46" y="28"/>
                    <a:pt x="46" y="28"/>
                  </a:cubicBezTo>
                  <a:cubicBezTo>
                    <a:pt x="47" y="27"/>
                    <a:pt x="47" y="27"/>
                    <a:pt x="47" y="27"/>
                  </a:cubicBezTo>
                  <a:cubicBezTo>
                    <a:pt x="47" y="27"/>
                    <a:pt x="47" y="27"/>
                    <a:pt x="47" y="27"/>
                  </a:cubicBezTo>
                  <a:cubicBezTo>
                    <a:pt x="47" y="26"/>
                    <a:pt x="47" y="27"/>
                    <a:pt x="46" y="27"/>
                  </a:cubicBezTo>
                  <a:cubicBezTo>
                    <a:pt x="46" y="23"/>
                    <a:pt x="46" y="23"/>
                    <a:pt x="46" y="23"/>
                  </a:cubicBezTo>
                  <a:close/>
                  <a:moveTo>
                    <a:pt x="64" y="33"/>
                  </a:moveTo>
                  <a:cubicBezTo>
                    <a:pt x="64" y="27"/>
                    <a:pt x="64" y="27"/>
                    <a:pt x="64" y="27"/>
                  </a:cubicBezTo>
                  <a:cubicBezTo>
                    <a:pt x="58" y="33"/>
                    <a:pt x="52" y="38"/>
                    <a:pt x="46" y="42"/>
                  </a:cubicBezTo>
                  <a:cubicBezTo>
                    <a:pt x="46" y="50"/>
                    <a:pt x="46" y="50"/>
                    <a:pt x="46" y="50"/>
                  </a:cubicBezTo>
                  <a:cubicBezTo>
                    <a:pt x="50" y="47"/>
                    <a:pt x="56" y="45"/>
                    <a:pt x="64" y="42"/>
                  </a:cubicBezTo>
                  <a:cubicBezTo>
                    <a:pt x="64" y="38"/>
                    <a:pt x="64" y="38"/>
                    <a:pt x="64" y="38"/>
                  </a:cubicBezTo>
                  <a:cubicBezTo>
                    <a:pt x="60" y="39"/>
                    <a:pt x="58" y="40"/>
                    <a:pt x="55" y="41"/>
                  </a:cubicBezTo>
                  <a:cubicBezTo>
                    <a:pt x="58" y="39"/>
                    <a:pt x="61" y="36"/>
                    <a:pt x="64" y="33"/>
                  </a:cubicBezTo>
                  <a:close/>
                  <a:moveTo>
                    <a:pt x="44" y="26"/>
                  </a:moveTo>
                  <a:cubicBezTo>
                    <a:pt x="45" y="25"/>
                    <a:pt x="46" y="24"/>
                    <a:pt x="46" y="23"/>
                  </a:cubicBezTo>
                  <a:cubicBezTo>
                    <a:pt x="46" y="27"/>
                    <a:pt x="46" y="27"/>
                    <a:pt x="46" y="27"/>
                  </a:cubicBezTo>
                  <a:cubicBezTo>
                    <a:pt x="46" y="27"/>
                    <a:pt x="46" y="28"/>
                    <a:pt x="46" y="28"/>
                  </a:cubicBezTo>
                  <a:cubicBezTo>
                    <a:pt x="46" y="28"/>
                    <a:pt x="46" y="28"/>
                    <a:pt x="46" y="28"/>
                  </a:cubicBezTo>
                  <a:cubicBezTo>
                    <a:pt x="46" y="38"/>
                    <a:pt x="46" y="38"/>
                    <a:pt x="46" y="38"/>
                  </a:cubicBezTo>
                  <a:cubicBezTo>
                    <a:pt x="45" y="39"/>
                    <a:pt x="44" y="40"/>
                    <a:pt x="44" y="40"/>
                  </a:cubicBezTo>
                  <a:cubicBezTo>
                    <a:pt x="44" y="37"/>
                    <a:pt x="44" y="37"/>
                    <a:pt x="44" y="37"/>
                  </a:cubicBezTo>
                  <a:cubicBezTo>
                    <a:pt x="44" y="37"/>
                    <a:pt x="44" y="37"/>
                    <a:pt x="44" y="37"/>
                  </a:cubicBezTo>
                  <a:cubicBezTo>
                    <a:pt x="44" y="37"/>
                    <a:pt x="44" y="37"/>
                    <a:pt x="44" y="37"/>
                  </a:cubicBezTo>
                  <a:cubicBezTo>
                    <a:pt x="44" y="26"/>
                    <a:pt x="44" y="26"/>
                    <a:pt x="44" y="26"/>
                  </a:cubicBezTo>
                  <a:close/>
                  <a:moveTo>
                    <a:pt x="46" y="50"/>
                  </a:moveTo>
                  <a:cubicBezTo>
                    <a:pt x="45" y="50"/>
                    <a:pt x="44" y="51"/>
                    <a:pt x="44" y="51"/>
                  </a:cubicBezTo>
                  <a:cubicBezTo>
                    <a:pt x="44" y="44"/>
                    <a:pt x="44" y="44"/>
                    <a:pt x="44" y="44"/>
                  </a:cubicBezTo>
                  <a:cubicBezTo>
                    <a:pt x="45" y="44"/>
                    <a:pt x="45" y="43"/>
                    <a:pt x="46" y="42"/>
                  </a:cubicBezTo>
                  <a:cubicBezTo>
                    <a:pt x="46" y="42"/>
                    <a:pt x="46" y="42"/>
                    <a:pt x="46" y="42"/>
                  </a:cubicBezTo>
                  <a:lnTo>
                    <a:pt x="46" y="50"/>
                  </a:lnTo>
                  <a:close/>
                  <a:moveTo>
                    <a:pt x="19" y="0"/>
                  </a:moveTo>
                  <a:cubicBezTo>
                    <a:pt x="20" y="0"/>
                    <a:pt x="22" y="1"/>
                    <a:pt x="24" y="2"/>
                  </a:cubicBezTo>
                  <a:cubicBezTo>
                    <a:pt x="24" y="2"/>
                    <a:pt x="24" y="2"/>
                    <a:pt x="24" y="2"/>
                  </a:cubicBezTo>
                  <a:cubicBezTo>
                    <a:pt x="26" y="3"/>
                    <a:pt x="27" y="7"/>
                    <a:pt x="28" y="11"/>
                  </a:cubicBezTo>
                  <a:cubicBezTo>
                    <a:pt x="28" y="18"/>
                    <a:pt x="26" y="28"/>
                    <a:pt x="19" y="41"/>
                  </a:cubicBezTo>
                  <a:cubicBezTo>
                    <a:pt x="19" y="32"/>
                    <a:pt x="19" y="32"/>
                    <a:pt x="19" y="32"/>
                  </a:cubicBezTo>
                  <a:cubicBezTo>
                    <a:pt x="23" y="23"/>
                    <a:pt x="24" y="16"/>
                    <a:pt x="24" y="11"/>
                  </a:cubicBezTo>
                  <a:cubicBezTo>
                    <a:pt x="23" y="8"/>
                    <a:pt x="22" y="6"/>
                    <a:pt x="21" y="5"/>
                  </a:cubicBezTo>
                  <a:cubicBezTo>
                    <a:pt x="21" y="5"/>
                    <a:pt x="21" y="5"/>
                    <a:pt x="21" y="5"/>
                  </a:cubicBezTo>
                  <a:cubicBezTo>
                    <a:pt x="20" y="5"/>
                    <a:pt x="20" y="4"/>
                    <a:pt x="19" y="5"/>
                  </a:cubicBezTo>
                  <a:cubicBezTo>
                    <a:pt x="19" y="0"/>
                    <a:pt x="19" y="0"/>
                    <a:pt x="19" y="0"/>
                  </a:cubicBezTo>
                  <a:close/>
                  <a:moveTo>
                    <a:pt x="19" y="48"/>
                  </a:moveTo>
                  <a:cubicBezTo>
                    <a:pt x="19" y="53"/>
                    <a:pt x="19" y="53"/>
                    <a:pt x="19" y="53"/>
                  </a:cubicBezTo>
                  <a:cubicBezTo>
                    <a:pt x="22" y="53"/>
                    <a:pt x="26" y="51"/>
                    <a:pt x="31" y="46"/>
                  </a:cubicBezTo>
                  <a:cubicBezTo>
                    <a:pt x="35" y="42"/>
                    <a:pt x="39" y="37"/>
                    <a:pt x="42" y="34"/>
                  </a:cubicBezTo>
                  <a:cubicBezTo>
                    <a:pt x="40" y="38"/>
                    <a:pt x="40" y="40"/>
                    <a:pt x="42" y="41"/>
                  </a:cubicBezTo>
                  <a:cubicBezTo>
                    <a:pt x="42" y="41"/>
                    <a:pt x="42" y="41"/>
                    <a:pt x="42" y="41"/>
                  </a:cubicBezTo>
                  <a:cubicBezTo>
                    <a:pt x="42" y="41"/>
                    <a:pt x="43" y="41"/>
                    <a:pt x="44" y="40"/>
                  </a:cubicBezTo>
                  <a:cubicBezTo>
                    <a:pt x="44" y="37"/>
                    <a:pt x="44" y="37"/>
                    <a:pt x="44" y="37"/>
                  </a:cubicBezTo>
                  <a:cubicBezTo>
                    <a:pt x="44" y="37"/>
                    <a:pt x="44" y="37"/>
                    <a:pt x="43" y="37"/>
                  </a:cubicBezTo>
                  <a:cubicBezTo>
                    <a:pt x="43" y="37"/>
                    <a:pt x="43" y="37"/>
                    <a:pt x="43" y="37"/>
                  </a:cubicBezTo>
                  <a:cubicBezTo>
                    <a:pt x="43" y="37"/>
                    <a:pt x="43" y="37"/>
                    <a:pt x="44" y="37"/>
                  </a:cubicBezTo>
                  <a:cubicBezTo>
                    <a:pt x="44" y="26"/>
                    <a:pt x="44" y="26"/>
                    <a:pt x="44" y="26"/>
                  </a:cubicBezTo>
                  <a:cubicBezTo>
                    <a:pt x="43" y="27"/>
                    <a:pt x="41" y="28"/>
                    <a:pt x="40" y="30"/>
                  </a:cubicBezTo>
                  <a:cubicBezTo>
                    <a:pt x="36" y="34"/>
                    <a:pt x="32" y="39"/>
                    <a:pt x="28" y="43"/>
                  </a:cubicBezTo>
                  <a:cubicBezTo>
                    <a:pt x="24" y="47"/>
                    <a:pt x="21" y="49"/>
                    <a:pt x="19" y="48"/>
                  </a:cubicBezTo>
                  <a:close/>
                  <a:moveTo>
                    <a:pt x="44" y="51"/>
                  </a:moveTo>
                  <a:cubicBezTo>
                    <a:pt x="43" y="52"/>
                    <a:pt x="43" y="52"/>
                    <a:pt x="43" y="52"/>
                  </a:cubicBezTo>
                  <a:cubicBezTo>
                    <a:pt x="40" y="53"/>
                    <a:pt x="39" y="53"/>
                    <a:pt x="38" y="52"/>
                  </a:cubicBezTo>
                  <a:cubicBezTo>
                    <a:pt x="38" y="52"/>
                    <a:pt x="38" y="52"/>
                    <a:pt x="38" y="52"/>
                  </a:cubicBezTo>
                  <a:cubicBezTo>
                    <a:pt x="37" y="51"/>
                    <a:pt x="37" y="50"/>
                    <a:pt x="39" y="48"/>
                  </a:cubicBezTo>
                  <a:cubicBezTo>
                    <a:pt x="40" y="47"/>
                    <a:pt x="42" y="46"/>
                    <a:pt x="44" y="44"/>
                  </a:cubicBezTo>
                  <a:lnTo>
                    <a:pt x="44" y="51"/>
                  </a:lnTo>
                  <a:close/>
                  <a:moveTo>
                    <a:pt x="0" y="59"/>
                  </a:moveTo>
                  <a:cubicBezTo>
                    <a:pt x="5" y="54"/>
                    <a:pt x="8" y="49"/>
                    <a:pt x="11" y="44"/>
                  </a:cubicBezTo>
                  <a:cubicBezTo>
                    <a:pt x="10" y="38"/>
                    <a:pt x="9" y="29"/>
                    <a:pt x="10" y="17"/>
                  </a:cubicBezTo>
                  <a:cubicBezTo>
                    <a:pt x="10" y="9"/>
                    <a:pt x="12" y="4"/>
                    <a:pt x="15" y="2"/>
                  </a:cubicBezTo>
                  <a:cubicBezTo>
                    <a:pt x="15" y="2"/>
                    <a:pt x="15" y="2"/>
                    <a:pt x="15" y="2"/>
                  </a:cubicBezTo>
                  <a:cubicBezTo>
                    <a:pt x="16" y="1"/>
                    <a:pt x="18" y="1"/>
                    <a:pt x="19" y="0"/>
                  </a:cubicBezTo>
                  <a:cubicBezTo>
                    <a:pt x="19" y="5"/>
                    <a:pt x="19" y="5"/>
                    <a:pt x="19" y="5"/>
                  </a:cubicBezTo>
                  <a:cubicBezTo>
                    <a:pt x="18" y="5"/>
                    <a:pt x="18" y="5"/>
                    <a:pt x="18" y="5"/>
                  </a:cubicBezTo>
                  <a:cubicBezTo>
                    <a:pt x="18" y="5"/>
                    <a:pt x="18" y="5"/>
                    <a:pt x="18" y="5"/>
                  </a:cubicBezTo>
                  <a:cubicBezTo>
                    <a:pt x="16" y="7"/>
                    <a:pt x="14" y="10"/>
                    <a:pt x="14" y="17"/>
                  </a:cubicBezTo>
                  <a:cubicBezTo>
                    <a:pt x="13" y="26"/>
                    <a:pt x="14" y="34"/>
                    <a:pt x="15" y="39"/>
                  </a:cubicBezTo>
                  <a:cubicBezTo>
                    <a:pt x="16" y="37"/>
                    <a:pt x="18" y="34"/>
                    <a:pt x="19" y="32"/>
                  </a:cubicBezTo>
                  <a:cubicBezTo>
                    <a:pt x="19" y="41"/>
                    <a:pt x="19" y="41"/>
                    <a:pt x="19" y="41"/>
                  </a:cubicBezTo>
                  <a:cubicBezTo>
                    <a:pt x="18" y="42"/>
                    <a:pt x="17" y="43"/>
                    <a:pt x="16" y="45"/>
                  </a:cubicBezTo>
                  <a:cubicBezTo>
                    <a:pt x="16" y="45"/>
                    <a:pt x="16" y="46"/>
                    <a:pt x="17" y="46"/>
                  </a:cubicBezTo>
                  <a:cubicBezTo>
                    <a:pt x="17" y="47"/>
                    <a:pt x="18" y="48"/>
                    <a:pt x="19" y="48"/>
                  </a:cubicBezTo>
                  <a:cubicBezTo>
                    <a:pt x="19" y="53"/>
                    <a:pt x="19" y="53"/>
                    <a:pt x="19" y="53"/>
                  </a:cubicBezTo>
                  <a:cubicBezTo>
                    <a:pt x="17" y="53"/>
                    <a:pt x="15" y="51"/>
                    <a:pt x="13" y="49"/>
                  </a:cubicBezTo>
                  <a:cubicBezTo>
                    <a:pt x="11" y="53"/>
                    <a:pt x="7" y="57"/>
                    <a:pt x="3" y="61"/>
                  </a:cubicBezTo>
                  <a:lnTo>
                    <a:pt x="0" y="59"/>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出自【趣你的PPT】(微信:qunideppt)：最优质的PPT资源库"/>
            <p:cNvSpPr/>
            <p:nvPr/>
          </p:nvSpPr>
          <p:spPr bwMode="auto">
            <a:xfrm>
              <a:off x="4957533" y="3071724"/>
              <a:ext cx="245890" cy="121349"/>
            </a:xfrm>
            <a:custGeom>
              <a:avLst/>
              <a:gdLst>
                <a:gd name="T0" fmla="*/ 0 w 308"/>
                <a:gd name="T1" fmla="*/ 123 h 152"/>
                <a:gd name="T2" fmla="*/ 296 w 308"/>
                <a:gd name="T3" fmla="*/ 0 h 152"/>
                <a:gd name="T4" fmla="*/ 308 w 308"/>
                <a:gd name="T5" fmla="*/ 31 h 152"/>
                <a:gd name="T6" fmla="*/ 12 w 308"/>
                <a:gd name="T7" fmla="*/ 152 h 152"/>
                <a:gd name="T8" fmla="*/ 0 w 308"/>
                <a:gd name="T9" fmla="*/ 123 h 152"/>
              </a:gdLst>
              <a:ahLst/>
              <a:cxnLst>
                <a:cxn ang="0">
                  <a:pos x="T0" y="T1"/>
                </a:cxn>
                <a:cxn ang="0">
                  <a:pos x="T2" y="T3"/>
                </a:cxn>
                <a:cxn ang="0">
                  <a:pos x="T4" y="T5"/>
                </a:cxn>
                <a:cxn ang="0">
                  <a:pos x="T6" y="T7"/>
                </a:cxn>
                <a:cxn ang="0">
                  <a:pos x="T8" y="T9"/>
                </a:cxn>
              </a:cxnLst>
              <a:rect l="0" t="0" r="r" b="b"/>
              <a:pathLst>
                <a:path w="308" h="152">
                  <a:moveTo>
                    <a:pt x="0" y="123"/>
                  </a:moveTo>
                  <a:lnTo>
                    <a:pt x="296" y="0"/>
                  </a:lnTo>
                  <a:lnTo>
                    <a:pt x="308" y="31"/>
                  </a:lnTo>
                  <a:lnTo>
                    <a:pt x="12" y="152"/>
                  </a:lnTo>
                  <a:lnTo>
                    <a:pt x="0" y="123"/>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出自【趣你的PPT】(微信:qunideppt)：最优质的PPT资源库"/>
            <p:cNvSpPr/>
            <p:nvPr/>
          </p:nvSpPr>
          <p:spPr bwMode="auto">
            <a:xfrm>
              <a:off x="4897657" y="3086893"/>
              <a:ext cx="405559" cy="186813"/>
            </a:xfrm>
            <a:custGeom>
              <a:avLst/>
              <a:gdLst>
                <a:gd name="T0" fmla="*/ 0 w 508"/>
                <a:gd name="T1" fmla="*/ 206 h 234"/>
                <a:gd name="T2" fmla="*/ 496 w 508"/>
                <a:gd name="T3" fmla="*/ 0 h 234"/>
                <a:gd name="T4" fmla="*/ 508 w 508"/>
                <a:gd name="T5" fmla="*/ 29 h 234"/>
                <a:gd name="T6" fmla="*/ 11 w 508"/>
                <a:gd name="T7" fmla="*/ 234 h 234"/>
                <a:gd name="T8" fmla="*/ 0 w 508"/>
                <a:gd name="T9" fmla="*/ 206 h 234"/>
              </a:gdLst>
              <a:ahLst/>
              <a:cxnLst>
                <a:cxn ang="0">
                  <a:pos x="T0" y="T1"/>
                </a:cxn>
                <a:cxn ang="0">
                  <a:pos x="T2" y="T3"/>
                </a:cxn>
                <a:cxn ang="0">
                  <a:pos x="T4" y="T5"/>
                </a:cxn>
                <a:cxn ang="0">
                  <a:pos x="T6" y="T7"/>
                </a:cxn>
                <a:cxn ang="0">
                  <a:pos x="T8" y="T9"/>
                </a:cxn>
              </a:cxnLst>
              <a:rect l="0" t="0" r="r" b="b"/>
              <a:pathLst>
                <a:path w="508" h="234">
                  <a:moveTo>
                    <a:pt x="0" y="206"/>
                  </a:moveTo>
                  <a:lnTo>
                    <a:pt x="496" y="0"/>
                  </a:lnTo>
                  <a:lnTo>
                    <a:pt x="508" y="29"/>
                  </a:lnTo>
                  <a:lnTo>
                    <a:pt x="11" y="234"/>
                  </a:lnTo>
                  <a:lnTo>
                    <a:pt x="0" y="206"/>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出自【趣你的PPT】(微信:qunideppt)：最优质的PPT资源库"/>
            <p:cNvSpPr/>
            <p:nvPr/>
          </p:nvSpPr>
          <p:spPr bwMode="auto">
            <a:xfrm>
              <a:off x="4914422" y="3128407"/>
              <a:ext cx="405559" cy="186813"/>
            </a:xfrm>
            <a:custGeom>
              <a:avLst/>
              <a:gdLst>
                <a:gd name="T0" fmla="*/ 0 w 508"/>
                <a:gd name="T1" fmla="*/ 204 h 234"/>
                <a:gd name="T2" fmla="*/ 497 w 508"/>
                <a:gd name="T3" fmla="*/ 0 h 234"/>
                <a:gd name="T4" fmla="*/ 508 w 508"/>
                <a:gd name="T5" fmla="*/ 29 h 234"/>
                <a:gd name="T6" fmla="*/ 12 w 508"/>
                <a:gd name="T7" fmla="*/ 234 h 234"/>
                <a:gd name="T8" fmla="*/ 0 w 508"/>
                <a:gd name="T9" fmla="*/ 204 h 234"/>
              </a:gdLst>
              <a:ahLst/>
              <a:cxnLst>
                <a:cxn ang="0">
                  <a:pos x="T0" y="T1"/>
                </a:cxn>
                <a:cxn ang="0">
                  <a:pos x="T2" y="T3"/>
                </a:cxn>
                <a:cxn ang="0">
                  <a:pos x="T4" y="T5"/>
                </a:cxn>
                <a:cxn ang="0">
                  <a:pos x="T6" y="T7"/>
                </a:cxn>
                <a:cxn ang="0">
                  <a:pos x="T8" y="T9"/>
                </a:cxn>
              </a:cxnLst>
              <a:rect l="0" t="0" r="r" b="b"/>
              <a:pathLst>
                <a:path w="508" h="234">
                  <a:moveTo>
                    <a:pt x="0" y="204"/>
                  </a:moveTo>
                  <a:lnTo>
                    <a:pt x="497" y="0"/>
                  </a:lnTo>
                  <a:lnTo>
                    <a:pt x="508" y="29"/>
                  </a:lnTo>
                  <a:lnTo>
                    <a:pt x="12" y="234"/>
                  </a:lnTo>
                  <a:lnTo>
                    <a:pt x="0" y="204"/>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出自【趣你的PPT】(微信:qunideppt)：最优质的PPT资源库"/>
            <p:cNvSpPr/>
            <p:nvPr/>
          </p:nvSpPr>
          <p:spPr bwMode="auto">
            <a:xfrm>
              <a:off x="4931187" y="3168324"/>
              <a:ext cx="406357" cy="186813"/>
            </a:xfrm>
            <a:custGeom>
              <a:avLst/>
              <a:gdLst>
                <a:gd name="T0" fmla="*/ 0 w 509"/>
                <a:gd name="T1" fmla="*/ 206 h 234"/>
                <a:gd name="T2" fmla="*/ 497 w 509"/>
                <a:gd name="T3" fmla="*/ 0 h 234"/>
                <a:gd name="T4" fmla="*/ 509 w 509"/>
                <a:gd name="T5" fmla="*/ 28 h 234"/>
                <a:gd name="T6" fmla="*/ 12 w 509"/>
                <a:gd name="T7" fmla="*/ 234 h 234"/>
                <a:gd name="T8" fmla="*/ 0 w 509"/>
                <a:gd name="T9" fmla="*/ 206 h 234"/>
              </a:gdLst>
              <a:ahLst/>
              <a:cxnLst>
                <a:cxn ang="0">
                  <a:pos x="T0" y="T1"/>
                </a:cxn>
                <a:cxn ang="0">
                  <a:pos x="T2" y="T3"/>
                </a:cxn>
                <a:cxn ang="0">
                  <a:pos x="T4" y="T5"/>
                </a:cxn>
                <a:cxn ang="0">
                  <a:pos x="T6" y="T7"/>
                </a:cxn>
                <a:cxn ang="0">
                  <a:pos x="T8" y="T9"/>
                </a:cxn>
              </a:cxnLst>
              <a:rect l="0" t="0" r="r" b="b"/>
              <a:pathLst>
                <a:path w="509" h="234">
                  <a:moveTo>
                    <a:pt x="0" y="206"/>
                  </a:moveTo>
                  <a:lnTo>
                    <a:pt x="497" y="0"/>
                  </a:lnTo>
                  <a:lnTo>
                    <a:pt x="509" y="28"/>
                  </a:lnTo>
                  <a:lnTo>
                    <a:pt x="12" y="234"/>
                  </a:lnTo>
                  <a:lnTo>
                    <a:pt x="0" y="206"/>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出自【趣你的PPT】(微信:qunideppt)：最优质的PPT资源库"/>
            <p:cNvSpPr/>
            <p:nvPr/>
          </p:nvSpPr>
          <p:spPr bwMode="auto">
            <a:xfrm>
              <a:off x="4947953" y="3291270"/>
              <a:ext cx="208368" cy="103785"/>
            </a:xfrm>
            <a:custGeom>
              <a:avLst/>
              <a:gdLst>
                <a:gd name="T0" fmla="*/ 0 w 261"/>
                <a:gd name="T1" fmla="*/ 101 h 130"/>
                <a:gd name="T2" fmla="*/ 249 w 261"/>
                <a:gd name="T3" fmla="*/ 0 h 130"/>
                <a:gd name="T4" fmla="*/ 261 w 261"/>
                <a:gd name="T5" fmla="*/ 28 h 130"/>
                <a:gd name="T6" fmla="*/ 12 w 261"/>
                <a:gd name="T7" fmla="*/ 130 h 130"/>
                <a:gd name="T8" fmla="*/ 0 w 261"/>
                <a:gd name="T9" fmla="*/ 101 h 130"/>
              </a:gdLst>
              <a:ahLst/>
              <a:cxnLst>
                <a:cxn ang="0">
                  <a:pos x="T0" y="T1"/>
                </a:cxn>
                <a:cxn ang="0">
                  <a:pos x="T2" y="T3"/>
                </a:cxn>
                <a:cxn ang="0">
                  <a:pos x="T4" y="T5"/>
                </a:cxn>
                <a:cxn ang="0">
                  <a:pos x="T6" y="T7"/>
                </a:cxn>
                <a:cxn ang="0">
                  <a:pos x="T8" y="T9"/>
                </a:cxn>
              </a:cxnLst>
              <a:rect l="0" t="0" r="r" b="b"/>
              <a:pathLst>
                <a:path w="261" h="130">
                  <a:moveTo>
                    <a:pt x="0" y="101"/>
                  </a:moveTo>
                  <a:lnTo>
                    <a:pt x="249" y="0"/>
                  </a:lnTo>
                  <a:lnTo>
                    <a:pt x="261" y="28"/>
                  </a:lnTo>
                  <a:lnTo>
                    <a:pt x="12" y="130"/>
                  </a:lnTo>
                  <a:lnTo>
                    <a:pt x="0" y="101"/>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出自【趣你的PPT】(微信:qunideppt)：最优质的PPT资源库"/>
            <p:cNvSpPr/>
            <p:nvPr/>
          </p:nvSpPr>
          <p:spPr bwMode="auto">
            <a:xfrm>
              <a:off x="4844168" y="3332784"/>
              <a:ext cx="162862" cy="256270"/>
            </a:xfrm>
            <a:custGeom>
              <a:avLst/>
              <a:gdLst>
                <a:gd name="T0" fmla="*/ 58 w 86"/>
                <a:gd name="T1" fmla="*/ 0 h 136"/>
                <a:gd name="T2" fmla="*/ 4 w 86"/>
                <a:gd name="T3" fmla="*/ 102 h 136"/>
                <a:gd name="T4" fmla="*/ 9 w 86"/>
                <a:gd name="T5" fmla="*/ 132 h 136"/>
                <a:gd name="T6" fmla="*/ 9 w 86"/>
                <a:gd name="T7" fmla="*/ 132 h 136"/>
                <a:gd name="T8" fmla="*/ 33 w 86"/>
                <a:gd name="T9" fmla="*/ 124 h 136"/>
                <a:gd name="T10" fmla="*/ 74 w 86"/>
                <a:gd name="T11" fmla="*/ 44 h 136"/>
                <a:gd name="T12" fmla="*/ 58 w 86"/>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86" h="136">
                  <a:moveTo>
                    <a:pt x="58" y="0"/>
                  </a:moveTo>
                  <a:cubicBezTo>
                    <a:pt x="4" y="102"/>
                    <a:pt x="4" y="102"/>
                    <a:pt x="4" y="102"/>
                  </a:cubicBezTo>
                  <a:cubicBezTo>
                    <a:pt x="0" y="111"/>
                    <a:pt x="0" y="127"/>
                    <a:pt x="9" y="132"/>
                  </a:cubicBezTo>
                  <a:cubicBezTo>
                    <a:pt x="9" y="132"/>
                    <a:pt x="9" y="132"/>
                    <a:pt x="9" y="132"/>
                  </a:cubicBezTo>
                  <a:cubicBezTo>
                    <a:pt x="17" y="136"/>
                    <a:pt x="28" y="133"/>
                    <a:pt x="33" y="124"/>
                  </a:cubicBezTo>
                  <a:cubicBezTo>
                    <a:pt x="74" y="44"/>
                    <a:pt x="74" y="44"/>
                    <a:pt x="74" y="44"/>
                  </a:cubicBezTo>
                  <a:cubicBezTo>
                    <a:pt x="86" y="21"/>
                    <a:pt x="65" y="3"/>
                    <a:pt x="58" y="0"/>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出自【趣你的PPT】(微信:qunideppt)：最优质的PPT资源库"/>
            <p:cNvSpPr/>
            <p:nvPr/>
          </p:nvSpPr>
          <p:spPr bwMode="auto">
            <a:xfrm>
              <a:off x="5382252" y="3280093"/>
              <a:ext cx="128533" cy="195595"/>
            </a:xfrm>
            <a:custGeom>
              <a:avLst/>
              <a:gdLst>
                <a:gd name="T0" fmla="*/ 11 w 68"/>
                <a:gd name="T1" fmla="*/ 101 h 104"/>
                <a:gd name="T2" fmla="*/ 11 w 68"/>
                <a:gd name="T3" fmla="*/ 101 h 104"/>
                <a:gd name="T4" fmla="*/ 4 w 68"/>
                <a:gd name="T5" fmla="*/ 81 h 104"/>
                <a:gd name="T6" fmla="*/ 38 w 68"/>
                <a:gd name="T7" fmla="*/ 11 h 104"/>
                <a:gd name="T8" fmla="*/ 57 w 68"/>
                <a:gd name="T9" fmla="*/ 3 h 104"/>
                <a:gd name="T10" fmla="*/ 57 w 68"/>
                <a:gd name="T11" fmla="*/ 3 h 104"/>
                <a:gd name="T12" fmla="*/ 65 w 68"/>
                <a:gd name="T13" fmla="*/ 23 h 104"/>
                <a:gd name="T14" fmla="*/ 31 w 68"/>
                <a:gd name="T15" fmla="*/ 93 h 104"/>
                <a:gd name="T16" fmla="*/ 11 w 68"/>
                <a:gd name="T17" fmla="*/ 10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04">
                  <a:moveTo>
                    <a:pt x="11" y="101"/>
                  </a:moveTo>
                  <a:cubicBezTo>
                    <a:pt x="11" y="101"/>
                    <a:pt x="11" y="101"/>
                    <a:pt x="11" y="101"/>
                  </a:cubicBezTo>
                  <a:cubicBezTo>
                    <a:pt x="4" y="97"/>
                    <a:pt x="0" y="88"/>
                    <a:pt x="4" y="81"/>
                  </a:cubicBezTo>
                  <a:cubicBezTo>
                    <a:pt x="38" y="11"/>
                    <a:pt x="38" y="11"/>
                    <a:pt x="38" y="11"/>
                  </a:cubicBezTo>
                  <a:cubicBezTo>
                    <a:pt x="41" y="3"/>
                    <a:pt x="50" y="0"/>
                    <a:pt x="57" y="3"/>
                  </a:cubicBezTo>
                  <a:cubicBezTo>
                    <a:pt x="57" y="3"/>
                    <a:pt x="57" y="3"/>
                    <a:pt x="57" y="3"/>
                  </a:cubicBezTo>
                  <a:cubicBezTo>
                    <a:pt x="65" y="7"/>
                    <a:pt x="68" y="15"/>
                    <a:pt x="65" y="23"/>
                  </a:cubicBezTo>
                  <a:cubicBezTo>
                    <a:pt x="31" y="93"/>
                    <a:pt x="31" y="93"/>
                    <a:pt x="31" y="93"/>
                  </a:cubicBezTo>
                  <a:cubicBezTo>
                    <a:pt x="27" y="100"/>
                    <a:pt x="19" y="104"/>
                    <a:pt x="11" y="101"/>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出自【趣你的PPT】(微信:qunideppt)：最优质的PPT资源库"/>
            <p:cNvSpPr/>
            <p:nvPr/>
          </p:nvSpPr>
          <p:spPr bwMode="auto">
            <a:xfrm>
              <a:off x="5441329" y="3259336"/>
              <a:ext cx="105381" cy="218747"/>
            </a:xfrm>
            <a:custGeom>
              <a:avLst/>
              <a:gdLst>
                <a:gd name="T0" fmla="*/ 13 w 56"/>
                <a:gd name="T1" fmla="*/ 113 h 116"/>
                <a:gd name="T2" fmla="*/ 13 w 56"/>
                <a:gd name="T3" fmla="*/ 113 h 116"/>
                <a:gd name="T4" fmla="*/ 3 w 56"/>
                <a:gd name="T5" fmla="*/ 95 h 116"/>
                <a:gd name="T6" fmla="*/ 21 w 56"/>
                <a:gd name="T7" fmla="*/ 13 h 116"/>
                <a:gd name="T8" fmla="*/ 40 w 56"/>
                <a:gd name="T9" fmla="*/ 2 h 116"/>
                <a:gd name="T10" fmla="*/ 40 w 56"/>
                <a:gd name="T11" fmla="*/ 2 h 116"/>
                <a:gd name="T12" fmla="*/ 54 w 56"/>
                <a:gd name="T13" fmla="*/ 28 h 116"/>
                <a:gd name="T14" fmla="*/ 32 w 56"/>
                <a:gd name="T15" fmla="*/ 103 h 116"/>
                <a:gd name="T16" fmla="*/ 13 w 56"/>
                <a:gd name="T17"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16">
                  <a:moveTo>
                    <a:pt x="13" y="113"/>
                  </a:moveTo>
                  <a:cubicBezTo>
                    <a:pt x="13" y="113"/>
                    <a:pt x="13" y="113"/>
                    <a:pt x="13" y="113"/>
                  </a:cubicBezTo>
                  <a:cubicBezTo>
                    <a:pt x="5" y="111"/>
                    <a:pt x="0" y="103"/>
                    <a:pt x="3" y="95"/>
                  </a:cubicBezTo>
                  <a:cubicBezTo>
                    <a:pt x="21" y="13"/>
                    <a:pt x="21" y="13"/>
                    <a:pt x="21" y="13"/>
                  </a:cubicBezTo>
                  <a:cubicBezTo>
                    <a:pt x="24" y="5"/>
                    <a:pt x="32" y="0"/>
                    <a:pt x="40" y="2"/>
                  </a:cubicBezTo>
                  <a:cubicBezTo>
                    <a:pt x="40" y="2"/>
                    <a:pt x="40" y="2"/>
                    <a:pt x="40" y="2"/>
                  </a:cubicBezTo>
                  <a:cubicBezTo>
                    <a:pt x="48" y="4"/>
                    <a:pt x="56" y="20"/>
                    <a:pt x="54" y="28"/>
                  </a:cubicBezTo>
                  <a:cubicBezTo>
                    <a:pt x="32" y="103"/>
                    <a:pt x="32" y="103"/>
                    <a:pt x="32" y="103"/>
                  </a:cubicBezTo>
                  <a:cubicBezTo>
                    <a:pt x="29" y="111"/>
                    <a:pt x="21" y="116"/>
                    <a:pt x="13" y="113"/>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出自【趣你的PPT】(微信:qunideppt)：最优质的PPT资源库"/>
            <p:cNvSpPr/>
            <p:nvPr/>
          </p:nvSpPr>
          <p:spPr bwMode="auto">
            <a:xfrm>
              <a:off x="5503600" y="3268118"/>
              <a:ext cx="116558" cy="204377"/>
            </a:xfrm>
            <a:custGeom>
              <a:avLst/>
              <a:gdLst>
                <a:gd name="T0" fmla="*/ 15 w 62"/>
                <a:gd name="T1" fmla="*/ 108 h 108"/>
                <a:gd name="T2" fmla="*/ 15 w 62"/>
                <a:gd name="T3" fmla="*/ 108 h 108"/>
                <a:gd name="T4" fmla="*/ 0 w 62"/>
                <a:gd name="T5" fmla="*/ 93 h 108"/>
                <a:gd name="T6" fmla="*/ 1 w 62"/>
                <a:gd name="T7" fmla="*/ 15 h 108"/>
                <a:gd name="T8" fmla="*/ 16 w 62"/>
                <a:gd name="T9" fmla="*/ 0 h 108"/>
                <a:gd name="T10" fmla="*/ 16 w 62"/>
                <a:gd name="T11" fmla="*/ 0 h 108"/>
                <a:gd name="T12" fmla="*/ 62 w 62"/>
                <a:gd name="T13" fmla="*/ 26 h 108"/>
                <a:gd name="T14" fmla="*/ 30 w 62"/>
                <a:gd name="T15" fmla="*/ 93 h 108"/>
                <a:gd name="T16" fmla="*/ 15 w 62"/>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08">
                  <a:moveTo>
                    <a:pt x="15" y="108"/>
                  </a:moveTo>
                  <a:cubicBezTo>
                    <a:pt x="15" y="108"/>
                    <a:pt x="15" y="108"/>
                    <a:pt x="15" y="108"/>
                  </a:cubicBezTo>
                  <a:cubicBezTo>
                    <a:pt x="7" y="108"/>
                    <a:pt x="0" y="102"/>
                    <a:pt x="0" y="93"/>
                  </a:cubicBezTo>
                  <a:cubicBezTo>
                    <a:pt x="1" y="15"/>
                    <a:pt x="1" y="15"/>
                    <a:pt x="1" y="15"/>
                  </a:cubicBezTo>
                  <a:cubicBezTo>
                    <a:pt x="2" y="7"/>
                    <a:pt x="8" y="0"/>
                    <a:pt x="16" y="0"/>
                  </a:cubicBezTo>
                  <a:cubicBezTo>
                    <a:pt x="16" y="0"/>
                    <a:pt x="16" y="0"/>
                    <a:pt x="16" y="0"/>
                  </a:cubicBezTo>
                  <a:cubicBezTo>
                    <a:pt x="24" y="0"/>
                    <a:pt x="62" y="18"/>
                    <a:pt x="62" y="26"/>
                  </a:cubicBezTo>
                  <a:cubicBezTo>
                    <a:pt x="30" y="93"/>
                    <a:pt x="30" y="93"/>
                    <a:pt x="30" y="93"/>
                  </a:cubicBezTo>
                  <a:cubicBezTo>
                    <a:pt x="30" y="101"/>
                    <a:pt x="24" y="108"/>
                    <a:pt x="15" y="108"/>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出自【趣你的PPT】(微信:qunideppt)：最优质的PPT资源库"/>
            <p:cNvSpPr/>
            <p:nvPr/>
          </p:nvSpPr>
          <p:spPr bwMode="auto">
            <a:xfrm>
              <a:off x="5546711" y="3313624"/>
              <a:ext cx="213158" cy="181225"/>
            </a:xfrm>
            <a:custGeom>
              <a:avLst/>
              <a:gdLst>
                <a:gd name="T0" fmla="*/ 55 w 113"/>
                <a:gd name="T1" fmla="*/ 9 h 96"/>
                <a:gd name="T2" fmla="*/ 110 w 113"/>
                <a:gd name="T3" fmla="*/ 61 h 96"/>
                <a:gd name="T4" fmla="*/ 49 w 113"/>
                <a:gd name="T5" fmla="*/ 93 h 96"/>
                <a:gd name="T6" fmla="*/ 2 w 113"/>
                <a:gd name="T7" fmla="*/ 53 h 96"/>
                <a:gd name="T8" fmla="*/ 55 w 113"/>
                <a:gd name="T9" fmla="*/ 9 h 96"/>
              </a:gdLst>
              <a:ahLst/>
              <a:cxnLst>
                <a:cxn ang="0">
                  <a:pos x="T0" y="T1"/>
                </a:cxn>
                <a:cxn ang="0">
                  <a:pos x="T2" y="T3"/>
                </a:cxn>
                <a:cxn ang="0">
                  <a:pos x="T4" y="T5"/>
                </a:cxn>
                <a:cxn ang="0">
                  <a:pos x="T6" y="T7"/>
                </a:cxn>
                <a:cxn ang="0">
                  <a:pos x="T8" y="T9"/>
                </a:cxn>
              </a:cxnLst>
              <a:rect l="0" t="0" r="r" b="b"/>
              <a:pathLst>
                <a:path w="113" h="96">
                  <a:moveTo>
                    <a:pt x="55" y="9"/>
                  </a:moveTo>
                  <a:cubicBezTo>
                    <a:pt x="85" y="0"/>
                    <a:pt x="113" y="39"/>
                    <a:pt x="110" y="61"/>
                  </a:cubicBezTo>
                  <a:cubicBezTo>
                    <a:pt x="107" y="83"/>
                    <a:pt x="80" y="96"/>
                    <a:pt x="49" y="93"/>
                  </a:cubicBezTo>
                  <a:cubicBezTo>
                    <a:pt x="18" y="91"/>
                    <a:pt x="0" y="65"/>
                    <a:pt x="2" y="53"/>
                  </a:cubicBezTo>
                  <a:cubicBezTo>
                    <a:pt x="4" y="41"/>
                    <a:pt x="25" y="18"/>
                    <a:pt x="55" y="9"/>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出自【趣你的PPT】(微信:qunideppt)：最优质的PPT资源库"/>
            <p:cNvSpPr/>
            <p:nvPr/>
          </p:nvSpPr>
          <p:spPr bwMode="auto">
            <a:xfrm>
              <a:off x="5518769" y="3194670"/>
              <a:ext cx="205174" cy="192402"/>
            </a:xfrm>
            <a:custGeom>
              <a:avLst/>
              <a:gdLst>
                <a:gd name="T0" fmla="*/ 105 w 109"/>
                <a:gd name="T1" fmla="*/ 91 h 102"/>
                <a:gd name="T2" fmla="*/ 105 w 109"/>
                <a:gd name="T3" fmla="*/ 91 h 102"/>
                <a:gd name="T4" fmla="*/ 84 w 109"/>
                <a:gd name="T5" fmla="*/ 97 h 102"/>
                <a:gd name="T6" fmla="*/ 10 w 109"/>
                <a:gd name="T7" fmla="*/ 30 h 102"/>
                <a:gd name="T8" fmla="*/ 5 w 109"/>
                <a:gd name="T9" fmla="*/ 10 h 102"/>
                <a:gd name="T10" fmla="*/ 5 w 109"/>
                <a:gd name="T11" fmla="*/ 10 h 102"/>
                <a:gd name="T12" fmla="*/ 25 w 109"/>
                <a:gd name="T13" fmla="*/ 4 h 102"/>
                <a:gd name="T14" fmla="*/ 99 w 109"/>
                <a:gd name="T15" fmla="*/ 71 h 102"/>
                <a:gd name="T16" fmla="*/ 105 w 109"/>
                <a:gd name="T17" fmla="*/ 9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02">
                  <a:moveTo>
                    <a:pt x="105" y="91"/>
                  </a:moveTo>
                  <a:cubicBezTo>
                    <a:pt x="105" y="91"/>
                    <a:pt x="105" y="91"/>
                    <a:pt x="105" y="91"/>
                  </a:cubicBezTo>
                  <a:cubicBezTo>
                    <a:pt x="101" y="98"/>
                    <a:pt x="90" y="102"/>
                    <a:pt x="84" y="97"/>
                  </a:cubicBezTo>
                  <a:cubicBezTo>
                    <a:pt x="10" y="30"/>
                    <a:pt x="10" y="30"/>
                    <a:pt x="10" y="30"/>
                  </a:cubicBezTo>
                  <a:cubicBezTo>
                    <a:pt x="4" y="25"/>
                    <a:pt x="0" y="17"/>
                    <a:pt x="5" y="10"/>
                  </a:cubicBezTo>
                  <a:cubicBezTo>
                    <a:pt x="5" y="10"/>
                    <a:pt x="5" y="10"/>
                    <a:pt x="5" y="10"/>
                  </a:cubicBezTo>
                  <a:cubicBezTo>
                    <a:pt x="9" y="3"/>
                    <a:pt x="18" y="0"/>
                    <a:pt x="25" y="4"/>
                  </a:cubicBezTo>
                  <a:cubicBezTo>
                    <a:pt x="99" y="71"/>
                    <a:pt x="99" y="71"/>
                    <a:pt x="99" y="71"/>
                  </a:cubicBezTo>
                  <a:cubicBezTo>
                    <a:pt x="105" y="76"/>
                    <a:pt x="109" y="84"/>
                    <a:pt x="105" y="91"/>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出自【趣你的PPT】(微信:qunideppt)：最优质的PPT资源库"/>
            <p:cNvSpPr/>
            <p:nvPr/>
          </p:nvSpPr>
          <p:spPr bwMode="auto">
            <a:xfrm>
              <a:off x="5405404" y="3197065"/>
              <a:ext cx="175636" cy="110970"/>
            </a:xfrm>
            <a:custGeom>
              <a:avLst/>
              <a:gdLst>
                <a:gd name="T0" fmla="*/ 3 w 93"/>
                <a:gd name="T1" fmla="*/ 47 h 59"/>
                <a:gd name="T2" fmla="*/ 3 w 93"/>
                <a:gd name="T3" fmla="*/ 47 h 59"/>
                <a:gd name="T4" fmla="*/ 12 w 93"/>
                <a:gd name="T5" fmla="*/ 28 h 59"/>
                <a:gd name="T6" fmla="*/ 71 w 93"/>
                <a:gd name="T7" fmla="*/ 3 h 59"/>
                <a:gd name="T8" fmla="*/ 90 w 93"/>
                <a:gd name="T9" fmla="*/ 12 h 59"/>
                <a:gd name="T10" fmla="*/ 90 w 93"/>
                <a:gd name="T11" fmla="*/ 12 h 59"/>
                <a:gd name="T12" fmla="*/ 82 w 93"/>
                <a:gd name="T13" fmla="*/ 31 h 59"/>
                <a:gd name="T14" fmla="*/ 22 w 93"/>
                <a:gd name="T15" fmla="*/ 56 h 59"/>
                <a:gd name="T16" fmla="*/ 3 w 93"/>
                <a:gd name="T17" fmla="*/ 4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59">
                  <a:moveTo>
                    <a:pt x="3" y="47"/>
                  </a:moveTo>
                  <a:cubicBezTo>
                    <a:pt x="3" y="47"/>
                    <a:pt x="3" y="47"/>
                    <a:pt x="3" y="47"/>
                  </a:cubicBezTo>
                  <a:cubicBezTo>
                    <a:pt x="0" y="40"/>
                    <a:pt x="4" y="31"/>
                    <a:pt x="12" y="28"/>
                  </a:cubicBezTo>
                  <a:cubicBezTo>
                    <a:pt x="71" y="3"/>
                    <a:pt x="71" y="3"/>
                    <a:pt x="71" y="3"/>
                  </a:cubicBezTo>
                  <a:cubicBezTo>
                    <a:pt x="78" y="0"/>
                    <a:pt x="87" y="4"/>
                    <a:pt x="90" y="12"/>
                  </a:cubicBezTo>
                  <a:cubicBezTo>
                    <a:pt x="90" y="12"/>
                    <a:pt x="90" y="12"/>
                    <a:pt x="90" y="12"/>
                  </a:cubicBezTo>
                  <a:cubicBezTo>
                    <a:pt x="93" y="19"/>
                    <a:pt x="89" y="28"/>
                    <a:pt x="82" y="31"/>
                  </a:cubicBezTo>
                  <a:cubicBezTo>
                    <a:pt x="22" y="56"/>
                    <a:pt x="22" y="56"/>
                    <a:pt x="22" y="56"/>
                  </a:cubicBezTo>
                  <a:cubicBezTo>
                    <a:pt x="15" y="59"/>
                    <a:pt x="6" y="55"/>
                    <a:pt x="3" y="47"/>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出自【趣你的PPT】(微信:qunideppt)：最优质的PPT资源库"/>
            <p:cNvSpPr/>
            <p:nvPr/>
          </p:nvSpPr>
          <p:spPr bwMode="auto">
            <a:xfrm>
              <a:off x="5322376" y="3247361"/>
              <a:ext cx="142904" cy="189209"/>
            </a:xfrm>
            <a:custGeom>
              <a:avLst/>
              <a:gdLst>
                <a:gd name="T0" fmla="*/ 10 w 76"/>
                <a:gd name="T1" fmla="*/ 96 h 100"/>
                <a:gd name="T2" fmla="*/ 10 w 76"/>
                <a:gd name="T3" fmla="*/ 96 h 100"/>
                <a:gd name="T4" fmla="*/ 5 w 76"/>
                <a:gd name="T5" fmla="*/ 76 h 100"/>
                <a:gd name="T6" fmla="*/ 46 w 76"/>
                <a:gd name="T7" fmla="*/ 9 h 100"/>
                <a:gd name="T8" fmla="*/ 66 w 76"/>
                <a:gd name="T9" fmla="*/ 4 h 100"/>
                <a:gd name="T10" fmla="*/ 66 w 76"/>
                <a:gd name="T11" fmla="*/ 4 h 100"/>
                <a:gd name="T12" fmla="*/ 72 w 76"/>
                <a:gd name="T13" fmla="*/ 24 h 100"/>
                <a:gd name="T14" fmla="*/ 31 w 76"/>
                <a:gd name="T15" fmla="*/ 90 h 100"/>
                <a:gd name="T16" fmla="*/ 10 w 76"/>
                <a:gd name="T17"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0">
                  <a:moveTo>
                    <a:pt x="10" y="96"/>
                  </a:moveTo>
                  <a:cubicBezTo>
                    <a:pt x="10" y="96"/>
                    <a:pt x="10" y="96"/>
                    <a:pt x="10" y="96"/>
                  </a:cubicBezTo>
                  <a:cubicBezTo>
                    <a:pt x="3" y="92"/>
                    <a:pt x="0" y="82"/>
                    <a:pt x="5" y="76"/>
                  </a:cubicBezTo>
                  <a:cubicBezTo>
                    <a:pt x="46" y="9"/>
                    <a:pt x="46" y="9"/>
                    <a:pt x="46" y="9"/>
                  </a:cubicBezTo>
                  <a:cubicBezTo>
                    <a:pt x="50" y="2"/>
                    <a:pt x="59" y="0"/>
                    <a:pt x="66" y="4"/>
                  </a:cubicBezTo>
                  <a:cubicBezTo>
                    <a:pt x="66" y="4"/>
                    <a:pt x="66" y="4"/>
                    <a:pt x="66" y="4"/>
                  </a:cubicBezTo>
                  <a:cubicBezTo>
                    <a:pt x="73" y="8"/>
                    <a:pt x="76" y="17"/>
                    <a:pt x="72" y="24"/>
                  </a:cubicBezTo>
                  <a:cubicBezTo>
                    <a:pt x="31" y="90"/>
                    <a:pt x="31" y="90"/>
                    <a:pt x="31" y="90"/>
                  </a:cubicBezTo>
                  <a:cubicBezTo>
                    <a:pt x="26" y="97"/>
                    <a:pt x="17" y="100"/>
                    <a:pt x="10" y="96"/>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出自【趣你的PPT】(微信:qunideppt)：最优质的PPT资源库"/>
            <p:cNvSpPr/>
            <p:nvPr/>
          </p:nvSpPr>
          <p:spPr bwMode="auto">
            <a:xfrm>
              <a:off x="5505197" y="3193073"/>
              <a:ext cx="174039" cy="226731"/>
            </a:xfrm>
            <a:custGeom>
              <a:avLst/>
              <a:gdLst>
                <a:gd name="T0" fmla="*/ 4 w 92"/>
                <a:gd name="T1" fmla="*/ 44 h 120"/>
                <a:gd name="T2" fmla="*/ 31 w 92"/>
                <a:gd name="T3" fmla="*/ 101 h 120"/>
                <a:gd name="T4" fmla="*/ 92 w 92"/>
                <a:gd name="T5" fmla="*/ 120 h 120"/>
                <a:gd name="T6" fmla="*/ 84 w 92"/>
                <a:gd name="T7" fmla="*/ 62 h 120"/>
                <a:gd name="T8" fmla="*/ 4 w 92"/>
                <a:gd name="T9" fmla="*/ 44 h 120"/>
              </a:gdLst>
              <a:ahLst/>
              <a:cxnLst>
                <a:cxn ang="0">
                  <a:pos x="T0" y="T1"/>
                </a:cxn>
                <a:cxn ang="0">
                  <a:pos x="T2" y="T3"/>
                </a:cxn>
                <a:cxn ang="0">
                  <a:pos x="T4" y="T5"/>
                </a:cxn>
                <a:cxn ang="0">
                  <a:pos x="T6" y="T7"/>
                </a:cxn>
                <a:cxn ang="0">
                  <a:pos x="T8" y="T9"/>
                </a:cxn>
              </a:cxnLst>
              <a:rect l="0" t="0" r="r" b="b"/>
              <a:pathLst>
                <a:path w="92" h="120">
                  <a:moveTo>
                    <a:pt x="4" y="44"/>
                  </a:moveTo>
                  <a:cubicBezTo>
                    <a:pt x="16" y="52"/>
                    <a:pt x="62" y="84"/>
                    <a:pt x="31" y="101"/>
                  </a:cubicBezTo>
                  <a:cubicBezTo>
                    <a:pt x="0" y="119"/>
                    <a:pt x="92" y="120"/>
                    <a:pt x="92" y="120"/>
                  </a:cubicBezTo>
                  <a:cubicBezTo>
                    <a:pt x="84" y="62"/>
                    <a:pt x="84" y="62"/>
                    <a:pt x="84" y="62"/>
                  </a:cubicBezTo>
                  <a:cubicBezTo>
                    <a:pt x="84" y="62"/>
                    <a:pt x="42" y="0"/>
                    <a:pt x="4" y="44"/>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出自【趣你的PPT】(微信:qunideppt)：最优质的PPT资源库"/>
            <p:cNvSpPr/>
            <p:nvPr/>
          </p:nvSpPr>
          <p:spPr bwMode="auto">
            <a:xfrm>
              <a:off x="5639319" y="3312027"/>
              <a:ext cx="126138" cy="171645"/>
            </a:xfrm>
            <a:custGeom>
              <a:avLst/>
              <a:gdLst>
                <a:gd name="T0" fmla="*/ 38 w 158"/>
                <a:gd name="T1" fmla="*/ 0 h 215"/>
                <a:gd name="T2" fmla="*/ 0 w 158"/>
                <a:gd name="T3" fmla="*/ 175 h 215"/>
                <a:gd name="T4" fmla="*/ 102 w 158"/>
                <a:gd name="T5" fmla="*/ 215 h 215"/>
                <a:gd name="T6" fmla="*/ 158 w 158"/>
                <a:gd name="T7" fmla="*/ 45 h 215"/>
                <a:gd name="T8" fmla="*/ 38 w 158"/>
                <a:gd name="T9" fmla="*/ 0 h 215"/>
              </a:gdLst>
              <a:ahLst/>
              <a:cxnLst>
                <a:cxn ang="0">
                  <a:pos x="T0" y="T1"/>
                </a:cxn>
                <a:cxn ang="0">
                  <a:pos x="T2" y="T3"/>
                </a:cxn>
                <a:cxn ang="0">
                  <a:pos x="T4" y="T5"/>
                </a:cxn>
                <a:cxn ang="0">
                  <a:pos x="T6" y="T7"/>
                </a:cxn>
                <a:cxn ang="0">
                  <a:pos x="T8" y="T9"/>
                </a:cxn>
              </a:cxnLst>
              <a:rect l="0" t="0" r="r" b="b"/>
              <a:pathLst>
                <a:path w="158" h="215">
                  <a:moveTo>
                    <a:pt x="38" y="0"/>
                  </a:moveTo>
                  <a:lnTo>
                    <a:pt x="0" y="175"/>
                  </a:lnTo>
                  <a:lnTo>
                    <a:pt x="102" y="215"/>
                  </a:lnTo>
                  <a:lnTo>
                    <a:pt x="158" y="45"/>
                  </a:lnTo>
                  <a:lnTo>
                    <a:pt x="38" y="0"/>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出自【趣你的PPT】(微信:qunideppt)：最优质的PPT资源库"/>
            <p:cNvSpPr/>
            <p:nvPr/>
          </p:nvSpPr>
          <p:spPr bwMode="auto">
            <a:xfrm>
              <a:off x="5697598" y="3328792"/>
              <a:ext cx="110171" cy="203579"/>
            </a:xfrm>
            <a:custGeom>
              <a:avLst/>
              <a:gdLst>
                <a:gd name="T0" fmla="*/ 31 w 58"/>
                <a:gd name="T1" fmla="*/ 0 h 108"/>
                <a:gd name="T2" fmla="*/ 0 w 58"/>
                <a:gd name="T3" fmla="*/ 91 h 108"/>
                <a:gd name="T4" fmla="*/ 49 w 58"/>
                <a:gd name="T5" fmla="*/ 108 h 108"/>
                <a:gd name="T6" fmla="*/ 58 w 58"/>
                <a:gd name="T7" fmla="*/ 33 h 108"/>
                <a:gd name="T8" fmla="*/ 57 w 58"/>
                <a:gd name="T9" fmla="*/ 9 h 108"/>
                <a:gd name="T10" fmla="*/ 31 w 58"/>
                <a:gd name="T11" fmla="*/ 0 h 108"/>
              </a:gdLst>
              <a:ahLst/>
              <a:cxnLst>
                <a:cxn ang="0">
                  <a:pos x="T0" y="T1"/>
                </a:cxn>
                <a:cxn ang="0">
                  <a:pos x="T2" y="T3"/>
                </a:cxn>
                <a:cxn ang="0">
                  <a:pos x="T4" y="T5"/>
                </a:cxn>
                <a:cxn ang="0">
                  <a:pos x="T6" y="T7"/>
                </a:cxn>
                <a:cxn ang="0">
                  <a:pos x="T8" y="T9"/>
                </a:cxn>
                <a:cxn ang="0">
                  <a:pos x="T10" y="T11"/>
                </a:cxn>
              </a:cxnLst>
              <a:rect l="0" t="0" r="r" b="b"/>
              <a:pathLst>
                <a:path w="58" h="108">
                  <a:moveTo>
                    <a:pt x="31" y="0"/>
                  </a:moveTo>
                  <a:cubicBezTo>
                    <a:pt x="0" y="91"/>
                    <a:pt x="0" y="91"/>
                    <a:pt x="0" y="91"/>
                  </a:cubicBezTo>
                  <a:cubicBezTo>
                    <a:pt x="49" y="108"/>
                    <a:pt x="49" y="108"/>
                    <a:pt x="49" y="108"/>
                  </a:cubicBezTo>
                  <a:cubicBezTo>
                    <a:pt x="55" y="84"/>
                    <a:pt x="58" y="59"/>
                    <a:pt x="58" y="33"/>
                  </a:cubicBezTo>
                  <a:cubicBezTo>
                    <a:pt x="58" y="25"/>
                    <a:pt x="58" y="17"/>
                    <a:pt x="57" y="9"/>
                  </a:cubicBezTo>
                  <a:lnTo>
                    <a:pt x="31" y="0"/>
                  </a:lnTo>
                  <a:close/>
                </a:path>
              </a:pathLst>
            </a:custGeom>
            <a:solidFill>
              <a:srgbClr val="4370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出自【趣你的PPT】(微信:qunideppt)：最优质的PPT资源库"/>
            <p:cNvSpPr/>
            <p:nvPr/>
          </p:nvSpPr>
          <p:spPr bwMode="auto">
            <a:xfrm>
              <a:off x="5323973" y="3176308"/>
              <a:ext cx="222738" cy="299381"/>
            </a:xfrm>
            <a:custGeom>
              <a:avLst/>
              <a:gdLst>
                <a:gd name="T0" fmla="*/ 6 w 118"/>
                <a:gd name="T1" fmla="*/ 131 h 159"/>
                <a:gd name="T2" fmla="*/ 0 w 118"/>
                <a:gd name="T3" fmla="*/ 159 h 159"/>
                <a:gd name="T4" fmla="*/ 25 w 118"/>
                <a:gd name="T5" fmla="*/ 144 h 159"/>
                <a:gd name="T6" fmla="*/ 118 w 118"/>
                <a:gd name="T7" fmla="*/ 14 h 159"/>
                <a:gd name="T8" fmla="*/ 99 w 118"/>
                <a:gd name="T9" fmla="*/ 0 h 159"/>
                <a:gd name="T10" fmla="*/ 6 w 118"/>
                <a:gd name="T11" fmla="*/ 131 h 159"/>
              </a:gdLst>
              <a:ahLst/>
              <a:cxnLst>
                <a:cxn ang="0">
                  <a:pos x="T0" y="T1"/>
                </a:cxn>
                <a:cxn ang="0">
                  <a:pos x="T2" y="T3"/>
                </a:cxn>
                <a:cxn ang="0">
                  <a:pos x="T4" y="T5"/>
                </a:cxn>
                <a:cxn ang="0">
                  <a:pos x="T6" y="T7"/>
                </a:cxn>
                <a:cxn ang="0">
                  <a:pos x="T8" y="T9"/>
                </a:cxn>
                <a:cxn ang="0">
                  <a:pos x="T10" y="T11"/>
                </a:cxn>
              </a:cxnLst>
              <a:rect l="0" t="0" r="r" b="b"/>
              <a:pathLst>
                <a:path w="118" h="159">
                  <a:moveTo>
                    <a:pt x="6" y="131"/>
                  </a:moveTo>
                  <a:cubicBezTo>
                    <a:pt x="0" y="159"/>
                    <a:pt x="0" y="159"/>
                    <a:pt x="0" y="159"/>
                  </a:cubicBezTo>
                  <a:cubicBezTo>
                    <a:pt x="25" y="144"/>
                    <a:pt x="25" y="144"/>
                    <a:pt x="25" y="144"/>
                  </a:cubicBezTo>
                  <a:cubicBezTo>
                    <a:pt x="118" y="14"/>
                    <a:pt x="118" y="14"/>
                    <a:pt x="118" y="14"/>
                  </a:cubicBezTo>
                  <a:cubicBezTo>
                    <a:pt x="112" y="8"/>
                    <a:pt x="106" y="3"/>
                    <a:pt x="99" y="0"/>
                  </a:cubicBezTo>
                  <a:lnTo>
                    <a:pt x="6" y="131"/>
                  </a:lnTo>
                  <a:close/>
                </a:path>
              </a:pathLst>
            </a:custGeom>
            <a:solidFill>
              <a:srgbClr val="4370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出自【趣你的PPT】(微信:qunideppt)：最优质的PPT资源库"/>
            <p:cNvSpPr/>
            <p:nvPr/>
          </p:nvSpPr>
          <p:spPr bwMode="auto">
            <a:xfrm>
              <a:off x="5376663" y="3371903"/>
              <a:ext cx="230721" cy="77440"/>
            </a:xfrm>
            <a:custGeom>
              <a:avLst/>
              <a:gdLst>
                <a:gd name="T0" fmla="*/ 122 w 122"/>
                <a:gd name="T1" fmla="*/ 23 h 41"/>
                <a:gd name="T2" fmla="*/ 122 w 122"/>
                <a:gd name="T3" fmla="*/ 23 h 41"/>
                <a:gd name="T4" fmla="*/ 104 w 122"/>
                <a:gd name="T5" fmla="*/ 41 h 41"/>
                <a:gd name="T6" fmla="*/ 18 w 122"/>
                <a:gd name="T7" fmla="*/ 35 h 41"/>
                <a:gd name="T8" fmla="*/ 0 w 122"/>
                <a:gd name="T9" fmla="*/ 18 h 41"/>
                <a:gd name="T10" fmla="*/ 0 w 122"/>
                <a:gd name="T11" fmla="*/ 18 h 41"/>
                <a:gd name="T12" fmla="*/ 17 w 122"/>
                <a:gd name="T13" fmla="*/ 0 h 41"/>
                <a:gd name="T14" fmla="*/ 104 w 122"/>
                <a:gd name="T15" fmla="*/ 6 h 41"/>
                <a:gd name="T16" fmla="*/ 122 w 122"/>
                <a:gd name="T1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41">
                  <a:moveTo>
                    <a:pt x="122" y="23"/>
                  </a:moveTo>
                  <a:cubicBezTo>
                    <a:pt x="122" y="23"/>
                    <a:pt x="122" y="23"/>
                    <a:pt x="122" y="23"/>
                  </a:cubicBezTo>
                  <a:cubicBezTo>
                    <a:pt x="122" y="32"/>
                    <a:pt x="114" y="41"/>
                    <a:pt x="104" y="41"/>
                  </a:cubicBezTo>
                  <a:cubicBezTo>
                    <a:pt x="18" y="35"/>
                    <a:pt x="18" y="35"/>
                    <a:pt x="18" y="35"/>
                  </a:cubicBezTo>
                  <a:cubicBezTo>
                    <a:pt x="8" y="35"/>
                    <a:pt x="0" y="28"/>
                    <a:pt x="0" y="18"/>
                  </a:cubicBezTo>
                  <a:cubicBezTo>
                    <a:pt x="0" y="18"/>
                    <a:pt x="0" y="18"/>
                    <a:pt x="0" y="18"/>
                  </a:cubicBezTo>
                  <a:cubicBezTo>
                    <a:pt x="0" y="8"/>
                    <a:pt x="8" y="1"/>
                    <a:pt x="17" y="0"/>
                  </a:cubicBezTo>
                  <a:cubicBezTo>
                    <a:pt x="104" y="6"/>
                    <a:pt x="104" y="6"/>
                    <a:pt x="104" y="6"/>
                  </a:cubicBezTo>
                  <a:cubicBezTo>
                    <a:pt x="113" y="6"/>
                    <a:pt x="121" y="13"/>
                    <a:pt x="122" y="23"/>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80" name="Group 79出自【趣你的PPT】(微信:qunideppt)：最优质的PPT资源库"/>
          <p:cNvGrpSpPr/>
          <p:nvPr/>
        </p:nvGrpSpPr>
        <p:grpSpPr>
          <a:xfrm>
            <a:off x="5503905" y="1289913"/>
            <a:ext cx="1108102" cy="1108107"/>
            <a:chOff x="2044375" y="2757175"/>
            <a:chExt cx="1108102" cy="1108107"/>
          </a:xfrm>
        </p:grpSpPr>
        <p:sp>
          <p:nvSpPr>
            <p:cNvPr id="81" name="出自【趣你的PPT】(微信:qunideppt)：最优质的PPT资源库"/>
            <p:cNvSpPr>
              <a:spLocks noChangeArrowheads="1"/>
            </p:cNvSpPr>
            <p:nvPr/>
          </p:nvSpPr>
          <p:spPr bwMode="auto">
            <a:xfrm>
              <a:off x="2044375" y="2757175"/>
              <a:ext cx="1108102" cy="1108107"/>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出自【趣你的PPT】(微信:qunideppt)：最优质的PPT资源库"/>
            <p:cNvSpPr/>
            <p:nvPr/>
          </p:nvSpPr>
          <p:spPr bwMode="auto">
            <a:xfrm>
              <a:off x="2697420" y="3054959"/>
              <a:ext cx="432703" cy="392787"/>
            </a:xfrm>
            <a:custGeom>
              <a:avLst/>
              <a:gdLst>
                <a:gd name="T0" fmla="*/ 0 w 229"/>
                <a:gd name="T1" fmla="*/ 79 h 208"/>
                <a:gd name="T2" fmla="*/ 152 w 229"/>
                <a:gd name="T3" fmla="*/ 0 h 208"/>
                <a:gd name="T4" fmla="*/ 226 w 229"/>
                <a:gd name="T5" fmla="*/ 112 h 208"/>
                <a:gd name="T6" fmla="*/ 228 w 229"/>
                <a:gd name="T7" fmla="*/ 116 h 208"/>
                <a:gd name="T8" fmla="*/ 229 w 229"/>
                <a:gd name="T9" fmla="*/ 139 h 208"/>
                <a:gd name="T10" fmla="*/ 90 w 229"/>
                <a:gd name="T11" fmla="*/ 208 h 208"/>
                <a:gd name="T12" fmla="*/ 0 w 229"/>
                <a:gd name="T13" fmla="*/ 79 h 208"/>
              </a:gdLst>
              <a:ahLst/>
              <a:cxnLst>
                <a:cxn ang="0">
                  <a:pos x="T0" y="T1"/>
                </a:cxn>
                <a:cxn ang="0">
                  <a:pos x="T2" y="T3"/>
                </a:cxn>
                <a:cxn ang="0">
                  <a:pos x="T4" y="T5"/>
                </a:cxn>
                <a:cxn ang="0">
                  <a:pos x="T6" y="T7"/>
                </a:cxn>
                <a:cxn ang="0">
                  <a:pos x="T8" y="T9"/>
                </a:cxn>
                <a:cxn ang="0">
                  <a:pos x="T10" y="T11"/>
                </a:cxn>
                <a:cxn ang="0">
                  <a:pos x="T12" y="T13"/>
                </a:cxn>
              </a:cxnLst>
              <a:rect l="0" t="0" r="r" b="b"/>
              <a:pathLst>
                <a:path w="229" h="208">
                  <a:moveTo>
                    <a:pt x="0" y="79"/>
                  </a:moveTo>
                  <a:cubicBezTo>
                    <a:pt x="152" y="0"/>
                    <a:pt x="152" y="0"/>
                    <a:pt x="152" y="0"/>
                  </a:cubicBezTo>
                  <a:cubicBezTo>
                    <a:pt x="226" y="112"/>
                    <a:pt x="226" y="112"/>
                    <a:pt x="226" y="112"/>
                  </a:cubicBezTo>
                  <a:cubicBezTo>
                    <a:pt x="228" y="116"/>
                    <a:pt x="228" y="116"/>
                    <a:pt x="228" y="116"/>
                  </a:cubicBezTo>
                  <a:cubicBezTo>
                    <a:pt x="228" y="124"/>
                    <a:pt x="229" y="131"/>
                    <a:pt x="229" y="139"/>
                  </a:cubicBezTo>
                  <a:cubicBezTo>
                    <a:pt x="90" y="208"/>
                    <a:pt x="90" y="208"/>
                    <a:pt x="90" y="208"/>
                  </a:cubicBezTo>
                  <a:lnTo>
                    <a:pt x="0" y="79"/>
                  </a:ln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出自【趣你的PPT】(微信:qunideppt)：最优质的PPT资源库"/>
            <p:cNvSpPr/>
            <p:nvPr/>
          </p:nvSpPr>
          <p:spPr bwMode="auto">
            <a:xfrm>
              <a:off x="2318207" y="3110045"/>
              <a:ext cx="709728" cy="590778"/>
            </a:xfrm>
            <a:custGeom>
              <a:avLst/>
              <a:gdLst>
                <a:gd name="T0" fmla="*/ 58 w 376"/>
                <a:gd name="T1" fmla="*/ 160 h 313"/>
                <a:gd name="T2" fmla="*/ 56 w 376"/>
                <a:gd name="T3" fmla="*/ 159 h 313"/>
                <a:gd name="T4" fmla="*/ 85 w 376"/>
                <a:gd name="T5" fmla="*/ 206 h 313"/>
                <a:gd name="T6" fmla="*/ 105 w 376"/>
                <a:gd name="T7" fmla="*/ 258 h 313"/>
                <a:gd name="T8" fmla="*/ 136 w 376"/>
                <a:gd name="T9" fmla="*/ 301 h 313"/>
                <a:gd name="T10" fmla="*/ 253 w 376"/>
                <a:gd name="T11" fmla="*/ 242 h 313"/>
                <a:gd name="T12" fmla="*/ 337 w 376"/>
                <a:gd name="T13" fmla="*/ 161 h 313"/>
                <a:gd name="T14" fmla="*/ 293 w 376"/>
                <a:gd name="T15" fmla="*/ 12 h 313"/>
                <a:gd name="T16" fmla="*/ 231 w 376"/>
                <a:gd name="T17" fmla="*/ 8 h 313"/>
                <a:gd name="T18" fmla="*/ 37 w 376"/>
                <a:gd name="T19" fmla="*/ 102 h 313"/>
                <a:gd name="T20" fmla="*/ 58 w 376"/>
                <a:gd name="T21" fmla="*/ 1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 h="313">
                  <a:moveTo>
                    <a:pt x="58" y="160"/>
                  </a:moveTo>
                  <a:cubicBezTo>
                    <a:pt x="56" y="159"/>
                    <a:pt x="56" y="159"/>
                    <a:pt x="56" y="159"/>
                  </a:cubicBezTo>
                  <a:cubicBezTo>
                    <a:pt x="40" y="183"/>
                    <a:pt x="59" y="215"/>
                    <a:pt x="85" y="206"/>
                  </a:cubicBezTo>
                  <a:cubicBezTo>
                    <a:pt x="66" y="229"/>
                    <a:pt x="81" y="261"/>
                    <a:pt x="105" y="258"/>
                  </a:cubicBezTo>
                  <a:cubicBezTo>
                    <a:pt x="90" y="282"/>
                    <a:pt x="110" y="313"/>
                    <a:pt x="136" y="301"/>
                  </a:cubicBezTo>
                  <a:cubicBezTo>
                    <a:pt x="253" y="242"/>
                    <a:pt x="253" y="242"/>
                    <a:pt x="253" y="242"/>
                  </a:cubicBezTo>
                  <a:cubicBezTo>
                    <a:pt x="285" y="226"/>
                    <a:pt x="323" y="185"/>
                    <a:pt x="337" y="161"/>
                  </a:cubicBezTo>
                  <a:cubicBezTo>
                    <a:pt x="376" y="89"/>
                    <a:pt x="326" y="19"/>
                    <a:pt x="293" y="12"/>
                  </a:cubicBezTo>
                  <a:cubicBezTo>
                    <a:pt x="266" y="7"/>
                    <a:pt x="249" y="0"/>
                    <a:pt x="231" y="8"/>
                  </a:cubicBezTo>
                  <a:cubicBezTo>
                    <a:pt x="37" y="102"/>
                    <a:pt x="37" y="102"/>
                    <a:pt x="37" y="102"/>
                  </a:cubicBezTo>
                  <a:cubicBezTo>
                    <a:pt x="0" y="117"/>
                    <a:pt x="28" y="170"/>
                    <a:pt x="58" y="160"/>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出自【趣你的PPT】(微信:qunideppt)：最优质的PPT资源库"/>
            <p:cNvSpPr/>
            <p:nvPr/>
          </p:nvSpPr>
          <p:spPr bwMode="auto">
            <a:xfrm>
              <a:off x="2854694" y="2975922"/>
              <a:ext cx="297782" cy="435898"/>
            </a:xfrm>
            <a:custGeom>
              <a:avLst/>
              <a:gdLst>
                <a:gd name="T0" fmla="*/ 98 w 158"/>
                <a:gd name="T1" fmla="*/ 0 h 231"/>
                <a:gd name="T2" fmla="*/ 0 w 158"/>
                <a:gd name="T3" fmla="*/ 49 h 231"/>
                <a:gd name="T4" fmla="*/ 91 w 158"/>
                <a:gd name="T5" fmla="*/ 231 h 231"/>
                <a:gd name="T6" fmla="*/ 157 w 158"/>
                <a:gd name="T7" fmla="*/ 198 h 231"/>
                <a:gd name="T8" fmla="*/ 158 w 158"/>
                <a:gd name="T9" fmla="*/ 177 h 231"/>
                <a:gd name="T10" fmla="*/ 98 w 158"/>
                <a:gd name="T11" fmla="*/ 0 h 231"/>
              </a:gdLst>
              <a:ahLst/>
              <a:cxnLst>
                <a:cxn ang="0">
                  <a:pos x="T0" y="T1"/>
                </a:cxn>
                <a:cxn ang="0">
                  <a:pos x="T2" y="T3"/>
                </a:cxn>
                <a:cxn ang="0">
                  <a:pos x="T4" y="T5"/>
                </a:cxn>
                <a:cxn ang="0">
                  <a:pos x="T6" y="T7"/>
                </a:cxn>
                <a:cxn ang="0">
                  <a:pos x="T8" y="T9"/>
                </a:cxn>
                <a:cxn ang="0">
                  <a:pos x="T10" y="T11"/>
                </a:cxn>
              </a:cxnLst>
              <a:rect l="0" t="0" r="r" b="b"/>
              <a:pathLst>
                <a:path w="158" h="231">
                  <a:moveTo>
                    <a:pt x="98" y="0"/>
                  </a:moveTo>
                  <a:cubicBezTo>
                    <a:pt x="0" y="49"/>
                    <a:pt x="0" y="49"/>
                    <a:pt x="0" y="49"/>
                  </a:cubicBezTo>
                  <a:cubicBezTo>
                    <a:pt x="91" y="231"/>
                    <a:pt x="91" y="231"/>
                    <a:pt x="91" y="231"/>
                  </a:cubicBezTo>
                  <a:cubicBezTo>
                    <a:pt x="157" y="198"/>
                    <a:pt x="157" y="198"/>
                    <a:pt x="157" y="198"/>
                  </a:cubicBezTo>
                  <a:cubicBezTo>
                    <a:pt x="158" y="191"/>
                    <a:pt x="158" y="184"/>
                    <a:pt x="158" y="177"/>
                  </a:cubicBezTo>
                  <a:cubicBezTo>
                    <a:pt x="158" y="110"/>
                    <a:pt x="135" y="49"/>
                    <a:pt x="98" y="0"/>
                  </a:cubicBezTo>
                  <a:close/>
                </a:path>
              </a:pathLst>
            </a:custGeom>
            <a:solidFill>
              <a:srgbClr val="80BA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出自【趣你的PPT】(微信:qunideppt)：最优质的PPT资源库"/>
            <p:cNvSpPr/>
            <p:nvPr/>
          </p:nvSpPr>
          <p:spPr bwMode="auto">
            <a:xfrm>
              <a:off x="2176900" y="3043782"/>
              <a:ext cx="447073" cy="411149"/>
            </a:xfrm>
            <a:custGeom>
              <a:avLst/>
              <a:gdLst>
                <a:gd name="T0" fmla="*/ 237 w 237"/>
                <a:gd name="T1" fmla="*/ 118 h 218"/>
                <a:gd name="T2" fmla="*/ 112 w 237"/>
                <a:gd name="T3" fmla="*/ 0 h 218"/>
                <a:gd name="T4" fmla="*/ 11 w 237"/>
                <a:gd name="T5" fmla="*/ 89 h 218"/>
                <a:gd name="T6" fmla="*/ 8 w 237"/>
                <a:gd name="T7" fmla="*/ 92 h 218"/>
                <a:gd name="T8" fmla="*/ 0 w 237"/>
                <a:gd name="T9" fmla="*/ 114 h 218"/>
                <a:gd name="T10" fmla="*/ 115 w 237"/>
                <a:gd name="T11" fmla="*/ 218 h 218"/>
                <a:gd name="T12" fmla="*/ 237 w 237"/>
                <a:gd name="T13" fmla="*/ 118 h 218"/>
              </a:gdLst>
              <a:ahLst/>
              <a:cxnLst>
                <a:cxn ang="0">
                  <a:pos x="T0" y="T1"/>
                </a:cxn>
                <a:cxn ang="0">
                  <a:pos x="T2" y="T3"/>
                </a:cxn>
                <a:cxn ang="0">
                  <a:pos x="T4" y="T5"/>
                </a:cxn>
                <a:cxn ang="0">
                  <a:pos x="T6" y="T7"/>
                </a:cxn>
                <a:cxn ang="0">
                  <a:pos x="T8" y="T9"/>
                </a:cxn>
                <a:cxn ang="0">
                  <a:pos x="T10" y="T11"/>
                </a:cxn>
                <a:cxn ang="0">
                  <a:pos x="T12" y="T13"/>
                </a:cxn>
              </a:cxnLst>
              <a:rect l="0" t="0" r="r" b="b"/>
              <a:pathLst>
                <a:path w="237" h="218">
                  <a:moveTo>
                    <a:pt x="237" y="118"/>
                  </a:moveTo>
                  <a:cubicBezTo>
                    <a:pt x="112" y="0"/>
                    <a:pt x="112" y="0"/>
                    <a:pt x="112" y="0"/>
                  </a:cubicBezTo>
                  <a:cubicBezTo>
                    <a:pt x="11" y="89"/>
                    <a:pt x="11" y="89"/>
                    <a:pt x="11" y="89"/>
                  </a:cubicBezTo>
                  <a:cubicBezTo>
                    <a:pt x="8" y="92"/>
                    <a:pt x="8" y="92"/>
                    <a:pt x="8" y="92"/>
                  </a:cubicBezTo>
                  <a:cubicBezTo>
                    <a:pt x="5" y="99"/>
                    <a:pt x="3" y="107"/>
                    <a:pt x="0" y="114"/>
                  </a:cubicBezTo>
                  <a:cubicBezTo>
                    <a:pt x="115" y="218"/>
                    <a:pt x="115" y="218"/>
                    <a:pt x="115" y="218"/>
                  </a:cubicBezTo>
                  <a:lnTo>
                    <a:pt x="237" y="118"/>
                  </a:ln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出自【趣你的PPT】(微信:qunideppt)：最优质的PPT资源库"/>
            <p:cNvSpPr/>
            <p:nvPr/>
          </p:nvSpPr>
          <p:spPr bwMode="auto">
            <a:xfrm>
              <a:off x="2286273" y="3145971"/>
              <a:ext cx="668214" cy="645065"/>
            </a:xfrm>
            <a:custGeom>
              <a:avLst/>
              <a:gdLst>
                <a:gd name="T0" fmla="*/ 287 w 354"/>
                <a:gd name="T1" fmla="*/ 208 h 342"/>
                <a:gd name="T2" fmla="*/ 289 w 354"/>
                <a:gd name="T3" fmla="*/ 208 h 342"/>
                <a:gd name="T4" fmla="*/ 249 w 354"/>
                <a:gd name="T5" fmla="*/ 246 h 342"/>
                <a:gd name="T6" fmla="*/ 215 w 354"/>
                <a:gd name="T7" fmla="*/ 290 h 342"/>
                <a:gd name="T8" fmla="*/ 174 w 354"/>
                <a:gd name="T9" fmla="*/ 323 h 342"/>
                <a:gd name="T10" fmla="*/ 77 w 354"/>
                <a:gd name="T11" fmla="*/ 235 h 342"/>
                <a:gd name="T12" fmla="*/ 18 w 354"/>
                <a:gd name="T13" fmla="*/ 134 h 342"/>
                <a:gd name="T14" fmla="*/ 101 w 354"/>
                <a:gd name="T15" fmla="*/ 3 h 342"/>
                <a:gd name="T16" fmla="*/ 161 w 354"/>
                <a:gd name="T17" fmla="*/ 16 h 342"/>
                <a:gd name="T18" fmla="*/ 323 w 354"/>
                <a:gd name="T19" fmla="*/ 158 h 342"/>
                <a:gd name="T20" fmla="*/ 287 w 354"/>
                <a:gd name="T21" fmla="*/ 20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342">
                  <a:moveTo>
                    <a:pt x="287" y="208"/>
                  </a:moveTo>
                  <a:cubicBezTo>
                    <a:pt x="289" y="208"/>
                    <a:pt x="289" y="208"/>
                    <a:pt x="289" y="208"/>
                  </a:cubicBezTo>
                  <a:cubicBezTo>
                    <a:pt x="298" y="235"/>
                    <a:pt x="271" y="261"/>
                    <a:pt x="249" y="246"/>
                  </a:cubicBezTo>
                  <a:cubicBezTo>
                    <a:pt x="261" y="273"/>
                    <a:pt x="237" y="300"/>
                    <a:pt x="215" y="290"/>
                  </a:cubicBezTo>
                  <a:cubicBezTo>
                    <a:pt x="223" y="318"/>
                    <a:pt x="195" y="342"/>
                    <a:pt x="174" y="323"/>
                  </a:cubicBezTo>
                  <a:cubicBezTo>
                    <a:pt x="77" y="235"/>
                    <a:pt x="77" y="235"/>
                    <a:pt x="77" y="235"/>
                  </a:cubicBezTo>
                  <a:cubicBezTo>
                    <a:pt x="50" y="210"/>
                    <a:pt x="25" y="161"/>
                    <a:pt x="18" y="134"/>
                  </a:cubicBezTo>
                  <a:cubicBezTo>
                    <a:pt x="0" y="54"/>
                    <a:pt x="67" y="0"/>
                    <a:pt x="101" y="3"/>
                  </a:cubicBezTo>
                  <a:cubicBezTo>
                    <a:pt x="127" y="5"/>
                    <a:pt x="147" y="3"/>
                    <a:pt x="161" y="16"/>
                  </a:cubicBezTo>
                  <a:cubicBezTo>
                    <a:pt x="323" y="158"/>
                    <a:pt x="323" y="158"/>
                    <a:pt x="323" y="158"/>
                  </a:cubicBezTo>
                  <a:cubicBezTo>
                    <a:pt x="354" y="183"/>
                    <a:pt x="313" y="227"/>
                    <a:pt x="287" y="208"/>
                  </a:cubicBezTo>
                  <a:close/>
                </a:path>
              </a:pathLst>
            </a:custGeom>
            <a:solidFill>
              <a:srgbClr val="FFF8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出自【趣你的PPT】(微信:qunideppt)：最优质的PPT资源库"/>
            <p:cNvSpPr>
              <a:spLocks noEditPoints="1"/>
            </p:cNvSpPr>
            <p:nvPr/>
          </p:nvSpPr>
          <p:spPr bwMode="auto">
            <a:xfrm>
              <a:off x="2626368" y="3461318"/>
              <a:ext cx="209166" cy="241101"/>
            </a:xfrm>
            <a:custGeom>
              <a:avLst/>
              <a:gdLst>
                <a:gd name="T0" fmla="*/ 69 w 111"/>
                <a:gd name="T1" fmla="*/ 83 h 128"/>
                <a:gd name="T2" fmla="*/ 69 w 111"/>
                <a:gd name="T3" fmla="*/ 80 h 128"/>
                <a:gd name="T4" fmla="*/ 71 w 111"/>
                <a:gd name="T5" fmla="*/ 84 h 128"/>
                <a:gd name="T6" fmla="*/ 69 w 111"/>
                <a:gd name="T7" fmla="*/ 83 h 128"/>
                <a:gd name="T8" fmla="*/ 69 w 111"/>
                <a:gd name="T9" fmla="*/ 79 h 128"/>
                <a:gd name="T10" fmla="*/ 79 w 111"/>
                <a:gd name="T11" fmla="*/ 83 h 128"/>
                <a:gd name="T12" fmla="*/ 69 w 111"/>
                <a:gd name="T13" fmla="*/ 76 h 128"/>
                <a:gd name="T14" fmla="*/ 69 w 111"/>
                <a:gd name="T15" fmla="*/ 79 h 128"/>
                <a:gd name="T16" fmla="*/ 69 w 111"/>
                <a:gd name="T17" fmla="*/ 9 h 128"/>
                <a:gd name="T18" fmla="*/ 69 w 111"/>
                <a:gd name="T19" fmla="*/ 7 h 128"/>
                <a:gd name="T20" fmla="*/ 109 w 111"/>
                <a:gd name="T21" fmla="*/ 41 h 128"/>
                <a:gd name="T22" fmla="*/ 109 w 111"/>
                <a:gd name="T23" fmla="*/ 42 h 128"/>
                <a:gd name="T24" fmla="*/ 111 w 111"/>
                <a:gd name="T25" fmla="*/ 49 h 128"/>
                <a:gd name="T26" fmla="*/ 69 w 111"/>
                <a:gd name="T27" fmla="*/ 9 h 128"/>
                <a:gd name="T28" fmla="*/ 0 w 111"/>
                <a:gd name="T29" fmla="*/ 94 h 128"/>
                <a:gd name="T30" fmla="*/ 36 w 111"/>
                <a:gd name="T31" fmla="*/ 128 h 128"/>
                <a:gd name="T32" fmla="*/ 35 w 111"/>
                <a:gd name="T33" fmla="*/ 123 h 128"/>
                <a:gd name="T34" fmla="*/ 41 w 111"/>
                <a:gd name="T35" fmla="*/ 125 h 128"/>
                <a:gd name="T36" fmla="*/ 0 w 111"/>
                <a:gd name="T37" fmla="*/ 94 h 128"/>
                <a:gd name="T38" fmla="*/ 69 w 111"/>
                <a:gd name="T39" fmla="*/ 7 h 128"/>
                <a:gd name="T40" fmla="*/ 69 w 111"/>
                <a:gd name="T41" fmla="*/ 9 h 128"/>
                <a:gd name="T42" fmla="*/ 60 w 111"/>
                <a:gd name="T43" fmla="*/ 0 h 128"/>
                <a:gd name="T44" fmla="*/ 69 w 111"/>
                <a:gd name="T45" fmla="*/ 7 h 128"/>
                <a:gd name="T46" fmla="*/ 69 w 111"/>
                <a:gd name="T47" fmla="*/ 76 h 128"/>
                <a:gd name="T48" fmla="*/ 69 w 111"/>
                <a:gd name="T49" fmla="*/ 79 h 128"/>
                <a:gd name="T50" fmla="*/ 69 w 111"/>
                <a:gd name="T51" fmla="*/ 79 h 128"/>
                <a:gd name="T52" fmla="*/ 69 w 111"/>
                <a:gd name="T53" fmla="*/ 80 h 128"/>
                <a:gd name="T54" fmla="*/ 69 w 111"/>
                <a:gd name="T55" fmla="*/ 83 h 128"/>
                <a:gd name="T56" fmla="*/ 29 w 111"/>
                <a:gd name="T57" fmla="*/ 45 h 128"/>
                <a:gd name="T58" fmla="*/ 69 w 111"/>
                <a:gd name="T59"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1" h="128">
                  <a:moveTo>
                    <a:pt x="69" y="83"/>
                  </a:moveTo>
                  <a:cubicBezTo>
                    <a:pt x="69" y="80"/>
                    <a:pt x="69" y="80"/>
                    <a:pt x="69" y="80"/>
                  </a:cubicBezTo>
                  <a:cubicBezTo>
                    <a:pt x="70" y="81"/>
                    <a:pt x="70" y="83"/>
                    <a:pt x="71" y="84"/>
                  </a:cubicBezTo>
                  <a:cubicBezTo>
                    <a:pt x="69" y="83"/>
                    <a:pt x="69" y="83"/>
                    <a:pt x="69" y="83"/>
                  </a:cubicBezTo>
                  <a:close/>
                  <a:moveTo>
                    <a:pt x="69" y="79"/>
                  </a:moveTo>
                  <a:cubicBezTo>
                    <a:pt x="72" y="81"/>
                    <a:pt x="76" y="82"/>
                    <a:pt x="79" y="83"/>
                  </a:cubicBezTo>
                  <a:cubicBezTo>
                    <a:pt x="76" y="81"/>
                    <a:pt x="73" y="78"/>
                    <a:pt x="69" y="76"/>
                  </a:cubicBezTo>
                  <a:cubicBezTo>
                    <a:pt x="69" y="79"/>
                    <a:pt x="69" y="79"/>
                    <a:pt x="69" y="79"/>
                  </a:cubicBezTo>
                  <a:close/>
                  <a:moveTo>
                    <a:pt x="69" y="9"/>
                  </a:moveTo>
                  <a:cubicBezTo>
                    <a:pt x="69" y="7"/>
                    <a:pt x="69" y="7"/>
                    <a:pt x="69" y="7"/>
                  </a:cubicBezTo>
                  <a:cubicBezTo>
                    <a:pt x="81" y="17"/>
                    <a:pt x="100" y="32"/>
                    <a:pt x="109" y="41"/>
                  </a:cubicBezTo>
                  <a:cubicBezTo>
                    <a:pt x="109" y="41"/>
                    <a:pt x="109" y="41"/>
                    <a:pt x="109" y="42"/>
                  </a:cubicBezTo>
                  <a:cubicBezTo>
                    <a:pt x="110" y="44"/>
                    <a:pt x="111" y="47"/>
                    <a:pt x="111" y="49"/>
                  </a:cubicBezTo>
                  <a:cubicBezTo>
                    <a:pt x="98" y="37"/>
                    <a:pt x="80" y="20"/>
                    <a:pt x="69" y="9"/>
                  </a:cubicBezTo>
                  <a:close/>
                  <a:moveTo>
                    <a:pt x="0" y="94"/>
                  </a:moveTo>
                  <a:cubicBezTo>
                    <a:pt x="0" y="94"/>
                    <a:pt x="19" y="112"/>
                    <a:pt x="36" y="128"/>
                  </a:cubicBezTo>
                  <a:cubicBezTo>
                    <a:pt x="36" y="127"/>
                    <a:pt x="36" y="125"/>
                    <a:pt x="35" y="123"/>
                  </a:cubicBezTo>
                  <a:cubicBezTo>
                    <a:pt x="37" y="124"/>
                    <a:pt x="39" y="125"/>
                    <a:pt x="41" y="125"/>
                  </a:cubicBezTo>
                  <a:cubicBezTo>
                    <a:pt x="23" y="111"/>
                    <a:pt x="0" y="94"/>
                    <a:pt x="0" y="94"/>
                  </a:cubicBezTo>
                  <a:close/>
                  <a:moveTo>
                    <a:pt x="69" y="7"/>
                  </a:moveTo>
                  <a:cubicBezTo>
                    <a:pt x="69" y="9"/>
                    <a:pt x="69" y="9"/>
                    <a:pt x="69" y="9"/>
                  </a:cubicBezTo>
                  <a:cubicBezTo>
                    <a:pt x="64" y="4"/>
                    <a:pt x="60" y="0"/>
                    <a:pt x="60" y="0"/>
                  </a:cubicBezTo>
                  <a:cubicBezTo>
                    <a:pt x="60" y="0"/>
                    <a:pt x="64" y="3"/>
                    <a:pt x="69" y="7"/>
                  </a:cubicBezTo>
                  <a:close/>
                  <a:moveTo>
                    <a:pt x="69" y="76"/>
                  </a:moveTo>
                  <a:cubicBezTo>
                    <a:pt x="69" y="79"/>
                    <a:pt x="69" y="79"/>
                    <a:pt x="69" y="79"/>
                  </a:cubicBezTo>
                  <a:cubicBezTo>
                    <a:pt x="69" y="79"/>
                    <a:pt x="69" y="79"/>
                    <a:pt x="69" y="79"/>
                  </a:cubicBezTo>
                  <a:cubicBezTo>
                    <a:pt x="69" y="79"/>
                    <a:pt x="69" y="79"/>
                    <a:pt x="69" y="80"/>
                  </a:cubicBezTo>
                  <a:cubicBezTo>
                    <a:pt x="69" y="83"/>
                    <a:pt x="69" y="83"/>
                    <a:pt x="69" y="83"/>
                  </a:cubicBezTo>
                  <a:cubicBezTo>
                    <a:pt x="51" y="66"/>
                    <a:pt x="29" y="45"/>
                    <a:pt x="29" y="45"/>
                  </a:cubicBezTo>
                  <a:cubicBezTo>
                    <a:pt x="29" y="45"/>
                    <a:pt x="51" y="62"/>
                    <a:pt x="69" y="76"/>
                  </a:cubicBezTo>
                  <a:close/>
                </a:path>
              </a:pathLst>
            </a:custGeom>
            <a:solidFill>
              <a:srgbClr val="FAE1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出自【趣你的PPT】(微信:qunideppt)：最优质的PPT资源库"/>
            <p:cNvSpPr/>
            <p:nvPr/>
          </p:nvSpPr>
          <p:spPr bwMode="auto">
            <a:xfrm>
              <a:off x="2055552" y="2869742"/>
              <a:ext cx="453459" cy="508548"/>
            </a:xfrm>
            <a:custGeom>
              <a:avLst/>
              <a:gdLst>
                <a:gd name="T0" fmla="*/ 110 w 240"/>
                <a:gd name="T1" fmla="*/ 0 h 269"/>
                <a:gd name="T2" fmla="*/ 240 w 240"/>
                <a:gd name="T3" fmla="*/ 118 h 269"/>
                <a:gd name="T4" fmla="*/ 104 w 240"/>
                <a:gd name="T5" fmla="*/ 269 h 269"/>
                <a:gd name="T6" fmla="*/ 0 w 240"/>
                <a:gd name="T7" fmla="*/ 176 h 269"/>
                <a:gd name="T8" fmla="*/ 110 w 240"/>
                <a:gd name="T9" fmla="*/ 0 h 269"/>
              </a:gdLst>
              <a:ahLst/>
              <a:cxnLst>
                <a:cxn ang="0">
                  <a:pos x="T0" y="T1"/>
                </a:cxn>
                <a:cxn ang="0">
                  <a:pos x="T2" y="T3"/>
                </a:cxn>
                <a:cxn ang="0">
                  <a:pos x="T4" y="T5"/>
                </a:cxn>
                <a:cxn ang="0">
                  <a:pos x="T6" y="T7"/>
                </a:cxn>
                <a:cxn ang="0">
                  <a:pos x="T8" y="T9"/>
                </a:cxn>
              </a:cxnLst>
              <a:rect l="0" t="0" r="r" b="b"/>
              <a:pathLst>
                <a:path w="240" h="269">
                  <a:moveTo>
                    <a:pt x="110" y="0"/>
                  </a:moveTo>
                  <a:cubicBezTo>
                    <a:pt x="240" y="118"/>
                    <a:pt x="240" y="118"/>
                    <a:pt x="240" y="118"/>
                  </a:cubicBezTo>
                  <a:cubicBezTo>
                    <a:pt x="104" y="269"/>
                    <a:pt x="104" y="269"/>
                    <a:pt x="104" y="269"/>
                  </a:cubicBezTo>
                  <a:cubicBezTo>
                    <a:pt x="0" y="176"/>
                    <a:pt x="0" y="176"/>
                    <a:pt x="0" y="176"/>
                  </a:cubicBezTo>
                  <a:cubicBezTo>
                    <a:pt x="14" y="104"/>
                    <a:pt x="54" y="43"/>
                    <a:pt x="110" y="0"/>
                  </a:cubicBezTo>
                  <a:close/>
                </a:path>
              </a:pathLst>
            </a:custGeom>
            <a:solidFill>
              <a:srgbClr val="6A9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出自【趣你的PPT】(微信:qunideppt)：最优质的PPT资源库"/>
            <p:cNvSpPr/>
            <p:nvPr/>
          </p:nvSpPr>
          <p:spPr bwMode="auto">
            <a:xfrm>
              <a:off x="2453926" y="3566700"/>
              <a:ext cx="157274" cy="138114"/>
            </a:xfrm>
            <a:custGeom>
              <a:avLst/>
              <a:gdLst>
                <a:gd name="T0" fmla="*/ 75 w 83"/>
                <a:gd name="T1" fmla="*/ 10 h 73"/>
                <a:gd name="T2" fmla="*/ 75 w 83"/>
                <a:gd name="T3" fmla="*/ 10 h 73"/>
                <a:gd name="T4" fmla="*/ 72 w 83"/>
                <a:gd name="T5" fmla="*/ 42 h 73"/>
                <a:gd name="T6" fmla="*/ 39 w 83"/>
                <a:gd name="T7" fmla="*/ 66 h 73"/>
                <a:gd name="T8" fmla="*/ 8 w 83"/>
                <a:gd name="T9" fmla="*/ 63 h 73"/>
                <a:gd name="T10" fmla="*/ 8 w 83"/>
                <a:gd name="T11" fmla="*/ 63 h 73"/>
                <a:gd name="T12" fmla="*/ 10 w 83"/>
                <a:gd name="T13" fmla="*/ 32 h 73"/>
                <a:gd name="T14" fmla="*/ 43 w 83"/>
                <a:gd name="T15" fmla="*/ 8 h 73"/>
                <a:gd name="T16" fmla="*/ 75 w 83"/>
                <a:gd name="T17"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3">
                  <a:moveTo>
                    <a:pt x="75" y="10"/>
                  </a:moveTo>
                  <a:cubicBezTo>
                    <a:pt x="75" y="10"/>
                    <a:pt x="75" y="10"/>
                    <a:pt x="75" y="10"/>
                  </a:cubicBezTo>
                  <a:cubicBezTo>
                    <a:pt x="83" y="19"/>
                    <a:pt x="82" y="34"/>
                    <a:pt x="72" y="42"/>
                  </a:cubicBezTo>
                  <a:cubicBezTo>
                    <a:pt x="39" y="66"/>
                    <a:pt x="39" y="66"/>
                    <a:pt x="39" y="66"/>
                  </a:cubicBezTo>
                  <a:cubicBezTo>
                    <a:pt x="29" y="73"/>
                    <a:pt x="16" y="73"/>
                    <a:pt x="8" y="63"/>
                  </a:cubicBezTo>
                  <a:cubicBezTo>
                    <a:pt x="8" y="63"/>
                    <a:pt x="8" y="63"/>
                    <a:pt x="8" y="63"/>
                  </a:cubicBezTo>
                  <a:cubicBezTo>
                    <a:pt x="0" y="54"/>
                    <a:pt x="1" y="40"/>
                    <a:pt x="10" y="32"/>
                  </a:cubicBezTo>
                  <a:cubicBezTo>
                    <a:pt x="43" y="8"/>
                    <a:pt x="43" y="8"/>
                    <a:pt x="43" y="8"/>
                  </a:cubicBezTo>
                  <a:cubicBezTo>
                    <a:pt x="53" y="0"/>
                    <a:pt x="67" y="1"/>
                    <a:pt x="75" y="10"/>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出自【趣你的PPT】(微信:qunideppt)：最优质的PPT资源库"/>
            <p:cNvSpPr/>
            <p:nvPr/>
          </p:nvSpPr>
          <p:spPr bwMode="auto">
            <a:xfrm>
              <a:off x="2399638" y="3502832"/>
              <a:ext cx="156475" cy="137316"/>
            </a:xfrm>
            <a:custGeom>
              <a:avLst/>
              <a:gdLst>
                <a:gd name="T0" fmla="*/ 75 w 83"/>
                <a:gd name="T1" fmla="*/ 10 h 73"/>
                <a:gd name="T2" fmla="*/ 75 w 83"/>
                <a:gd name="T3" fmla="*/ 10 h 73"/>
                <a:gd name="T4" fmla="*/ 72 w 83"/>
                <a:gd name="T5" fmla="*/ 42 h 73"/>
                <a:gd name="T6" fmla="*/ 39 w 83"/>
                <a:gd name="T7" fmla="*/ 66 h 73"/>
                <a:gd name="T8" fmla="*/ 8 w 83"/>
                <a:gd name="T9" fmla="*/ 63 h 73"/>
                <a:gd name="T10" fmla="*/ 8 w 83"/>
                <a:gd name="T11" fmla="*/ 63 h 73"/>
                <a:gd name="T12" fmla="*/ 10 w 83"/>
                <a:gd name="T13" fmla="*/ 32 h 73"/>
                <a:gd name="T14" fmla="*/ 43 w 83"/>
                <a:gd name="T15" fmla="*/ 8 h 73"/>
                <a:gd name="T16" fmla="*/ 75 w 83"/>
                <a:gd name="T17"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3">
                  <a:moveTo>
                    <a:pt x="75" y="10"/>
                  </a:moveTo>
                  <a:cubicBezTo>
                    <a:pt x="75" y="10"/>
                    <a:pt x="75" y="10"/>
                    <a:pt x="75" y="10"/>
                  </a:cubicBezTo>
                  <a:cubicBezTo>
                    <a:pt x="83" y="19"/>
                    <a:pt x="82" y="34"/>
                    <a:pt x="72" y="42"/>
                  </a:cubicBezTo>
                  <a:cubicBezTo>
                    <a:pt x="39" y="66"/>
                    <a:pt x="39" y="66"/>
                    <a:pt x="39" y="66"/>
                  </a:cubicBezTo>
                  <a:cubicBezTo>
                    <a:pt x="29" y="73"/>
                    <a:pt x="16" y="73"/>
                    <a:pt x="8" y="63"/>
                  </a:cubicBezTo>
                  <a:cubicBezTo>
                    <a:pt x="8" y="63"/>
                    <a:pt x="8" y="63"/>
                    <a:pt x="8" y="63"/>
                  </a:cubicBezTo>
                  <a:cubicBezTo>
                    <a:pt x="0" y="54"/>
                    <a:pt x="1" y="40"/>
                    <a:pt x="10" y="32"/>
                  </a:cubicBezTo>
                  <a:cubicBezTo>
                    <a:pt x="43" y="8"/>
                    <a:pt x="43" y="8"/>
                    <a:pt x="43" y="8"/>
                  </a:cubicBezTo>
                  <a:cubicBezTo>
                    <a:pt x="53" y="0"/>
                    <a:pt x="67" y="1"/>
                    <a:pt x="75" y="10"/>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出自【趣你的PPT】(微信:qunideppt)：最优质的PPT资源库"/>
            <p:cNvSpPr/>
            <p:nvPr/>
          </p:nvSpPr>
          <p:spPr bwMode="auto">
            <a:xfrm>
              <a:off x="2344552" y="3438166"/>
              <a:ext cx="156475" cy="138114"/>
            </a:xfrm>
            <a:custGeom>
              <a:avLst/>
              <a:gdLst>
                <a:gd name="T0" fmla="*/ 75 w 83"/>
                <a:gd name="T1" fmla="*/ 10 h 73"/>
                <a:gd name="T2" fmla="*/ 75 w 83"/>
                <a:gd name="T3" fmla="*/ 10 h 73"/>
                <a:gd name="T4" fmla="*/ 72 w 83"/>
                <a:gd name="T5" fmla="*/ 42 h 73"/>
                <a:gd name="T6" fmla="*/ 39 w 83"/>
                <a:gd name="T7" fmla="*/ 66 h 73"/>
                <a:gd name="T8" fmla="*/ 8 w 83"/>
                <a:gd name="T9" fmla="*/ 63 h 73"/>
                <a:gd name="T10" fmla="*/ 8 w 83"/>
                <a:gd name="T11" fmla="*/ 63 h 73"/>
                <a:gd name="T12" fmla="*/ 10 w 83"/>
                <a:gd name="T13" fmla="*/ 32 h 73"/>
                <a:gd name="T14" fmla="*/ 43 w 83"/>
                <a:gd name="T15" fmla="*/ 8 h 73"/>
                <a:gd name="T16" fmla="*/ 75 w 83"/>
                <a:gd name="T17"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3">
                  <a:moveTo>
                    <a:pt x="75" y="10"/>
                  </a:moveTo>
                  <a:cubicBezTo>
                    <a:pt x="75" y="10"/>
                    <a:pt x="75" y="10"/>
                    <a:pt x="75" y="10"/>
                  </a:cubicBezTo>
                  <a:cubicBezTo>
                    <a:pt x="83" y="19"/>
                    <a:pt x="82" y="34"/>
                    <a:pt x="72" y="42"/>
                  </a:cubicBezTo>
                  <a:cubicBezTo>
                    <a:pt x="39" y="66"/>
                    <a:pt x="39" y="66"/>
                    <a:pt x="39" y="66"/>
                  </a:cubicBezTo>
                  <a:cubicBezTo>
                    <a:pt x="29" y="73"/>
                    <a:pt x="16" y="73"/>
                    <a:pt x="8" y="63"/>
                  </a:cubicBezTo>
                  <a:cubicBezTo>
                    <a:pt x="8" y="63"/>
                    <a:pt x="8" y="63"/>
                    <a:pt x="8" y="63"/>
                  </a:cubicBezTo>
                  <a:cubicBezTo>
                    <a:pt x="0" y="54"/>
                    <a:pt x="1" y="40"/>
                    <a:pt x="10" y="32"/>
                  </a:cubicBezTo>
                  <a:cubicBezTo>
                    <a:pt x="43" y="8"/>
                    <a:pt x="43" y="8"/>
                    <a:pt x="43" y="8"/>
                  </a:cubicBezTo>
                  <a:cubicBezTo>
                    <a:pt x="53" y="0"/>
                    <a:pt x="67" y="1"/>
                    <a:pt x="75" y="10"/>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出自【趣你的PPT】(微信:qunideppt)：最优质的PPT资源库"/>
            <p:cNvSpPr/>
            <p:nvPr/>
          </p:nvSpPr>
          <p:spPr bwMode="auto">
            <a:xfrm>
              <a:off x="2290265" y="3374298"/>
              <a:ext cx="156475" cy="137316"/>
            </a:xfrm>
            <a:custGeom>
              <a:avLst/>
              <a:gdLst>
                <a:gd name="T0" fmla="*/ 75 w 83"/>
                <a:gd name="T1" fmla="*/ 10 h 73"/>
                <a:gd name="T2" fmla="*/ 75 w 83"/>
                <a:gd name="T3" fmla="*/ 10 h 73"/>
                <a:gd name="T4" fmla="*/ 72 w 83"/>
                <a:gd name="T5" fmla="*/ 42 h 73"/>
                <a:gd name="T6" fmla="*/ 39 w 83"/>
                <a:gd name="T7" fmla="*/ 66 h 73"/>
                <a:gd name="T8" fmla="*/ 8 w 83"/>
                <a:gd name="T9" fmla="*/ 63 h 73"/>
                <a:gd name="T10" fmla="*/ 8 w 83"/>
                <a:gd name="T11" fmla="*/ 63 h 73"/>
                <a:gd name="T12" fmla="*/ 10 w 83"/>
                <a:gd name="T13" fmla="*/ 32 h 73"/>
                <a:gd name="T14" fmla="*/ 43 w 83"/>
                <a:gd name="T15" fmla="*/ 8 h 73"/>
                <a:gd name="T16" fmla="*/ 75 w 83"/>
                <a:gd name="T17"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3">
                  <a:moveTo>
                    <a:pt x="75" y="10"/>
                  </a:moveTo>
                  <a:cubicBezTo>
                    <a:pt x="75" y="10"/>
                    <a:pt x="75" y="10"/>
                    <a:pt x="75" y="10"/>
                  </a:cubicBezTo>
                  <a:cubicBezTo>
                    <a:pt x="83" y="19"/>
                    <a:pt x="82" y="34"/>
                    <a:pt x="72" y="42"/>
                  </a:cubicBezTo>
                  <a:cubicBezTo>
                    <a:pt x="39" y="66"/>
                    <a:pt x="39" y="66"/>
                    <a:pt x="39" y="66"/>
                  </a:cubicBezTo>
                  <a:cubicBezTo>
                    <a:pt x="29" y="73"/>
                    <a:pt x="16" y="73"/>
                    <a:pt x="8" y="63"/>
                  </a:cubicBezTo>
                  <a:cubicBezTo>
                    <a:pt x="8" y="63"/>
                    <a:pt x="8" y="63"/>
                    <a:pt x="8" y="63"/>
                  </a:cubicBezTo>
                  <a:cubicBezTo>
                    <a:pt x="0" y="54"/>
                    <a:pt x="1" y="40"/>
                    <a:pt x="10" y="32"/>
                  </a:cubicBezTo>
                  <a:cubicBezTo>
                    <a:pt x="43" y="8"/>
                    <a:pt x="43" y="8"/>
                    <a:pt x="43" y="8"/>
                  </a:cubicBezTo>
                  <a:cubicBezTo>
                    <a:pt x="53" y="0"/>
                    <a:pt x="67" y="1"/>
                    <a:pt x="75" y="10"/>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出自【趣你的PPT】(微信:qunideppt)：最优质的PPT资源库"/>
            <p:cNvSpPr/>
            <p:nvPr/>
          </p:nvSpPr>
          <p:spPr bwMode="auto">
            <a:xfrm>
              <a:off x="2450732" y="3111642"/>
              <a:ext cx="407156" cy="156476"/>
            </a:xfrm>
            <a:custGeom>
              <a:avLst/>
              <a:gdLst>
                <a:gd name="T0" fmla="*/ 46 w 216"/>
                <a:gd name="T1" fmla="*/ 21 h 83"/>
                <a:gd name="T2" fmla="*/ 98 w 216"/>
                <a:gd name="T3" fmla="*/ 7 h 83"/>
                <a:gd name="T4" fmla="*/ 178 w 216"/>
                <a:gd name="T5" fmla="*/ 4 h 83"/>
                <a:gd name="T6" fmla="*/ 214 w 216"/>
                <a:gd name="T7" fmla="*/ 37 h 83"/>
                <a:gd name="T8" fmla="*/ 146 w 216"/>
                <a:gd name="T9" fmla="*/ 70 h 83"/>
                <a:gd name="T10" fmla="*/ 60 w 216"/>
                <a:gd name="T11" fmla="*/ 69 h 83"/>
                <a:gd name="T12" fmla="*/ 1 w 216"/>
                <a:gd name="T13" fmla="*/ 50 h 83"/>
                <a:gd name="T14" fmla="*/ 46 w 216"/>
                <a:gd name="T15" fmla="*/ 21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83">
                  <a:moveTo>
                    <a:pt x="46" y="21"/>
                  </a:moveTo>
                  <a:cubicBezTo>
                    <a:pt x="55" y="16"/>
                    <a:pt x="76" y="10"/>
                    <a:pt x="98" y="7"/>
                  </a:cubicBezTo>
                  <a:cubicBezTo>
                    <a:pt x="119" y="3"/>
                    <a:pt x="152" y="0"/>
                    <a:pt x="178" y="4"/>
                  </a:cubicBezTo>
                  <a:cubicBezTo>
                    <a:pt x="193" y="6"/>
                    <a:pt x="216" y="19"/>
                    <a:pt x="214" y="37"/>
                  </a:cubicBezTo>
                  <a:cubicBezTo>
                    <a:pt x="213" y="55"/>
                    <a:pt x="162" y="69"/>
                    <a:pt x="146" y="70"/>
                  </a:cubicBezTo>
                  <a:cubicBezTo>
                    <a:pt x="133" y="70"/>
                    <a:pt x="89" y="56"/>
                    <a:pt x="60" y="69"/>
                  </a:cubicBezTo>
                  <a:cubicBezTo>
                    <a:pt x="27" y="83"/>
                    <a:pt x="0" y="66"/>
                    <a:pt x="1" y="50"/>
                  </a:cubicBezTo>
                  <a:cubicBezTo>
                    <a:pt x="1" y="47"/>
                    <a:pt x="15" y="39"/>
                    <a:pt x="46" y="21"/>
                  </a:cubicBezTo>
                  <a:close/>
                </a:path>
              </a:pathLst>
            </a:custGeom>
            <a:solidFill>
              <a:srgbClr val="FFC7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 name="Group 3出自【趣你的PPT】(微信:qunideppt)：最优质的PPT资源库"/>
          <p:cNvGrpSpPr/>
          <p:nvPr/>
        </p:nvGrpSpPr>
        <p:grpSpPr>
          <a:xfrm>
            <a:off x="4367808" y="4653136"/>
            <a:ext cx="3456384" cy="2475146"/>
            <a:chOff x="4367808" y="4653136"/>
            <a:chExt cx="3456384" cy="2475146"/>
          </a:xfrm>
        </p:grpSpPr>
        <p:pic>
          <p:nvPicPr>
            <p:cNvPr id="26" name="出自【趣你的PPT】(微信:qunideppt)：最优质的PPT资源库"/>
            <p:cNvPicPr>
              <a:picLocks noChangeAspect="1"/>
            </p:cNvPicPr>
            <p:nvPr/>
          </p:nvPicPr>
          <p:blipFill rotWithShape="1">
            <a:blip r:embed="rId2" cstate="print"/>
            <a:srcRect l="1749" r="2265"/>
            <a:stretch>
              <a:fillRect/>
            </a:stretch>
          </p:blipFill>
          <p:spPr>
            <a:xfrm>
              <a:off x="4367808" y="4653136"/>
              <a:ext cx="3456384" cy="2475146"/>
            </a:xfrm>
            <a:prstGeom prst="rect">
              <a:avLst/>
            </a:prstGeom>
          </p:spPr>
        </p:pic>
        <p:grpSp>
          <p:nvGrpSpPr>
            <p:cNvPr id="3" name="组合 2"/>
            <p:cNvGrpSpPr/>
            <p:nvPr/>
          </p:nvGrpSpPr>
          <p:grpSpPr>
            <a:xfrm>
              <a:off x="4792011" y="4931479"/>
              <a:ext cx="2611001" cy="1617685"/>
              <a:chOff x="5517328" y="2073927"/>
              <a:chExt cx="4824571" cy="2989136"/>
            </a:xfrm>
          </p:grpSpPr>
          <p:sp>
            <p:nvSpPr>
              <p:cNvPr id="94" name="出自【趣你的PPT】(微信:qunideppt)：最优质的PPT资源库"/>
              <p:cNvSpPr/>
              <p:nvPr/>
            </p:nvSpPr>
            <p:spPr>
              <a:xfrm>
                <a:off x="5517328" y="2073927"/>
                <a:ext cx="4824571" cy="2989136"/>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出自【趣你的PPT】(微信:qunideppt)：最优质的PPT资源库"/>
              <p:cNvSpPr/>
              <p:nvPr/>
            </p:nvSpPr>
            <p:spPr>
              <a:xfrm rot="10800000">
                <a:off x="5517328" y="2073927"/>
                <a:ext cx="4824571" cy="2989136"/>
              </a:xfrm>
              <a:prstGeom prst="r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20000"/>
                                  </p:iterate>
                                  <p:childTnLst>
                                    <p:set>
                                      <p:cBhvr>
                                        <p:cTn id="14" dur="1" fill="hold">
                                          <p:stCondLst>
                                            <p:cond delay="0"/>
                                          </p:stCondLst>
                                        </p:cTn>
                                        <p:tgtEl>
                                          <p:spTgt spid="28"/>
                                        </p:tgtEl>
                                        <p:attrNameLst>
                                          <p:attrName>style.visibility</p:attrName>
                                        </p:attrNameLst>
                                      </p:cBhvr>
                                      <p:to>
                                        <p:strVal val="visible"/>
                                      </p:to>
                                    </p:set>
                                    <p:animEffect transition="in" filter="wipe(left)">
                                      <p:cBhvr>
                                        <p:cTn id="15"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出自【趣你的PPT】(微信:qunideppt)：最优质的PPT资源库"/>
          <p:cNvSpPr/>
          <p:nvPr/>
        </p:nvSpPr>
        <p:spPr>
          <a:xfrm>
            <a:off x="1368959" y="1795367"/>
            <a:ext cx="3635234" cy="36352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Group 3出自【趣你的PPT】(微信:qunideppt)：最优质的PPT资源库"/>
          <p:cNvGrpSpPr/>
          <p:nvPr/>
        </p:nvGrpSpPr>
        <p:grpSpPr>
          <a:xfrm>
            <a:off x="1929479" y="2353211"/>
            <a:ext cx="2500816" cy="2585717"/>
            <a:chOff x="1459548" y="1923891"/>
            <a:chExt cx="3179763" cy="3287713"/>
          </a:xfrm>
        </p:grpSpPr>
        <p:sp>
          <p:nvSpPr>
            <p:cNvPr id="5" name="出自【趣你的PPT】(微信:qunideppt)：最优质的PPT资源库"/>
            <p:cNvSpPr>
              <a:spLocks noChangeAspect="1" noChangeArrowheads="1" noTextEdit="1"/>
            </p:cNvSpPr>
            <p:nvPr/>
          </p:nvSpPr>
          <p:spPr bwMode="auto">
            <a:xfrm>
              <a:off x="1467485" y="1927066"/>
              <a:ext cx="3171825"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 name="出自【趣你的PPT】(微信:qunideppt)：最优质的PPT资源库"/>
            <p:cNvSpPr/>
            <p:nvPr/>
          </p:nvSpPr>
          <p:spPr bwMode="auto">
            <a:xfrm>
              <a:off x="2953385" y="2743041"/>
              <a:ext cx="1584325" cy="1990725"/>
            </a:xfrm>
            <a:custGeom>
              <a:avLst/>
              <a:gdLst>
                <a:gd name="T0" fmla="*/ 868 w 998"/>
                <a:gd name="T1" fmla="*/ 624 h 1254"/>
                <a:gd name="T2" fmla="*/ 998 w 998"/>
                <a:gd name="T3" fmla="*/ 1254 h 1254"/>
                <a:gd name="T4" fmla="*/ 0 w 998"/>
                <a:gd name="T5" fmla="*/ 1254 h 1254"/>
                <a:gd name="T6" fmla="*/ 0 w 998"/>
                <a:gd name="T7" fmla="*/ 0 h 1254"/>
                <a:gd name="T8" fmla="*/ 998 w 998"/>
                <a:gd name="T9" fmla="*/ 0 h 1254"/>
                <a:gd name="T10" fmla="*/ 868 w 998"/>
                <a:gd name="T11" fmla="*/ 624 h 1254"/>
              </a:gdLst>
              <a:ahLst/>
              <a:cxnLst>
                <a:cxn ang="0">
                  <a:pos x="T0" y="T1"/>
                </a:cxn>
                <a:cxn ang="0">
                  <a:pos x="T2" y="T3"/>
                </a:cxn>
                <a:cxn ang="0">
                  <a:pos x="T4" y="T5"/>
                </a:cxn>
                <a:cxn ang="0">
                  <a:pos x="T6" y="T7"/>
                </a:cxn>
                <a:cxn ang="0">
                  <a:pos x="T8" y="T9"/>
                </a:cxn>
                <a:cxn ang="0">
                  <a:pos x="T10" y="T11"/>
                </a:cxn>
              </a:cxnLst>
              <a:rect l="0" t="0" r="r" b="b"/>
              <a:pathLst>
                <a:path w="998" h="1254">
                  <a:moveTo>
                    <a:pt x="868" y="624"/>
                  </a:moveTo>
                  <a:lnTo>
                    <a:pt x="998" y="1254"/>
                  </a:lnTo>
                  <a:lnTo>
                    <a:pt x="0" y="1254"/>
                  </a:lnTo>
                  <a:lnTo>
                    <a:pt x="0" y="0"/>
                  </a:lnTo>
                  <a:lnTo>
                    <a:pt x="998" y="0"/>
                  </a:lnTo>
                  <a:lnTo>
                    <a:pt x="868" y="6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出自【趣你的PPT】(微信:qunideppt)：最优质的PPT资源库"/>
            <p:cNvSpPr>
              <a:spLocks noChangeShapeType="1"/>
            </p:cNvSpPr>
            <p:nvPr/>
          </p:nvSpPr>
          <p:spPr bwMode="auto">
            <a:xfrm>
              <a:off x="2731135" y="244300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出自【趣你的PPT】(微信:qunideppt)：最优质的PPT资源库"/>
            <p:cNvSpPr>
              <a:spLocks noChangeShapeType="1"/>
            </p:cNvSpPr>
            <p:nvPr/>
          </p:nvSpPr>
          <p:spPr bwMode="auto">
            <a:xfrm>
              <a:off x="2731135" y="244300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出自【趣你的PPT】(微信:qunideppt)：最优质的PPT资源库"/>
            <p:cNvSpPr>
              <a:spLocks noChangeArrowheads="1"/>
            </p:cNvSpPr>
            <p:nvPr/>
          </p:nvSpPr>
          <p:spPr bwMode="auto">
            <a:xfrm>
              <a:off x="2562860" y="2306479"/>
              <a:ext cx="41275" cy="373063"/>
            </a:xfrm>
            <a:prstGeom prst="rect">
              <a:avLst/>
            </a:prstGeom>
            <a:solidFill>
              <a:srgbClr val="E862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出自【趣你的PPT】(微信:qunideppt)：最优质的PPT资源库"/>
            <p:cNvSpPr>
              <a:spLocks noChangeArrowheads="1"/>
            </p:cNvSpPr>
            <p:nvPr/>
          </p:nvSpPr>
          <p:spPr bwMode="auto">
            <a:xfrm>
              <a:off x="2588260" y="2581116"/>
              <a:ext cx="195263" cy="196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出自【趣你的PPT】(微信:qunideppt)：最优质的PPT资源库"/>
            <p:cNvSpPr>
              <a:spLocks noChangeArrowheads="1"/>
            </p:cNvSpPr>
            <p:nvPr/>
          </p:nvSpPr>
          <p:spPr bwMode="auto">
            <a:xfrm>
              <a:off x="2385060" y="2581116"/>
              <a:ext cx="203200" cy="196850"/>
            </a:xfrm>
            <a:prstGeom prst="rect">
              <a:avLst/>
            </a:prstGeom>
            <a:solidFill>
              <a:srgbClr val="E3DFC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出自【趣你的PPT】(微信:qunideppt)：最优质的PPT资源库"/>
            <p:cNvSpPr/>
            <p:nvPr/>
          </p:nvSpPr>
          <p:spPr bwMode="auto">
            <a:xfrm>
              <a:off x="2162810" y="2679541"/>
              <a:ext cx="430213" cy="595313"/>
            </a:xfrm>
            <a:custGeom>
              <a:avLst/>
              <a:gdLst>
                <a:gd name="T0" fmla="*/ 0 w 271"/>
                <a:gd name="T1" fmla="*/ 375 h 375"/>
                <a:gd name="T2" fmla="*/ 43 w 271"/>
                <a:gd name="T3" fmla="*/ 43 h 375"/>
                <a:gd name="T4" fmla="*/ 268 w 271"/>
                <a:gd name="T5" fmla="*/ 0 h 375"/>
                <a:gd name="T6" fmla="*/ 271 w 271"/>
                <a:gd name="T7" fmla="*/ 296 h 375"/>
                <a:gd name="T8" fmla="*/ 0 w 271"/>
                <a:gd name="T9" fmla="*/ 375 h 375"/>
              </a:gdLst>
              <a:ahLst/>
              <a:cxnLst>
                <a:cxn ang="0">
                  <a:pos x="T0" y="T1"/>
                </a:cxn>
                <a:cxn ang="0">
                  <a:pos x="T2" y="T3"/>
                </a:cxn>
                <a:cxn ang="0">
                  <a:pos x="T4" y="T5"/>
                </a:cxn>
                <a:cxn ang="0">
                  <a:pos x="T6" y="T7"/>
                </a:cxn>
                <a:cxn ang="0">
                  <a:pos x="T8" y="T9"/>
                </a:cxn>
              </a:cxnLst>
              <a:rect l="0" t="0" r="r" b="b"/>
              <a:pathLst>
                <a:path w="271" h="375">
                  <a:moveTo>
                    <a:pt x="0" y="375"/>
                  </a:moveTo>
                  <a:lnTo>
                    <a:pt x="43" y="43"/>
                  </a:lnTo>
                  <a:lnTo>
                    <a:pt x="268" y="0"/>
                  </a:lnTo>
                  <a:lnTo>
                    <a:pt x="271" y="296"/>
                  </a:lnTo>
                  <a:lnTo>
                    <a:pt x="0" y="375"/>
                  </a:lnTo>
                  <a:close/>
                </a:path>
              </a:pathLst>
            </a:custGeom>
            <a:solidFill>
              <a:srgbClr val="5270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出自【趣你的PPT】(微信:qunideppt)：最优质的PPT资源库"/>
            <p:cNvSpPr/>
            <p:nvPr/>
          </p:nvSpPr>
          <p:spPr bwMode="auto">
            <a:xfrm>
              <a:off x="2588260" y="2679541"/>
              <a:ext cx="428625" cy="595313"/>
            </a:xfrm>
            <a:custGeom>
              <a:avLst/>
              <a:gdLst>
                <a:gd name="T0" fmla="*/ 3 w 270"/>
                <a:gd name="T1" fmla="*/ 296 h 375"/>
                <a:gd name="T2" fmla="*/ 0 w 270"/>
                <a:gd name="T3" fmla="*/ 0 h 375"/>
                <a:gd name="T4" fmla="*/ 3 w 270"/>
                <a:gd name="T5" fmla="*/ 0 h 375"/>
                <a:gd name="T6" fmla="*/ 230 w 270"/>
                <a:gd name="T7" fmla="*/ 43 h 375"/>
                <a:gd name="T8" fmla="*/ 270 w 270"/>
                <a:gd name="T9" fmla="*/ 375 h 375"/>
                <a:gd name="T10" fmla="*/ 3 w 270"/>
                <a:gd name="T11" fmla="*/ 296 h 375"/>
                <a:gd name="T12" fmla="*/ 3 w 270"/>
                <a:gd name="T13" fmla="*/ 296 h 375"/>
              </a:gdLst>
              <a:ahLst/>
              <a:cxnLst>
                <a:cxn ang="0">
                  <a:pos x="T0" y="T1"/>
                </a:cxn>
                <a:cxn ang="0">
                  <a:pos x="T2" y="T3"/>
                </a:cxn>
                <a:cxn ang="0">
                  <a:pos x="T4" y="T5"/>
                </a:cxn>
                <a:cxn ang="0">
                  <a:pos x="T6" y="T7"/>
                </a:cxn>
                <a:cxn ang="0">
                  <a:pos x="T8" y="T9"/>
                </a:cxn>
                <a:cxn ang="0">
                  <a:pos x="T10" y="T11"/>
                </a:cxn>
                <a:cxn ang="0">
                  <a:pos x="T12" y="T13"/>
                </a:cxn>
              </a:cxnLst>
              <a:rect l="0" t="0" r="r" b="b"/>
              <a:pathLst>
                <a:path w="270" h="375">
                  <a:moveTo>
                    <a:pt x="3" y="296"/>
                  </a:moveTo>
                  <a:lnTo>
                    <a:pt x="0" y="0"/>
                  </a:lnTo>
                  <a:lnTo>
                    <a:pt x="3" y="0"/>
                  </a:lnTo>
                  <a:lnTo>
                    <a:pt x="230" y="43"/>
                  </a:lnTo>
                  <a:lnTo>
                    <a:pt x="270" y="375"/>
                  </a:lnTo>
                  <a:lnTo>
                    <a:pt x="3" y="296"/>
                  </a:lnTo>
                  <a:lnTo>
                    <a:pt x="3" y="296"/>
                  </a:ln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出自【趣你的PPT】(微信:qunideppt)：最优质的PPT资源库"/>
            <p:cNvSpPr/>
            <p:nvPr/>
          </p:nvSpPr>
          <p:spPr bwMode="auto">
            <a:xfrm>
              <a:off x="2593023" y="3363754"/>
              <a:ext cx="722313" cy="1493838"/>
            </a:xfrm>
            <a:custGeom>
              <a:avLst/>
              <a:gdLst>
                <a:gd name="T0" fmla="*/ 286 w 455"/>
                <a:gd name="T1" fmla="*/ 83 h 941"/>
                <a:gd name="T2" fmla="*/ 455 w 455"/>
                <a:gd name="T3" fmla="*/ 131 h 941"/>
                <a:gd name="T4" fmla="*/ 362 w 455"/>
                <a:gd name="T5" fmla="*/ 877 h 941"/>
                <a:gd name="T6" fmla="*/ 7 w 455"/>
                <a:gd name="T7" fmla="*/ 941 h 941"/>
                <a:gd name="T8" fmla="*/ 0 w 455"/>
                <a:gd name="T9" fmla="*/ 121 h 941"/>
                <a:gd name="T10" fmla="*/ 0 w 455"/>
                <a:gd name="T11" fmla="*/ 0 h 941"/>
                <a:gd name="T12" fmla="*/ 286 w 455"/>
                <a:gd name="T13" fmla="*/ 83 h 941"/>
              </a:gdLst>
              <a:ahLst/>
              <a:cxnLst>
                <a:cxn ang="0">
                  <a:pos x="T0" y="T1"/>
                </a:cxn>
                <a:cxn ang="0">
                  <a:pos x="T2" y="T3"/>
                </a:cxn>
                <a:cxn ang="0">
                  <a:pos x="T4" y="T5"/>
                </a:cxn>
                <a:cxn ang="0">
                  <a:pos x="T6" y="T7"/>
                </a:cxn>
                <a:cxn ang="0">
                  <a:pos x="T8" y="T9"/>
                </a:cxn>
                <a:cxn ang="0">
                  <a:pos x="T10" y="T11"/>
                </a:cxn>
                <a:cxn ang="0">
                  <a:pos x="T12" y="T13"/>
                </a:cxn>
              </a:cxnLst>
              <a:rect l="0" t="0" r="r" b="b"/>
              <a:pathLst>
                <a:path w="455" h="941">
                  <a:moveTo>
                    <a:pt x="286" y="83"/>
                  </a:moveTo>
                  <a:lnTo>
                    <a:pt x="455" y="131"/>
                  </a:lnTo>
                  <a:lnTo>
                    <a:pt x="362" y="877"/>
                  </a:lnTo>
                  <a:lnTo>
                    <a:pt x="7" y="941"/>
                  </a:lnTo>
                  <a:lnTo>
                    <a:pt x="0" y="121"/>
                  </a:lnTo>
                  <a:lnTo>
                    <a:pt x="0" y="0"/>
                  </a:lnTo>
                  <a:lnTo>
                    <a:pt x="286" y="83"/>
                  </a:lnTo>
                  <a:close/>
                </a:path>
              </a:pathLst>
            </a:custGeom>
            <a:solidFill>
              <a:srgbClr val="5270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出自【趣你的PPT】(微信:qunideppt)：最优质的PPT资源库"/>
            <p:cNvSpPr/>
            <p:nvPr/>
          </p:nvSpPr>
          <p:spPr bwMode="auto">
            <a:xfrm>
              <a:off x="1870710" y="3363754"/>
              <a:ext cx="733425" cy="1498600"/>
            </a:xfrm>
            <a:custGeom>
              <a:avLst/>
              <a:gdLst>
                <a:gd name="T0" fmla="*/ 168 w 462"/>
                <a:gd name="T1" fmla="*/ 83 h 944"/>
                <a:gd name="T2" fmla="*/ 455 w 462"/>
                <a:gd name="T3" fmla="*/ 0 h 944"/>
                <a:gd name="T4" fmla="*/ 455 w 462"/>
                <a:gd name="T5" fmla="*/ 0 h 944"/>
                <a:gd name="T6" fmla="*/ 455 w 462"/>
                <a:gd name="T7" fmla="*/ 121 h 944"/>
                <a:gd name="T8" fmla="*/ 462 w 462"/>
                <a:gd name="T9" fmla="*/ 941 h 944"/>
                <a:gd name="T10" fmla="*/ 455 w 462"/>
                <a:gd name="T11" fmla="*/ 944 h 944"/>
                <a:gd name="T12" fmla="*/ 92 w 462"/>
                <a:gd name="T13" fmla="*/ 877 h 944"/>
                <a:gd name="T14" fmla="*/ 0 w 462"/>
                <a:gd name="T15" fmla="*/ 131 h 944"/>
                <a:gd name="T16" fmla="*/ 168 w 462"/>
                <a:gd name="T17" fmla="*/ 83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944">
                  <a:moveTo>
                    <a:pt x="168" y="83"/>
                  </a:moveTo>
                  <a:lnTo>
                    <a:pt x="455" y="0"/>
                  </a:lnTo>
                  <a:lnTo>
                    <a:pt x="455" y="0"/>
                  </a:lnTo>
                  <a:lnTo>
                    <a:pt x="455" y="121"/>
                  </a:lnTo>
                  <a:lnTo>
                    <a:pt x="462" y="941"/>
                  </a:lnTo>
                  <a:lnTo>
                    <a:pt x="455" y="944"/>
                  </a:lnTo>
                  <a:lnTo>
                    <a:pt x="92" y="877"/>
                  </a:lnTo>
                  <a:lnTo>
                    <a:pt x="0" y="131"/>
                  </a:lnTo>
                  <a:lnTo>
                    <a:pt x="168" y="83"/>
                  </a:ln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出自【趣你的PPT】(微信:qunideppt)：最优质的PPT资源库"/>
            <p:cNvSpPr/>
            <p:nvPr/>
          </p:nvSpPr>
          <p:spPr bwMode="auto">
            <a:xfrm>
              <a:off x="1846898" y="3149441"/>
              <a:ext cx="746125" cy="422275"/>
            </a:xfrm>
            <a:custGeom>
              <a:avLst/>
              <a:gdLst>
                <a:gd name="T0" fmla="*/ 199 w 470"/>
                <a:gd name="T1" fmla="*/ 79 h 266"/>
                <a:gd name="T2" fmla="*/ 470 w 470"/>
                <a:gd name="T3" fmla="*/ 0 h 266"/>
                <a:gd name="T4" fmla="*/ 470 w 470"/>
                <a:gd name="T5" fmla="*/ 135 h 266"/>
                <a:gd name="T6" fmla="*/ 470 w 470"/>
                <a:gd name="T7" fmla="*/ 135 h 266"/>
                <a:gd name="T8" fmla="*/ 183 w 470"/>
                <a:gd name="T9" fmla="*/ 218 h 266"/>
                <a:gd name="T10" fmla="*/ 15 w 470"/>
                <a:gd name="T11" fmla="*/ 266 h 266"/>
                <a:gd name="T12" fmla="*/ 0 w 470"/>
                <a:gd name="T13" fmla="*/ 135 h 266"/>
                <a:gd name="T14" fmla="*/ 199 w 470"/>
                <a:gd name="T15" fmla="*/ 79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0" h="266">
                  <a:moveTo>
                    <a:pt x="199" y="79"/>
                  </a:moveTo>
                  <a:lnTo>
                    <a:pt x="470" y="0"/>
                  </a:lnTo>
                  <a:lnTo>
                    <a:pt x="470" y="135"/>
                  </a:lnTo>
                  <a:lnTo>
                    <a:pt x="470" y="135"/>
                  </a:lnTo>
                  <a:lnTo>
                    <a:pt x="183" y="218"/>
                  </a:lnTo>
                  <a:lnTo>
                    <a:pt x="15" y="266"/>
                  </a:lnTo>
                  <a:lnTo>
                    <a:pt x="0" y="135"/>
                  </a:lnTo>
                  <a:lnTo>
                    <a:pt x="199"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出自【趣你的PPT】(微信:qunideppt)：最优质的PPT资源库"/>
            <p:cNvSpPr/>
            <p:nvPr/>
          </p:nvSpPr>
          <p:spPr bwMode="auto">
            <a:xfrm>
              <a:off x="2593023" y="3149441"/>
              <a:ext cx="744538" cy="422275"/>
            </a:xfrm>
            <a:custGeom>
              <a:avLst/>
              <a:gdLst>
                <a:gd name="T0" fmla="*/ 0 w 469"/>
                <a:gd name="T1" fmla="*/ 0 h 266"/>
                <a:gd name="T2" fmla="*/ 267 w 469"/>
                <a:gd name="T3" fmla="*/ 79 h 266"/>
                <a:gd name="T4" fmla="*/ 469 w 469"/>
                <a:gd name="T5" fmla="*/ 135 h 266"/>
                <a:gd name="T6" fmla="*/ 455 w 469"/>
                <a:gd name="T7" fmla="*/ 266 h 266"/>
                <a:gd name="T8" fmla="*/ 286 w 469"/>
                <a:gd name="T9" fmla="*/ 218 h 266"/>
                <a:gd name="T10" fmla="*/ 0 w 469"/>
                <a:gd name="T11" fmla="*/ 135 h 266"/>
                <a:gd name="T12" fmla="*/ 0 w 469"/>
                <a:gd name="T13" fmla="*/ 0 h 266"/>
                <a:gd name="T14" fmla="*/ 0 w 469"/>
                <a:gd name="T15" fmla="*/ 0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9" h="266">
                  <a:moveTo>
                    <a:pt x="0" y="0"/>
                  </a:moveTo>
                  <a:lnTo>
                    <a:pt x="267" y="79"/>
                  </a:lnTo>
                  <a:lnTo>
                    <a:pt x="469" y="135"/>
                  </a:lnTo>
                  <a:lnTo>
                    <a:pt x="455" y="266"/>
                  </a:lnTo>
                  <a:lnTo>
                    <a:pt x="286" y="218"/>
                  </a:lnTo>
                  <a:lnTo>
                    <a:pt x="0" y="135"/>
                  </a:lnTo>
                  <a:lnTo>
                    <a:pt x="0" y="0"/>
                  </a:lnTo>
                  <a:lnTo>
                    <a:pt x="0" y="0"/>
                  </a:lnTo>
                  <a:close/>
                </a:path>
              </a:pathLst>
            </a:custGeom>
            <a:solidFill>
              <a:srgbClr val="F0E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出自【趣你的PPT】(微信:qunideppt)：最优质的PPT资源库"/>
            <p:cNvSpPr/>
            <p:nvPr/>
          </p:nvSpPr>
          <p:spPr bwMode="auto">
            <a:xfrm>
              <a:off x="2272348" y="2904966"/>
              <a:ext cx="320675" cy="153988"/>
            </a:xfrm>
            <a:custGeom>
              <a:avLst/>
              <a:gdLst>
                <a:gd name="T0" fmla="*/ 0 w 202"/>
                <a:gd name="T1" fmla="*/ 0 h 97"/>
                <a:gd name="T2" fmla="*/ 199 w 202"/>
                <a:gd name="T3" fmla="*/ 0 h 97"/>
                <a:gd name="T4" fmla="*/ 202 w 202"/>
                <a:gd name="T5" fmla="*/ 97 h 97"/>
                <a:gd name="T6" fmla="*/ 0 w 202"/>
                <a:gd name="T7" fmla="*/ 97 h 97"/>
                <a:gd name="T8" fmla="*/ 0 w 202"/>
                <a:gd name="T9" fmla="*/ 0 h 97"/>
              </a:gdLst>
              <a:ahLst/>
              <a:cxnLst>
                <a:cxn ang="0">
                  <a:pos x="T0" y="T1"/>
                </a:cxn>
                <a:cxn ang="0">
                  <a:pos x="T2" y="T3"/>
                </a:cxn>
                <a:cxn ang="0">
                  <a:pos x="T4" y="T5"/>
                </a:cxn>
                <a:cxn ang="0">
                  <a:pos x="T6" y="T7"/>
                </a:cxn>
                <a:cxn ang="0">
                  <a:pos x="T8" y="T9"/>
                </a:cxn>
              </a:cxnLst>
              <a:rect l="0" t="0" r="r" b="b"/>
              <a:pathLst>
                <a:path w="202" h="97">
                  <a:moveTo>
                    <a:pt x="0" y="0"/>
                  </a:moveTo>
                  <a:lnTo>
                    <a:pt x="199" y="0"/>
                  </a:lnTo>
                  <a:lnTo>
                    <a:pt x="202" y="97"/>
                  </a:lnTo>
                  <a:lnTo>
                    <a:pt x="0" y="9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出自【趣你的PPT】(微信:qunideppt)：最优质的PPT资源库"/>
            <p:cNvSpPr/>
            <p:nvPr/>
          </p:nvSpPr>
          <p:spPr bwMode="auto">
            <a:xfrm>
              <a:off x="2588260" y="2904966"/>
              <a:ext cx="304800" cy="153988"/>
            </a:xfrm>
            <a:custGeom>
              <a:avLst/>
              <a:gdLst>
                <a:gd name="T0" fmla="*/ 192 w 192"/>
                <a:gd name="T1" fmla="*/ 0 h 97"/>
                <a:gd name="T2" fmla="*/ 192 w 192"/>
                <a:gd name="T3" fmla="*/ 97 h 97"/>
                <a:gd name="T4" fmla="*/ 3 w 192"/>
                <a:gd name="T5" fmla="*/ 97 h 97"/>
                <a:gd name="T6" fmla="*/ 0 w 192"/>
                <a:gd name="T7" fmla="*/ 0 h 97"/>
                <a:gd name="T8" fmla="*/ 192 w 192"/>
                <a:gd name="T9" fmla="*/ 0 h 97"/>
              </a:gdLst>
              <a:ahLst/>
              <a:cxnLst>
                <a:cxn ang="0">
                  <a:pos x="T0" y="T1"/>
                </a:cxn>
                <a:cxn ang="0">
                  <a:pos x="T2" y="T3"/>
                </a:cxn>
                <a:cxn ang="0">
                  <a:pos x="T4" y="T5"/>
                </a:cxn>
                <a:cxn ang="0">
                  <a:pos x="T6" y="T7"/>
                </a:cxn>
                <a:cxn ang="0">
                  <a:pos x="T8" y="T9"/>
                </a:cxn>
              </a:cxnLst>
              <a:rect l="0" t="0" r="r" b="b"/>
              <a:pathLst>
                <a:path w="192" h="97">
                  <a:moveTo>
                    <a:pt x="192" y="0"/>
                  </a:moveTo>
                  <a:lnTo>
                    <a:pt x="192" y="97"/>
                  </a:lnTo>
                  <a:lnTo>
                    <a:pt x="3" y="97"/>
                  </a:lnTo>
                  <a:lnTo>
                    <a:pt x="0" y="0"/>
                  </a:lnTo>
                  <a:lnTo>
                    <a:pt x="192" y="0"/>
                  </a:lnTo>
                  <a:close/>
                </a:path>
              </a:pathLst>
            </a:custGeom>
            <a:solidFill>
              <a:srgbClr val="E3D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出自【趣你的PPT】(微信:qunideppt)：最优质的PPT资源库"/>
            <p:cNvSpPr/>
            <p:nvPr/>
          </p:nvSpPr>
          <p:spPr bwMode="auto">
            <a:xfrm>
              <a:off x="2272348" y="3967004"/>
              <a:ext cx="225425" cy="635000"/>
            </a:xfrm>
            <a:custGeom>
              <a:avLst/>
              <a:gdLst>
                <a:gd name="T0" fmla="*/ 1 w 60"/>
                <a:gd name="T1" fmla="*/ 36 h 169"/>
                <a:gd name="T2" fmla="*/ 12 w 60"/>
                <a:gd name="T3" fmla="*/ 24 h 169"/>
                <a:gd name="T4" fmla="*/ 1 w 60"/>
                <a:gd name="T5" fmla="*/ 11 h 169"/>
                <a:gd name="T6" fmla="*/ 0 w 60"/>
                <a:gd name="T7" fmla="*/ 11 h 169"/>
                <a:gd name="T8" fmla="*/ 0 w 60"/>
                <a:gd name="T9" fmla="*/ 0 h 169"/>
                <a:gd name="T10" fmla="*/ 1 w 60"/>
                <a:gd name="T11" fmla="*/ 0 h 169"/>
                <a:gd name="T12" fmla="*/ 23 w 60"/>
                <a:gd name="T13" fmla="*/ 24 h 169"/>
                <a:gd name="T14" fmla="*/ 5 w 60"/>
                <a:gd name="T15" fmla="*/ 46 h 169"/>
                <a:gd name="T16" fmla="*/ 15 w 60"/>
                <a:gd name="T17" fmla="*/ 46 h 169"/>
                <a:gd name="T18" fmla="*/ 20 w 60"/>
                <a:gd name="T19" fmla="*/ 51 h 169"/>
                <a:gd name="T20" fmla="*/ 15 w 60"/>
                <a:gd name="T21" fmla="*/ 55 h 169"/>
                <a:gd name="T22" fmla="*/ 7 w 60"/>
                <a:gd name="T23" fmla="*/ 55 h 169"/>
                <a:gd name="T24" fmla="*/ 7 w 60"/>
                <a:gd name="T25" fmla="*/ 144 h 169"/>
                <a:gd name="T26" fmla="*/ 49 w 60"/>
                <a:gd name="T27" fmla="*/ 95 h 169"/>
                <a:gd name="T28" fmla="*/ 54 w 60"/>
                <a:gd name="T29" fmla="*/ 90 h 169"/>
                <a:gd name="T30" fmla="*/ 60 w 60"/>
                <a:gd name="T31" fmla="*/ 95 h 169"/>
                <a:gd name="T32" fmla="*/ 13 w 60"/>
                <a:gd name="T33" fmla="*/ 154 h 169"/>
                <a:gd name="T34" fmla="*/ 1 w 60"/>
                <a:gd name="T35" fmla="*/ 169 h 169"/>
                <a:gd name="T36" fmla="*/ 0 w 60"/>
                <a:gd name="T37" fmla="*/ 36 h 169"/>
                <a:gd name="T38" fmla="*/ 1 w 60"/>
                <a:gd name="T39" fmla="*/ 3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169">
                  <a:moveTo>
                    <a:pt x="1" y="36"/>
                  </a:moveTo>
                  <a:cubicBezTo>
                    <a:pt x="7" y="36"/>
                    <a:pt x="12" y="30"/>
                    <a:pt x="12" y="24"/>
                  </a:cubicBezTo>
                  <a:cubicBezTo>
                    <a:pt x="12" y="17"/>
                    <a:pt x="7" y="11"/>
                    <a:pt x="1" y="11"/>
                  </a:cubicBezTo>
                  <a:cubicBezTo>
                    <a:pt x="1" y="11"/>
                    <a:pt x="0" y="11"/>
                    <a:pt x="0" y="11"/>
                  </a:cubicBezTo>
                  <a:cubicBezTo>
                    <a:pt x="0" y="0"/>
                    <a:pt x="0" y="0"/>
                    <a:pt x="0" y="0"/>
                  </a:cubicBezTo>
                  <a:cubicBezTo>
                    <a:pt x="0" y="0"/>
                    <a:pt x="1" y="0"/>
                    <a:pt x="1" y="0"/>
                  </a:cubicBezTo>
                  <a:cubicBezTo>
                    <a:pt x="13" y="0"/>
                    <a:pt x="23" y="11"/>
                    <a:pt x="23" y="24"/>
                  </a:cubicBezTo>
                  <a:cubicBezTo>
                    <a:pt x="23" y="35"/>
                    <a:pt x="15" y="44"/>
                    <a:pt x="5" y="46"/>
                  </a:cubicBezTo>
                  <a:cubicBezTo>
                    <a:pt x="15" y="46"/>
                    <a:pt x="15" y="46"/>
                    <a:pt x="15" y="46"/>
                  </a:cubicBezTo>
                  <a:cubicBezTo>
                    <a:pt x="18" y="46"/>
                    <a:pt x="20" y="48"/>
                    <a:pt x="20" y="51"/>
                  </a:cubicBezTo>
                  <a:cubicBezTo>
                    <a:pt x="20" y="53"/>
                    <a:pt x="18" y="55"/>
                    <a:pt x="15" y="55"/>
                  </a:cubicBezTo>
                  <a:cubicBezTo>
                    <a:pt x="7" y="55"/>
                    <a:pt x="7" y="55"/>
                    <a:pt x="7" y="55"/>
                  </a:cubicBezTo>
                  <a:cubicBezTo>
                    <a:pt x="7" y="144"/>
                    <a:pt x="7" y="144"/>
                    <a:pt x="7" y="144"/>
                  </a:cubicBezTo>
                  <a:cubicBezTo>
                    <a:pt x="31" y="140"/>
                    <a:pt x="49" y="120"/>
                    <a:pt x="49" y="95"/>
                  </a:cubicBezTo>
                  <a:cubicBezTo>
                    <a:pt x="49" y="92"/>
                    <a:pt x="51" y="90"/>
                    <a:pt x="54" y="90"/>
                  </a:cubicBezTo>
                  <a:cubicBezTo>
                    <a:pt x="57" y="90"/>
                    <a:pt x="60" y="92"/>
                    <a:pt x="60" y="95"/>
                  </a:cubicBezTo>
                  <a:cubicBezTo>
                    <a:pt x="60" y="124"/>
                    <a:pt x="40" y="148"/>
                    <a:pt x="13" y="154"/>
                  </a:cubicBezTo>
                  <a:cubicBezTo>
                    <a:pt x="1" y="169"/>
                    <a:pt x="1" y="169"/>
                    <a:pt x="1" y="169"/>
                  </a:cubicBezTo>
                  <a:cubicBezTo>
                    <a:pt x="0" y="36"/>
                    <a:pt x="0" y="36"/>
                    <a:pt x="0" y="36"/>
                  </a:cubicBezTo>
                  <a:cubicBezTo>
                    <a:pt x="0" y="36"/>
                    <a:pt x="1" y="36"/>
                    <a:pt x="1" y="36"/>
                  </a:cubicBezTo>
                  <a:close/>
                </a:path>
              </a:pathLst>
            </a:custGeom>
            <a:solidFill>
              <a:srgbClr val="E862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出自【趣你的PPT】(微信:qunideppt)：最优质的PPT资源库"/>
            <p:cNvSpPr/>
            <p:nvPr/>
          </p:nvSpPr>
          <p:spPr bwMode="auto">
            <a:xfrm>
              <a:off x="2046923" y="3967004"/>
              <a:ext cx="230188" cy="635000"/>
            </a:xfrm>
            <a:custGeom>
              <a:avLst/>
              <a:gdLst>
                <a:gd name="T0" fmla="*/ 6 w 61"/>
                <a:gd name="T1" fmla="*/ 90 h 169"/>
                <a:gd name="T2" fmla="*/ 11 w 61"/>
                <a:gd name="T3" fmla="*/ 95 h 169"/>
                <a:gd name="T4" fmla="*/ 54 w 61"/>
                <a:gd name="T5" fmla="*/ 144 h 169"/>
                <a:gd name="T6" fmla="*/ 54 w 61"/>
                <a:gd name="T7" fmla="*/ 55 h 169"/>
                <a:gd name="T8" fmla="*/ 47 w 61"/>
                <a:gd name="T9" fmla="*/ 55 h 169"/>
                <a:gd name="T10" fmla="*/ 41 w 61"/>
                <a:gd name="T11" fmla="*/ 51 h 169"/>
                <a:gd name="T12" fmla="*/ 47 w 61"/>
                <a:gd name="T13" fmla="*/ 46 h 169"/>
                <a:gd name="T14" fmla="*/ 56 w 61"/>
                <a:gd name="T15" fmla="*/ 46 h 169"/>
                <a:gd name="T16" fmla="*/ 38 w 61"/>
                <a:gd name="T17" fmla="*/ 24 h 169"/>
                <a:gd name="T18" fmla="*/ 60 w 61"/>
                <a:gd name="T19" fmla="*/ 0 h 169"/>
                <a:gd name="T20" fmla="*/ 60 w 61"/>
                <a:gd name="T21" fmla="*/ 11 h 169"/>
                <a:gd name="T22" fmla="*/ 49 w 61"/>
                <a:gd name="T23" fmla="*/ 24 h 169"/>
                <a:gd name="T24" fmla="*/ 60 w 61"/>
                <a:gd name="T25" fmla="*/ 36 h 169"/>
                <a:gd name="T26" fmla="*/ 61 w 61"/>
                <a:gd name="T27" fmla="*/ 169 h 169"/>
                <a:gd name="T28" fmla="*/ 61 w 61"/>
                <a:gd name="T29" fmla="*/ 169 h 169"/>
                <a:gd name="T30" fmla="*/ 48 w 61"/>
                <a:gd name="T31" fmla="*/ 154 h 169"/>
                <a:gd name="T32" fmla="*/ 0 w 61"/>
                <a:gd name="T33" fmla="*/ 95 h 169"/>
                <a:gd name="T34" fmla="*/ 6 w 61"/>
                <a:gd name="T35" fmla="*/ 9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69">
                  <a:moveTo>
                    <a:pt x="6" y="90"/>
                  </a:moveTo>
                  <a:cubicBezTo>
                    <a:pt x="9" y="90"/>
                    <a:pt x="11" y="92"/>
                    <a:pt x="11" y="95"/>
                  </a:cubicBezTo>
                  <a:cubicBezTo>
                    <a:pt x="11" y="120"/>
                    <a:pt x="30" y="141"/>
                    <a:pt x="54" y="144"/>
                  </a:cubicBezTo>
                  <a:cubicBezTo>
                    <a:pt x="54" y="55"/>
                    <a:pt x="54" y="55"/>
                    <a:pt x="54" y="55"/>
                  </a:cubicBezTo>
                  <a:cubicBezTo>
                    <a:pt x="47" y="55"/>
                    <a:pt x="47" y="55"/>
                    <a:pt x="47" y="55"/>
                  </a:cubicBezTo>
                  <a:cubicBezTo>
                    <a:pt x="44" y="55"/>
                    <a:pt x="41" y="53"/>
                    <a:pt x="41" y="51"/>
                  </a:cubicBezTo>
                  <a:cubicBezTo>
                    <a:pt x="41" y="48"/>
                    <a:pt x="44" y="46"/>
                    <a:pt x="47" y="46"/>
                  </a:cubicBezTo>
                  <a:cubicBezTo>
                    <a:pt x="56" y="46"/>
                    <a:pt x="56" y="46"/>
                    <a:pt x="56" y="46"/>
                  </a:cubicBezTo>
                  <a:cubicBezTo>
                    <a:pt x="46" y="44"/>
                    <a:pt x="38" y="35"/>
                    <a:pt x="38" y="24"/>
                  </a:cubicBezTo>
                  <a:cubicBezTo>
                    <a:pt x="38" y="11"/>
                    <a:pt x="48" y="1"/>
                    <a:pt x="60" y="0"/>
                  </a:cubicBezTo>
                  <a:cubicBezTo>
                    <a:pt x="60" y="11"/>
                    <a:pt x="60" y="11"/>
                    <a:pt x="60" y="11"/>
                  </a:cubicBezTo>
                  <a:cubicBezTo>
                    <a:pt x="54" y="11"/>
                    <a:pt x="49" y="17"/>
                    <a:pt x="49" y="24"/>
                  </a:cubicBezTo>
                  <a:cubicBezTo>
                    <a:pt x="49" y="30"/>
                    <a:pt x="54" y="36"/>
                    <a:pt x="60" y="36"/>
                  </a:cubicBezTo>
                  <a:cubicBezTo>
                    <a:pt x="61" y="169"/>
                    <a:pt x="61" y="169"/>
                    <a:pt x="61" y="169"/>
                  </a:cubicBezTo>
                  <a:cubicBezTo>
                    <a:pt x="61" y="169"/>
                    <a:pt x="61" y="169"/>
                    <a:pt x="61" y="169"/>
                  </a:cubicBezTo>
                  <a:cubicBezTo>
                    <a:pt x="48" y="154"/>
                    <a:pt x="48" y="154"/>
                    <a:pt x="48" y="154"/>
                  </a:cubicBezTo>
                  <a:cubicBezTo>
                    <a:pt x="21" y="148"/>
                    <a:pt x="0" y="124"/>
                    <a:pt x="0" y="95"/>
                  </a:cubicBezTo>
                  <a:cubicBezTo>
                    <a:pt x="0" y="92"/>
                    <a:pt x="3" y="90"/>
                    <a:pt x="6" y="90"/>
                  </a:cubicBezTo>
                  <a:close/>
                </a:path>
              </a:pathLst>
            </a:custGeom>
            <a:solidFill>
              <a:srgbClr val="E651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出自【趣你的PPT】(微信:qunideppt)：最优质的PPT资源库"/>
            <p:cNvSpPr>
              <a:spLocks noEditPoints="1"/>
            </p:cNvSpPr>
            <p:nvPr/>
          </p:nvSpPr>
          <p:spPr bwMode="auto">
            <a:xfrm>
              <a:off x="1780223" y="4733766"/>
              <a:ext cx="2859088" cy="477838"/>
            </a:xfrm>
            <a:custGeom>
              <a:avLst/>
              <a:gdLst>
                <a:gd name="T0" fmla="*/ 732 w 760"/>
                <a:gd name="T1" fmla="*/ 0 h 127"/>
                <a:gd name="T2" fmla="*/ 27 w 760"/>
                <a:gd name="T3" fmla="*/ 2 h 127"/>
                <a:gd name="T4" fmla="*/ 2 w 760"/>
                <a:gd name="T5" fmla="*/ 15 h 127"/>
                <a:gd name="T6" fmla="*/ 33 w 760"/>
                <a:gd name="T7" fmla="*/ 27 h 127"/>
                <a:gd name="T8" fmla="*/ 165 w 760"/>
                <a:gd name="T9" fmla="*/ 25 h 127"/>
                <a:gd name="T10" fmla="*/ 193 w 760"/>
                <a:gd name="T11" fmla="*/ 38 h 127"/>
                <a:gd name="T12" fmla="*/ 165 w 760"/>
                <a:gd name="T13" fmla="*/ 52 h 127"/>
                <a:gd name="T14" fmla="*/ 128 w 760"/>
                <a:gd name="T15" fmla="*/ 52 h 127"/>
                <a:gd name="T16" fmla="*/ 100 w 760"/>
                <a:gd name="T17" fmla="*/ 64 h 127"/>
                <a:gd name="T18" fmla="*/ 128 w 760"/>
                <a:gd name="T19" fmla="*/ 75 h 127"/>
                <a:gd name="T20" fmla="*/ 288 w 760"/>
                <a:gd name="T21" fmla="*/ 75 h 127"/>
                <a:gd name="T22" fmla="*/ 316 w 760"/>
                <a:gd name="T23" fmla="*/ 88 h 127"/>
                <a:gd name="T24" fmla="*/ 288 w 760"/>
                <a:gd name="T25" fmla="*/ 101 h 127"/>
                <a:gd name="T26" fmla="*/ 248 w 760"/>
                <a:gd name="T27" fmla="*/ 101 h 127"/>
                <a:gd name="T28" fmla="*/ 222 w 760"/>
                <a:gd name="T29" fmla="*/ 114 h 127"/>
                <a:gd name="T30" fmla="*/ 252 w 760"/>
                <a:gd name="T31" fmla="*/ 127 h 127"/>
                <a:gd name="T32" fmla="*/ 487 w 760"/>
                <a:gd name="T33" fmla="*/ 124 h 127"/>
                <a:gd name="T34" fmla="*/ 516 w 760"/>
                <a:gd name="T35" fmla="*/ 112 h 127"/>
                <a:gd name="T36" fmla="*/ 488 w 760"/>
                <a:gd name="T37" fmla="*/ 101 h 127"/>
                <a:gd name="T38" fmla="*/ 478 w 760"/>
                <a:gd name="T39" fmla="*/ 101 h 127"/>
                <a:gd name="T40" fmla="*/ 450 w 760"/>
                <a:gd name="T41" fmla="*/ 88 h 127"/>
                <a:gd name="T42" fmla="*/ 478 w 760"/>
                <a:gd name="T43" fmla="*/ 75 h 127"/>
                <a:gd name="T44" fmla="*/ 662 w 760"/>
                <a:gd name="T45" fmla="*/ 75 h 127"/>
                <a:gd name="T46" fmla="*/ 690 w 760"/>
                <a:gd name="T47" fmla="*/ 61 h 127"/>
                <a:gd name="T48" fmla="*/ 662 w 760"/>
                <a:gd name="T49" fmla="*/ 47 h 127"/>
                <a:gd name="T50" fmla="*/ 520 w 760"/>
                <a:gd name="T51" fmla="*/ 51 h 127"/>
                <a:gd name="T52" fmla="*/ 492 w 760"/>
                <a:gd name="T53" fmla="*/ 49 h 127"/>
                <a:gd name="T54" fmla="*/ 521 w 760"/>
                <a:gd name="T55" fmla="*/ 47 h 127"/>
                <a:gd name="T56" fmla="*/ 732 w 760"/>
                <a:gd name="T57" fmla="*/ 41 h 127"/>
                <a:gd name="T58" fmla="*/ 760 w 760"/>
                <a:gd name="T59" fmla="*/ 20 h 127"/>
                <a:gd name="T60" fmla="*/ 732 w 760"/>
                <a:gd name="T61" fmla="*/ 0 h 127"/>
                <a:gd name="T62" fmla="*/ 302 w 760"/>
                <a:gd name="T63" fmla="*/ 119 h 127"/>
                <a:gd name="T64" fmla="*/ 254 w 760"/>
                <a:gd name="T65" fmla="*/ 119 h 127"/>
                <a:gd name="T66" fmla="*/ 246 w 760"/>
                <a:gd name="T67" fmla="*/ 113 h 127"/>
                <a:gd name="T68" fmla="*/ 254 w 760"/>
                <a:gd name="T69" fmla="*/ 108 h 127"/>
                <a:gd name="T70" fmla="*/ 302 w 760"/>
                <a:gd name="T71" fmla="*/ 108 h 127"/>
                <a:gd name="T72" fmla="*/ 311 w 760"/>
                <a:gd name="T73" fmla="*/ 113 h 127"/>
                <a:gd name="T74" fmla="*/ 302 w 760"/>
                <a:gd name="T75" fmla="*/ 119 h 127"/>
                <a:gd name="T76" fmla="*/ 463 w 760"/>
                <a:gd name="T77" fmla="*/ 58 h 127"/>
                <a:gd name="T78" fmla="*/ 384 w 760"/>
                <a:gd name="T79" fmla="*/ 58 h 127"/>
                <a:gd name="T80" fmla="*/ 369 w 760"/>
                <a:gd name="T81" fmla="*/ 49 h 127"/>
                <a:gd name="T82" fmla="*/ 384 w 760"/>
                <a:gd name="T83" fmla="*/ 39 h 127"/>
                <a:gd name="T84" fmla="*/ 463 w 760"/>
                <a:gd name="T85" fmla="*/ 39 h 127"/>
                <a:gd name="T86" fmla="*/ 478 w 760"/>
                <a:gd name="T87" fmla="*/ 49 h 127"/>
                <a:gd name="T88" fmla="*/ 463 w 760"/>
                <a:gd name="T89" fmla="*/ 5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0" h="127">
                  <a:moveTo>
                    <a:pt x="732" y="0"/>
                  </a:moveTo>
                  <a:cubicBezTo>
                    <a:pt x="27" y="2"/>
                    <a:pt x="27" y="2"/>
                    <a:pt x="27" y="2"/>
                  </a:cubicBezTo>
                  <a:cubicBezTo>
                    <a:pt x="12" y="2"/>
                    <a:pt x="0" y="8"/>
                    <a:pt x="2" y="15"/>
                  </a:cubicBezTo>
                  <a:cubicBezTo>
                    <a:pt x="4" y="22"/>
                    <a:pt x="18" y="28"/>
                    <a:pt x="33" y="27"/>
                  </a:cubicBezTo>
                  <a:cubicBezTo>
                    <a:pt x="165" y="25"/>
                    <a:pt x="165" y="25"/>
                    <a:pt x="165" y="25"/>
                  </a:cubicBezTo>
                  <a:cubicBezTo>
                    <a:pt x="180" y="25"/>
                    <a:pt x="193" y="31"/>
                    <a:pt x="193" y="38"/>
                  </a:cubicBezTo>
                  <a:cubicBezTo>
                    <a:pt x="193" y="46"/>
                    <a:pt x="180" y="52"/>
                    <a:pt x="165" y="52"/>
                  </a:cubicBezTo>
                  <a:cubicBezTo>
                    <a:pt x="128" y="52"/>
                    <a:pt x="128" y="52"/>
                    <a:pt x="128" y="52"/>
                  </a:cubicBezTo>
                  <a:cubicBezTo>
                    <a:pt x="113" y="52"/>
                    <a:pt x="100" y="57"/>
                    <a:pt x="100" y="64"/>
                  </a:cubicBezTo>
                  <a:cubicBezTo>
                    <a:pt x="100" y="70"/>
                    <a:pt x="113" y="75"/>
                    <a:pt x="128" y="75"/>
                  </a:cubicBezTo>
                  <a:cubicBezTo>
                    <a:pt x="288" y="75"/>
                    <a:pt x="288" y="75"/>
                    <a:pt x="288" y="75"/>
                  </a:cubicBezTo>
                  <a:cubicBezTo>
                    <a:pt x="304" y="75"/>
                    <a:pt x="316" y="81"/>
                    <a:pt x="316" y="88"/>
                  </a:cubicBezTo>
                  <a:cubicBezTo>
                    <a:pt x="316" y="96"/>
                    <a:pt x="304" y="101"/>
                    <a:pt x="288" y="101"/>
                  </a:cubicBezTo>
                  <a:cubicBezTo>
                    <a:pt x="248" y="101"/>
                    <a:pt x="248" y="101"/>
                    <a:pt x="248" y="101"/>
                  </a:cubicBezTo>
                  <a:cubicBezTo>
                    <a:pt x="232" y="101"/>
                    <a:pt x="221" y="107"/>
                    <a:pt x="222" y="114"/>
                  </a:cubicBezTo>
                  <a:cubicBezTo>
                    <a:pt x="223" y="121"/>
                    <a:pt x="237" y="127"/>
                    <a:pt x="252" y="127"/>
                  </a:cubicBezTo>
                  <a:cubicBezTo>
                    <a:pt x="487" y="124"/>
                    <a:pt x="487" y="124"/>
                    <a:pt x="487" y="124"/>
                  </a:cubicBezTo>
                  <a:cubicBezTo>
                    <a:pt x="502" y="124"/>
                    <a:pt x="515" y="118"/>
                    <a:pt x="516" y="112"/>
                  </a:cubicBezTo>
                  <a:cubicBezTo>
                    <a:pt x="516" y="106"/>
                    <a:pt x="504" y="101"/>
                    <a:pt x="488" y="101"/>
                  </a:cubicBezTo>
                  <a:cubicBezTo>
                    <a:pt x="478" y="101"/>
                    <a:pt x="478" y="101"/>
                    <a:pt x="478" y="101"/>
                  </a:cubicBezTo>
                  <a:cubicBezTo>
                    <a:pt x="462" y="101"/>
                    <a:pt x="450" y="95"/>
                    <a:pt x="450" y="88"/>
                  </a:cubicBezTo>
                  <a:cubicBezTo>
                    <a:pt x="450" y="81"/>
                    <a:pt x="463" y="75"/>
                    <a:pt x="478" y="75"/>
                  </a:cubicBezTo>
                  <a:cubicBezTo>
                    <a:pt x="662" y="75"/>
                    <a:pt x="662" y="75"/>
                    <a:pt x="662" y="75"/>
                  </a:cubicBezTo>
                  <a:cubicBezTo>
                    <a:pt x="677" y="75"/>
                    <a:pt x="690" y="69"/>
                    <a:pt x="690" y="61"/>
                  </a:cubicBezTo>
                  <a:cubicBezTo>
                    <a:pt x="690" y="53"/>
                    <a:pt x="677" y="47"/>
                    <a:pt x="662" y="47"/>
                  </a:cubicBezTo>
                  <a:cubicBezTo>
                    <a:pt x="520" y="51"/>
                    <a:pt x="520" y="51"/>
                    <a:pt x="520" y="51"/>
                  </a:cubicBezTo>
                  <a:cubicBezTo>
                    <a:pt x="504" y="51"/>
                    <a:pt x="492" y="54"/>
                    <a:pt x="492" y="49"/>
                  </a:cubicBezTo>
                  <a:cubicBezTo>
                    <a:pt x="492" y="45"/>
                    <a:pt x="505" y="47"/>
                    <a:pt x="521" y="47"/>
                  </a:cubicBezTo>
                  <a:cubicBezTo>
                    <a:pt x="732" y="41"/>
                    <a:pt x="732" y="41"/>
                    <a:pt x="732" y="41"/>
                  </a:cubicBezTo>
                  <a:cubicBezTo>
                    <a:pt x="748" y="41"/>
                    <a:pt x="760" y="31"/>
                    <a:pt x="760" y="20"/>
                  </a:cubicBezTo>
                  <a:cubicBezTo>
                    <a:pt x="760" y="9"/>
                    <a:pt x="748" y="0"/>
                    <a:pt x="732" y="0"/>
                  </a:cubicBezTo>
                  <a:close/>
                  <a:moveTo>
                    <a:pt x="302" y="119"/>
                  </a:moveTo>
                  <a:cubicBezTo>
                    <a:pt x="254" y="119"/>
                    <a:pt x="254" y="119"/>
                    <a:pt x="254" y="119"/>
                  </a:cubicBezTo>
                  <a:cubicBezTo>
                    <a:pt x="250" y="119"/>
                    <a:pt x="246" y="116"/>
                    <a:pt x="246" y="113"/>
                  </a:cubicBezTo>
                  <a:cubicBezTo>
                    <a:pt x="246" y="110"/>
                    <a:pt x="250" y="108"/>
                    <a:pt x="254" y="108"/>
                  </a:cubicBezTo>
                  <a:cubicBezTo>
                    <a:pt x="302" y="108"/>
                    <a:pt x="302" y="108"/>
                    <a:pt x="302" y="108"/>
                  </a:cubicBezTo>
                  <a:cubicBezTo>
                    <a:pt x="307" y="108"/>
                    <a:pt x="311" y="110"/>
                    <a:pt x="311" y="113"/>
                  </a:cubicBezTo>
                  <a:cubicBezTo>
                    <a:pt x="311" y="116"/>
                    <a:pt x="307" y="119"/>
                    <a:pt x="302" y="119"/>
                  </a:cubicBezTo>
                  <a:close/>
                  <a:moveTo>
                    <a:pt x="463" y="58"/>
                  </a:moveTo>
                  <a:cubicBezTo>
                    <a:pt x="384" y="58"/>
                    <a:pt x="384" y="58"/>
                    <a:pt x="384" y="58"/>
                  </a:cubicBezTo>
                  <a:cubicBezTo>
                    <a:pt x="375" y="58"/>
                    <a:pt x="369" y="54"/>
                    <a:pt x="369" y="49"/>
                  </a:cubicBezTo>
                  <a:cubicBezTo>
                    <a:pt x="369" y="44"/>
                    <a:pt x="375" y="39"/>
                    <a:pt x="384" y="39"/>
                  </a:cubicBezTo>
                  <a:cubicBezTo>
                    <a:pt x="463" y="39"/>
                    <a:pt x="463" y="39"/>
                    <a:pt x="463" y="39"/>
                  </a:cubicBezTo>
                  <a:cubicBezTo>
                    <a:pt x="472" y="39"/>
                    <a:pt x="478" y="44"/>
                    <a:pt x="478" y="49"/>
                  </a:cubicBezTo>
                  <a:cubicBezTo>
                    <a:pt x="478" y="54"/>
                    <a:pt x="472" y="58"/>
                    <a:pt x="463" y="58"/>
                  </a:cubicBezTo>
                  <a:close/>
                </a:path>
              </a:pathLst>
            </a:custGeom>
            <a:solidFill>
              <a:srgbClr val="4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出自【趣你的PPT】(微信:qunideppt)：最优质的PPT资源库"/>
            <p:cNvSpPr/>
            <p:nvPr/>
          </p:nvSpPr>
          <p:spPr bwMode="auto">
            <a:xfrm>
              <a:off x="3736023" y="5068729"/>
              <a:ext cx="255588" cy="71438"/>
            </a:xfrm>
            <a:custGeom>
              <a:avLst/>
              <a:gdLst>
                <a:gd name="T0" fmla="*/ 68 w 68"/>
                <a:gd name="T1" fmla="*/ 10 h 19"/>
                <a:gd name="T2" fmla="*/ 59 w 68"/>
                <a:gd name="T3" fmla="*/ 19 h 19"/>
                <a:gd name="T4" fmla="*/ 9 w 68"/>
                <a:gd name="T5" fmla="*/ 19 h 19"/>
                <a:gd name="T6" fmla="*/ 0 w 68"/>
                <a:gd name="T7" fmla="*/ 10 h 19"/>
                <a:gd name="T8" fmla="*/ 0 w 68"/>
                <a:gd name="T9" fmla="*/ 10 h 19"/>
                <a:gd name="T10" fmla="*/ 9 w 68"/>
                <a:gd name="T11" fmla="*/ 0 h 19"/>
                <a:gd name="T12" fmla="*/ 59 w 68"/>
                <a:gd name="T13" fmla="*/ 0 h 19"/>
                <a:gd name="T14" fmla="*/ 68 w 68"/>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9">
                  <a:moveTo>
                    <a:pt x="68" y="10"/>
                  </a:moveTo>
                  <a:cubicBezTo>
                    <a:pt x="68" y="15"/>
                    <a:pt x="64" y="19"/>
                    <a:pt x="59" y="19"/>
                  </a:cubicBezTo>
                  <a:cubicBezTo>
                    <a:pt x="9" y="19"/>
                    <a:pt x="9" y="19"/>
                    <a:pt x="9" y="19"/>
                  </a:cubicBezTo>
                  <a:cubicBezTo>
                    <a:pt x="4" y="19"/>
                    <a:pt x="0" y="15"/>
                    <a:pt x="0" y="10"/>
                  </a:cubicBezTo>
                  <a:cubicBezTo>
                    <a:pt x="0" y="10"/>
                    <a:pt x="0" y="10"/>
                    <a:pt x="0" y="10"/>
                  </a:cubicBezTo>
                  <a:cubicBezTo>
                    <a:pt x="0" y="5"/>
                    <a:pt x="4" y="0"/>
                    <a:pt x="9" y="0"/>
                  </a:cubicBezTo>
                  <a:cubicBezTo>
                    <a:pt x="59" y="0"/>
                    <a:pt x="59" y="0"/>
                    <a:pt x="59" y="0"/>
                  </a:cubicBezTo>
                  <a:cubicBezTo>
                    <a:pt x="64" y="0"/>
                    <a:pt x="68" y="5"/>
                    <a:pt x="68" y="10"/>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出自【趣你的PPT】(微信:qunideppt)：最优质的PPT资源库"/>
            <p:cNvSpPr/>
            <p:nvPr/>
          </p:nvSpPr>
          <p:spPr bwMode="auto">
            <a:xfrm>
              <a:off x="2453323" y="5068729"/>
              <a:ext cx="127000" cy="71438"/>
            </a:xfrm>
            <a:custGeom>
              <a:avLst/>
              <a:gdLst>
                <a:gd name="T0" fmla="*/ 34 w 34"/>
                <a:gd name="T1" fmla="*/ 10 h 19"/>
                <a:gd name="T2" fmla="*/ 29 w 34"/>
                <a:gd name="T3" fmla="*/ 19 h 19"/>
                <a:gd name="T4" fmla="*/ 4 w 34"/>
                <a:gd name="T5" fmla="*/ 19 h 19"/>
                <a:gd name="T6" fmla="*/ 0 w 34"/>
                <a:gd name="T7" fmla="*/ 10 h 19"/>
                <a:gd name="T8" fmla="*/ 0 w 34"/>
                <a:gd name="T9" fmla="*/ 10 h 19"/>
                <a:gd name="T10" fmla="*/ 4 w 34"/>
                <a:gd name="T11" fmla="*/ 0 h 19"/>
                <a:gd name="T12" fmla="*/ 29 w 34"/>
                <a:gd name="T13" fmla="*/ 0 h 19"/>
                <a:gd name="T14" fmla="*/ 34 w 34"/>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9">
                  <a:moveTo>
                    <a:pt x="34" y="10"/>
                  </a:moveTo>
                  <a:cubicBezTo>
                    <a:pt x="34" y="15"/>
                    <a:pt x="32" y="19"/>
                    <a:pt x="29" y="19"/>
                  </a:cubicBezTo>
                  <a:cubicBezTo>
                    <a:pt x="4" y="19"/>
                    <a:pt x="4" y="19"/>
                    <a:pt x="4" y="19"/>
                  </a:cubicBezTo>
                  <a:cubicBezTo>
                    <a:pt x="2" y="19"/>
                    <a:pt x="0" y="15"/>
                    <a:pt x="0" y="10"/>
                  </a:cubicBezTo>
                  <a:cubicBezTo>
                    <a:pt x="0" y="10"/>
                    <a:pt x="0" y="10"/>
                    <a:pt x="0" y="10"/>
                  </a:cubicBezTo>
                  <a:cubicBezTo>
                    <a:pt x="0" y="5"/>
                    <a:pt x="2" y="0"/>
                    <a:pt x="4" y="0"/>
                  </a:cubicBezTo>
                  <a:cubicBezTo>
                    <a:pt x="29" y="0"/>
                    <a:pt x="29" y="0"/>
                    <a:pt x="29" y="0"/>
                  </a:cubicBezTo>
                  <a:cubicBezTo>
                    <a:pt x="32" y="0"/>
                    <a:pt x="34" y="5"/>
                    <a:pt x="34" y="10"/>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出自【趣你的PPT】(微信:qunideppt)：最优质的PPT资源库"/>
            <p:cNvSpPr/>
            <p:nvPr/>
          </p:nvSpPr>
          <p:spPr bwMode="auto">
            <a:xfrm>
              <a:off x="2121535" y="4851241"/>
              <a:ext cx="207963" cy="55563"/>
            </a:xfrm>
            <a:custGeom>
              <a:avLst/>
              <a:gdLst>
                <a:gd name="T0" fmla="*/ 55 w 55"/>
                <a:gd name="T1" fmla="*/ 8 h 15"/>
                <a:gd name="T2" fmla="*/ 48 w 55"/>
                <a:gd name="T3" fmla="*/ 15 h 15"/>
                <a:gd name="T4" fmla="*/ 7 w 55"/>
                <a:gd name="T5" fmla="*/ 15 h 15"/>
                <a:gd name="T6" fmla="*/ 0 w 55"/>
                <a:gd name="T7" fmla="*/ 8 h 15"/>
                <a:gd name="T8" fmla="*/ 0 w 55"/>
                <a:gd name="T9" fmla="*/ 8 h 15"/>
                <a:gd name="T10" fmla="*/ 7 w 55"/>
                <a:gd name="T11" fmla="*/ 0 h 15"/>
                <a:gd name="T12" fmla="*/ 48 w 55"/>
                <a:gd name="T13" fmla="*/ 0 h 15"/>
                <a:gd name="T14" fmla="*/ 55 w 55"/>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5">
                  <a:moveTo>
                    <a:pt x="55" y="8"/>
                  </a:moveTo>
                  <a:cubicBezTo>
                    <a:pt x="55" y="12"/>
                    <a:pt x="52" y="15"/>
                    <a:pt x="48" y="15"/>
                  </a:cubicBezTo>
                  <a:cubicBezTo>
                    <a:pt x="7" y="15"/>
                    <a:pt x="7" y="15"/>
                    <a:pt x="7" y="15"/>
                  </a:cubicBezTo>
                  <a:cubicBezTo>
                    <a:pt x="3" y="15"/>
                    <a:pt x="0" y="12"/>
                    <a:pt x="0" y="8"/>
                  </a:cubicBezTo>
                  <a:cubicBezTo>
                    <a:pt x="0" y="8"/>
                    <a:pt x="0" y="8"/>
                    <a:pt x="0" y="8"/>
                  </a:cubicBezTo>
                  <a:cubicBezTo>
                    <a:pt x="0" y="4"/>
                    <a:pt x="3" y="0"/>
                    <a:pt x="7" y="0"/>
                  </a:cubicBezTo>
                  <a:cubicBezTo>
                    <a:pt x="48" y="0"/>
                    <a:pt x="48" y="0"/>
                    <a:pt x="48" y="0"/>
                  </a:cubicBezTo>
                  <a:cubicBezTo>
                    <a:pt x="52" y="0"/>
                    <a:pt x="55" y="4"/>
                    <a:pt x="55" y="8"/>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出自【趣你的PPT】(微信:qunideppt)：最优质的PPT资源库"/>
            <p:cNvSpPr/>
            <p:nvPr/>
          </p:nvSpPr>
          <p:spPr bwMode="auto">
            <a:xfrm>
              <a:off x="3307398" y="4387691"/>
              <a:ext cx="79375" cy="173038"/>
            </a:xfrm>
            <a:custGeom>
              <a:avLst/>
              <a:gdLst>
                <a:gd name="T0" fmla="*/ 7 w 21"/>
                <a:gd name="T1" fmla="*/ 45 h 46"/>
                <a:gd name="T2" fmla="*/ 6 w 21"/>
                <a:gd name="T3" fmla="*/ 44 h 46"/>
                <a:gd name="T4" fmla="*/ 5 w 21"/>
                <a:gd name="T5" fmla="*/ 43 h 46"/>
                <a:gd name="T6" fmla="*/ 7 w 21"/>
                <a:gd name="T7" fmla="*/ 40 h 46"/>
                <a:gd name="T8" fmla="*/ 9 w 21"/>
                <a:gd name="T9" fmla="*/ 35 h 46"/>
                <a:gd name="T10" fmla="*/ 11 w 21"/>
                <a:gd name="T11" fmla="*/ 30 h 46"/>
                <a:gd name="T12" fmla="*/ 13 w 21"/>
                <a:gd name="T13" fmla="*/ 25 h 46"/>
                <a:gd name="T14" fmla="*/ 16 w 21"/>
                <a:gd name="T15" fmla="*/ 18 h 46"/>
                <a:gd name="T16" fmla="*/ 18 w 21"/>
                <a:gd name="T17" fmla="*/ 9 h 46"/>
                <a:gd name="T18" fmla="*/ 17 w 21"/>
                <a:gd name="T19" fmla="*/ 6 h 46"/>
                <a:gd name="T20" fmla="*/ 14 w 21"/>
                <a:gd name="T21" fmla="*/ 8 h 46"/>
                <a:gd name="T22" fmla="*/ 10 w 21"/>
                <a:gd name="T23" fmla="*/ 11 h 46"/>
                <a:gd name="T24" fmla="*/ 6 w 21"/>
                <a:gd name="T25" fmla="*/ 16 h 46"/>
                <a:gd name="T26" fmla="*/ 5 w 21"/>
                <a:gd name="T27" fmla="*/ 21 h 46"/>
                <a:gd name="T28" fmla="*/ 5 w 21"/>
                <a:gd name="T29" fmla="*/ 21 h 46"/>
                <a:gd name="T30" fmla="*/ 5 w 21"/>
                <a:gd name="T31" fmla="*/ 21 h 46"/>
                <a:gd name="T32" fmla="*/ 7 w 21"/>
                <a:gd name="T33" fmla="*/ 20 h 46"/>
                <a:gd name="T34" fmla="*/ 8 w 21"/>
                <a:gd name="T35" fmla="*/ 20 h 46"/>
                <a:gd name="T36" fmla="*/ 6 w 21"/>
                <a:gd name="T37" fmla="*/ 23 h 46"/>
                <a:gd name="T38" fmla="*/ 3 w 21"/>
                <a:gd name="T39" fmla="*/ 25 h 46"/>
                <a:gd name="T40" fmla="*/ 1 w 21"/>
                <a:gd name="T41" fmla="*/ 24 h 46"/>
                <a:gd name="T42" fmla="*/ 0 w 21"/>
                <a:gd name="T43" fmla="*/ 20 h 46"/>
                <a:gd name="T44" fmla="*/ 1 w 21"/>
                <a:gd name="T45" fmla="*/ 18 h 46"/>
                <a:gd name="T46" fmla="*/ 3 w 21"/>
                <a:gd name="T47" fmla="*/ 13 h 46"/>
                <a:gd name="T48" fmla="*/ 5 w 21"/>
                <a:gd name="T49" fmla="*/ 8 h 46"/>
                <a:gd name="T50" fmla="*/ 9 w 21"/>
                <a:gd name="T51" fmla="*/ 4 h 46"/>
                <a:gd name="T52" fmla="*/ 14 w 21"/>
                <a:gd name="T53" fmla="*/ 1 h 46"/>
                <a:gd name="T54" fmla="*/ 17 w 21"/>
                <a:gd name="T55" fmla="*/ 0 h 46"/>
                <a:gd name="T56" fmla="*/ 20 w 21"/>
                <a:gd name="T57" fmla="*/ 2 h 46"/>
                <a:gd name="T58" fmla="*/ 21 w 21"/>
                <a:gd name="T59" fmla="*/ 7 h 46"/>
                <a:gd name="T60" fmla="*/ 18 w 21"/>
                <a:gd name="T61" fmla="*/ 20 h 46"/>
                <a:gd name="T62" fmla="*/ 10 w 21"/>
                <a:gd name="T63" fmla="*/ 39 h 46"/>
                <a:gd name="T64" fmla="*/ 11 w 21"/>
                <a:gd name="T65" fmla="*/ 39 h 46"/>
                <a:gd name="T66" fmla="*/ 11 w 21"/>
                <a:gd name="T67" fmla="*/ 40 h 46"/>
                <a:gd name="T68" fmla="*/ 11 w 21"/>
                <a:gd name="T69" fmla="*/ 40 h 46"/>
                <a:gd name="T70" fmla="*/ 10 w 21"/>
                <a:gd name="T71" fmla="*/ 41 h 46"/>
                <a:gd name="T72" fmla="*/ 10 w 21"/>
                <a:gd name="T73" fmla="*/ 41 h 46"/>
                <a:gd name="T74" fmla="*/ 8 w 21"/>
                <a:gd name="T75" fmla="*/ 45 h 46"/>
                <a:gd name="T76" fmla="*/ 8 w 21"/>
                <a:gd name="T77" fmla="*/ 46 h 46"/>
                <a:gd name="T78" fmla="*/ 7 w 21"/>
                <a:gd name="T79"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46">
                  <a:moveTo>
                    <a:pt x="7" y="45"/>
                  </a:moveTo>
                  <a:cubicBezTo>
                    <a:pt x="6" y="44"/>
                    <a:pt x="6" y="44"/>
                    <a:pt x="6" y="44"/>
                  </a:cubicBezTo>
                  <a:cubicBezTo>
                    <a:pt x="6" y="44"/>
                    <a:pt x="5" y="43"/>
                    <a:pt x="5" y="43"/>
                  </a:cubicBezTo>
                  <a:cubicBezTo>
                    <a:pt x="5" y="43"/>
                    <a:pt x="6" y="42"/>
                    <a:pt x="7" y="40"/>
                  </a:cubicBezTo>
                  <a:cubicBezTo>
                    <a:pt x="7" y="39"/>
                    <a:pt x="8" y="37"/>
                    <a:pt x="9" y="35"/>
                  </a:cubicBezTo>
                  <a:cubicBezTo>
                    <a:pt x="10" y="33"/>
                    <a:pt x="11" y="31"/>
                    <a:pt x="11" y="30"/>
                  </a:cubicBezTo>
                  <a:cubicBezTo>
                    <a:pt x="12" y="29"/>
                    <a:pt x="13" y="27"/>
                    <a:pt x="13" y="25"/>
                  </a:cubicBezTo>
                  <a:cubicBezTo>
                    <a:pt x="14" y="22"/>
                    <a:pt x="15" y="20"/>
                    <a:pt x="16" y="18"/>
                  </a:cubicBezTo>
                  <a:cubicBezTo>
                    <a:pt x="17" y="13"/>
                    <a:pt x="18" y="10"/>
                    <a:pt x="18" y="9"/>
                  </a:cubicBezTo>
                  <a:cubicBezTo>
                    <a:pt x="18" y="7"/>
                    <a:pt x="18" y="6"/>
                    <a:pt x="17" y="6"/>
                  </a:cubicBezTo>
                  <a:cubicBezTo>
                    <a:pt x="16" y="6"/>
                    <a:pt x="15" y="7"/>
                    <a:pt x="14" y="8"/>
                  </a:cubicBezTo>
                  <a:cubicBezTo>
                    <a:pt x="12" y="9"/>
                    <a:pt x="11" y="10"/>
                    <a:pt x="10" y="11"/>
                  </a:cubicBezTo>
                  <a:cubicBezTo>
                    <a:pt x="8" y="13"/>
                    <a:pt x="7" y="15"/>
                    <a:pt x="6" y="16"/>
                  </a:cubicBezTo>
                  <a:cubicBezTo>
                    <a:pt x="5" y="18"/>
                    <a:pt x="5" y="19"/>
                    <a:pt x="5" y="21"/>
                  </a:cubicBezTo>
                  <a:cubicBezTo>
                    <a:pt x="5" y="21"/>
                    <a:pt x="5" y="21"/>
                    <a:pt x="5" y="21"/>
                  </a:cubicBezTo>
                  <a:cubicBezTo>
                    <a:pt x="5" y="21"/>
                    <a:pt x="5" y="21"/>
                    <a:pt x="5" y="21"/>
                  </a:cubicBezTo>
                  <a:cubicBezTo>
                    <a:pt x="6" y="21"/>
                    <a:pt x="6" y="21"/>
                    <a:pt x="7" y="20"/>
                  </a:cubicBezTo>
                  <a:cubicBezTo>
                    <a:pt x="8" y="20"/>
                    <a:pt x="8" y="20"/>
                    <a:pt x="8" y="20"/>
                  </a:cubicBezTo>
                  <a:cubicBezTo>
                    <a:pt x="8" y="21"/>
                    <a:pt x="7" y="22"/>
                    <a:pt x="6" y="23"/>
                  </a:cubicBezTo>
                  <a:cubicBezTo>
                    <a:pt x="5" y="25"/>
                    <a:pt x="4" y="25"/>
                    <a:pt x="3" y="25"/>
                  </a:cubicBezTo>
                  <a:cubicBezTo>
                    <a:pt x="3" y="25"/>
                    <a:pt x="2" y="25"/>
                    <a:pt x="1" y="24"/>
                  </a:cubicBezTo>
                  <a:cubicBezTo>
                    <a:pt x="0" y="22"/>
                    <a:pt x="0" y="21"/>
                    <a:pt x="0" y="20"/>
                  </a:cubicBezTo>
                  <a:cubicBezTo>
                    <a:pt x="0" y="20"/>
                    <a:pt x="0" y="19"/>
                    <a:pt x="1" y="18"/>
                  </a:cubicBezTo>
                  <a:cubicBezTo>
                    <a:pt x="1" y="16"/>
                    <a:pt x="2" y="15"/>
                    <a:pt x="3" y="13"/>
                  </a:cubicBezTo>
                  <a:cubicBezTo>
                    <a:pt x="4" y="11"/>
                    <a:pt x="4" y="10"/>
                    <a:pt x="5" y="8"/>
                  </a:cubicBezTo>
                  <a:cubicBezTo>
                    <a:pt x="7" y="7"/>
                    <a:pt x="8" y="5"/>
                    <a:pt x="9" y="4"/>
                  </a:cubicBezTo>
                  <a:cubicBezTo>
                    <a:pt x="11" y="3"/>
                    <a:pt x="12" y="2"/>
                    <a:pt x="14" y="1"/>
                  </a:cubicBezTo>
                  <a:cubicBezTo>
                    <a:pt x="15" y="1"/>
                    <a:pt x="16" y="0"/>
                    <a:pt x="17" y="0"/>
                  </a:cubicBezTo>
                  <a:cubicBezTo>
                    <a:pt x="18" y="0"/>
                    <a:pt x="19" y="1"/>
                    <a:pt x="20" y="2"/>
                  </a:cubicBezTo>
                  <a:cubicBezTo>
                    <a:pt x="20" y="3"/>
                    <a:pt x="21" y="5"/>
                    <a:pt x="21" y="7"/>
                  </a:cubicBezTo>
                  <a:cubicBezTo>
                    <a:pt x="21" y="10"/>
                    <a:pt x="20" y="14"/>
                    <a:pt x="18" y="20"/>
                  </a:cubicBezTo>
                  <a:cubicBezTo>
                    <a:pt x="17" y="25"/>
                    <a:pt x="14" y="31"/>
                    <a:pt x="10" y="39"/>
                  </a:cubicBezTo>
                  <a:cubicBezTo>
                    <a:pt x="10" y="39"/>
                    <a:pt x="10" y="39"/>
                    <a:pt x="11" y="39"/>
                  </a:cubicBezTo>
                  <a:cubicBezTo>
                    <a:pt x="11" y="40"/>
                    <a:pt x="11" y="40"/>
                    <a:pt x="11" y="40"/>
                  </a:cubicBezTo>
                  <a:cubicBezTo>
                    <a:pt x="11" y="40"/>
                    <a:pt x="11" y="40"/>
                    <a:pt x="11" y="40"/>
                  </a:cubicBezTo>
                  <a:cubicBezTo>
                    <a:pt x="11" y="40"/>
                    <a:pt x="10" y="41"/>
                    <a:pt x="10" y="41"/>
                  </a:cubicBezTo>
                  <a:cubicBezTo>
                    <a:pt x="10" y="41"/>
                    <a:pt x="10" y="41"/>
                    <a:pt x="10" y="41"/>
                  </a:cubicBezTo>
                  <a:cubicBezTo>
                    <a:pt x="8" y="45"/>
                    <a:pt x="8" y="45"/>
                    <a:pt x="8" y="45"/>
                  </a:cubicBezTo>
                  <a:cubicBezTo>
                    <a:pt x="8" y="45"/>
                    <a:pt x="8" y="46"/>
                    <a:pt x="8" y="46"/>
                  </a:cubicBezTo>
                  <a:cubicBezTo>
                    <a:pt x="8" y="46"/>
                    <a:pt x="7" y="46"/>
                    <a:pt x="7" y="45"/>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出自【趣你的PPT】(微信:qunideppt)：最优质的PPT资源库"/>
            <p:cNvSpPr/>
            <p:nvPr/>
          </p:nvSpPr>
          <p:spPr bwMode="auto">
            <a:xfrm>
              <a:off x="3378835" y="4428966"/>
              <a:ext cx="63500" cy="131763"/>
            </a:xfrm>
            <a:custGeom>
              <a:avLst/>
              <a:gdLst>
                <a:gd name="T0" fmla="*/ 10 w 17"/>
                <a:gd name="T1" fmla="*/ 6 h 35"/>
                <a:gd name="T2" fmla="*/ 11 w 17"/>
                <a:gd name="T3" fmla="*/ 6 h 35"/>
                <a:gd name="T4" fmla="*/ 13 w 17"/>
                <a:gd name="T5" fmla="*/ 1 h 35"/>
                <a:gd name="T6" fmla="*/ 15 w 17"/>
                <a:gd name="T7" fmla="*/ 0 h 35"/>
                <a:gd name="T8" fmla="*/ 17 w 17"/>
                <a:gd name="T9" fmla="*/ 1 h 35"/>
                <a:gd name="T10" fmla="*/ 16 w 17"/>
                <a:gd name="T11" fmla="*/ 3 h 35"/>
                <a:gd name="T12" fmla="*/ 14 w 17"/>
                <a:gd name="T13" fmla="*/ 6 h 35"/>
                <a:gd name="T14" fmla="*/ 16 w 17"/>
                <a:gd name="T15" fmla="*/ 6 h 35"/>
                <a:gd name="T16" fmla="*/ 17 w 17"/>
                <a:gd name="T17" fmla="*/ 6 h 35"/>
                <a:gd name="T18" fmla="*/ 13 w 17"/>
                <a:gd name="T19" fmla="*/ 14 h 35"/>
                <a:gd name="T20" fmla="*/ 12 w 17"/>
                <a:gd name="T21" fmla="*/ 14 h 35"/>
                <a:gd name="T22" fmla="*/ 11 w 17"/>
                <a:gd name="T23" fmla="*/ 13 h 35"/>
                <a:gd name="T24" fmla="*/ 10 w 17"/>
                <a:gd name="T25" fmla="*/ 13 h 35"/>
                <a:gd name="T26" fmla="*/ 8 w 17"/>
                <a:gd name="T27" fmla="*/ 18 h 35"/>
                <a:gd name="T28" fmla="*/ 6 w 17"/>
                <a:gd name="T29" fmla="*/ 23 h 35"/>
                <a:gd name="T30" fmla="*/ 6 w 17"/>
                <a:gd name="T31" fmla="*/ 26 h 35"/>
                <a:gd name="T32" fmla="*/ 7 w 17"/>
                <a:gd name="T33" fmla="*/ 28 h 35"/>
                <a:gd name="T34" fmla="*/ 9 w 17"/>
                <a:gd name="T35" fmla="*/ 27 h 35"/>
                <a:gd name="T36" fmla="*/ 14 w 17"/>
                <a:gd name="T37" fmla="*/ 23 h 35"/>
                <a:gd name="T38" fmla="*/ 14 w 17"/>
                <a:gd name="T39" fmla="*/ 25 h 35"/>
                <a:gd name="T40" fmla="*/ 4 w 17"/>
                <a:gd name="T41" fmla="*/ 35 h 35"/>
                <a:gd name="T42" fmla="*/ 2 w 17"/>
                <a:gd name="T43" fmla="*/ 34 h 35"/>
                <a:gd name="T44" fmla="*/ 1 w 17"/>
                <a:gd name="T45" fmla="*/ 31 h 35"/>
                <a:gd name="T46" fmla="*/ 2 w 17"/>
                <a:gd name="T47" fmla="*/ 28 h 35"/>
                <a:gd name="T48" fmla="*/ 3 w 17"/>
                <a:gd name="T49" fmla="*/ 23 h 35"/>
                <a:gd name="T50" fmla="*/ 2 w 17"/>
                <a:gd name="T51" fmla="*/ 24 h 35"/>
                <a:gd name="T52" fmla="*/ 2 w 17"/>
                <a:gd name="T53" fmla="*/ 24 h 35"/>
                <a:gd name="T54" fmla="*/ 1 w 17"/>
                <a:gd name="T55" fmla="*/ 25 h 35"/>
                <a:gd name="T56" fmla="*/ 0 w 17"/>
                <a:gd name="T57" fmla="*/ 26 h 35"/>
                <a:gd name="T58" fmla="*/ 0 w 17"/>
                <a:gd name="T59" fmla="*/ 23 h 35"/>
                <a:gd name="T60" fmla="*/ 7 w 17"/>
                <a:gd name="T61" fmla="*/ 13 h 35"/>
                <a:gd name="T62" fmla="*/ 6 w 17"/>
                <a:gd name="T63" fmla="*/ 13 h 35"/>
                <a:gd name="T64" fmla="*/ 5 w 17"/>
                <a:gd name="T65" fmla="*/ 13 h 35"/>
                <a:gd name="T66" fmla="*/ 3 w 17"/>
                <a:gd name="T67" fmla="*/ 13 h 35"/>
                <a:gd name="T68" fmla="*/ 3 w 17"/>
                <a:gd name="T69" fmla="*/ 14 h 35"/>
                <a:gd name="T70" fmla="*/ 2 w 17"/>
                <a:gd name="T71" fmla="*/ 14 h 35"/>
                <a:gd name="T72" fmla="*/ 2 w 17"/>
                <a:gd name="T73" fmla="*/ 13 h 35"/>
                <a:gd name="T74" fmla="*/ 3 w 17"/>
                <a:gd name="T75" fmla="*/ 10 h 35"/>
                <a:gd name="T76" fmla="*/ 5 w 17"/>
                <a:gd name="T77" fmla="*/ 7 h 35"/>
                <a:gd name="T78" fmla="*/ 7 w 17"/>
                <a:gd name="T79" fmla="*/ 6 h 35"/>
                <a:gd name="T80" fmla="*/ 10 w 17"/>
                <a:gd name="T81"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 h="35">
                  <a:moveTo>
                    <a:pt x="10" y="6"/>
                  </a:moveTo>
                  <a:cubicBezTo>
                    <a:pt x="11" y="6"/>
                    <a:pt x="11" y="6"/>
                    <a:pt x="11" y="6"/>
                  </a:cubicBezTo>
                  <a:cubicBezTo>
                    <a:pt x="11" y="4"/>
                    <a:pt x="12" y="2"/>
                    <a:pt x="13" y="1"/>
                  </a:cubicBezTo>
                  <a:cubicBezTo>
                    <a:pt x="14" y="1"/>
                    <a:pt x="15" y="0"/>
                    <a:pt x="15" y="0"/>
                  </a:cubicBezTo>
                  <a:cubicBezTo>
                    <a:pt x="16" y="0"/>
                    <a:pt x="17" y="0"/>
                    <a:pt x="17" y="1"/>
                  </a:cubicBezTo>
                  <a:cubicBezTo>
                    <a:pt x="17" y="1"/>
                    <a:pt x="16" y="2"/>
                    <a:pt x="16" y="3"/>
                  </a:cubicBezTo>
                  <a:cubicBezTo>
                    <a:pt x="15" y="4"/>
                    <a:pt x="14" y="5"/>
                    <a:pt x="14" y="6"/>
                  </a:cubicBezTo>
                  <a:cubicBezTo>
                    <a:pt x="15" y="6"/>
                    <a:pt x="15" y="6"/>
                    <a:pt x="16" y="6"/>
                  </a:cubicBezTo>
                  <a:cubicBezTo>
                    <a:pt x="16" y="6"/>
                    <a:pt x="16" y="6"/>
                    <a:pt x="17" y="6"/>
                  </a:cubicBezTo>
                  <a:cubicBezTo>
                    <a:pt x="16" y="9"/>
                    <a:pt x="15" y="11"/>
                    <a:pt x="13" y="14"/>
                  </a:cubicBezTo>
                  <a:cubicBezTo>
                    <a:pt x="13" y="14"/>
                    <a:pt x="12" y="14"/>
                    <a:pt x="12" y="14"/>
                  </a:cubicBezTo>
                  <a:cubicBezTo>
                    <a:pt x="12" y="13"/>
                    <a:pt x="11" y="13"/>
                    <a:pt x="11" y="13"/>
                  </a:cubicBezTo>
                  <a:cubicBezTo>
                    <a:pt x="11" y="13"/>
                    <a:pt x="10" y="13"/>
                    <a:pt x="10" y="13"/>
                  </a:cubicBezTo>
                  <a:cubicBezTo>
                    <a:pt x="9" y="15"/>
                    <a:pt x="8" y="17"/>
                    <a:pt x="8" y="18"/>
                  </a:cubicBezTo>
                  <a:cubicBezTo>
                    <a:pt x="7" y="20"/>
                    <a:pt x="6" y="21"/>
                    <a:pt x="6" y="23"/>
                  </a:cubicBezTo>
                  <a:cubicBezTo>
                    <a:pt x="6" y="24"/>
                    <a:pt x="6" y="25"/>
                    <a:pt x="6" y="26"/>
                  </a:cubicBezTo>
                  <a:cubicBezTo>
                    <a:pt x="6" y="28"/>
                    <a:pt x="6" y="28"/>
                    <a:pt x="7" y="28"/>
                  </a:cubicBezTo>
                  <a:cubicBezTo>
                    <a:pt x="8" y="28"/>
                    <a:pt x="8" y="28"/>
                    <a:pt x="9" y="27"/>
                  </a:cubicBezTo>
                  <a:cubicBezTo>
                    <a:pt x="10" y="26"/>
                    <a:pt x="12" y="25"/>
                    <a:pt x="14" y="23"/>
                  </a:cubicBezTo>
                  <a:cubicBezTo>
                    <a:pt x="14" y="25"/>
                    <a:pt x="14" y="25"/>
                    <a:pt x="14" y="25"/>
                  </a:cubicBezTo>
                  <a:cubicBezTo>
                    <a:pt x="9" y="32"/>
                    <a:pt x="6" y="35"/>
                    <a:pt x="4" y="35"/>
                  </a:cubicBezTo>
                  <a:cubicBezTo>
                    <a:pt x="3" y="35"/>
                    <a:pt x="2" y="34"/>
                    <a:pt x="2" y="34"/>
                  </a:cubicBezTo>
                  <a:cubicBezTo>
                    <a:pt x="1" y="33"/>
                    <a:pt x="1" y="32"/>
                    <a:pt x="1" y="31"/>
                  </a:cubicBezTo>
                  <a:cubicBezTo>
                    <a:pt x="1" y="30"/>
                    <a:pt x="1" y="29"/>
                    <a:pt x="2" y="28"/>
                  </a:cubicBezTo>
                  <a:cubicBezTo>
                    <a:pt x="2" y="27"/>
                    <a:pt x="2" y="25"/>
                    <a:pt x="3" y="23"/>
                  </a:cubicBezTo>
                  <a:cubicBezTo>
                    <a:pt x="3" y="23"/>
                    <a:pt x="2" y="23"/>
                    <a:pt x="2" y="24"/>
                  </a:cubicBezTo>
                  <a:cubicBezTo>
                    <a:pt x="2" y="24"/>
                    <a:pt x="2" y="24"/>
                    <a:pt x="2" y="24"/>
                  </a:cubicBezTo>
                  <a:cubicBezTo>
                    <a:pt x="1" y="24"/>
                    <a:pt x="1" y="25"/>
                    <a:pt x="1" y="25"/>
                  </a:cubicBezTo>
                  <a:cubicBezTo>
                    <a:pt x="1" y="25"/>
                    <a:pt x="1" y="25"/>
                    <a:pt x="0" y="26"/>
                  </a:cubicBezTo>
                  <a:cubicBezTo>
                    <a:pt x="0" y="23"/>
                    <a:pt x="0" y="23"/>
                    <a:pt x="0" y="23"/>
                  </a:cubicBezTo>
                  <a:cubicBezTo>
                    <a:pt x="2" y="21"/>
                    <a:pt x="4" y="18"/>
                    <a:pt x="7" y="13"/>
                  </a:cubicBezTo>
                  <a:cubicBezTo>
                    <a:pt x="7" y="13"/>
                    <a:pt x="6" y="13"/>
                    <a:pt x="6" y="13"/>
                  </a:cubicBezTo>
                  <a:cubicBezTo>
                    <a:pt x="6" y="13"/>
                    <a:pt x="6" y="13"/>
                    <a:pt x="5" y="13"/>
                  </a:cubicBezTo>
                  <a:cubicBezTo>
                    <a:pt x="4" y="13"/>
                    <a:pt x="4" y="13"/>
                    <a:pt x="3" y="13"/>
                  </a:cubicBezTo>
                  <a:cubicBezTo>
                    <a:pt x="3" y="13"/>
                    <a:pt x="3" y="13"/>
                    <a:pt x="3" y="14"/>
                  </a:cubicBezTo>
                  <a:cubicBezTo>
                    <a:pt x="2" y="14"/>
                    <a:pt x="2" y="14"/>
                    <a:pt x="2" y="14"/>
                  </a:cubicBezTo>
                  <a:cubicBezTo>
                    <a:pt x="2" y="14"/>
                    <a:pt x="2" y="14"/>
                    <a:pt x="2" y="13"/>
                  </a:cubicBezTo>
                  <a:cubicBezTo>
                    <a:pt x="2" y="13"/>
                    <a:pt x="2" y="12"/>
                    <a:pt x="3" y="10"/>
                  </a:cubicBezTo>
                  <a:cubicBezTo>
                    <a:pt x="4" y="9"/>
                    <a:pt x="4" y="8"/>
                    <a:pt x="5" y="7"/>
                  </a:cubicBezTo>
                  <a:cubicBezTo>
                    <a:pt x="5" y="7"/>
                    <a:pt x="6" y="6"/>
                    <a:pt x="7" y="6"/>
                  </a:cubicBezTo>
                  <a:cubicBezTo>
                    <a:pt x="7" y="6"/>
                    <a:pt x="8" y="6"/>
                    <a:pt x="10"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出自【趣你的PPT】(微信:qunideppt)：最优质的PPT资源库"/>
            <p:cNvSpPr/>
            <p:nvPr/>
          </p:nvSpPr>
          <p:spPr bwMode="auto">
            <a:xfrm>
              <a:off x="3469323" y="4387691"/>
              <a:ext cx="19050" cy="41275"/>
            </a:xfrm>
            <a:custGeom>
              <a:avLst/>
              <a:gdLst>
                <a:gd name="T0" fmla="*/ 1 w 5"/>
                <a:gd name="T1" fmla="*/ 8 h 11"/>
                <a:gd name="T2" fmla="*/ 1 w 5"/>
                <a:gd name="T3" fmla="*/ 7 h 11"/>
                <a:gd name="T4" fmla="*/ 0 w 5"/>
                <a:gd name="T5" fmla="*/ 6 h 11"/>
                <a:gd name="T6" fmla="*/ 1 w 5"/>
                <a:gd name="T7" fmla="*/ 4 h 11"/>
                <a:gd name="T8" fmla="*/ 2 w 5"/>
                <a:gd name="T9" fmla="*/ 1 h 11"/>
                <a:gd name="T10" fmla="*/ 4 w 5"/>
                <a:gd name="T11" fmla="*/ 0 h 11"/>
                <a:gd name="T12" fmla="*/ 5 w 5"/>
                <a:gd name="T13" fmla="*/ 2 h 11"/>
                <a:gd name="T14" fmla="*/ 4 w 5"/>
                <a:gd name="T15" fmla="*/ 6 h 11"/>
                <a:gd name="T16" fmla="*/ 2 w 5"/>
                <a:gd name="T17" fmla="*/ 9 h 11"/>
                <a:gd name="T18" fmla="*/ 0 w 5"/>
                <a:gd name="T19" fmla="*/ 11 h 11"/>
                <a:gd name="T20" fmla="*/ 0 w 5"/>
                <a:gd name="T21" fmla="*/ 10 h 11"/>
                <a:gd name="T22" fmla="*/ 0 w 5"/>
                <a:gd name="T23" fmla="*/ 9 h 11"/>
                <a:gd name="T24" fmla="*/ 1 w 5"/>
                <a:gd name="T25"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11">
                  <a:moveTo>
                    <a:pt x="1" y="8"/>
                  </a:moveTo>
                  <a:cubicBezTo>
                    <a:pt x="1" y="7"/>
                    <a:pt x="1" y="7"/>
                    <a:pt x="1" y="7"/>
                  </a:cubicBezTo>
                  <a:cubicBezTo>
                    <a:pt x="0" y="7"/>
                    <a:pt x="0" y="7"/>
                    <a:pt x="0" y="6"/>
                  </a:cubicBezTo>
                  <a:cubicBezTo>
                    <a:pt x="0" y="5"/>
                    <a:pt x="0" y="4"/>
                    <a:pt x="1" y="4"/>
                  </a:cubicBezTo>
                  <a:cubicBezTo>
                    <a:pt x="1" y="3"/>
                    <a:pt x="1" y="2"/>
                    <a:pt x="2" y="1"/>
                  </a:cubicBezTo>
                  <a:cubicBezTo>
                    <a:pt x="3" y="0"/>
                    <a:pt x="3" y="0"/>
                    <a:pt x="4" y="0"/>
                  </a:cubicBezTo>
                  <a:cubicBezTo>
                    <a:pt x="4" y="0"/>
                    <a:pt x="5" y="1"/>
                    <a:pt x="5" y="2"/>
                  </a:cubicBezTo>
                  <a:cubicBezTo>
                    <a:pt x="5" y="3"/>
                    <a:pt x="4" y="4"/>
                    <a:pt x="4" y="6"/>
                  </a:cubicBezTo>
                  <a:cubicBezTo>
                    <a:pt x="3" y="7"/>
                    <a:pt x="2" y="8"/>
                    <a:pt x="2" y="9"/>
                  </a:cubicBezTo>
                  <a:cubicBezTo>
                    <a:pt x="1" y="10"/>
                    <a:pt x="0" y="11"/>
                    <a:pt x="0" y="11"/>
                  </a:cubicBezTo>
                  <a:cubicBezTo>
                    <a:pt x="0" y="11"/>
                    <a:pt x="0" y="11"/>
                    <a:pt x="0" y="10"/>
                  </a:cubicBezTo>
                  <a:cubicBezTo>
                    <a:pt x="0" y="10"/>
                    <a:pt x="0" y="10"/>
                    <a:pt x="0" y="9"/>
                  </a:cubicBezTo>
                  <a:cubicBezTo>
                    <a:pt x="1" y="8"/>
                    <a:pt x="1" y="8"/>
                    <a:pt x="1" y="8"/>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出自【趣你的PPT】(微信:qunideppt)：最优质的PPT资源库"/>
            <p:cNvSpPr>
              <a:spLocks noEditPoints="1"/>
            </p:cNvSpPr>
            <p:nvPr/>
          </p:nvSpPr>
          <p:spPr bwMode="auto">
            <a:xfrm>
              <a:off x="3480435" y="4455954"/>
              <a:ext cx="60325" cy="101600"/>
            </a:xfrm>
            <a:custGeom>
              <a:avLst/>
              <a:gdLst>
                <a:gd name="T0" fmla="*/ 0 w 16"/>
                <a:gd name="T1" fmla="*/ 17 h 27"/>
                <a:gd name="T2" fmla="*/ 0 w 16"/>
                <a:gd name="T3" fmla="*/ 16 h 27"/>
                <a:gd name="T4" fmla="*/ 8 w 16"/>
                <a:gd name="T5" fmla="*/ 4 h 27"/>
                <a:gd name="T6" fmla="*/ 11 w 16"/>
                <a:gd name="T7" fmla="*/ 0 h 27"/>
                <a:gd name="T8" fmla="*/ 12 w 16"/>
                <a:gd name="T9" fmla="*/ 0 h 27"/>
                <a:gd name="T10" fmla="*/ 12 w 16"/>
                <a:gd name="T11" fmla="*/ 1 h 27"/>
                <a:gd name="T12" fmla="*/ 12 w 16"/>
                <a:gd name="T13" fmla="*/ 2 h 27"/>
                <a:gd name="T14" fmla="*/ 13 w 16"/>
                <a:gd name="T15" fmla="*/ 4 h 27"/>
                <a:gd name="T16" fmla="*/ 13 w 16"/>
                <a:gd name="T17" fmla="*/ 7 h 27"/>
                <a:gd name="T18" fmla="*/ 13 w 16"/>
                <a:gd name="T19" fmla="*/ 9 h 27"/>
                <a:gd name="T20" fmla="*/ 13 w 16"/>
                <a:gd name="T21" fmla="*/ 14 h 27"/>
                <a:gd name="T22" fmla="*/ 10 w 16"/>
                <a:gd name="T23" fmla="*/ 17 h 27"/>
                <a:gd name="T24" fmla="*/ 7 w 16"/>
                <a:gd name="T25" fmla="*/ 21 h 27"/>
                <a:gd name="T26" fmla="*/ 8 w 16"/>
                <a:gd name="T27" fmla="*/ 21 h 27"/>
                <a:gd name="T28" fmla="*/ 10 w 16"/>
                <a:gd name="T29" fmla="*/ 21 h 27"/>
                <a:gd name="T30" fmla="*/ 13 w 16"/>
                <a:gd name="T31" fmla="*/ 19 h 27"/>
                <a:gd name="T32" fmla="*/ 16 w 16"/>
                <a:gd name="T33" fmla="*/ 16 h 27"/>
                <a:gd name="T34" fmla="*/ 16 w 16"/>
                <a:gd name="T35" fmla="*/ 18 h 27"/>
                <a:gd name="T36" fmla="*/ 10 w 16"/>
                <a:gd name="T37" fmla="*/ 24 h 27"/>
                <a:gd name="T38" fmla="*/ 6 w 16"/>
                <a:gd name="T39" fmla="*/ 27 h 27"/>
                <a:gd name="T40" fmla="*/ 1 w 16"/>
                <a:gd name="T41" fmla="*/ 24 h 27"/>
                <a:gd name="T42" fmla="*/ 0 w 16"/>
                <a:gd name="T43" fmla="*/ 21 h 27"/>
                <a:gd name="T44" fmla="*/ 0 w 16"/>
                <a:gd name="T45" fmla="*/ 17 h 27"/>
                <a:gd name="T46" fmla="*/ 9 w 16"/>
                <a:gd name="T47" fmla="*/ 12 h 27"/>
                <a:gd name="T48" fmla="*/ 8 w 16"/>
                <a:gd name="T49" fmla="*/ 7 h 27"/>
                <a:gd name="T50" fmla="*/ 2 w 16"/>
                <a:gd name="T51" fmla="*/ 16 h 27"/>
                <a:gd name="T52" fmla="*/ 4 w 16"/>
                <a:gd name="T53" fmla="*/ 17 h 27"/>
                <a:gd name="T54" fmla="*/ 5 w 16"/>
                <a:gd name="T55" fmla="*/ 20 h 27"/>
                <a:gd name="T56" fmla="*/ 8 w 16"/>
                <a:gd name="T57" fmla="*/ 17 h 27"/>
                <a:gd name="T58" fmla="*/ 9 w 16"/>
                <a:gd name="T59" fmla="*/ 13 h 27"/>
                <a:gd name="T60" fmla="*/ 9 w 16"/>
                <a:gd name="T61" fmla="*/ 12 h 27"/>
                <a:gd name="T62" fmla="*/ 9 w 16"/>
                <a:gd name="T63"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7">
                  <a:moveTo>
                    <a:pt x="0" y="17"/>
                  </a:moveTo>
                  <a:cubicBezTo>
                    <a:pt x="0" y="16"/>
                    <a:pt x="0" y="16"/>
                    <a:pt x="0" y="16"/>
                  </a:cubicBezTo>
                  <a:cubicBezTo>
                    <a:pt x="4" y="10"/>
                    <a:pt x="7" y="6"/>
                    <a:pt x="8" y="4"/>
                  </a:cubicBezTo>
                  <a:cubicBezTo>
                    <a:pt x="9" y="1"/>
                    <a:pt x="10" y="0"/>
                    <a:pt x="11" y="0"/>
                  </a:cubicBezTo>
                  <a:cubicBezTo>
                    <a:pt x="11" y="0"/>
                    <a:pt x="12" y="0"/>
                    <a:pt x="12" y="0"/>
                  </a:cubicBezTo>
                  <a:cubicBezTo>
                    <a:pt x="12" y="1"/>
                    <a:pt x="12" y="1"/>
                    <a:pt x="12" y="1"/>
                  </a:cubicBezTo>
                  <a:cubicBezTo>
                    <a:pt x="12" y="1"/>
                    <a:pt x="12" y="1"/>
                    <a:pt x="12" y="2"/>
                  </a:cubicBezTo>
                  <a:cubicBezTo>
                    <a:pt x="12" y="2"/>
                    <a:pt x="12" y="3"/>
                    <a:pt x="13" y="4"/>
                  </a:cubicBezTo>
                  <a:cubicBezTo>
                    <a:pt x="13" y="5"/>
                    <a:pt x="13" y="6"/>
                    <a:pt x="13" y="7"/>
                  </a:cubicBezTo>
                  <a:cubicBezTo>
                    <a:pt x="13" y="8"/>
                    <a:pt x="13" y="9"/>
                    <a:pt x="13" y="9"/>
                  </a:cubicBezTo>
                  <a:cubicBezTo>
                    <a:pt x="13" y="11"/>
                    <a:pt x="13" y="12"/>
                    <a:pt x="13" y="14"/>
                  </a:cubicBezTo>
                  <a:cubicBezTo>
                    <a:pt x="12" y="15"/>
                    <a:pt x="11" y="16"/>
                    <a:pt x="10" y="17"/>
                  </a:cubicBezTo>
                  <a:cubicBezTo>
                    <a:pt x="10" y="19"/>
                    <a:pt x="8" y="20"/>
                    <a:pt x="7" y="21"/>
                  </a:cubicBezTo>
                  <a:cubicBezTo>
                    <a:pt x="7" y="21"/>
                    <a:pt x="8" y="21"/>
                    <a:pt x="8" y="21"/>
                  </a:cubicBezTo>
                  <a:cubicBezTo>
                    <a:pt x="9" y="21"/>
                    <a:pt x="10" y="21"/>
                    <a:pt x="10" y="21"/>
                  </a:cubicBezTo>
                  <a:cubicBezTo>
                    <a:pt x="11" y="20"/>
                    <a:pt x="12" y="20"/>
                    <a:pt x="13" y="19"/>
                  </a:cubicBezTo>
                  <a:cubicBezTo>
                    <a:pt x="14" y="18"/>
                    <a:pt x="15" y="17"/>
                    <a:pt x="16" y="16"/>
                  </a:cubicBezTo>
                  <a:cubicBezTo>
                    <a:pt x="16" y="18"/>
                    <a:pt x="16" y="18"/>
                    <a:pt x="16" y="18"/>
                  </a:cubicBezTo>
                  <a:cubicBezTo>
                    <a:pt x="14" y="21"/>
                    <a:pt x="12" y="23"/>
                    <a:pt x="10" y="24"/>
                  </a:cubicBezTo>
                  <a:cubicBezTo>
                    <a:pt x="8" y="26"/>
                    <a:pt x="7" y="27"/>
                    <a:pt x="6" y="27"/>
                  </a:cubicBezTo>
                  <a:cubicBezTo>
                    <a:pt x="4" y="27"/>
                    <a:pt x="3" y="26"/>
                    <a:pt x="1" y="24"/>
                  </a:cubicBezTo>
                  <a:cubicBezTo>
                    <a:pt x="1" y="23"/>
                    <a:pt x="0" y="22"/>
                    <a:pt x="0" y="21"/>
                  </a:cubicBezTo>
                  <a:cubicBezTo>
                    <a:pt x="0" y="20"/>
                    <a:pt x="0" y="19"/>
                    <a:pt x="0" y="17"/>
                  </a:cubicBezTo>
                  <a:close/>
                  <a:moveTo>
                    <a:pt x="9" y="12"/>
                  </a:moveTo>
                  <a:cubicBezTo>
                    <a:pt x="8" y="7"/>
                    <a:pt x="8" y="7"/>
                    <a:pt x="8" y="7"/>
                  </a:cubicBezTo>
                  <a:cubicBezTo>
                    <a:pt x="7" y="9"/>
                    <a:pt x="5" y="12"/>
                    <a:pt x="2" y="16"/>
                  </a:cubicBezTo>
                  <a:cubicBezTo>
                    <a:pt x="3" y="16"/>
                    <a:pt x="3" y="17"/>
                    <a:pt x="4" y="17"/>
                  </a:cubicBezTo>
                  <a:cubicBezTo>
                    <a:pt x="4" y="18"/>
                    <a:pt x="5" y="19"/>
                    <a:pt x="5" y="20"/>
                  </a:cubicBezTo>
                  <a:cubicBezTo>
                    <a:pt x="7" y="19"/>
                    <a:pt x="7" y="18"/>
                    <a:pt x="8" y="17"/>
                  </a:cubicBezTo>
                  <a:cubicBezTo>
                    <a:pt x="9" y="16"/>
                    <a:pt x="9" y="15"/>
                    <a:pt x="9" y="13"/>
                  </a:cubicBezTo>
                  <a:cubicBezTo>
                    <a:pt x="9" y="13"/>
                    <a:pt x="9" y="13"/>
                    <a:pt x="9" y="12"/>
                  </a:cubicBezTo>
                  <a:cubicBezTo>
                    <a:pt x="9" y="12"/>
                    <a:pt x="9" y="12"/>
                    <a:pt x="9" y="12"/>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出自【趣你的PPT】(微信:qunideppt)：最优质的PPT资源库"/>
            <p:cNvSpPr/>
            <p:nvPr/>
          </p:nvSpPr>
          <p:spPr bwMode="auto">
            <a:xfrm>
              <a:off x="3593148" y="4428966"/>
              <a:ext cx="60325" cy="131763"/>
            </a:xfrm>
            <a:custGeom>
              <a:avLst/>
              <a:gdLst>
                <a:gd name="T0" fmla="*/ 9 w 16"/>
                <a:gd name="T1" fmla="*/ 6 h 35"/>
                <a:gd name="T2" fmla="*/ 10 w 16"/>
                <a:gd name="T3" fmla="*/ 6 h 35"/>
                <a:gd name="T4" fmla="*/ 12 w 16"/>
                <a:gd name="T5" fmla="*/ 1 h 35"/>
                <a:gd name="T6" fmla="*/ 15 w 16"/>
                <a:gd name="T7" fmla="*/ 0 h 35"/>
                <a:gd name="T8" fmla="*/ 16 w 16"/>
                <a:gd name="T9" fmla="*/ 1 h 35"/>
                <a:gd name="T10" fmla="*/ 15 w 16"/>
                <a:gd name="T11" fmla="*/ 3 h 35"/>
                <a:gd name="T12" fmla="*/ 13 w 16"/>
                <a:gd name="T13" fmla="*/ 6 h 35"/>
                <a:gd name="T14" fmla="*/ 15 w 16"/>
                <a:gd name="T15" fmla="*/ 6 h 35"/>
                <a:gd name="T16" fmla="*/ 16 w 16"/>
                <a:gd name="T17" fmla="*/ 6 h 35"/>
                <a:gd name="T18" fmla="*/ 12 w 16"/>
                <a:gd name="T19" fmla="*/ 14 h 35"/>
                <a:gd name="T20" fmla="*/ 11 w 16"/>
                <a:gd name="T21" fmla="*/ 14 h 35"/>
                <a:gd name="T22" fmla="*/ 10 w 16"/>
                <a:gd name="T23" fmla="*/ 13 h 35"/>
                <a:gd name="T24" fmla="*/ 9 w 16"/>
                <a:gd name="T25" fmla="*/ 13 h 35"/>
                <a:gd name="T26" fmla="*/ 7 w 16"/>
                <a:gd name="T27" fmla="*/ 18 h 35"/>
                <a:gd name="T28" fmla="*/ 5 w 16"/>
                <a:gd name="T29" fmla="*/ 23 h 35"/>
                <a:gd name="T30" fmla="*/ 5 w 16"/>
                <a:gd name="T31" fmla="*/ 26 h 35"/>
                <a:gd name="T32" fmla="*/ 6 w 16"/>
                <a:gd name="T33" fmla="*/ 28 h 35"/>
                <a:gd name="T34" fmla="*/ 9 w 16"/>
                <a:gd name="T35" fmla="*/ 27 h 35"/>
                <a:gd name="T36" fmla="*/ 13 w 16"/>
                <a:gd name="T37" fmla="*/ 23 h 35"/>
                <a:gd name="T38" fmla="*/ 13 w 16"/>
                <a:gd name="T39" fmla="*/ 25 h 35"/>
                <a:gd name="T40" fmla="*/ 3 w 16"/>
                <a:gd name="T41" fmla="*/ 35 h 35"/>
                <a:gd name="T42" fmla="*/ 1 w 16"/>
                <a:gd name="T43" fmla="*/ 34 h 35"/>
                <a:gd name="T44" fmla="*/ 0 w 16"/>
                <a:gd name="T45" fmla="*/ 31 h 35"/>
                <a:gd name="T46" fmla="*/ 1 w 16"/>
                <a:gd name="T47" fmla="*/ 28 h 35"/>
                <a:gd name="T48" fmla="*/ 2 w 16"/>
                <a:gd name="T49" fmla="*/ 23 h 35"/>
                <a:gd name="T50" fmla="*/ 1 w 16"/>
                <a:gd name="T51" fmla="*/ 24 h 35"/>
                <a:gd name="T52" fmla="*/ 1 w 16"/>
                <a:gd name="T53" fmla="*/ 24 h 35"/>
                <a:gd name="T54" fmla="*/ 0 w 16"/>
                <a:gd name="T55" fmla="*/ 25 h 35"/>
                <a:gd name="T56" fmla="*/ 0 w 16"/>
                <a:gd name="T57" fmla="*/ 26 h 35"/>
                <a:gd name="T58" fmla="*/ 0 w 16"/>
                <a:gd name="T59" fmla="*/ 23 h 35"/>
                <a:gd name="T60" fmla="*/ 6 w 16"/>
                <a:gd name="T61" fmla="*/ 13 h 35"/>
                <a:gd name="T62" fmla="*/ 5 w 16"/>
                <a:gd name="T63" fmla="*/ 13 h 35"/>
                <a:gd name="T64" fmla="*/ 5 w 16"/>
                <a:gd name="T65" fmla="*/ 13 h 35"/>
                <a:gd name="T66" fmla="*/ 2 w 16"/>
                <a:gd name="T67" fmla="*/ 13 h 35"/>
                <a:gd name="T68" fmla="*/ 2 w 16"/>
                <a:gd name="T69" fmla="*/ 14 h 35"/>
                <a:gd name="T70" fmla="*/ 1 w 16"/>
                <a:gd name="T71" fmla="*/ 14 h 35"/>
                <a:gd name="T72" fmla="*/ 1 w 16"/>
                <a:gd name="T73" fmla="*/ 13 h 35"/>
                <a:gd name="T74" fmla="*/ 2 w 16"/>
                <a:gd name="T75" fmla="*/ 10 h 35"/>
                <a:gd name="T76" fmla="*/ 4 w 16"/>
                <a:gd name="T77" fmla="*/ 7 h 35"/>
                <a:gd name="T78" fmla="*/ 6 w 16"/>
                <a:gd name="T79" fmla="*/ 6 h 35"/>
                <a:gd name="T80" fmla="*/ 9 w 16"/>
                <a:gd name="T81"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35">
                  <a:moveTo>
                    <a:pt x="9" y="6"/>
                  </a:moveTo>
                  <a:cubicBezTo>
                    <a:pt x="10" y="6"/>
                    <a:pt x="10" y="6"/>
                    <a:pt x="10" y="6"/>
                  </a:cubicBezTo>
                  <a:cubicBezTo>
                    <a:pt x="11" y="4"/>
                    <a:pt x="11" y="2"/>
                    <a:pt x="12" y="1"/>
                  </a:cubicBezTo>
                  <a:cubicBezTo>
                    <a:pt x="13" y="1"/>
                    <a:pt x="14" y="0"/>
                    <a:pt x="15" y="0"/>
                  </a:cubicBezTo>
                  <a:cubicBezTo>
                    <a:pt x="16" y="0"/>
                    <a:pt x="16" y="0"/>
                    <a:pt x="16" y="1"/>
                  </a:cubicBezTo>
                  <a:cubicBezTo>
                    <a:pt x="16" y="1"/>
                    <a:pt x="16" y="2"/>
                    <a:pt x="15" y="3"/>
                  </a:cubicBezTo>
                  <a:cubicBezTo>
                    <a:pt x="14" y="4"/>
                    <a:pt x="14" y="5"/>
                    <a:pt x="13" y="6"/>
                  </a:cubicBezTo>
                  <a:cubicBezTo>
                    <a:pt x="14" y="6"/>
                    <a:pt x="14" y="6"/>
                    <a:pt x="15" y="6"/>
                  </a:cubicBezTo>
                  <a:cubicBezTo>
                    <a:pt x="15" y="6"/>
                    <a:pt x="16" y="6"/>
                    <a:pt x="16" y="6"/>
                  </a:cubicBezTo>
                  <a:cubicBezTo>
                    <a:pt x="15" y="9"/>
                    <a:pt x="14" y="11"/>
                    <a:pt x="12" y="14"/>
                  </a:cubicBezTo>
                  <a:cubicBezTo>
                    <a:pt x="12" y="14"/>
                    <a:pt x="11" y="14"/>
                    <a:pt x="11" y="14"/>
                  </a:cubicBezTo>
                  <a:cubicBezTo>
                    <a:pt x="11" y="13"/>
                    <a:pt x="11" y="13"/>
                    <a:pt x="10" y="13"/>
                  </a:cubicBezTo>
                  <a:cubicBezTo>
                    <a:pt x="10" y="13"/>
                    <a:pt x="9" y="13"/>
                    <a:pt x="9" y="13"/>
                  </a:cubicBezTo>
                  <a:cubicBezTo>
                    <a:pt x="8" y="15"/>
                    <a:pt x="7" y="17"/>
                    <a:pt x="7" y="18"/>
                  </a:cubicBezTo>
                  <a:cubicBezTo>
                    <a:pt x="6" y="20"/>
                    <a:pt x="6" y="21"/>
                    <a:pt x="5" y="23"/>
                  </a:cubicBezTo>
                  <a:cubicBezTo>
                    <a:pt x="5" y="24"/>
                    <a:pt x="5" y="25"/>
                    <a:pt x="5" y="26"/>
                  </a:cubicBezTo>
                  <a:cubicBezTo>
                    <a:pt x="5" y="28"/>
                    <a:pt x="5" y="28"/>
                    <a:pt x="6" y="28"/>
                  </a:cubicBezTo>
                  <a:cubicBezTo>
                    <a:pt x="7" y="28"/>
                    <a:pt x="8" y="28"/>
                    <a:pt x="9" y="27"/>
                  </a:cubicBezTo>
                  <a:cubicBezTo>
                    <a:pt x="10" y="26"/>
                    <a:pt x="11" y="25"/>
                    <a:pt x="13" y="23"/>
                  </a:cubicBezTo>
                  <a:cubicBezTo>
                    <a:pt x="13" y="25"/>
                    <a:pt x="13" y="25"/>
                    <a:pt x="13" y="25"/>
                  </a:cubicBezTo>
                  <a:cubicBezTo>
                    <a:pt x="8" y="32"/>
                    <a:pt x="5" y="35"/>
                    <a:pt x="3" y="35"/>
                  </a:cubicBezTo>
                  <a:cubicBezTo>
                    <a:pt x="2" y="35"/>
                    <a:pt x="1" y="34"/>
                    <a:pt x="1" y="34"/>
                  </a:cubicBezTo>
                  <a:cubicBezTo>
                    <a:pt x="1" y="33"/>
                    <a:pt x="0" y="32"/>
                    <a:pt x="0" y="31"/>
                  </a:cubicBezTo>
                  <a:cubicBezTo>
                    <a:pt x="0" y="30"/>
                    <a:pt x="0" y="29"/>
                    <a:pt x="1" y="28"/>
                  </a:cubicBezTo>
                  <a:cubicBezTo>
                    <a:pt x="1" y="27"/>
                    <a:pt x="1" y="25"/>
                    <a:pt x="2" y="23"/>
                  </a:cubicBezTo>
                  <a:cubicBezTo>
                    <a:pt x="2" y="23"/>
                    <a:pt x="2" y="23"/>
                    <a:pt x="1" y="24"/>
                  </a:cubicBezTo>
                  <a:cubicBezTo>
                    <a:pt x="1" y="24"/>
                    <a:pt x="1" y="24"/>
                    <a:pt x="1" y="24"/>
                  </a:cubicBezTo>
                  <a:cubicBezTo>
                    <a:pt x="1" y="24"/>
                    <a:pt x="1" y="25"/>
                    <a:pt x="0" y="25"/>
                  </a:cubicBezTo>
                  <a:cubicBezTo>
                    <a:pt x="0" y="25"/>
                    <a:pt x="0" y="25"/>
                    <a:pt x="0" y="26"/>
                  </a:cubicBezTo>
                  <a:cubicBezTo>
                    <a:pt x="0" y="23"/>
                    <a:pt x="0" y="23"/>
                    <a:pt x="0" y="23"/>
                  </a:cubicBezTo>
                  <a:cubicBezTo>
                    <a:pt x="1" y="21"/>
                    <a:pt x="4" y="18"/>
                    <a:pt x="6" y="13"/>
                  </a:cubicBezTo>
                  <a:cubicBezTo>
                    <a:pt x="6" y="13"/>
                    <a:pt x="6" y="13"/>
                    <a:pt x="5" y="13"/>
                  </a:cubicBezTo>
                  <a:cubicBezTo>
                    <a:pt x="5" y="13"/>
                    <a:pt x="5" y="13"/>
                    <a:pt x="5" y="13"/>
                  </a:cubicBezTo>
                  <a:cubicBezTo>
                    <a:pt x="4" y="13"/>
                    <a:pt x="3" y="13"/>
                    <a:pt x="2" y="13"/>
                  </a:cubicBezTo>
                  <a:cubicBezTo>
                    <a:pt x="2" y="13"/>
                    <a:pt x="2" y="13"/>
                    <a:pt x="2" y="14"/>
                  </a:cubicBezTo>
                  <a:cubicBezTo>
                    <a:pt x="2" y="14"/>
                    <a:pt x="2" y="14"/>
                    <a:pt x="1" y="14"/>
                  </a:cubicBezTo>
                  <a:cubicBezTo>
                    <a:pt x="1" y="14"/>
                    <a:pt x="1" y="14"/>
                    <a:pt x="1" y="13"/>
                  </a:cubicBezTo>
                  <a:cubicBezTo>
                    <a:pt x="1" y="13"/>
                    <a:pt x="2" y="12"/>
                    <a:pt x="2" y="10"/>
                  </a:cubicBezTo>
                  <a:cubicBezTo>
                    <a:pt x="3" y="9"/>
                    <a:pt x="3" y="8"/>
                    <a:pt x="4" y="7"/>
                  </a:cubicBezTo>
                  <a:cubicBezTo>
                    <a:pt x="4" y="7"/>
                    <a:pt x="5" y="6"/>
                    <a:pt x="6" y="6"/>
                  </a:cubicBezTo>
                  <a:cubicBezTo>
                    <a:pt x="6" y="6"/>
                    <a:pt x="7" y="6"/>
                    <a:pt x="9"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出自【趣你的PPT】(微信:qunideppt)：最优质的PPT资源库"/>
            <p:cNvSpPr/>
            <p:nvPr/>
          </p:nvSpPr>
          <p:spPr bwMode="auto">
            <a:xfrm>
              <a:off x="3642360" y="4462304"/>
              <a:ext cx="55563" cy="90488"/>
            </a:xfrm>
            <a:custGeom>
              <a:avLst/>
              <a:gdLst>
                <a:gd name="T0" fmla="*/ 0 w 15"/>
                <a:gd name="T1" fmla="*/ 17 h 24"/>
                <a:gd name="T2" fmla="*/ 0 w 15"/>
                <a:gd name="T3" fmla="*/ 14 h 24"/>
                <a:gd name="T4" fmla="*/ 2 w 15"/>
                <a:gd name="T5" fmla="*/ 11 h 24"/>
                <a:gd name="T6" fmla="*/ 0 w 15"/>
                <a:gd name="T7" fmla="*/ 10 h 24"/>
                <a:gd name="T8" fmla="*/ 0 w 15"/>
                <a:gd name="T9" fmla="*/ 8 h 24"/>
                <a:gd name="T10" fmla="*/ 1 w 15"/>
                <a:gd name="T11" fmla="*/ 5 h 24"/>
                <a:gd name="T12" fmla="*/ 3 w 15"/>
                <a:gd name="T13" fmla="*/ 2 h 24"/>
                <a:gd name="T14" fmla="*/ 5 w 15"/>
                <a:gd name="T15" fmla="*/ 0 h 24"/>
                <a:gd name="T16" fmla="*/ 5 w 15"/>
                <a:gd name="T17" fmla="*/ 0 h 24"/>
                <a:gd name="T18" fmla="*/ 6 w 15"/>
                <a:gd name="T19" fmla="*/ 0 h 24"/>
                <a:gd name="T20" fmla="*/ 5 w 15"/>
                <a:gd name="T21" fmla="*/ 3 h 24"/>
                <a:gd name="T22" fmla="*/ 12 w 15"/>
                <a:gd name="T23" fmla="*/ 2 h 24"/>
                <a:gd name="T24" fmla="*/ 12 w 15"/>
                <a:gd name="T25" fmla="*/ 2 h 24"/>
                <a:gd name="T26" fmla="*/ 13 w 15"/>
                <a:gd name="T27" fmla="*/ 3 h 24"/>
                <a:gd name="T28" fmla="*/ 13 w 15"/>
                <a:gd name="T29" fmla="*/ 5 h 24"/>
                <a:gd name="T30" fmla="*/ 13 w 15"/>
                <a:gd name="T31" fmla="*/ 7 h 24"/>
                <a:gd name="T32" fmla="*/ 11 w 15"/>
                <a:gd name="T33" fmla="*/ 9 h 24"/>
                <a:gd name="T34" fmla="*/ 9 w 15"/>
                <a:gd name="T35" fmla="*/ 13 h 24"/>
                <a:gd name="T36" fmla="*/ 8 w 15"/>
                <a:gd name="T37" fmla="*/ 17 h 24"/>
                <a:gd name="T38" fmla="*/ 9 w 15"/>
                <a:gd name="T39" fmla="*/ 18 h 24"/>
                <a:gd name="T40" fmla="*/ 15 w 15"/>
                <a:gd name="T41" fmla="*/ 14 h 24"/>
                <a:gd name="T42" fmla="*/ 15 w 15"/>
                <a:gd name="T43" fmla="*/ 16 h 24"/>
                <a:gd name="T44" fmla="*/ 11 w 15"/>
                <a:gd name="T45" fmla="*/ 21 h 24"/>
                <a:gd name="T46" fmla="*/ 9 w 15"/>
                <a:gd name="T47" fmla="*/ 23 h 24"/>
                <a:gd name="T48" fmla="*/ 7 w 15"/>
                <a:gd name="T49" fmla="*/ 24 h 24"/>
                <a:gd name="T50" fmla="*/ 5 w 15"/>
                <a:gd name="T51" fmla="*/ 23 h 24"/>
                <a:gd name="T52" fmla="*/ 4 w 15"/>
                <a:gd name="T53" fmla="*/ 19 h 24"/>
                <a:gd name="T54" fmla="*/ 5 w 15"/>
                <a:gd name="T55" fmla="*/ 16 h 24"/>
                <a:gd name="T56" fmla="*/ 7 w 15"/>
                <a:gd name="T57" fmla="*/ 12 h 24"/>
                <a:gd name="T58" fmla="*/ 9 w 15"/>
                <a:gd name="T59" fmla="*/ 8 h 24"/>
                <a:gd name="T60" fmla="*/ 7 w 15"/>
                <a:gd name="T61" fmla="*/ 8 h 24"/>
                <a:gd name="T62" fmla="*/ 6 w 15"/>
                <a:gd name="T63" fmla="*/ 9 h 24"/>
                <a:gd name="T64" fmla="*/ 4 w 15"/>
                <a:gd name="T65" fmla="*/ 9 h 24"/>
                <a:gd name="T66" fmla="*/ 0 w 15"/>
                <a:gd name="T67"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0" y="17"/>
                  </a:moveTo>
                  <a:cubicBezTo>
                    <a:pt x="0" y="14"/>
                    <a:pt x="0" y="14"/>
                    <a:pt x="0" y="14"/>
                  </a:cubicBezTo>
                  <a:cubicBezTo>
                    <a:pt x="0" y="13"/>
                    <a:pt x="1" y="12"/>
                    <a:pt x="2" y="11"/>
                  </a:cubicBezTo>
                  <a:cubicBezTo>
                    <a:pt x="1" y="11"/>
                    <a:pt x="1" y="10"/>
                    <a:pt x="0" y="10"/>
                  </a:cubicBezTo>
                  <a:cubicBezTo>
                    <a:pt x="0" y="10"/>
                    <a:pt x="0" y="9"/>
                    <a:pt x="0" y="8"/>
                  </a:cubicBezTo>
                  <a:cubicBezTo>
                    <a:pt x="0" y="8"/>
                    <a:pt x="0" y="7"/>
                    <a:pt x="1" y="5"/>
                  </a:cubicBezTo>
                  <a:cubicBezTo>
                    <a:pt x="1" y="4"/>
                    <a:pt x="2" y="3"/>
                    <a:pt x="3" y="2"/>
                  </a:cubicBezTo>
                  <a:cubicBezTo>
                    <a:pt x="3" y="1"/>
                    <a:pt x="4" y="0"/>
                    <a:pt x="5" y="0"/>
                  </a:cubicBezTo>
                  <a:cubicBezTo>
                    <a:pt x="5" y="0"/>
                    <a:pt x="5" y="0"/>
                    <a:pt x="5" y="0"/>
                  </a:cubicBezTo>
                  <a:cubicBezTo>
                    <a:pt x="6" y="0"/>
                    <a:pt x="6" y="0"/>
                    <a:pt x="6" y="0"/>
                  </a:cubicBezTo>
                  <a:cubicBezTo>
                    <a:pt x="6" y="1"/>
                    <a:pt x="6" y="1"/>
                    <a:pt x="5" y="3"/>
                  </a:cubicBezTo>
                  <a:cubicBezTo>
                    <a:pt x="8" y="2"/>
                    <a:pt x="11" y="2"/>
                    <a:pt x="12" y="2"/>
                  </a:cubicBezTo>
                  <a:cubicBezTo>
                    <a:pt x="12" y="2"/>
                    <a:pt x="12" y="2"/>
                    <a:pt x="12" y="2"/>
                  </a:cubicBezTo>
                  <a:cubicBezTo>
                    <a:pt x="13" y="2"/>
                    <a:pt x="13" y="2"/>
                    <a:pt x="13" y="3"/>
                  </a:cubicBezTo>
                  <a:cubicBezTo>
                    <a:pt x="13" y="4"/>
                    <a:pt x="13" y="5"/>
                    <a:pt x="13" y="5"/>
                  </a:cubicBezTo>
                  <a:cubicBezTo>
                    <a:pt x="13" y="6"/>
                    <a:pt x="13" y="6"/>
                    <a:pt x="13" y="7"/>
                  </a:cubicBezTo>
                  <a:cubicBezTo>
                    <a:pt x="12" y="7"/>
                    <a:pt x="12" y="8"/>
                    <a:pt x="11" y="9"/>
                  </a:cubicBezTo>
                  <a:cubicBezTo>
                    <a:pt x="10" y="10"/>
                    <a:pt x="10" y="12"/>
                    <a:pt x="9" y="13"/>
                  </a:cubicBezTo>
                  <a:cubicBezTo>
                    <a:pt x="8" y="15"/>
                    <a:pt x="8" y="16"/>
                    <a:pt x="8" y="17"/>
                  </a:cubicBezTo>
                  <a:cubicBezTo>
                    <a:pt x="8" y="18"/>
                    <a:pt x="9" y="18"/>
                    <a:pt x="9" y="18"/>
                  </a:cubicBezTo>
                  <a:cubicBezTo>
                    <a:pt x="11" y="18"/>
                    <a:pt x="12" y="17"/>
                    <a:pt x="15" y="14"/>
                  </a:cubicBezTo>
                  <a:cubicBezTo>
                    <a:pt x="15" y="16"/>
                    <a:pt x="15" y="16"/>
                    <a:pt x="15" y="16"/>
                  </a:cubicBezTo>
                  <a:cubicBezTo>
                    <a:pt x="13" y="18"/>
                    <a:pt x="12" y="20"/>
                    <a:pt x="11" y="21"/>
                  </a:cubicBezTo>
                  <a:cubicBezTo>
                    <a:pt x="10" y="22"/>
                    <a:pt x="10" y="23"/>
                    <a:pt x="9" y="23"/>
                  </a:cubicBezTo>
                  <a:cubicBezTo>
                    <a:pt x="8" y="24"/>
                    <a:pt x="7" y="24"/>
                    <a:pt x="7" y="24"/>
                  </a:cubicBezTo>
                  <a:cubicBezTo>
                    <a:pt x="6" y="24"/>
                    <a:pt x="6" y="24"/>
                    <a:pt x="5" y="23"/>
                  </a:cubicBezTo>
                  <a:cubicBezTo>
                    <a:pt x="5" y="22"/>
                    <a:pt x="4" y="21"/>
                    <a:pt x="4" y="19"/>
                  </a:cubicBezTo>
                  <a:cubicBezTo>
                    <a:pt x="4" y="18"/>
                    <a:pt x="5" y="17"/>
                    <a:pt x="5" y="16"/>
                  </a:cubicBezTo>
                  <a:cubicBezTo>
                    <a:pt x="5" y="15"/>
                    <a:pt x="6" y="14"/>
                    <a:pt x="7" y="12"/>
                  </a:cubicBezTo>
                  <a:cubicBezTo>
                    <a:pt x="7" y="11"/>
                    <a:pt x="8" y="9"/>
                    <a:pt x="9" y="8"/>
                  </a:cubicBezTo>
                  <a:cubicBezTo>
                    <a:pt x="8" y="8"/>
                    <a:pt x="8" y="8"/>
                    <a:pt x="7" y="8"/>
                  </a:cubicBezTo>
                  <a:cubicBezTo>
                    <a:pt x="7" y="8"/>
                    <a:pt x="6" y="9"/>
                    <a:pt x="6" y="9"/>
                  </a:cubicBezTo>
                  <a:cubicBezTo>
                    <a:pt x="5" y="9"/>
                    <a:pt x="4" y="9"/>
                    <a:pt x="4" y="9"/>
                  </a:cubicBezTo>
                  <a:cubicBezTo>
                    <a:pt x="3" y="12"/>
                    <a:pt x="1" y="14"/>
                    <a:pt x="0" y="1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出自【趣你的PPT】(微信:qunideppt)：最优质的PPT资源库"/>
            <p:cNvSpPr>
              <a:spLocks noEditPoints="1"/>
            </p:cNvSpPr>
            <p:nvPr/>
          </p:nvSpPr>
          <p:spPr bwMode="auto">
            <a:xfrm>
              <a:off x="3694748" y="4459129"/>
              <a:ext cx="82550" cy="98425"/>
            </a:xfrm>
            <a:custGeom>
              <a:avLst/>
              <a:gdLst>
                <a:gd name="T0" fmla="*/ 4 w 22"/>
                <a:gd name="T1" fmla="*/ 9 h 26"/>
                <a:gd name="T2" fmla="*/ 11 w 22"/>
                <a:gd name="T3" fmla="*/ 2 h 26"/>
                <a:gd name="T4" fmla="*/ 17 w 22"/>
                <a:gd name="T5" fmla="*/ 0 h 26"/>
                <a:gd name="T6" fmla="*/ 17 w 22"/>
                <a:gd name="T7" fmla="*/ 1 h 26"/>
                <a:gd name="T8" fmla="*/ 18 w 22"/>
                <a:gd name="T9" fmla="*/ 2 h 26"/>
                <a:gd name="T10" fmla="*/ 18 w 22"/>
                <a:gd name="T11" fmla="*/ 3 h 26"/>
                <a:gd name="T12" fmla="*/ 18 w 22"/>
                <a:gd name="T13" fmla="*/ 4 h 26"/>
                <a:gd name="T14" fmla="*/ 17 w 22"/>
                <a:gd name="T15" fmla="*/ 5 h 26"/>
                <a:gd name="T16" fmla="*/ 17 w 22"/>
                <a:gd name="T17" fmla="*/ 6 h 26"/>
                <a:gd name="T18" fmla="*/ 18 w 22"/>
                <a:gd name="T19" fmla="*/ 7 h 26"/>
                <a:gd name="T20" fmla="*/ 18 w 22"/>
                <a:gd name="T21" fmla="*/ 8 h 26"/>
                <a:gd name="T22" fmla="*/ 17 w 22"/>
                <a:gd name="T23" fmla="*/ 11 h 26"/>
                <a:gd name="T24" fmla="*/ 15 w 22"/>
                <a:gd name="T25" fmla="*/ 14 h 26"/>
                <a:gd name="T26" fmla="*/ 15 w 22"/>
                <a:gd name="T27" fmla="*/ 17 h 26"/>
                <a:gd name="T28" fmla="*/ 16 w 22"/>
                <a:gd name="T29" fmla="*/ 19 h 26"/>
                <a:gd name="T30" fmla="*/ 22 w 22"/>
                <a:gd name="T31" fmla="*/ 15 h 26"/>
                <a:gd name="T32" fmla="*/ 22 w 22"/>
                <a:gd name="T33" fmla="*/ 17 h 26"/>
                <a:gd name="T34" fmla="*/ 13 w 22"/>
                <a:gd name="T35" fmla="*/ 26 h 26"/>
                <a:gd name="T36" fmla="*/ 11 w 22"/>
                <a:gd name="T37" fmla="*/ 26 h 26"/>
                <a:gd name="T38" fmla="*/ 11 w 22"/>
                <a:gd name="T39" fmla="*/ 23 h 26"/>
                <a:gd name="T40" fmla="*/ 12 w 22"/>
                <a:gd name="T41" fmla="*/ 16 h 26"/>
                <a:gd name="T42" fmla="*/ 7 w 22"/>
                <a:gd name="T43" fmla="*/ 23 h 26"/>
                <a:gd name="T44" fmla="*/ 4 w 22"/>
                <a:gd name="T45" fmla="*/ 25 h 26"/>
                <a:gd name="T46" fmla="*/ 3 w 22"/>
                <a:gd name="T47" fmla="*/ 24 h 26"/>
                <a:gd name="T48" fmla="*/ 1 w 22"/>
                <a:gd name="T49" fmla="*/ 21 h 26"/>
                <a:gd name="T50" fmla="*/ 0 w 22"/>
                <a:gd name="T51" fmla="*/ 17 h 26"/>
                <a:gd name="T52" fmla="*/ 1 w 22"/>
                <a:gd name="T53" fmla="*/ 14 h 26"/>
                <a:gd name="T54" fmla="*/ 2 w 22"/>
                <a:gd name="T55" fmla="*/ 12 h 26"/>
                <a:gd name="T56" fmla="*/ 4 w 22"/>
                <a:gd name="T57" fmla="*/ 9 h 26"/>
                <a:gd name="T58" fmla="*/ 16 w 22"/>
                <a:gd name="T59" fmla="*/ 6 h 26"/>
                <a:gd name="T60" fmla="*/ 6 w 22"/>
                <a:gd name="T61" fmla="*/ 12 h 26"/>
                <a:gd name="T62" fmla="*/ 4 w 22"/>
                <a:gd name="T63" fmla="*/ 18 h 26"/>
                <a:gd name="T64" fmla="*/ 4 w 22"/>
                <a:gd name="T65" fmla="*/ 20 h 26"/>
                <a:gd name="T66" fmla="*/ 5 w 22"/>
                <a:gd name="T67" fmla="*/ 20 h 26"/>
                <a:gd name="T68" fmla="*/ 6 w 22"/>
                <a:gd name="T69" fmla="*/ 20 h 26"/>
                <a:gd name="T70" fmla="*/ 10 w 22"/>
                <a:gd name="T71" fmla="*/ 14 h 26"/>
                <a:gd name="T72" fmla="*/ 16 w 22"/>
                <a:gd name="T7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6">
                  <a:moveTo>
                    <a:pt x="4" y="9"/>
                  </a:moveTo>
                  <a:cubicBezTo>
                    <a:pt x="6" y="6"/>
                    <a:pt x="9" y="4"/>
                    <a:pt x="11" y="2"/>
                  </a:cubicBezTo>
                  <a:cubicBezTo>
                    <a:pt x="13" y="1"/>
                    <a:pt x="15" y="0"/>
                    <a:pt x="17" y="0"/>
                  </a:cubicBezTo>
                  <a:cubicBezTo>
                    <a:pt x="17" y="0"/>
                    <a:pt x="17" y="0"/>
                    <a:pt x="17" y="1"/>
                  </a:cubicBezTo>
                  <a:cubicBezTo>
                    <a:pt x="18" y="1"/>
                    <a:pt x="18" y="2"/>
                    <a:pt x="18" y="2"/>
                  </a:cubicBezTo>
                  <a:cubicBezTo>
                    <a:pt x="18" y="3"/>
                    <a:pt x="18" y="3"/>
                    <a:pt x="18" y="3"/>
                  </a:cubicBezTo>
                  <a:cubicBezTo>
                    <a:pt x="18" y="4"/>
                    <a:pt x="18" y="4"/>
                    <a:pt x="18" y="4"/>
                  </a:cubicBezTo>
                  <a:cubicBezTo>
                    <a:pt x="18" y="4"/>
                    <a:pt x="17" y="4"/>
                    <a:pt x="17" y="5"/>
                  </a:cubicBezTo>
                  <a:cubicBezTo>
                    <a:pt x="17" y="5"/>
                    <a:pt x="17" y="6"/>
                    <a:pt x="17" y="6"/>
                  </a:cubicBezTo>
                  <a:cubicBezTo>
                    <a:pt x="18" y="7"/>
                    <a:pt x="18" y="7"/>
                    <a:pt x="18" y="7"/>
                  </a:cubicBezTo>
                  <a:cubicBezTo>
                    <a:pt x="18" y="8"/>
                    <a:pt x="18" y="8"/>
                    <a:pt x="18" y="8"/>
                  </a:cubicBezTo>
                  <a:cubicBezTo>
                    <a:pt x="18" y="9"/>
                    <a:pt x="17" y="10"/>
                    <a:pt x="17" y="11"/>
                  </a:cubicBezTo>
                  <a:cubicBezTo>
                    <a:pt x="16" y="13"/>
                    <a:pt x="15" y="14"/>
                    <a:pt x="15" y="14"/>
                  </a:cubicBezTo>
                  <a:cubicBezTo>
                    <a:pt x="15" y="15"/>
                    <a:pt x="15" y="16"/>
                    <a:pt x="15" y="17"/>
                  </a:cubicBezTo>
                  <a:cubicBezTo>
                    <a:pt x="15" y="19"/>
                    <a:pt x="15" y="19"/>
                    <a:pt x="16" y="19"/>
                  </a:cubicBezTo>
                  <a:cubicBezTo>
                    <a:pt x="17" y="19"/>
                    <a:pt x="19" y="18"/>
                    <a:pt x="22" y="15"/>
                  </a:cubicBezTo>
                  <a:cubicBezTo>
                    <a:pt x="22" y="17"/>
                    <a:pt x="22" y="17"/>
                    <a:pt x="22" y="17"/>
                  </a:cubicBezTo>
                  <a:cubicBezTo>
                    <a:pt x="17" y="23"/>
                    <a:pt x="14" y="26"/>
                    <a:pt x="13" y="26"/>
                  </a:cubicBezTo>
                  <a:cubicBezTo>
                    <a:pt x="12" y="26"/>
                    <a:pt x="12" y="26"/>
                    <a:pt x="11" y="26"/>
                  </a:cubicBezTo>
                  <a:cubicBezTo>
                    <a:pt x="11" y="25"/>
                    <a:pt x="11" y="24"/>
                    <a:pt x="11" y="23"/>
                  </a:cubicBezTo>
                  <a:cubicBezTo>
                    <a:pt x="11" y="21"/>
                    <a:pt x="11" y="19"/>
                    <a:pt x="12" y="16"/>
                  </a:cubicBezTo>
                  <a:cubicBezTo>
                    <a:pt x="10" y="19"/>
                    <a:pt x="8" y="22"/>
                    <a:pt x="7" y="23"/>
                  </a:cubicBezTo>
                  <a:cubicBezTo>
                    <a:pt x="6" y="25"/>
                    <a:pt x="5" y="25"/>
                    <a:pt x="4" y="25"/>
                  </a:cubicBezTo>
                  <a:cubicBezTo>
                    <a:pt x="4" y="25"/>
                    <a:pt x="3" y="25"/>
                    <a:pt x="3" y="24"/>
                  </a:cubicBezTo>
                  <a:cubicBezTo>
                    <a:pt x="2" y="23"/>
                    <a:pt x="2" y="22"/>
                    <a:pt x="1" y="21"/>
                  </a:cubicBezTo>
                  <a:cubicBezTo>
                    <a:pt x="1" y="20"/>
                    <a:pt x="0" y="18"/>
                    <a:pt x="0" y="17"/>
                  </a:cubicBezTo>
                  <a:cubicBezTo>
                    <a:pt x="0" y="16"/>
                    <a:pt x="1" y="15"/>
                    <a:pt x="1" y="14"/>
                  </a:cubicBezTo>
                  <a:cubicBezTo>
                    <a:pt x="1" y="13"/>
                    <a:pt x="1" y="13"/>
                    <a:pt x="2" y="12"/>
                  </a:cubicBezTo>
                  <a:cubicBezTo>
                    <a:pt x="2" y="11"/>
                    <a:pt x="3" y="10"/>
                    <a:pt x="4" y="9"/>
                  </a:cubicBezTo>
                  <a:close/>
                  <a:moveTo>
                    <a:pt x="16" y="6"/>
                  </a:moveTo>
                  <a:cubicBezTo>
                    <a:pt x="11" y="8"/>
                    <a:pt x="8" y="10"/>
                    <a:pt x="6" y="12"/>
                  </a:cubicBezTo>
                  <a:cubicBezTo>
                    <a:pt x="4" y="14"/>
                    <a:pt x="4" y="16"/>
                    <a:pt x="4" y="18"/>
                  </a:cubicBezTo>
                  <a:cubicBezTo>
                    <a:pt x="4" y="19"/>
                    <a:pt x="4" y="19"/>
                    <a:pt x="4" y="20"/>
                  </a:cubicBezTo>
                  <a:cubicBezTo>
                    <a:pt x="4" y="20"/>
                    <a:pt x="4" y="20"/>
                    <a:pt x="5" y="20"/>
                  </a:cubicBezTo>
                  <a:cubicBezTo>
                    <a:pt x="5" y="20"/>
                    <a:pt x="5" y="20"/>
                    <a:pt x="6" y="20"/>
                  </a:cubicBezTo>
                  <a:cubicBezTo>
                    <a:pt x="7" y="18"/>
                    <a:pt x="9" y="17"/>
                    <a:pt x="10" y="14"/>
                  </a:cubicBezTo>
                  <a:cubicBezTo>
                    <a:pt x="12" y="12"/>
                    <a:pt x="14" y="9"/>
                    <a:pt x="16"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出自【趣你的PPT】(微信:qunideppt)：最优质的PPT资源库"/>
            <p:cNvSpPr/>
            <p:nvPr/>
          </p:nvSpPr>
          <p:spPr bwMode="auto">
            <a:xfrm>
              <a:off x="3774123" y="4470241"/>
              <a:ext cx="63500" cy="87313"/>
            </a:xfrm>
            <a:custGeom>
              <a:avLst/>
              <a:gdLst>
                <a:gd name="T0" fmla="*/ 4 w 17"/>
                <a:gd name="T1" fmla="*/ 12 h 23"/>
                <a:gd name="T2" fmla="*/ 3 w 17"/>
                <a:gd name="T3" fmla="*/ 15 h 23"/>
                <a:gd name="T4" fmla="*/ 3 w 17"/>
                <a:gd name="T5" fmla="*/ 16 h 23"/>
                <a:gd name="T6" fmla="*/ 4 w 17"/>
                <a:gd name="T7" fmla="*/ 18 h 23"/>
                <a:gd name="T8" fmla="*/ 10 w 17"/>
                <a:gd name="T9" fmla="*/ 12 h 23"/>
                <a:gd name="T10" fmla="*/ 11 w 17"/>
                <a:gd name="T11" fmla="*/ 7 h 23"/>
                <a:gd name="T12" fmla="*/ 13 w 17"/>
                <a:gd name="T13" fmla="*/ 2 h 23"/>
                <a:gd name="T14" fmla="*/ 15 w 17"/>
                <a:gd name="T15" fmla="*/ 0 h 23"/>
                <a:gd name="T16" fmla="*/ 17 w 17"/>
                <a:gd name="T17" fmla="*/ 2 h 23"/>
                <a:gd name="T18" fmla="*/ 16 w 17"/>
                <a:gd name="T19" fmla="*/ 5 h 23"/>
                <a:gd name="T20" fmla="*/ 15 w 17"/>
                <a:gd name="T21" fmla="*/ 9 h 23"/>
                <a:gd name="T22" fmla="*/ 13 w 17"/>
                <a:gd name="T23" fmla="*/ 13 h 23"/>
                <a:gd name="T24" fmla="*/ 14 w 17"/>
                <a:gd name="T25" fmla="*/ 14 h 23"/>
                <a:gd name="T26" fmla="*/ 15 w 17"/>
                <a:gd name="T27" fmla="*/ 14 h 23"/>
                <a:gd name="T28" fmla="*/ 17 w 17"/>
                <a:gd name="T29" fmla="*/ 12 h 23"/>
                <a:gd name="T30" fmla="*/ 17 w 17"/>
                <a:gd name="T31" fmla="*/ 14 h 23"/>
                <a:gd name="T32" fmla="*/ 15 w 17"/>
                <a:gd name="T33" fmla="*/ 16 h 23"/>
                <a:gd name="T34" fmla="*/ 13 w 17"/>
                <a:gd name="T35" fmla="*/ 17 h 23"/>
                <a:gd name="T36" fmla="*/ 11 w 17"/>
                <a:gd name="T37" fmla="*/ 16 h 23"/>
                <a:gd name="T38" fmla="*/ 7 w 17"/>
                <a:gd name="T39" fmla="*/ 21 h 23"/>
                <a:gd name="T40" fmla="*/ 4 w 17"/>
                <a:gd name="T41" fmla="*/ 23 h 23"/>
                <a:gd name="T42" fmla="*/ 1 w 17"/>
                <a:gd name="T43" fmla="*/ 20 h 23"/>
                <a:gd name="T44" fmla="*/ 0 w 17"/>
                <a:gd name="T45" fmla="*/ 14 h 23"/>
                <a:gd name="T46" fmla="*/ 4 w 17"/>
                <a:gd name="T47" fmla="*/ 4 h 23"/>
                <a:gd name="T48" fmla="*/ 6 w 17"/>
                <a:gd name="T49" fmla="*/ 1 h 23"/>
                <a:gd name="T50" fmla="*/ 7 w 17"/>
                <a:gd name="T51" fmla="*/ 1 h 23"/>
                <a:gd name="T52" fmla="*/ 9 w 17"/>
                <a:gd name="T53" fmla="*/ 1 h 23"/>
                <a:gd name="T54" fmla="*/ 9 w 17"/>
                <a:gd name="T55" fmla="*/ 2 h 23"/>
                <a:gd name="T56" fmla="*/ 8 w 17"/>
                <a:gd name="T57" fmla="*/ 7 h 23"/>
                <a:gd name="T58" fmla="*/ 4 w 17"/>
                <a:gd name="T59"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 h="23">
                  <a:moveTo>
                    <a:pt x="4" y="12"/>
                  </a:moveTo>
                  <a:cubicBezTo>
                    <a:pt x="3" y="15"/>
                    <a:pt x="3" y="15"/>
                    <a:pt x="3" y="15"/>
                  </a:cubicBezTo>
                  <a:cubicBezTo>
                    <a:pt x="3" y="15"/>
                    <a:pt x="3" y="16"/>
                    <a:pt x="3" y="16"/>
                  </a:cubicBezTo>
                  <a:cubicBezTo>
                    <a:pt x="3" y="17"/>
                    <a:pt x="4" y="18"/>
                    <a:pt x="4" y="18"/>
                  </a:cubicBezTo>
                  <a:cubicBezTo>
                    <a:pt x="5" y="18"/>
                    <a:pt x="7" y="16"/>
                    <a:pt x="10" y="12"/>
                  </a:cubicBezTo>
                  <a:cubicBezTo>
                    <a:pt x="10" y="11"/>
                    <a:pt x="10" y="9"/>
                    <a:pt x="11" y="7"/>
                  </a:cubicBezTo>
                  <a:cubicBezTo>
                    <a:pt x="12" y="5"/>
                    <a:pt x="12" y="4"/>
                    <a:pt x="13" y="2"/>
                  </a:cubicBezTo>
                  <a:cubicBezTo>
                    <a:pt x="14" y="1"/>
                    <a:pt x="15" y="0"/>
                    <a:pt x="15" y="0"/>
                  </a:cubicBezTo>
                  <a:cubicBezTo>
                    <a:pt x="16" y="0"/>
                    <a:pt x="17" y="1"/>
                    <a:pt x="17" y="2"/>
                  </a:cubicBezTo>
                  <a:cubicBezTo>
                    <a:pt x="17" y="3"/>
                    <a:pt x="16" y="4"/>
                    <a:pt x="16" y="5"/>
                  </a:cubicBezTo>
                  <a:cubicBezTo>
                    <a:pt x="16" y="6"/>
                    <a:pt x="15" y="7"/>
                    <a:pt x="15" y="9"/>
                  </a:cubicBezTo>
                  <a:cubicBezTo>
                    <a:pt x="14" y="10"/>
                    <a:pt x="14" y="11"/>
                    <a:pt x="13" y="13"/>
                  </a:cubicBezTo>
                  <a:cubicBezTo>
                    <a:pt x="13" y="14"/>
                    <a:pt x="14" y="14"/>
                    <a:pt x="14" y="14"/>
                  </a:cubicBezTo>
                  <a:cubicBezTo>
                    <a:pt x="15" y="14"/>
                    <a:pt x="15" y="14"/>
                    <a:pt x="15" y="14"/>
                  </a:cubicBezTo>
                  <a:cubicBezTo>
                    <a:pt x="16" y="13"/>
                    <a:pt x="16" y="13"/>
                    <a:pt x="17" y="12"/>
                  </a:cubicBezTo>
                  <a:cubicBezTo>
                    <a:pt x="17" y="14"/>
                    <a:pt x="17" y="14"/>
                    <a:pt x="17" y="14"/>
                  </a:cubicBezTo>
                  <a:cubicBezTo>
                    <a:pt x="16" y="15"/>
                    <a:pt x="15" y="16"/>
                    <a:pt x="15" y="16"/>
                  </a:cubicBezTo>
                  <a:cubicBezTo>
                    <a:pt x="14" y="17"/>
                    <a:pt x="14" y="17"/>
                    <a:pt x="13" y="17"/>
                  </a:cubicBezTo>
                  <a:cubicBezTo>
                    <a:pt x="12" y="17"/>
                    <a:pt x="12" y="16"/>
                    <a:pt x="11" y="16"/>
                  </a:cubicBezTo>
                  <a:cubicBezTo>
                    <a:pt x="9" y="18"/>
                    <a:pt x="8" y="20"/>
                    <a:pt x="7" y="21"/>
                  </a:cubicBezTo>
                  <a:cubicBezTo>
                    <a:pt x="6" y="22"/>
                    <a:pt x="5" y="23"/>
                    <a:pt x="4" y="23"/>
                  </a:cubicBezTo>
                  <a:cubicBezTo>
                    <a:pt x="3" y="23"/>
                    <a:pt x="2" y="22"/>
                    <a:pt x="1" y="20"/>
                  </a:cubicBezTo>
                  <a:cubicBezTo>
                    <a:pt x="0" y="18"/>
                    <a:pt x="0" y="16"/>
                    <a:pt x="0" y="14"/>
                  </a:cubicBezTo>
                  <a:cubicBezTo>
                    <a:pt x="0" y="11"/>
                    <a:pt x="1" y="8"/>
                    <a:pt x="4" y="4"/>
                  </a:cubicBezTo>
                  <a:cubicBezTo>
                    <a:pt x="5" y="2"/>
                    <a:pt x="5" y="2"/>
                    <a:pt x="6" y="1"/>
                  </a:cubicBezTo>
                  <a:cubicBezTo>
                    <a:pt x="6" y="1"/>
                    <a:pt x="7" y="1"/>
                    <a:pt x="7" y="1"/>
                  </a:cubicBezTo>
                  <a:cubicBezTo>
                    <a:pt x="8" y="1"/>
                    <a:pt x="8" y="1"/>
                    <a:pt x="9" y="1"/>
                  </a:cubicBezTo>
                  <a:cubicBezTo>
                    <a:pt x="9" y="1"/>
                    <a:pt x="9" y="1"/>
                    <a:pt x="9" y="2"/>
                  </a:cubicBezTo>
                  <a:cubicBezTo>
                    <a:pt x="9" y="3"/>
                    <a:pt x="9" y="4"/>
                    <a:pt x="8" y="7"/>
                  </a:cubicBezTo>
                  <a:cubicBezTo>
                    <a:pt x="6" y="9"/>
                    <a:pt x="5" y="11"/>
                    <a:pt x="4" y="12"/>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出自【趣你的PPT】(微信:qunideppt)：最优质的PPT资源库"/>
            <p:cNvSpPr>
              <a:spLocks noEditPoints="1"/>
            </p:cNvSpPr>
            <p:nvPr/>
          </p:nvSpPr>
          <p:spPr bwMode="auto">
            <a:xfrm>
              <a:off x="3837623" y="4462304"/>
              <a:ext cx="57150" cy="95250"/>
            </a:xfrm>
            <a:custGeom>
              <a:avLst/>
              <a:gdLst>
                <a:gd name="T0" fmla="*/ 4 w 15"/>
                <a:gd name="T1" fmla="*/ 15 h 25"/>
                <a:gd name="T2" fmla="*/ 4 w 15"/>
                <a:gd name="T3" fmla="*/ 16 h 25"/>
                <a:gd name="T4" fmla="*/ 5 w 15"/>
                <a:gd name="T5" fmla="*/ 19 h 25"/>
                <a:gd name="T6" fmla="*/ 7 w 15"/>
                <a:gd name="T7" fmla="*/ 20 h 25"/>
                <a:gd name="T8" fmla="*/ 9 w 15"/>
                <a:gd name="T9" fmla="*/ 19 h 25"/>
                <a:gd name="T10" fmla="*/ 12 w 15"/>
                <a:gd name="T11" fmla="*/ 17 h 25"/>
                <a:gd name="T12" fmla="*/ 15 w 15"/>
                <a:gd name="T13" fmla="*/ 14 h 25"/>
                <a:gd name="T14" fmla="*/ 15 w 15"/>
                <a:gd name="T15" fmla="*/ 16 h 25"/>
                <a:gd name="T16" fmla="*/ 10 w 15"/>
                <a:gd name="T17" fmla="*/ 23 h 25"/>
                <a:gd name="T18" fmla="*/ 5 w 15"/>
                <a:gd name="T19" fmla="*/ 25 h 25"/>
                <a:gd name="T20" fmla="*/ 1 w 15"/>
                <a:gd name="T21" fmla="*/ 23 h 25"/>
                <a:gd name="T22" fmla="*/ 0 w 15"/>
                <a:gd name="T23" fmla="*/ 17 h 25"/>
                <a:gd name="T24" fmla="*/ 1 w 15"/>
                <a:gd name="T25" fmla="*/ 11 h 25"/>
                <a:gd name="T26" fmla="*/ 5 w 15"/>
                <a:gd name="T27" fmla="*/ 5 h 25"/>
                <a:gd name="T28" fmla="*/ 9 w 15"/>
                <a:gd name="T29" fmla="*/ 1 h 25"/>
                <a:gd name="T30" fmla="*/ 12 w 15"/>
                <a:gd name="T31" fmla="*/ 0 h 25"/>
                <a:gd name="T32" fmla="*/ 14 w 15"/>
                <a:gd name="T33" fmla="*/ 1 h 25"/>
                <a:gd name="T34" fmla="*/ 15 w 15"/>
                <a:gd name="T35" fmla="*/ 3 h 25"/>
                <a:gd name="T36" fmla="*/ 13 w 15"/>
                <a:gd name="T37" fmla="*/ 7 h 25"/>
                <a:gd name="T38" fmla="*/ 10 w 15"/>
                <a:gd name="T39" fmla="*/ 11 h 25"/>
                <a:gd name="T40" fmla="*/ 4 w 15"/>
                <a:gd name="T41" fmla="*/ 15 h 25"/>
                <a:gd name="T42" fmla="*/ 4 w 15"/>
                <a:gd name="T43" fmla="*/ 13 h 25"/>
                <a:gd name="T44" fmla="*/ 8 w 15"/>
                <a:gd name="T45" fmla="*/ 10 h 25"/>
                <a:gd name="T46" fmla="*/ 10 w 15"/>
                <a:gd name="T47" fmla="*/ 7 h 25"/>
                <a:gd name="T48" fmla="*/ 11 w 15"/>
                <a:gd name="T49" fmla="*/ 5 h 25"/>
                <a:gd name="T50" fmla="*/ 11 w 15"/>
                <a:gd name="T51" fmla="*/ 4 h 25"/>
                <a:gd name="T52" fmla="*/ 9 w 15"/>
                <a:gd name="T53" fmla="*/ 5 h 25"/>
                <a:gd name="T54" fmla="*/ 7 w 15"/>
                <a:gd name="T55" fmla="*/ 7 h 25"/>
                <a:gd name="T56" fmla="*/ 5 w 15"/>
                <a:gd name="T57" fmla="*/ 9 h 25"/>
                <a:gd name="T58" fmla="*/ 4 w 15"/>
                <a:gd name="T59"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 h="25">
                  <a:moveTo>
                    <a:pt x="4" y="15"/>
                  </a:moveTo>
                  <a:cubicBezTo>
                    <a:pt x="4" y="16"/>
                    <a:pt x="4" y="16"/>
                    <a:pt x="4" y="16"/>
                  </a:cubicBezTo>
                  <a:cubicBezTo>
                    <a:pt x="4" y="17"/>
                    <a:pt x="4" y="18"/>
                    <a:pt x="5" y="19"/>
                  </a:cubicBezTo>
                  <a:cubicBezTo>
                    <a:pt x="5" y="20"/>
                    <a:pt x="6" y="20"/>
                    <a:pt x="7" y="20"/>
                  </a:cubicBezTo>
                  <a:cubicBezTo>
                    <a:pt x="7" y="20"/>
                    <a:pt x="8" y="20"/>
                    <a:pt x="9" y="19"/>
                  </a:cubicBezTo>
                  <a:cubicBezTo>
                    <a:pt x="10" y="19"/>
                    <a:pt x="11" y="18"/>
                    <a:pt x="12" y="17"/>
                  </a:cubicBezTo>
                  <a:cubicBezTo>
                    <a:pt x="13" y="17"/>
                    <a:pt x="14" y="15"/>
                    <a:pt x="15" y="14"/>
                  </a:cubicBezTo>
                  <a:cubicBezTo>
                    <a:pt x="15" y="16"/>
                    <a:pt x="15" y="16"/>
                    <a:pt x="15" y="16"/>
                  </a:cubicBezTo>
                  <a:cubicBezTo>
                    <a:pt x="13" y="19"/>
                    <a:pt x="11" y="21"/>
                    <a:pt x="10" y="23"/>
                  </a:cubicBezTo>
                  <a:cubicBezTo>
                    <a:pt x="8" y="25"/>
                    <a:pt x="6" y="25"/>
                    <a:pt x="5" y="25"/>
                  </a:cubicBezTo>
                  <a:cubicBezTo>
                    <a:pt x="3" y="25"/>
                    <a:pt x="2" y="25"/>
                    <a:pt x="1" y="23"/>
                  </a:cubicBezTo>
                  <a:cubicBezTo>
                    <a:pt x="0" y="22"/>
                    <a:pt x="0" y="19"/>
                    <a:pt x="0" y="17"/>
                  </a:cubicBezTo>
                  <a:cubicBezTo>
                    <a:pt x="0" y="15"/>
                    <a:pt x="0" y="12"/>
                    <a:pt x="1" y="11"/>
                  </a:cubicBezTo>
                  <a:cubicBezTo>
                    <a:pt x="2" y="9"/>
                    <a:pt x="3" y="7"/>
                    <a:pt x="5" y="5"/>
                  </a:cubicBezTo>
                  <a:cubicBezTo>
                    <a:pt x="6" y="3"/>
                    <a:pt x="8" y="2"/>
                    <a:pt x="9" y="1"/>
                  </a:cubicBezTo>
                  <a:cubicBezTo>
                    <a:pt x="10" y="1"/>
                    <a:pt x="11" y="0"/>
                    <a:pt x="12" y="0"/>
                  </a:cubicBezTo>
                  <a:cubicBezTo>
                    <a:pt x="13" y="0"/>
                    <a:pt x="14" y="0"/>
                    <a:pt x="14" y="1"/>
                  </a:cubicBezTo>
                  <a:cubicBezTo>
                    <a:pt x="14" y="1"/>
                    <a:pt x="15" y="2"/>
                    <a:pt x="15" y="3"/>
                  </a:cubicBezTo>
                  <a:cubicBezTo>
                    <a:pt x="15" y="4"/>
                    <a:pt x="14" y="6"/>
                    <a:pt x="13" y="7"/>
                  </a:cubicBezTo>
                  <a:cubicBezTo>
                    <a:pt x="13" y="9"/>
                    <a:pt x="12" y="10"/>
                    <a:pt x="10" y="11"/>
                  </a:cubicBezTo>
                  <a:cubicBezTo>
                    <a:pt x="8" y="13"/>
                    <a:pt x="6" y="14"/>
                    <a:pt x="4" y="15"/>
                  </a:cubicBezTo>
                  <a:close/>
                  <a:moveTo>
                    <a:pt x="4" y="13"/>
                  </a:moveTo>
                  <a:cubicBezTo>
                    <a:pt x="6" y="12"/>
                    <a:pt x="7" y="11"/>
                    <a:pt x="8" y="10"/>
                  </a:cubicBezTo>
                  <a:cubicBezTo>
                    <a:pt x="9" y="9"/>
                    <a:pt x="10" y="8"/>
                    <a:pt x="10" y="7"/>
                  </a:cubicBezTo>
                  <a:cubicBezTo>
                    <a:pt x="11" y="6"/>
                    <a:pt x="11" y="5"/>
                    <a:pt x="11" y="5"/>
                  </a:cubicBezTo>
                  <a:cubicBezTo>
                    <a:pt x="11" y="4"/>
                    <a:pt x="11" y="4"/>
                    <a:pt x="11" y="4"/>
                  </a:cubicBezTo>
                  <a:cubicBezTo>
                    <a:pt x="10" y="4"/>
                    <a:pt x="10" y="4"/>
                    <a:pt x="9" y="5"/>
                  </a:cubicBezTo>
                  <a:cubicBezTo>
                    <a:pt x="9" y="5"/>
                    <a:pt x="8" y="6"/>
                    <a:pt x="7" y="7"/>
                  </a:cubicBezTo>
                  <a:cubicBezTo>
                    <a:pt x="6" y="7"/>
                    <a:pt x="6" y="8"/>
                    <a:pt x="5" y="9"/>
                  </a:cubicBezTo>
                  <a:cubicBezTo>
                    <a:pt x="5" y="11"/>
                    <a:pt x="4" y="12"/>
                    <a:pt x="4" y="1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出自【趣你的PPT】(微信:qunideppt)：最优质的PPT资源库"/>
            <p:cNvSpPr>
              <a:spLocks noEditPoints="1"/>
            </p:cNvSpPr>
            <p:nvPr/>
          </p:nvSpPr>
          <p:spPr bwMode="auto">
            <a:xfrm>
              <a:off x="3894773" y="4406741"/>
              <a:ext cx="52388" cy="150813"/>
            </a:xfrm>
            <a:custGeom>
              <a:avLst/>
              <a:gdLst>
                <a:gd name="T0" fmla="*/ 12 w 14"/>
                <a:gd name="T1" fmla="*/ 29 h 40"/>
                <a:gd name="T2" fmla="*/ 12 w 14"/>
                <a:gd name="T3" fmla="*/ 31 h 40"/>
                <a:gd name="T4" fmla="*/ 3 w 14"/>
                <a:gd name="T5" fmla="*/ 40 h 40"/>
                <a:gd name="T6" fmla="*/ 1 w 14"/>
                <a:gd name="T7" fmla="*/ 38 h 40"/>
                <a:gd name="T8" fmla="*/ 0 w 14"/>
                <a:gd name="T9" fmla="*/ 31 h 40"/>
                <a:gd name="T10" fmla="*/ 1 w 14"/>
                <a:gd name="T11" fmla="*/ 23 h 40"/>
                <a:gd name="T12" fmla="*/ 4 w 14"/>
                <a:gd name="T13" fmla="*/ 14 h 40"/>
                <a:gd name="T14" fmla="*/ 8 w 14"/>
                <a:gd name="T15" fmla="*/ 5 h 40"/>
                <a:gd name="T16" fmla="*/ 12 w 14"/>
                <a:gd name="T17" fmla="*/ 0 h 40"/>
                <a:gd name="T18" fmla="*/ 13 w 14"/>
                <a:gd name="T19" fmla="*/ 0 h 40"/>
                <a:gd name="T20" fmla="*/ 14 w 14"/>
                <a:gd name="T21" fmla="*/ 0 h 40"/>
                <a:gd name="T22" fmla="*/ 14 w 14"/>
                <a:gd name="T23" fmla="*/ 2 h 40"/>
                <a:gd name="T24" fmla="*/ 11 w 14"/>
                <a:gd name="T25" fmla="*/ 14 h 40"/>
                <a:gd name="T26" fmla="*/ 4 w 14"/>
                <a:gd name="T27" fmla="*/ 27 h 40"/>
                <a:gd name="T28" fmla="*/ 3 w 14"/>
                <a:gd name="T29" fmla="*/ 30 h 40"/>
                <a:gd name="T30" fmla="*/ 4 w 14"/>
                <a:gd name="T31" fmla="*/ 33 h 40"/>
                <a:gd name="T32" fmla="*/ 6 w 14"/>
                <a:gd name="T33" fmla="*/ 35 h 40"/>
                <a:gd name="T34" fmla="*/ 7 w 14"/>
                <a:gd name="T35" fmla="*/ 34 h 40"/>
                <a:gd name="T36" fmla="*/ 9 w 14"/>
                <a:gd name="T37" fmla="*/ 32 h 40"/>
                <a:gd name="T38" fmla="*/ 12 w 14"/>
                <a:gd name="T39" fmla="*/ 29 h 40"/>
                <a:gd name="T40" fmla="*/ 4 w 14"/>
                <a:gd name="T41" fmla="*/ 23 h 40"/>
                <a:gd name="T42" fmla="*/ 7 w 14"/>
                <a:gd name="T43" fmla="*/ 19 h 40"/>
                <a:gd name="T44" fmla="*/ 9 w 14"/>
                <a:gd name="T45" fmla="*/ 14 h 40"/>
                <a:gd name="T46" fmla="*/ 11 w 14"/>
                <a:gd name="T47" fmla="*/ 10 h 40"/>
                <a:gd name="T48" fmla="*/ 11 w 14"/>
                <a:gd name="T49" fmla="*/ 7 h 40"/>
                <a:gd name="T50" fmla="*/ 11 w 14"/>
                <a:gd name="T51" fmla="*/ 6 h 40"/>
                <a:gd name="T52" fmla="*/ 10 w 14"/>
                <a:gd name="T53" fmla="*/ 7 h 40"/>
                <a:gd name="T54" fmla="*/ 7 w 14"/>
                <a:gd name="T55" fmla="*/ 13 h 40"/>
                <a:gd name="T56" fmla="*/ 4 w 14"/>
                <a:gd name="T5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40">
                  <a:moveTo>
                    <a:pt x="12" y="29"/>
                  </a:moveTo>
                  <a:cubicBezTo>
                    <a:pt x="12" y="31"/>
                    <a:pt x="12" y="31"/>
                    <a:pt x="12" y="31"/>
                  </a:cubicBezTo>
                  <a:cubicBezTo>
                    <a:pt x="8" y="37"/>
                    <a:pt x="6" y="40"/>
                    <a:pt x="3" y="40"/>
                  </a:cubicBezTo>
                  <a:cubicBezTo>
                    <a:pt x="2" y="40"/>
                    <a:pt x="1" y="39"/>
                    <a:pt x="1" y="38"/>
                  </a:cubicBezTo>
                  <a:cubicBezTo>
                    <a:pt x="0" y="36"/>
                    <a:pt x="0" y="34"/>
                    <a:pt x="0" y="31"/>
                  </a:cubicBezTo>
                  <a:cubicBezTo>
                    <a:pt x="0" y="29"/>
                    <a:pt x="0" y="26"/>
                    <a:pt x="1" y="23"/>
                  </a:cubicBezTo>
                  <a:cubicBezTo>
                    <a:pt x="2" y="20"/>
                    <a:pt x="3" y="17"/>
                    <a:pt x="4" y="14"/>
                  </a:cubicBezTo>
                  <a:cubicBezTo>
                    <a:pt x="5" y="10"/>
                    <a:pt x="7" y="8"/>
                    <a:pt x="8" y="5"/>
                  </a:cubicBezTo>
                  <a:cubicBezTo>
                    <a:pt x="10" y="3"/>
                    <a:pt x="11" y="1"/>
                    <a:pt x="12" y="0"/>
                  </a:cubicBezTo>
                  <a:cubicBezTo>
                    <a:pt x="13" y="0"/>
                    <a:pt x="13" y="0"/>
                    <a:pt x="13" y="0"/>
                  </a:cubicBezTo>
                  <a:cubicBezTo>
                    <a:pt x="14" y="0"/>
                    <a:pt x="14" y="0"/>
                    <a:pt x="14" y="0"/>
                  </a:cubicBezTo>
                  <a:cubicBezTo>
                    <a:pt x="14" y="1"/>
                    <a:pt x="14" y="1"/>
                    <a:pt x="14" y="2"/>
                  </a:cubicBezTo>
                  <a:cubicBezTo>
                    <a:pt x="14" y="5"/>
                    <a:pt x="13" y="9"/>
                    <a:pt x="11" y="14"/>
                  </a:cubicBezTo>
                  <a:cubicBezTo>
                    <a:pt x="9" y="18"/>
                    <a:pt x="7" y="23"/>
                    <a:pt x="4" y="27"/>
                  </a:cubicBezTo>
                  <a:cubicBezTo>
                    <a:pt x="3" y="28"/>
                    <a:pt x="3" y="29"/>
                    <a:pt x="3" y="30"/>
                  </a:cubicBezTo>
                  <a:cubicBezTo>
                    <a:pt x="3" y="31"/>
                    <a:pt x="3" y="33"/>
                    <a:pt x="4" y="33"/>
                  </a:cubicBezTo>
                  <a:cubicBezTo>
                    <a:pt x="4" y="34"/>
                    <a:pt x="5" y="35"/>
                    <a:pt x="6" y="35"/>
                  </a:cubicBezTo>
                  <a:cubicBezTo>
                    <a:pt x="6" y="35"/>
                    <a:pt x="7" y="35"/>
                    <a:pt x="7" y="34"/>
                  </a:cubicBezTo>
                  <a:cubicBezTo>
                    <a:pt x="8" y="34"/>
                    <a:pt x="8" y="33"/>
                    <a:pt x="9" y="32"/>
                  </a:cubicBezTo>
                  <a:cubicBezTo>
                    <a:pt x="9" y="32"/>
                    <a:pt x="10" y="31"/>
                    <a:pt x="12" y="29"/>
                  </a:cubicBezTo>
                  <a:close/>
                  <a:moveTo>
                    <a:pt x="4" y="23"/>
                  </a:moveTo>
                  <a:cubicBezTo>
                    <a:pt x="5" y="22"/>
                    <a:pt x="6" y="20"/>
                    <a:pt x="7" y="19"/>
                  </a:cubicBezTo>
                  <a:cubicBezTo>
                    <a:pt x="8" y="17"/>
                    <a:pt x="8" y="16"/>
                    <a:pt x="9" y="14"/>
                  </a:cubicBezTo>
                  <a:cubicBezTo>
                    <a:pt x="10" y="13"/>
                    <a:pt x="10" y="11"/>
                    <a:pt x="11" y="10"/>
                  </a:cubicBezTo>
                  <a:cubicBezTo>
                    <a:pt x="11" y="9"/>
                    <a:pt x="11" y="8"/>
                    <a:pt x="11" y="7"/>
                  </a:cubicBezTo>
                  <a:cubicBezTo>
                    <a:pt x="11" y="6"/>
                    <a:pt x="11" y="6"/>
                    <a:pt x="11" y="6"/>
                  </a:cubicBezTo>
                  <a:cubicBezTo>
                    <a:pt x="11" y="6"/>
                    <a:pt x="11" y="6"/>
                    <a:pt x="10" y="7"/>
                  </a:cubicBezTo>
                  <a:cubicBezTo>
                    <a:pt x="9" y="8"/>
                    <a:pt x="8" y="10"/>
                    <a:pt x="7" y="13"/>
                  </a:cubicBezTo>
                  <a:cubicBezTo>
                    <a:pt x="6" y="16"/>
                    <a:pt x="5" y="19"/>
                    <a:pt x="4" y="2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出自【趣你的PPT】(微信:qunideppt)：最优质的PPT资源库"/>
            <p:cNvSpPr/>
            <p:nvPr/>
          </p:nvSpPr>
          <p:spPr bwMode="auto">
            <a:xfrm>
              <a:off x="3991610" y="4428966"/>
              <a:ext cx="60325" cy="131763"/>
            </a:xfrm>
            <a:custGeom>
              <a:avLst/>
              <a:gdLst>
                <a:gd name="T0" fmla="*/ 9 w 16"/>
                <a:gd name="T1" fmla="*/ 6 h 35"/>
                <a:gd name="T2" fmla="*/ 10 w 16"/>
                <a:gd name="T3" fmla="*/ 6 h 35"/>
                <a:gd name="T4" fmla="*/ 12 w 16"/>
                <a:gd name="T5" fmla="*/ 1 h 35"/>
                <a:gd name="T6" fmla="*/ 15 w 16"/>
                <a:gd name="T7" fmla="*/ 0 h 35"/>
                <a:gd name="T8" fmla="*/ 16 w 16"/>
                <a:gd name="T9" fmla="*/ 1 h 35"/>
                <a:gd name="T10" fmla="*/ 15 w 16"/>
                <a:gd name="T11" fmla="*/ 3 h 35"/>
                <a:gd name="T12" fmla="*/ 13 w 16"/>
                <a:gd name="T13" fmla="*/ 6 h 35"/>
                <a:gd name="T14" fmla="*/ 15 w 16"/>
                <a:gd name="T15" fmla="*/ 6 h 35"/>
                <a:gd name="T16" fmla="*/ 16 w 16"/>
                <a:gd name="T17" fmla="*/ 6 h 35"/>
                <a:gd name="T18" fmla="*/ 12 w 16"/>
                <a:gd name="T19" fmla="*/ 14 h 35"/>
                <a:gd name="T20" fmla="*/ 11 w 16"/>
                <a:gd name="T21" fmla="*/ 14 h 35"/>
                <a:gd name="T22" fmla="*/ 10 w 16"/>
                <a:gd name="T23" fmla="*/ 13 h 35"/>
                <a:gd name="T24" fmla="*/ 9 w 16"/>
                <a:gd name="T25" fmla="*/ 13 h 35"/>
                <a:gd name="T26" fmla="*/ 7 w 16"/>
                <a:gd name="T27" fmla="*/ 18 h 35"/>
                <a:gd name="T28" fmla="*/ 5 w 16"/>
                <a:gd name="T29" fmla="*/ 23 h 35"/>
                <a:gd name="T30" fmla="*/ 5 w 16"/>
                <a:gd name="T31" fmla="*/ 26 h 35"/>
                <a:gd name="T32" fmla="*/ 6 w 16"/>
                <a:gd name="T33" fmla="*/ 28 h 35"/>
                <a:gd name="T34" fmla="*/ 9 w 16"/>
                <a:gd name="T35" fmla="*/ 27 h 35"/>
                <a:gd name="T36" fmla="*/ 13 w 16"/>
                <a:gd name="T37" fmla="*/ 23 h 35"/>
                <a:gd name="T38" fmla="*/ 13 w 16"/>
                <a:gd name="T39" fmla="*/ 25 h 35"/>
                <a:gd name="T40" fmla="*/ 3 w 16"/>
                <a:gd name="T41" fmla="*/ 35 h 35"/>
                <a:gd name="T42" fmla="*/ 1 w 16"/>
                <a:gd name="T43" fmla="*/ 34 h 35"/>
                <a:gd name="T44" fmla="*/ 0 w 16"/>
                <a:gd name="T45" fmla="*/ 31 h 35"/>
                <a:gd name="T46" fmla="*/ 1 w 16"/>
                <a:gd name="T47" fmla="*/ 28 h 35"/>
                <a:gd name="T48" fmla="*/ 2 w 16"/>
                <a:gd name="T49" fmla="*/ 23 h 35"/>
                <a:gd name="T50" fmla="*/ 1 w 16"/>
                <a:gd name="T51" fmla="*/ 24 h 35"/>
                <a:gd name="T52" fmla="*/ 1 w 16"/>
                <a:gd name="T53" fmla="*/ 24 h 35"/>
                <a:gd name="T54" fmla="*/ 0 w 16"/>
                <a:gd name="T55" fmla="*/ 25 h 35"/>
                <a:gd name="T56" fmla="*/ 0 w 16"/>
                <a:gd name="T57" fmla="*/ 26 h 35"/>
                <a:gd name="T58" fmla="*/ 0 w 16"/>
                <a:gd name="T59" fmla="*/ 23 h 35"/>
                <a:gd name="T60" fmla="*/ 6 w 16"/>
                <a:gd name="T61" fmla="*/ 13 h 35"/>
                <a:gd name="T62" fmla="*/ 5 w 16"/>
                <a:gd name="T63" fmla="*/ 13 h 35"/>
                <a:gd name="T64" fmla="*/ 5 w 16"/>
                <a:gd name="T65" fmla="*/ 13 h 35"/>
                <a:gd name="T66" fmla="*/ 2 w 16"/>
                <a:gd name="T67" fmla="*/ 13 h 35"/>
                <a:gd name="T68" fmla="*/ 2 w 16"/>
                <a:gd name="T69" fmla="*/ 14 h 35"/>
                <a:gd name="T70" fmla="*/ 1 w 16"/>
                <a:gd name="T71" fmla="*/ 14 h 35"/>
                <a:gd name="T72" fmla="*/ 1 w 16"/>
                <a:gd name="T73" fmla="*/ 13 h 35"/>
                <a:gd name="T74" fmla="*/ 2 w 16"/>
                <a:gd name="T75" fmla="*/ 10 h 35"/>
                <a:gd name="T76" fmla="*/ 4 w 16"/>
                <a:gd name="T77" fmla="*/ 7 h 35"/>
                <a:gd name="T78" fmla="*/ 6 w 16"/>
                <a:gd name="T79" fmla="*/ 6 h 35"/>
                <a:gd name="T80" fmla="*/ 9 w 16"/>
                <a:gd name="T81"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35">
                  <a:moveTo>
                    <a:pt x="9" y="6"/>
                  </a:moveTo>
                  <a:cubicBezTo>
                    <a:pt x="10" y="6"/>
                    <a:pt x="10" y="6"/>
                    <a:pt x="10" y="6"/>
                  </a:cubicBezTo>
                  <a:cubicBezTo>
                    <a:pt x="11" y="4"/>
                    <a:pt x="11" y="2"/>
                    <a:pt x="12" y="1"/>
                  </a:cubicBezTo>
                  <a:cubicBezTo>
                    <a:pt x="13" y="1"/>
                    <a:pt x="14" y="0"/>
                    <a:pt x="15" y="0"/>
                  </a:cubicBezTo>
                  <a:cubicBezTo>
                    <a:pt x="16" y="0"/>
                    <a:pt x="16" y="0"/>
                    <a:pt x="16" y="1"/>
                  </a:cubicBezTo>
                  <a:cubicBezTo>
                    <a:pt x="16" y="1"/>
                    <a:pt x="16" y="2"/>
                    <a:pt x="15" y="3"/>
                  </a:cubicBezTo>
                  <a:cubicBezTo>
                    <a:pt x="14" y="4"/>
                    <a:pt x="14" y="5"/>
                    <a:pt x="13" y="6"/>
                  </a:cubicBezTo>
                  <a:cubicBezTo>
                    <a:pt x="14" y="6"/>
                    <a:pt x="14" y="6"/>
                    <a:pt x="15" y="6"/>
                  </a:cubicBezTo>
                  <a:cubicBezTo>
                    <a:pt x="15" y="6"/>
                    <a:pt x="16" y="6"/>
                    <a:pt x="16" y="6"/>
                  </a:cubicBezTo>
                  <a:cubicBezTo>
                    <a:pt x="15" y="9"/>
                    <a:pt x="14" y="11"/>
                    <a:pt x="12" y="14"/>
                  </a:cubicBezTo>
                  <a:cubicBezTo>
                    <a:pt x="12" y="14"/>
                    <a:pt x="11" y="14"/>
                    <a:pt x="11" y="14"/>
                  </a:cubicBezTo>
                  <a:cubicBezTo>
                    <a:pt x="11" y="13"/>
                    <a:pt x="11" y="13"/>
                    <a:pt x="10" y="13"/>
                  </a:cubicBezTo>
                  <a:cubicBezTo>
                    <a:pt x="10" y="13"/>
                    <a:pt x="9" y="13"/>
                    <a:pt x="9" y="13"/>
                  </a:cubicBezTo>
                  <a:cubicBezTo>
                    <a:pt x="8" y="15"/>
                    <a:pt x="7" y="17"/>
                    <a:pt x="7" y="18"/>
                  </a:cubicBezTo>
                  <a:cubicBezTo>
                    <a:pt x="6" y="20"/>
                    <a:pt x="6" y="21"/>
                    <a:pt x="5" y="23"/>
                  </a:cubicBezTo>
                  <a:cubicBezTo>
                    <a:pt x="5" y="24"/>
                    <a:pt x="5" y="25"/>
                    <a:pt x="5" y="26"/>
                  </a:cubicBezTo>
                  <a:cubicBezTo>
                    <a:pt x="5" y="28"/>
                    <a:pt x="5" y="28"/>
                    <a:pt x="6" y="28"/>
                  </a:cubicBezTo>
                  <a:cubicBezTo>
                    <a:pt x="7" y="28"/>
                    <a:pt x="8" y="28"/>
                    <a:pt x="9" y="27"/>
                  </a:cubicBezTo>
                  <a:cubicBezTo>
                    <a:pt x="10" y="26"/>
                    <a:pt x="11" y="25"/>
                    <a:pt x="13" y="23"/>
                  </a:cubicBezTo>
                  <a:cubicBezTo>
                    <a:pt x="13" y="25"/>
                    <a:pt x="13" y="25"/>
                    <a:pt x="13" y="25"/>
                  </a:cubicBezTo>
                  <a:cubicBezTo>
                    <a:pt x="8" y="32"/>
                    <a:pt x="5" y="35"/>
                    <a:pt x="3" y="35"/>
                  </a:cubicBezTo>
                  <a:cubicBezTo>
                    <a:pt x="2" y="35"/>
                    <a:pt x="1" y="34"/>
                    <a:pt x="1" y="34"/>
                  </a:cubicBezTo>
                  <a:cubicBezTo>
                    <a:pt x="1" y="33"/>
                    <a:pt x="0" y="32"/>
                    <a:pt x="0" y="31"/>
                  </a:cubicBezTo>
                  <a:cubicBezTo>
                    <a:pt x="0" y="30"/>
                    <a:pt x="0" y="29"/>
                    <a:pt x="1" y="28"/>
                  </a:cubicBezTo>
                  <a:cubicBezTo>
                    <a:pt x="1" y="27"/>
                    <a:pt x="1" y="25"/>
                    <a:pt x="2" y="23"/>
                  </a:cubicBezTo>
                  <a:cubicBezTo>
                    <a:pt x="2" y="23"/>
                    <a:pt x="2" y="23"/>
                    <a:pt x="1" y="24"/>
                  </a:cubicBezTo>
                  <a:cubicBezTo>
                    <a:pt x="1" y="24"/>
                    <a:pt x="1" y="24"/>
                    <a:pt x="1" y="24"/>
                  </a:cubicBezTo>
                  <a:cubicBezTo>
                    <a:pt x="1" y="24"/>
                    <a:pt x="1" y="25"/>
                    <a:pt x="0" y="25"/>
                  </a:cubicBezTo>
                  <a:cubicBezTo>
                    <a:pt x="0" y="25"/>
                    <a:pt x="0" y="25"/>
                    <a:pt x="0" y="26"/>
                  </a:cubicBezTo>
                  <a:cubicBezTo>
                    <a:pt x="0" y="23"/>
                    <a:pt x="0" y="23"/>
                    <a:pt x="0" y="23"/>
                  </a:cubicBezTo>
                  <a:cubicBezTo>
                    <a:pt x="1" y="21"/>
                    <a:pt x="4" y="18"/>
                    <a:pt x="6" y="13"/>
                  </a:cubicBezTo>
                  <a:cubicBezTo>
                    <a:pt x="6" y="13"/>
                    <a:pt x="6" y="13"/>
                    <a:pt x="5" y="13"/>
                  </a:cubicBezTo>
                  <a:cubicBezTo>
                    <a:pt x="5" y="13"/>
                    <a:pt x="5" y="13"/>
                    <a:pt x="5" y="13"/>
                  </a:cubicBezTo>
                  <a:cubicBezTo>
                    <a:pt x="4" y="13"/>
                    <a:pt x="3" y="13"/>
                    <a:pt x="2" y="13"/>
                  </a:cubicBezTo>
                  <a:cubicBezTo>
                    <a:pt x="2" y="13"/>
                    <a:pt x="2" y="13"/>
                    <a:pt x="2" y="14"/>
                  </a:cubicBezTo>
                  <a:cubicBezTo>
                    <a:pt x="2" y="14"/>
                    <a:pt x="2" y="14"/>
                    <a:pt x="1" y="14"/>
                  </a:cubicBezTo>
                  <a:cubicBezTo>
                    <a:pt x="1" y="14"/>
                    <a:pt x="1" y="14"/>
                    <a:pt x="1" y="13"/>
                  </a:cubicBezTo>
                  <a:cubicBezTo>
                    <a:pt x="1" y="13"/>
                    <a:pt x="2" y="12"/>
                    <a:pt x="2" y="10"/>
                  </a:cubicBezTo>
                  <a:cubicBezTo>
                    <a:pt x="3" y="9"/>
                    <a:pt x="3" y="8"/>
                    <a:pt x="4" y="7"/>
                  </a:cubicBezTo>
                  <a:cubicBezTo>
                    <a:pt x="4" y="7"/>
                    <a:pt x="5" y="6"/>
                    <a:pt x="6" y="6"/>
                  </a:cubicBezTo>
                  <a:cubicBezTo>
                    <a:pt x="6" y="6"/>
                    <a:pt x="7" y="6"/>
                    <a:pt x="9"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出自【趣你的PPT】(微信:qunideppt)：最优质的PPT资源库"/>
            <p:cNvSpPr>
              <a:spLocks noEditPoints="1"/>
            </p:cNvSpPr>
            <p:nvPr/>
          </p:nvSpPr>
          <p:spPr bwMode="auto">
            <a:xfrm>
              <a:off x="4040823" y="4433729"/>
              <a:ext cx="49213" cy="123825"/>
            </a:xfrm>
            <a:custGeom>
              <a:avLst/>
              <a:gdLst>
                <a:gd name="T0" fmla="*/ 12 w 13"/>
                <a:gd name="T1" fmla="*/ 22 h 33"/>
                <a:gd name="T2" fmla="*/ 12 w 13"/>
                <a:gd name="T3" fmla="*/ 24 h 33"/>
                <a:gd name="T4" fmla="*/ 7 w 13"/>
                <a:gd name="T5" fmla="*/ 31 h 33"/>
                <a:gd name="T6" fmla="*/ 4 w 13"/>
                <a:gd name="T7" fmla="*/ 33 h 33"/>
                <a:gd name="T8" fmla="*/ 1 w 13"/>
                <a:gd name="T9" fmla="*/ 30 h 33"/>
                <a:gd name="T10" fmla="*/ 0 w 13"/>
                <a:gd name="T11" fmla="*/ 24 h 33"/>
                <a:gd name="T12" fmla="*/ 0 w 13"/>
                <a:gd name="T13" fmla="*/ 21 h 33"/>
                <a:gd name="T14" fmla="*/ 0 w 13"/>
                <a:gd name="T15" fmla="*/ 19 h 33"/>
                <a:gd name="T16" fmla="*/ 1 w 13"/>
                <a:gd name="T17" fmla="*/ 17 h 33"/>
                <a:gd name="T18" fmla="*/ 8 w 13"/>
                <a:gd name="T19" fmla="*/ 10 h 33"/>
                <a:gd name="T20" fmla="*/ 9 w 13"/>
                <a:gd name="T21" fmla="*/ 11 h 33"/>
                <a:gd name="T22" fmla="*/ 8 w 13"/>
                <a:gd name="T23" fmla="*/ 15 h 33"/>
                <a:gd name="T24" fmla="*/ 7 w 13"/>
                <a:gd name="T25" fmla="*/ 18 h 33"/>
                <a:gd name="T26" fmla="*/ 4 w 13"/>
                <a:gd name="T27" fmla="*/ 22 h 33"/>
                <a:gd name="T28" fmla="*/ 3 w 13"/>
                <a:gd name="T29" fmla="*/ 24 h 33"/>
                <a:gd name="T30" fmla="*/ 4 w 13"/>
                <a:gd name="T31" fmla="*/ 26 h 33"/>
                <a:gd name="T32" fmla="*/ 5 w 13"/>
                <a:gd name="T33" fmla="*/ 27 h 33"/>
                <a:gd name="T34" fmla="*/ 8 w 13"/>
                <a:gd name="T35" fmla="*/ 26 h 33"/>
                <a:gd name="T36" fmla="*/ 12 w 13"/>
                <a:gd name="T37" fmla="*/ 22 h 33"/>
                <a:gd name="T38" fmla="*/ 10 w 13"/>
                <a:gd name="T39" fmla="*/ 7 h 33"/>
                <a:gd name="T40" fmla="*/ 9 w 13"/>
                <a:gd name="T41" fmla="*/ 7 h 33"/>
                <a:gd name="T42" fmla="*/ 8 w 13"/>
                <a:gd name="T43" fmla="*/ 5 h 33"/>
                <a:gd name="T44" fmla="*/ 9 w 13"/>
                <a:gd name="T45" fmla="*/ 2 h 33"/>
                <a:gd name="T46" fmla="*/ 11 w 13"/>
                <a:gd name="T47" fmla="*/ 0 h 33"/>
                <a:gd name="T48" fmla="*/ 13 w 13"/>
                <a:gd name="T49" fmla="*/ 1 h 33"/>
                <a:gd name="T50" fmla="*/ 13 w 13"/>
                <a:gd name="T51" fmla="*/ 2 h 33"/>
                <a:gd name="T52" fmla="*/ 12 w 13"/>
                <a:gd name="T53" fmla="*/ 6 h 33"/>
                <a:gd name="T54" fmla="*/ 10 w 13"/>
                <a:gd name="T5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33">
                  <a:moveTo>
                    <a:pt x="12" y="22"/>
                  </a:moveTo>
                  <a:cubicBezTo>
                    <a:pt x="12" y="24"/>
                    <a:pt x="12" y="24"/>
                    <a:pt x="12" y="24"/>
                  </a:cubicBezTo>
                  <a:cubicBezTo>
                    <a:pt x="10" y="27"/>
                    <a:pt x="9" y="29"/>
                    <a:pt x="7" y="31"/>
                  </a:cubicBezTo>
                  <a:cubicBezTo>
                    <a:pt x="6" y="32"/>
                    <a:pt x="5" y="33"/>
                    <a:pt x="4" y="33"/>
                  </a:cubicBezTo>
                  <a:cubicBezTo>
                    <a:pt x="2" y="33"/>
                    <a:pt x="1" y="32"/>
                    <a:pt x="1" y="30"/>
                  </a:cubicBezTo>
                  <a:cubicBezTo>
                    <a:pt x="0" y="28"/>
                    <a:pt x="0" y="26"/>
                    <a:pt x="0" y="24"/>
                  </a:cubicBezTo>
                  <a:cubicBezTo>
                    <a:pt x="0" y="23"/>
                    <a:pt x="0" y="22"/>
                    <a:pt x="0" y="21"/>
                  </a:cubicBezTo>
                  <a:cubicBezTo>
                    <a:pt x="0" y="20"/>
                    <a:pt x="0" y="20"/>
                    <a:pt x="0" y="19"/>
                  </a:cubicBezTo>
                  <a:cubicBezTo>
                    <a:pt x="0" y="19"/>
                    <a:pt x="1" y="18"/>
                    <a:pt x="1" y="17"/>
                  </a:cubicBezTo>
                  <a:cubicBezTo>
                    <a:pt x="4" y="12"/>
                    <a:pt x="6" y="10"/>
                    <a:pt x="8" y="10"/>
                  </a:cubicBezTo>
                  <a:cubicBezTo>
                    <a:pt x="9" y="10"/>
                    <a:pt x="9" y="10"/>
                    <a:pt x="9" y="11"/>
                  </a:cubicBezTo>
                  <a:cubicBezTo>
                    <a:pt x="9" y="12"/>
                    <a:pt x="9" y="13"/>
                    <a:pt x="8" y="15"/>
                  </a:cubicBezTo>
                  <a:cubicBezTo>
                    <a:pt x="8" y="16"/>
                    <a:pt x="7" y="17"/>
                    <a:pt x="7" y="18"/>
                  </a:cubicBezTo>
                  <a:cubicBezTo>
                    <a:pt x="5" y="20"/>
                    <a:pt x="4" y="21"/>
                    <a:pt x="4" y="22"/>
                  </a:cubicBezTo>
                  <a:cubicBezTo>
                    <a:pt x="3" y="22"/>
                    <a:pt x="3" y="23"/>
                    <a:pt x="3" y="24"/>
                  </a:cubicBezTo>
                  <a:cubicBezTo>
                    <a:pt x="3" y="25"/>
                    <a:pt x="3" y="26"/>
                    <a:pt x="4" y="26"/>
                  </a:cubicBezTo>
                  <a:cubicBezTo>
                    <a:pt x="4" y="27"/>
                    <a:pt x="5" y="27"/>
                    <a:pt x="5" y="27"/>
                  </a:cubicBezTo>
                  <a:cubicBezTo>
                    <a:pt x="6" y="27"/>
                    <a:pt x="7" y="26"/>
                    <a:pt x="8" y="26"/>
                  </a:cubicBezTo>
                  <a:cubicBezTo>
                    <a:pt x="9" y="25"/>
                    <a:pt x="10" y="24"/>
                    <a:pt x="12" y="22"/>
                  </a:cubicBezTo>
                  <a:close/>
                  <a:moveTo>
                    <a:pt x="10" y="7"/>
                  </a:moveTo>
                  <a:cubicBezTo>
                    <a:pt x="10" y="7"/>
                    <a:pt x="9" y="7"/>
                    <a:pt x="9" y="7"/>
                  </a:cubicBezTo>
                  <a:cubicBezTo>
                    <a:pt x="8" y="6"/>
                    <a:pt x="8" y="6"/>
                    <a:pt x="8" y="5"/>
                  </a:cubicBezTo>
                  <a:cubicBezTo>
                    <a:pt x="8" y="4"/>
                    <a:pt x="9" y="3"/>
                    <a:pt x="9" y="2"/>
                  </a:cubicBezTo>
                  <a:cubicBezTo>
                    <a:pt x="10" y="1"/>
                    <a:pt x="11" y="0"/>
                    <a:pt x="11" y="0"/>
                  </a:cubicBezTo>
                  <a:cubicBezTo>
                    <a:pt x="12" y="0"/>
                    <a:pt x="12" y="0"/>
                    <a:pt x="13" y="1"/>
                  </a:cubicBezTo>
                  <a:cubicBezTo>
                    <a:pt x="13" y="1"/>
                    <a:pt x="13" y="2"/>
                    <a:pt x="13" y="2"/>
                  </a:cubicBezTo>
                  <a:cubicBezTo>
                    <a:pt x="13" y="3"/>
                    <a:pt x="13" y="4"/>
                    <a:pt x="12" y="6"/>
                  </a:cubicBezTo>
                  <a:cubicBezTo>
                    <a:pt x="12" y="7"/>
                    <a:pt x="11" y="7"/>
                    <a:pt x="10" y="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出自【趣你的PPT】(微信:qunideppt)：最优质的PPT资源库"/>
            <p:cNvSpPr/>
            <p:nvPr/>
          </p:nvSpPr>
          <p:spPr bwMode="auto">
            <a:xfrm>
              <a:off x="4082098" y="4470241"/>
              <a:ext cx="109538" cy="87313"/>
            </a:xfrm>
            <a:custGeom>
              <a:avLst/>
              <a:gdLst>
                <a:gd name="T0" fmla="*/ 12 w 29"/>
                <a:gd name="T1" fmla="*/ 17 h 23"/>
                <a:gd name="T2" fmla="*/ 18 w 29"/>
                <a:gd name="T3" fmla="*/ 10 h 23"/>
                <a:gd name="T4" fmla="*/ 22 w 29"/>
                <a:gd name="T5" fmla="*/ 5 h 23"/>
                <a:gd name="T6" fmla="*/ 24 w 29"/>
                <a:gd name="T7" fmla="*/ 2 h 23"/>
                <a:gd name="T8" fmla="*/ 26 w 29"/>
                <a:gd name="T9" fmla="*/ 1 h 23"/>
                <a:gd name="T10" fmla="*/ 27 w 29"/>
                <a:gd name="T11" fmla="*/ 2 h 23"/>
                <a:gd name="T12" fmla="*/ 27 w 29"/>
                <a:gd name="T13" fmla="*/ 5 h 23"/>
                <a:gd name="T14" fmla="*/ 26 w 29"/>
                <a:gd name="T15" fmla="*/ 8 h 23"/>
                <a:gd name="T16" fmla="*/ 23 w 29"/>
                <a:gd name="T17" fmla="*/ 12 h 23"/>
                <a:gd name="T18" fmla="*/ 22 w 29"/>
                <a:gd name="T19" fmla="*/ 14 h 23"/>
                <a:gd name="T20" fmla="*/ 23 w 29"/>
                <a:gd name="T21" fmla="*/ 16 h 23"/>
                <a:gd name="T22" fmla="*/ 24 w 29"/>
                <a:gd name="T23" fmla="*/ 16 h 23"/>
                <a:gd name="T24" fmla="*/ 26 w 29"/>
                <a:gd name="T25" fmla="*/ 15 h 23"/>
                <a:gd name="T26" fmla="*/ 29 w 29"/>
                <a:gd name="T27" fmla="*/ 12 h 23"/>
                <a:gd name="T28" fmla="*/ 29 w 29"/>
                <a:gd name="T29" fmla="*/ 14 h 23"/>
                <a:gd name="T30" fmla="*/ 25 w 29"/>
                <a:gd name="T31" fmla="*/ 19 h 23"/>
                <a:gd name="T32" fmla="*/ 22 w 29"/>
                <a:gd name="T33" fmla="*/ 22 h 23"/>
                <a:gd name="T34" fmla="*/ 20 w 29"/>
                <a:gd name="T35" fmla="*/ 23 h 23"/>
                <a:gd name="T36" fmla="*/ 18 w 29"/>
                <a:gd name="T37" fmla="*/ 22 h 23"/>
                <a:gd name="T38" fmla="*/ 18 w 29"/>
                <a:gd name="T39" fmla="*/ 20 h 23"/>
                <a:gd name="T40" fmla="*/ 18 w 29"/>
                <a:gd name="T41" fmla="*/ 18 h 23"/>
                <a:gd name="T42" fmla="*/ 19 w 29"/>
                <a:gd name="T43" fmla="*/ 15 h 23"/>
                <a:gd name="T44" fmla="*/ 21 w 29"/>
                <a:gd name="T45" fmla="*/ 11 h 23"/>
                <a:gd name="T46" fmla="*/ 23 w 29"/>
                <a:gd name="T47" fmla="*/ 7 h 23"/>
                <a:gd name="T48" fmla="*/ 18 w 29"/>
                <a:gd name="T49" fmla="*/ 13 h 23"/>
                <a:gd name="T50" fmla="*/ 15 w 29"/>
                <a:gd name="T51" fmla="*/ 17 h 23"/>
                <a:gd name="T52" fmla="*/ 13 w 29"/>
                <a:gd name="T53" fmla="*/ 20 h 23"/>
                <a:gd name="T54" fmla="*/ 10 w 29"/>
                <a:gd name="T55" fmla="*/ 22 h 23"/>
                <a:gd name="T56" fmla="*/ 9 w 29"/>
                <a:gd name="T57" fmla="*/ 20 h 23"/>
                <a:gd name="T58" fmla="*/ 10 w 29"/>
                <a:gd name="T59" fmla="*/ 16 h 23"/>
                <a:gd name="T60" fmla="*/ 13 w 29"/>
                <a:gd name="T61" fmla="*/ 9 h 23"/>
                <a:gd name="T62" fmla="*/ 13 w 29"/>
                <a:gd name="T63" fmla="*/ 9 h 23"/>
                <a:gd name="T64" fmla="*/ 12 w 29"/>
                <a:gd name="T65" fmla="*/ 8 h 23"/>
                <a:gd name="T66" fmla="*/ 11 w 29"/>
                <a:gd name="T67" fmla="*/ 9 h 23"/>
                <a:gd name="T68" fmla="*/ 7 w 29"/>
                <a:gd name="T69" fmla="*/ 15 h 23"/>
                <a:gd name="T70" fmla="*/ 5 w 29"/>
                <a:gd name="T71" fmla="*/ 18 h 23"/>
                <a:gd name="T72" fmla="*/ 3 w 29"/>
                <a:gd name="T73" fmla="*/ 21 h 23"/>
                <a:gd name="T74" fmla="*/ 3 w 29"/>
                <a:gd name="T75" fmla="*/ 22 h 23"/>
                <a:gd name="T76" fmla="*/ 1 w 29"/>
                <a:gd name="T77" fmla="*/ 19 h 23"/>
                <a:gd name="T78" fmla="*/ 0 w 29"/>
                <a:gd name="T79" fmla="*/ 15 h 23"/>
                <a:gd name="T80" fmla="*/ 1 w 29"/>
                <a:gd name="T81" fmla="*/ 11 h 23"/>
                <a:gd name="T82" fmla="*/ 2 w 29"/>
                <a:gd name="T83" fmla="*/ 7 h 23"/>
                <a:gd name="T84" fmla="*/ 5 w 29"/>
                <a:gd name="T85" fmla="*/ 3 h 23"/>
                <a:gd name="T86" fmla="*/ 7 w 29"/>
                <a:gd name="T87" fmla="*/ 1 h 23"/>
                <a:gd name="T88" fmla="*/ 8 w 29"/>
                <a:gd name="T89" fmla="*/ 2 h 23"/>
                <a:gd name="T90" fmla="*/ 9 w 29"/>
                <a:gd name="T91" fmla="*/ 3 h 23"/>
                <a:gd name="T92" fmla="*/ 8 w 29"/>
                <a:gd name="T93" fmla="*/ 5 h 23"/>
                <a:gd name="T94" fmla="*/ 6 w 29"/>
                <a:gd name="T95" fmla="*/ 8 h 23"/>
                <a:gd name="T96" fmla="*/ 4 w 29"/>
                <a:gd name="T97" fmla="*/ 11 h 23"/>
                <a:gd name="T98" fmla="*/ 4 w 29"/>
                <a:gd name="T99" fmla="*/ 13 h 23"/>
                <a:gd name="T100" fmla="*/ 4 w 29"/>
                <a:gd name="T101" fmla="*/ 14 h 23"/>
                <a:gd name="T102" fmla="*/ 6 w 29"/>
                <a:gd name="T103" fmla="*/ 11 h 23"/>
                <a:gd name="T104" fmla="*/ 10 w 29"/>
                <a:gd name="T105" fmla="*/ 6 h 23"/>
                <a:gd name="T106" fmla="*/ 14 w 29"/>
                <a:gd name="T107" fmla="*/ 2 h 23"/>
                <a:gd name="T108" fmla="*/ 17 w 29"/>
                <a:gd name="T109" fmla="*/ 0 h 23"/>
                <a:gd name="T110" fmla="*/ 18 w 29"/>
                <a:gd name="T111" fmla="*/ 1 h 23"/>
                <a:gd name="T112" fmla="*/ 19 w 29"/>
                <a:gd name="T113" fmla="*/ 3 h 23"/>
                <a:gd name="T114" fmla="*/ 18 w 29"/>
                <a:gd name="T115" fmla="*/ 5 h 23"/>
                <a:gd name="T116" fmla="*/ 16 w 29"/>
                <a:gd name="T117" fmla="*/ 10 h 23"/>
                <a:gd name="T118" fmla="*/ 12 w 29"/>
                <a:gd name="T119"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3">
                  <a:moveTo>
                    <a:pt x="12" y="17"/>
                  </a:moveTo>
                  <a:cubicBezTo>
                    <a:pt x="14" y="14"/>
                    <a:pt x="16" y="12"/>
                    <a:pt x="18" y="10"/>
                  </a:cubicBezTo>
                  <a:cubicBezTo>
                    <a:pt x="19" y="8"/>
                    <a:pt x="21" y="6"/>
                    <a:pt x="22" y="5"/>
                  </a:cubicBezTo>
                  <a:cubicBezTo>
                    <a:pt x="23" y="4"/>
                    <a:pt x="23" y="3"/>
                    <a:pt x="24" y="2"/>
                  </a:cubicBezTo>
                  <a:cubicBezTo>
                    <a:pt x="25" y="1"/>
                    <a:pt x="25" y="1"/>
                    <a:pt x="26" y="1"/>
                  </a:cubicBezTo>
                  <a:cubicBezTo>
                    <a:pt x="26" y="1"/>
                    <a:pt x="26" y="1"/>
                    <a:pt x="27" y="2"/>
                  </a:cubicBezTo>
                  <a:cubicBezTo>
                    <a:pt x="27" y="3"/>
                    <a:pt x="27" y="4"/>
                    <a:pt x="27" y="5"/>
                  </a:cubicBezTo>
                  <a:cubicBezTo>
                    <a:pt x="27" y="5"/>
                    <a:pt x="27" y="6"/>
                    <a:pt x="26" y="8"/>
                  </a:cubicBezTo>
                  <a:cubicBezTo>
                    <a:pt x="25" y="9"/>
                    <a:pt x="24" y="11"/>
                    <a:pt x="23" y="12"/>
                  </a:cubicBezTo>
                  <a:cubicBezTo>
                    <a:pt x="23" y="12"/>
                    <a:pt x="22" y="13"/>
                    <a:pt x="22" y="14"/>
                  </a:cubicBezTo>
                  <a:cubicBezTo>
                    <a:pt x="22" y="15"/>
                    <a:pt x="23" y="16"/>
                    <a:pt x="23" y="16"/>
                  </a:cubicBezTo>
                  <a:cubicBezTo>
                    <a:pt x="23" y="16"/>
                    <a:pt x="24" y="16"/>
                    <a:pt x="24" y="16"/>
                  </a:cubicBezTo>
                  <a:cubicBezTo>
                    <a:pt x="24" y="16"/>
                    <a:pt x="25" y="16"/>
                    <a:pt x="26" y="15"/>
                  </a:cubicBezTo>
                  <a:cubicBezTo>
                    <a:pt x="26" y="15"/>
                    <a:pt x="27" y="14"/>
                    <a:pt x="29" y="12"/>
                  </a:cubicBezTo>
                  <a:cubicBezTo>
                    <a:pt x="29" y="14"/>
                    <a:pt x="29" y="14"/>
                    <a:pt x="29" y="14"/>
                  </a:cubicBezTo>
                  <a:cubicBezTo>
                    <a:pt x="27" y="16"/>
                    <a:pt x="26" y="18"/>
                    <a:pt x="25" y="19"/>
                  </a:cubicBezTo>
                  <a:cubicBezTo>
                    <a:pt x="24" y="20"/>
                    <a:pt x="23" y="21"/>
                    <a:pt x="22" y="22"/>
                  </a:cubicBezTo>
                  <a:cubicBezTo>
                    <a:pt x="21" y="23"/>
                    <a:pt x="20" y="23"/>
                    <a:pt x="20" y="23"/>
                  </a:cubicBezTo>
                  <a:cubicBezTo>
                    <a:pt x="19" y="23"/>
                    <a:pt x="19" y="23"/>
                    <a:pt x="18" y="22"/>
                  </a:cubicBezTo>
                  <a:cubicBezTo>
                    <a:pt x="18" y="22"/>
                    <a:pt x="18" y="21"/>
                    <a:pt x="18" y="20"/>
                  </a:cubicBezTo>
                  <a:cubicBezTo>
                    <a:pt x="18" y="19"/>
                    <a:pt x="18" y="19"/>
                    <a:pt x="18" y="18"/>
                  </a:cubicBezTo>
                  <a:cubicBezTo>
                    <a:pt x="18" y="17"/>
                    <a:pt x="19" y="16"/>
                    <a:pt x="19" y="15"/>
                  </a:cubicBezTo>
                  <a:cubicBezTo>
                    <a:pt x="19" y="14"/>
                    <a:pt x="20" y="13"/>
                    <a:pt x="21" y="11"/>
                  </a:cubicBezTo>
                  <a:cubicBezTo>
                    <a:pt x="21" y="10"/>
                    <a:pt x="22" y="8"/>
                    <a:pt x="23" y="7"/>
                  </a:cubicBezTo>
                  <a:cubicBezTo>
                    <a:pt x="21" y="9"/>
                    <a:pt x="19" y="11"/>
                    <a:pt x="18" y="13"/>
                  </a:cubicBezTo>
                  <a:cubicBezTo>
                    <a:pt x="17" y="14"/>
                    <a:pt x="16" y="16"/>
                    <a:pt x="15" y="17"/>
                  </a:cubicBezTo>
                  <a:cubicBezTo>
                    <a:pt x="14" y="18"/>
                    <a:pt x="13" y="19"/>
                    <a:pt x="13" y="20"/>
                  </a:cubicBezTo>
                  <a:cubicBezTo>
                    <a:pt x="12" y="21"/>
                    <a:pt x="11" y="22"/>
                    <a:pt x="10" y="22"/>
                  </a:cubicBezTo>
                  <a:cubicBezTo>
                    <a:pt x="9" y="22"/>
                    <a:pt x="9" y="21"/>
                    <a:pt x="9" y="20"/>
                  </a:cubicBezTo>
                  <a:cubicBezTo>
                    <a:pt x="9" y="19"/>
                    <a:pt x="9" y="18"/>
                    <a:pt x="10" y="16"/>
                  </a:cubicBezTo>
                  <a:cubicBezTo>
                    <a:pt x="11" y="14"/>
                    <a:pt x="12" y="12"/>
                    <a:pt x="13" y="9"/>
                  </a:cubicBezTo>
                  <a:cubicBezTo>
                    <a:pt x="13" y="9"/>
                    <a:pt x="13" y="9"/>
                    <a:pt x="13" y="9"/>
                  </a:cubicBezTo>
                  <a:cubicBezTo>
                    <a:pt x="13" y="8"/>
                    <a:pt x="13" y="8"/>
                    <a:pt x="12" y="8"/>
                  </a:cubicBezTo>
                  <a:cubicBezTo>
                    <a:pt x="12" y="8"/>
                    <a:pt x="11" y="8"/>
                    <a:pt x="11" y="9"/>
                  </a:cubicBezTo>
                  <a:cubicBezTo>
                    <a:pt x="10" y="10"/>
                    <a:pt x="9" y="12"/>
                    <a:pt x="7" y="15"/>
                  </a:cubicBezTo>
                  <a:cubicBezTo>
                    <a:pt x="6" y="16"/>
                    <a:pt x="6" y="17"/>
                    <a:pt x="5" y="18"/>
                  </a:cubicBezTo>
                  <a:cubicBezTo>
                    <a:pt x="4" y="20"/>
                    <a:pt x="4" y="20"/>
                    <a:pt x="3" y="21"/>
                  </a:cubicBezTo>
                  <a:cubicBezTo>
                    <a:pt x="3" y="21"/>
                    <a:pt x="3" y="22"/>
                    <a:pt x="3" y="22"/>
                  </a:cubicBezTo>
                  <a:cubicBezTo>
                    <a:pt x="2" y="22"/>
                    <a:pt x="1" y="21"/>
                    <a:pt x="1" y="19"/>
                  </a:cubicBezTo>
                  <a:cubicBezTo>
                    <a:pt x="0" y="18"/>
                    <a:pt x="0" y="16"/>
                    <a:pt x="0" y="15"/>
                  </a:cubicBezTo>
                  <a:cubicBezTo>
                    <a:pt x="0" y="13"/>
                    <a:pt x="0" y="12"/>
                    <a:pt x="1" y="11"/>
                  </a:cubicBezTo>
                  <a:cubicBezTo>
                    <a:pt x="1" y="10"/>
                    <a:pt x="1" y="9"/>
                    <a:pt x="2" y="7"/>
                  </a:cubicBezTo>
                  <a:cubicBezTo>
                    <a:pt x="3" y="5"/>
                    <a:pt x="4" y="4"/>
                    <a:pt x="5" y="3"/>
                  </a:cubicBezTo>
                  <a:cubicBezTo>
                    <a:pt x="6" y="2"/>
                    <a:pt x="6" y="1"/>
                    <a:pt x="7" y="1"/>
                  </a:cubicBezTo>
                  <a:cubicBezTo>
                    <a:pt x="8" y="1"/>
                    <a:pt x="8" y="1"/>
                    <a:pt x="8" y="2"/>
                  </a:cubicBezTo>
                  <a:cubicBezTo>
                    <a:pt x="9" y="2"/>
                    <a:pt x="9" y="2"/>
                    <a:pt x="9" y="3"/>
                  </a:cubicBezTo>
                  <a:cubicBezTo>
                    <a:pt x="9" y="3"/>
                    <a:pt x="9" y="4"/>
                    <a:pt x="8" y="5"/>
                  </a:cubicBezTo>
                  <a:cubicBezTo>
                    <a:pt x="7" y="6"/>
                    <a:pt x="7" y="7"/>
                    <a:pt x="6" y="8"/>
                  </a:cubicBezTo>
                  <a:cubicBezTo>
                    <a:pt x="5" y="9"/>
                    <a:pt x="5" y="10"/>
                    <a:pt x="4" y="11"/>
                  </a:cubicBezTo>
                  <a:cubicBezTo>
                    <a:pt x="4" y="12"/>
                    <a:pt x="4" y="12"/>
                    <a:pt x="4" y="13"/>
                  </a:cubicBezTo>
                  <a:cubicBezTo>
                    <a:pt x="4" y="13"/>
                    <a:pt x="4" y="14"/>
                    <a:pt x="4" y="14"/>
                  </a:cubicBezTo>
                  <a:cubicBezTo>
                    <a:pt x="4" y="14"/>
                    <a:pt x="5" y="13"/>
                    <a:pt x="6" y="11"/>
                  </a:cubicBezTo>
                  <a:cubicBezTo>
                    <a:pt x="7" y="10"/>
                    <a:pt x="9" y="8"/>
                    <a:pt x="10" y="6"/>
                  </a:cubicBezTo>
                  <a:cubicBezTo>
                    <a:pt x="11" y="4"/>
                    <a:pt x="13" y="3"/>
                    <a:pt x="14" y="2"/>
                  </a:cubicBezTo>
                  <a:cubicBezTo>
                    <a:pt x="15" y="1"/>
                    <a:pt x="16" y="0"/>
                    <a:pt x="17" y="0"/>
                  </a:cubicBezTo>
                  <a:cubicBezTo>
                    <a:pt x="17" y="0"/>
                    <a:pt x="18" y="0"/>
                    <a:pt x="18" y="1"/>
                  </a:cubicBezTo>
                  <a:cubicBezTo>
                    <a:pt x="18" y="1"/>
                    <a:pt x="19" y="2"/>
                    <a:pt x="19" y="3"/>
                  </a:cubicBezTo>
                  <a:cubicBezTo>
                    <a:pt x="19" y="3"/>
                    <a:pt x="18" y="4"/>
                    <a:pt x="18" y="5"/>
                  </a:cubicBezTo>
                  <a:cubicBezTo>
                    <a:pt x="17" y="6"/>
                    <a:pt x="17" y="8"/>
                    <a:pt x="16" y="10"/>
                  </a:cubicBezTo>
                  <a:cubicBezTo>
                    <a:pt x="15" y="12"/>
                    <a:pt x="13" y="14"/>
                    <a:pt x="12" y="1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出自【趣你的PPT】(微信:qunideppt)：最优质的PPT资源库"/>
            <p:cNvSpPr>
              <a:spLocks noEditPoints="1"/>
            </p:cNvSpPr>
            <p:nvPr/>
          </p:nvSpPr>
          <p:spPr bwMode="auto">
            <a:xfrm>
              <a:off x="4188460" y="4462304"/>
              <a:ext cx="58738" cy="95250"/>
            </a:xfrm>
            <a:custGeom>
              <a:avLst/>
              <a:gdLst>
                <a:gd name="T0" fmla="*/ 5 w 16"/>
                <a:gd name="T1" fmla="*/ 15 h 25"/>
                <a:gd name="T2" fmla="*/ 5 w 16"/>
                <a:gd name="T3" fmla="*/ 16 h 25"/>
                <a:gd name="T4" fmla="*/ 5 w 16"/>
                <a:gd name="T5" fmla="*/ 19 h 25"/>
                <a:gd name="T6" fmla="*/ 7 w 16"/>
                <a:gd name="T7" fmla="*/ 20 h 25"/>
                <a:gd name="T8" fmla="*/ 10 w 16"/>
                <a:gd name="T9" fmla="*/ 19 h 25"/>
                <a:gd name="T10" fmla="*/ 12 w 16"/>
                <a:gd name="T11" fmla="*/ 17 h 25"/>
                <a:gd name="T12" fmla="*/ 16 w 16"/>
                <a:gd name="T13" fmla="*/ 14 h 25"/>
                <a:gd name="T14" fmla="*/ 16 w 16"/>
                <a:gd name="T15" fmla="*/ 16 h 25"/>
                <a:gd name="T16" fmla="*/ 10 w 16"/>
                <a:gd name="T17" fmla="*/ 23 h 25"/>
                <a:gd name="T18" fmla="*/ 5 w 16"/>
                <a:gd name="T19" fmla="*/ 25 h 25"/>
                <a:gd name="T20" fmla="*/ 2 w 16"/>
                <a:gd name="T21" fmla="*/ 23 h 25"/>
                <a:gd name="T22" fmla="*/ 0 w 16"/>
                <a:gd name="T23" fmla="*/ 17 h 25"/>
                <a:gd name="T24" fmla="*/ 2 w 16"/>
                <a:gd name="T25" fmla="*/ 11 h 25"/>
                <a:gd name="T26" fmla="*/ 6 w 16"/>
                <a:gd name="T27" fmla="*/ 5 h 25"/>
                <a:gd name="T28" fmla="*/ 9 w 16"/>
                <a:gd name="T29" fmla="*/ 1 h 25"/>
                <a:gd name="T30" fmla="*/ 13 w 16"/>
                <a:gd name="T31" fmla="*/ 0 h 25"/>
                <a:gd name="T32" fmla="*/ 15 w 16"/>
                <a:gd name="T33" fmla="*/ 1 h 25"/>
                <a:gd name="T34" fmla="*/ 15 w 16"/>
                <a:gd name="T35" fmla="*/ 3 h 25"/>
                <a:gd name="T36" fmla="*/ 14 w 16"/>
                <a:gd name="T37" fmla="*/ 7 h 25"/>
                <a:gd name="T38" fmla="*/ 11 w 16"/>
                <a:gd name="T39" fmla="*/ 11 h 25"/>
                <a:gd name="T40" fmla="*/ 5 w 16"/>
                <a:gd name="T41" fmla="*/ 15 h 25"/>
                <a:gd name="T42" fmla="*/ 5 w 16"/>
                <a:gd name="T43" fmla="*/ 13 h 25"/>
                <a:gd name="T44" fmla="*/ 9 w 16"/>
                <a:gd name="T45" fmla="*/ 10 h 25"/>
                <a:gd name="T46" fmla="*/ 11 w 16"/>
                <a:gd name="T47" fmla="*/ 7 h 25"/>
                <a:gd name="T48" fmla="*/ 12 w 16"/>
                <a:gd name="T49" fmla="*/ 5 h 25"/>
                <a:gd name="T50" fmla="*/ 11 w 16"/>
                <a:gd name="T51" fmla="*/ 4 h 25"/>
                <a:gd name="T52" fmla="*/ 10 w 16"/>
                <a:gd name="T53" fmla="*/ 5 h 25"/>
                <a:gd name="T54" fmla="*/ 8 w 16"/>
                <a:gd name="T55" fmla="*/ 7 h 25"/>
                <a:gd name="T56" fmla="*/ 6 w 16"/>
                <a:gd name="T57" fmla="*/ 9 h 25"/>
                <a:gd name="T58" fmla="*/ 5 w 16"/>
                <a:gd name="T59"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 h="25">
                  <a:moveTo>
                    <a:pt x="5" y="15"/>
                  </a:moveTo>
                  <a:cubicBezTo>
                    <a:pt x="5" y="16"/>
                    <a:pt x="5" y="16"/>
                    <a:pt x="5" y="16"/>
                  </a:cubicBezTo>
                  <a:cubicBezTo>
                    <a:pt x="5" y="17"/>
                    <a:pt x="5" y="18"/>
                    <a:pt x="5" y="19"/>
                  </a:cubicBezTo>
                  <a:cubicBezTo>
                    <a:pt x="6" y="20"/>
                    <a:pt x="7" y="20"/>
                    <a:pt x="7" y="20"/>
                  </a:cubicBezTo>
                  <a:cubicBezTo>
                    <a:pt x="8" y="20"/>
                    <a:pt x="9" y="20"/>
                    <a:pt x="10" y="19"/>
                  </a:cubicBezTo>
                  <a:cubicBezTo>
                    <a:pt x="11" y="19"/>
                    <a:pt x="12" y="18"/>
                    <a:pt x="12" y="17"/>
                  </a:cubicBezTo>
                  <a:cubicBezTo>
                    <a:pt x="13" y="17"/>
                    <a:pt x="14" y="15"/>
                    <a:pt x="16" y="14"/>
                  </a:cubicBezTo>
                  <a:cubicBezTo>
                    <a:pt x="16" y="16"/>
                    <a:pt x="16" y="16"/>
                    <a:pt x="16" y="16"/>
                  </a:cubicBezTo>
                  <a:cubicBezTo>
                    <a:pt x="14" y="19"/>
                    <a:pt x="12" y="21"/>
                    <a:pt x="10" y="23"/>
                  </a:cubicBezTo>
                  <a:cubicBezTo>
                    <a:pt x="9" y="25"/>
                    <a:pt x="7" y="25"/>
                    <a:pt x="5" y="25"/>
                  </a:cubicBezTo>
                  <a:cubicBezTo>
                    <a:pt x="4" y="25"/>
                    <a:pt x="3" y="25"/>
                    <a:pt x="2" y="23"/>
                  </a:cubicBezTo>
                  <a:cubicBezTo>
                    <a:pt x="1" y="22"/>
                    <a:pt x="0" y="19"/>
                    <a:pt x="0" y="17"/>
                  </a:cubicBezTo>
                  <a:cubicBezTo>
                    <a:pt x="0" y="15"/>
                    <a:pt x="1" y="12"/>
                    <a:pt x="2" y="11"/>
                  </a:cubicBezTo>
                  <a:cubicBezTo>
                    <a:pt x="3" y="9"/>
                    <a:pt x="4" y="7"/>
                    <a:pt x="6" y="5"/>
                  </a:cubicBezTo>
                  <a:cubicBezTo>
                    <a:pt x="7" y="3"/>
                    <a:pt x="8" y="2"/>
                    <a:pt x="9" y="1"/>
                  </a:cubicBezTo>
                  <a:cubicBezTo>
                    <a:pt x="11" y="1"/>
                    <a:pt x="12" y="0"/>
                    <a:pt x="13" y="0"/>
                  </a:cubicBezTo>
                  <a:cubicBezTo>
                    <a:pt x="14" y="0"/>
                    <a:pt x="14" y="0"/>
                    <a:pt x="15" y="1"/>
                  </a:cubicBezTo>
                  <a:cubicBezTo>
                    <a:pt x="15" y="1"/>
                    <a:pt x="15" y="2"/>
                    <a:pt x="15" y="3"/>
                  </a:cubicBezTo>
                  <a:cubicBezTo>
                    <a:pt x="15" y="4"/>
                    <a:pt x="15" y="6"/>
                    <a:pt x="14" y="7"/>
                  </a:cubicBezTo>
                  <a:cubicBezTo>
                    <a:pt x="13" y="9"/>
                    <a:pt x="12" y="10"/>
                    <a:pt x="11" y="11"/>
                  </a:cubicBezTo>
                  <a:cubicBezTo>
                    <a:pt x="9" y="13"/>
                    <a:pt x="7" y="14"/>
                    <a:pt x="5" y="15"/>
                  </a:cubicBezTo>
                  <a:close/>
                  <a:moveTo>
                    <a:pt x="5" y="13"/>
                  </a:moveTo>
                  <a:cubicBezTo>
                    <a:pt x="6" y="12"/>
                    <a:pt x="8" y="11"/>
                    <a:pt x="9" y="10"/>
                  </a:cubicBezTo>
                  <a:cubicBezTo>
                    <a:pt x="10" y="9"/>
                    <a:pt x="11" y="8"/>
                    <a:pt x="11" y="7"/>
                  </a:cubicBezTo>
                  <a:cubicBezTo>
                    <a:pt x="12" y="6"/>
                    <a:pt x="12" y="5"/>
                    <a:pt x="12" y="5"/>
                  </a:cubicBezTo>
                  <a:cubicBezTo>
                    <a:pt x="12" y="4"/>
                    <a:pt x="12" y="4"/>
                    <a:pt x="11" y="4"/>
                  </a:cubicBezTo>
                  <a:cubicBezTo>
                    <a:pt x="11" y="4"/>
                    <a:pt x="11" y="4"/>
                    <a:pt x="10" y="5"/>
                  </a:cubicBezTo>
                  <a:cubicBezTo>
                    <a:pt x="9" y="5"/>
                    <a:pt x="9" y="6"/>
                    <a:pt x="8" y="7"/>
                  </a:cubicBezTo>
                  <a:cubicBezTo>
                    <a:pt x="7" y="7"/>
                    <a:pt x="7" y="8"/>
                    <a:pt x="6" y="9"/>
                  </a:cubicBezTo>
                  <a:cubicBezTo>
                    <a:pt x="5" y="11"/>
                    <a:pt x="5" y="12"/>
                    <a:pt x="5" y="1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出自【趣你的PPT】(微信:qunideppt)：最优质的PPT资源库"/>
            <p:cNvSpPr>
              <a:spLocks noEditPoints="1"/>
            </p:cNvSpPr>
            <p:nvPr/>
          </p:nvSpPr>
          <p:spPr bwMode="auto">
            <a:xfrm>
              <a:off x="4255135" y="4395629"/>
              <a:ext cx="71438" cy="157163"/>
            </a:xfrm>
            <a:custGeom>
              <a:avLst/>
              <a:gdLst>
                <a:gd name="T0" fmla="*/ 3 w 19"/>
                <a:gd name="T1" fmla="*/ 42 h 42"/>
                <a:gd name="T2" fmla="*/ 1 w 19"/>
                <a:gd name="T3" fmla="*/ 41 h 42"/>
                <a:gd name="T4" fmla="*/ 0 w 19"/>
                <a:gd name="T5" fmla="*/ 39 h 42"/>
                <a:gd name="T6" fmla="*/ 1 w 19"/>
                <a:gd name="T7" fmla="*/ 34 h 42"/>
                <a:gd name="T8" fmla="*/ 3 w 19"/>
                <a:gd name="T9" fmla="*/ 32 h 42"/>
                <a:gd name="T10" fmla="*/ 4 w 19"/>
                <a:gd name="T11" fmla="*/ 32 h 42"/>
                <a:gd name="T12" fmla="*/ 5 w 19"/>
                <a:gd name="T13" fmla="*/ 33 h 42"/>
                <a:gd name="T14" fmla="*/ 5 w 19"/>
                <a:gd name="T15" fmla="*/ 36 h 42"/>
                <a:gd name="T16" fmla="*/ 5 w 19"/>
                <a:gd name="T17" fmla="*/ 40 h 42"/>
                <a:gd name="T18" fmla="*/ 3 w 19"/>
                <a:gd name="T19" fmla="*/ 42 h 42"/>
                <a:gd name="T20" fmla="*/ 15 w 19"/>
                <a:gd name="T21" fmla="*/ 0 h 42"/>
                <a:gd name="T22" fmla="*/ 16 w 19"/>
                <a:gd name="T23" fmla="*/ 0 h 42"/>
                <a:gd name="T24" fmla="*/ 18 w 19"/>
                <a:gd name="T25" fmla="*/ 1 h 42"/>
                <a:gd name="T26" fmla="*/ 19 w 19"/>
                <a:gd name="T27" fmla="*/ 3 h 42"/>
                <a:gd name="T28" fmla="*/ 16 w 19"/>
                <a:gd name="T29" fmla="*/ 10 h 42"/>
                <a:gd name="T30" fmla="*/ 12 w 19"/>
                <a:gd name="T31" fmla="*/ 18 h 42"/>
                <a:gd name="T32" fmla="*/ 9 w 19"/>
                <a:gd name="T33" fmla="*/ 23 h 42"/>
                <a:gd name="T34" fmla="*/ 7 w 19"/>
                <a:gd name="T35" fmla="*/ 27 h 42"/>
                <a:gd name="T36" fmla="*/ 7 w 19"/>
                <a:gd name="T37" fmla="*/ 28 h 42"/>
                <a:gd name="T38" fmla="*/ 7 w 19"/>
                <a:gd name="T39" fmla="*/ 30 h 42"/>
                <a:gd name="T40" fmla="*/ 6 w 19"/>
                <a:gd name="T41" fmla="*/ 30 h 42"/>
                <a:gd name="T42" fmla="*/ 4 w 19"/>
                <a:gd name="T43" fmla="*/ 29 h 42"/>
                <a:gd name="T44" fmla="*/ 4 w 19"/>
                <a:gd name="T45" fmla="*/ 27 h 42"/>
                <a:gd name="T46" fmla="*/ 4 w 19"/>
                <a:gd name="T47" fmla="*/ 25 h 42"/>
                <a:gd name="T48" fmla="*/ 5 w 19"/>
                <a:gd name="T49" fmla="*/ 22 h 42"/>
                <a:gd name="T50" fmla="*/ 7 w 19"/>
                <a:gd name="T51" fmla="*/ 17 h 42"/>
                <a:gd name="T52" fmla="*/ 10 w 19"/>
                <a:gd name="T53" fmla="*/ 10 h 42"/>
                <a:gd name="T54" fmla="*/ 15 w 19"/>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 h="42">
                  <a:moveTo>
                    <a:pt x="3" y="42"/>
                  </a:moveTo>
                  <a:cubicBezTo>
                    <a:pt x="2" y="42"/>
                    <a:pt x="2" y="42"/>
                    <a:pt x="1" y="41"/>
                  </a:cubicBezTo>
                  <a:cubicBezTo>
                    <a:pt x="1" y="41"/>
                    <a:pt x="0" y="40"/>
                    <a:pt x="0" y="39"/>
                  </a:cubicBezTo>
                  <a:cubicBezTo>
                    <a:pt x="0" y="37"/>
                    <a:pt x="1" y="36"/>
                    <a:pt x="1" y="34"/>
                  </a:cubicBezTo>
                  <a:cubicBezTo>
                    <a:pt x="2" y="32"/>
                    <a:pt x="2" y="32"/>
                    <a:pt x="3" y="32"/>
                  </a:cubicBezTo>
                  <a:cubicBezTo>
                    <a:pt x="3" y="32"/>
                    <a:pt x="4" y="32"/>
                    <a:pt x="4" y="32"/>
                  </a:cubicBezTo>
                  <a:cubicBezTo>
                    <a:pt x="4" y="32"/>
                    <a:pt x="5" y="33"/>
                    <a:pt x="5" y="33"/>
                  </a:cubicBezTo>
                  <a:cubicBezTo>
                    <a:pt x="5" y="34"/>
                    <a:pt x="5" y="35"/>
                    <a:pt x="5" y="36"/>
                  </a:cubicBezTo>
                  <a:cubicBezTo>
                    <a:pt x="5" y="37"/>
                    <a:pt x="5" y="38"/>
                    <a:pt x="5" y="40"/>
                  </a:cubicBezTo>
                  <a:cubicBezTo>
                    <a:pt x="4" y="41"/>
                    <a:pt x="3" y="42"/>
                    <a:pt x="3" y="42"/>
                  </a:cubicBezTo>
                  <a:close/>
                  <a:moveTo>
                    <a:pt x="15" y="0"/>
                  </a:moveTo>
                  <a:cubicBezTo>
                    <a:pt x="15" y="0"/>
                    <a:pt x="16" y="0"/>
                    <a:pt x="16" y="0"/>
                  </a:cubicBezTo>
                  <a:cubicBezTo>
                    <a:pt x="16" y="0"/>
                    <a:pt x="17" y="0"/>
                    <a:pt x="18" y="1"/>
                  </a:cubicBezTo>
                  <a:cubicBezTo>
                    <a:pt x="18" y="1"/>
                    <a:pt x="19" y="2"/>
                    <a:pt x="19" y="3"/>
                  </a:cubicBezTo>
                  <a:cubicBezTo>
                    <a:pt x="19" y="4"/>
                    <a:pt x="17" y="7"/>
                    <a:pt x="16" y="10"/>
                  </a:cubicBezTo>
                  <a:cubicBezTo>
                    <a:pt x="14" y="13"/>
                    <a:pt x="13" y="16"/>
                    <a:pt x="12" y="18"/>
                  </a:cubicBezTo>
                  <a:cubicBezTo>
                    <a:pt x="11" y="19"/>
                    <a:pt x="10" y="21"/>
                    <a:pt x="9" y="23"/>
                  </a:cubicBezTo>
                  <a:cubicBezTo>
                    <a:pt x="8" y="25"/>
                    <a:pt x="7" y="26"/>
                    <a:pt x="7" y="27"/>
                  </a:cubicBezTo>
                  <a:cubicBezTo>
                    <a:pt x="7" y="28"/>
                    <a:pt x="7" y="28"/>
                    <a:pt x="7" y="28"/>
                  </a:cubicBezTo>
                  <a:cubicBezTo>
                    <a:pt x="7" y="28"/>
                    <a:pt x="7" y="29"/>
                    <a:pt x="7" y="30"/>
                  </a:cubicBezTo>
                  <a:cubicBezTo>
                    <a:pt x="6" y="30"/>
                    <a:pt x="6" y="30"/>
                    <a:pt x="6" y="30"/>
                  </a:cubicBezTo>
                  <a:cubicBezTo>
                    <a:pt x="5" y="30"/>
                    <a:pt x="5" y="30"/>
                    <a:pt x="4" y="29"/>
                  </a:cubicBezTo>
                  <a:cubicBezTo>
                    <a:pt x="4" y="28"/>
                    <a:pt x="4" y="28"/>
                    <a:pt x="4" y="27"/>
                  </a:cubicBezTo>
                  <a:cubicBezTo>
                    <a:pt x="4" y="27"/>
                    <a:pt x="4" y="26"/>
                    <a:pt x="4" y="25"/>
                  </a:cubicBezTo>
                  <a:cubicBezTo>
                    <a:pt x="4" y="25"/>
                    <a:pt x="5" y="23"/>
                    <a:pt x="5" y="22"/>
                  </a:cubicBezTo>
                  <a:cubicBezTo>
                    <a:pt x="6" y="20"/>
                    <a:pt x="7" y="19"/>
                    <a:pt x="7" y="17"/>
                  </a:cubicBezTo>
                  <a:cubicBezTo>
                    <a:pt x="8" y="15"/>
                    <a:pt x="9" y="13"/>
                    <a:pt x="10" y="10"/>
                  </a:cubicBezTo>
                  <a:cubicBezTo>
                    <a:pt x="13" y="5"/>
                    <a:pt x="14" y="2"/>
                    <a:pt x="15" y="0"/>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出自【趣你的PPT】(微信:qunideppt)：最优质的PPT资源库"/>
            <p:cNvSpPr/>
            <p:nvPr/>
          </p:nvSpPr>
          <p:spPr bwMode="auto">
            <a:xfrm>
              <a:off x="1459548" y="2284254"/>
              <a:ext cx="752475" cy="301625"/>
            </a:xfrm>
            <a:custGeom>
              <a:avLst/>
              <a:gdLst>
                <a:gd name="T0" fmla="*/ 191 w 200"/>
                <a:gd name="T1" fmla="*/ 10 h 80"/>
                <a:gd name="T2" fmla="*/ 140 w 200"/>
                <a:gd name="T3" fmla="*/ 1 h 80"/>
                <a:gd name="T4" fmla="*/ 106 w 200"/>
                <a:gd name="T5" fmla="*/ 28 h 80"/>
                <a:gd name="T6" fmla="*/ 95 w 200"/>
                <a:gd name="T7" fmla="*/ 31 h 80"/>
                <a:gd name="T8" fmla="*/ 85 w 200"/>
                <a:gd name="T9" fmla="*/ 35 h 80"/>
                <a:gd name="T10" fmla="*/ 42 w 200"/>
                <a:gd name="T11" fmla="*/ 34 h 80"/>
                <a:gd name="T12" fmla="*/ 6 w 200"/>
                <a:gd name="T13" fmla="*/ 72 h 80"/>
                <a:gd name="T14" fmla="*/ 8 w 200"/>
                <a:gd name="T15" fmla="*/ 74 h 80"/>
                <a:gd name="T16" fmla="*/ 44 w 200"/>
                <a:gd name="T17" fmla="*/ 45 h 80"/>
                <a:gd name="T18" fmla="*/ 82 w 200"/>
                <a:gd name="T19" fmla="*/ 51 h 80"/>
                <a:gd name="T20" fmla="*/ 95 w 200"/>
                <a:gd name="T21" fmla="*/ 63 h 80"/>
                <a:gd name="T22" fmla="*/ 107 w 200"/>
                <a:gd name="T23" fmla="*/ 66 h 80"/>
                <a:gd name="T24" fmla="*/ 115 w 200"/>
                <a:gd name="T25" fmla="*/ 56 h 80"/>
                <a:gd name="T26" fmla="*/ 118 w 200"/>
                <a:gd name="T27" fmla="*/ 39 h 80"/>
                <a:gd name="T28" fmla="*/ 145 w 200"/>
                <a:gd name="T29" fmla="*/ 11 h 80"/>
                <a:gd name="T30" fmla="*/ 191 w 200"/>
                <a:gd name="T31" fmla="*/ 13 h 80"/>
                <a:gd name="T32" fmla="*/ 191 w 200"/>
                <a:gd name="T33"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80">
                  <a:moveTo>
                    <a:pt x="191" y="10"/>
                  </a:moveTo>
                  <a:cubicBezTo>
                    <a:pt x="140" y="1"/>
                    <a:pt x="140" y="1"/>
                    <a:pt x="140" y="1"/>
                  </a:cubicBezTo>
                  <a:cubicBezTo>
                    <a:pt x="135" y="0"/>
                    <a:pt x="106" y="28"/>
                    <a:pt x="106" y="28"/>
                  </a:cubicBezTo>
                  <a:cubicBezTo>
                    <a:pt x="101" y="28"/>
                    <a:pt x="98" y="29"/>
                    <a:pt x="95" y="31"/>
                  </a:cubicBezTo>
                  <a:cubicBezTo>
                    <a:pt x="92" y="31"/>
                    <a:pt x="89" y="32"/>
                    <a:pt x="85" y="35"/>
                  </a:cubicBezTo>
                  <a:cubicBezTo>
                    <a:pt x="85" y="35"/>
                    <a:pt x="45" y="31"/>
                    <a:pt x="42" y="34"/>
                  </a:cubicBezTo>
                  <a:cubicBezTo>
                    <a:pt x="6" y="72"/>
                    <a:pt x="6" y="72"/>
                    <a:pt x="6" y="72"/>
                  </a:cubicBezTo>
                  <a:cubicBezTo>
                    <a:pt x="0" y="79"/>
                    <a:pt x="1" y="80"/>
                    <a:pt x="8" y="74"/>
                  </a:cubicBezTo>
                  <a:cubicBezTo>
                    <a:pt x="8" y="74"/>
                    <a:pt x="31" y="57"/>
                    <a:pt x="44" y="45"/>
                  </a:cubicBezTo>
                  <a:cubicBezTo>
                    <a:pt x="44" y="45"/>
                    <a:pt x="67" y="46"/>
                    <a:pt x="82" y="51"/>
                  </a:cubicBezTo>
                  <a:cubicBezTo>
                    <a:pt x="82" y="51"/>
                    <a:pt x="87" y="59"/>
                    <a:pt x="95" y="63"/>
                  </a:cubicBezTo>
                  <a:cubicBezTo>
                    <a:pt x="95" y="63"/>
                    <a:pt x="102" y="69"/>
                    <a:pt x="107" y="66"/>
                  </a:cubicBezTo>
                  <a:cubicBezTo>
                    <a:pt x="113" y="65"/>
                    <a:pt x="115" y="56"/>
                    <a:pt x="115" y="56"/>
                  </a:cubicBezTo>
                  <a:cubicBezTo>
                    <a:pt x="119" y="48"/>
                    <a:pt x="118" y="39"/>
                    <a:pt x="118" y="39"/>
                  </a:cubicBezTo>
                  <a:cubicBezTo>
                    <a:pt x="127" y="26"/>
                    <a:pt x="145" y="11"/>
                    <a:pt x="145" y="11"/>
                  </a:cubicBezTo>
                  <a:cubicBezTo>
                    <a:pt x="162" y="13"/>
                    <a:pt x="191" y="13"/>
                    <a:pt x="191" y="13"/>
                  </a:cubicBezTo>
                  <a:cubicBezTo>
                    <a:pt x="200" y="13"/>
                    <a:pt x="200" y="11"/>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出自【趣你的PPT】(微信:qunideppt)：最优质的PPT资源库"/>
            <p:cNvSpPr/>
            <p:nvPr/>
          </p:nvSpPr>
          <p:spPr bwMode="auto">
            <a:xfrm>
              <a:off x="1786573" y="1923891"/>
              <a:ext cx="576263" cy="192088"/>
            </a:xfrm>
            <a:custGeom>
              <a:avLst/>
              <a:gdLst>
                <a:gd name="T0" fmla="*/ 148 w 153"/>
                <a:gd name="T1" fmla="*/ 46 h 51"/>
                <a:gd name="T2" fmla="*/ 119 w 153"/>
                <a:gd name="T3" fmla="*/ 20 h 51"/>
                <a:gd name="T4" fmla="*/ 88 w 153"/>
                <a:gd name="T5" fmla="*/ 23 h 51"/>
                <a:gd name="T6" fmla="*/ 79 w 153"/>
                <a:gd name="T7" fmla="*/ 20 h 51"/>
                <a:gd name="T8" fmla="*/ 71 w 153"/>
                <a:gd name="T9" fmla="*/ 19 h 51"/>
                <a:gd name="T10" fmla="*/ 44 w 153"/>
                <a:gd name="T11" fmla="*/ 1 h 51"/>
                <a:gd name="T12" fmla="*/ 7 w 153"/>
                <a:gd name="T13" fmla="*/ 11 h 51"/>
                <a:gd name="T14" fmla="*/ 7 w 153"/>
                <a:gd name="T15" fmla="*/ 13 h 51"/>
                <a:gd name="T16" fmla="*/ 41 w 153"/>
                <a:gd name="T17" fmla="*/ 9 h 51"/>
                <a:gd name="T18" fmla="*/ 63 w 153"/>
                <a:gd name="T19" fmla="*/ 28 h 51"/>
                <a:gd name="T20" fmla="*/ 66 w 153"/>
                <a:gd name="T21" fmla="*/ 41 h 51"/>
                <a:gd name="T22" fmla="*/ 73 w 153"/>
                <a:gd name="T23" fmla="*/ 48 h 51"/>
                <a:gd name="T24" fmla="*/ 82 w 153"/>
                <a:gd name="T25" fmla="*/ 45 h 51"/>
                <a:gd name="T26" fmla="*/ 91 w 153"/>
                <a:gd name="T27" fmla="*/ 35 h 51"/>
                <a:gd name="T28" fmla="*/ 118 w 153"/>
                <a:gd name="T29" fmla="*/ 28 h 51"/>
                <a:gd name="T30" fmla="*/ 147 w 153"/>
                <a:gd name="T31" fmla="*/ 48 h 51"/>
                <a:gd name="T32" fmla="*/ 148 w 153"/>
                <a:gd name="T33"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51">
                  <a:moveTo>
                    <a:pt x="148" y="46"/>
                  </a:moveTo>
                  <a:cubicBezTo>
                    <a:pt x="119" y="20"/>
                    <a:pt x="119" y="20"/>
                    <a:pt x="119" y="20"/>
                  </a:cubicBezTo>
                  <a:cubicBezTo>
                    <a:pt x="117" y="17"/>
                    <a:pt x="88" y="23"/>
                    <a:pt x="88" y="23"/>
                  </a:cubicBezTo>
                  <a:cubicBezTo>
                    <a:pt x="84" y="21"/>
                    <a:pt x="82" y="20"/>
                    <a:pt x="79" y="20"/>
                  </a:cubicBezTo>
                  <a:cubicBezTo>
                    <a:pt x="77" y="19"/>
                    <a:pt x="75" y="19"/>
                    <a:pt x="71" y="19"/>
                  </a:cubicBezTo>
                  <a:cubicBezTo>
                    <a:pt x="71" y="19"/>
                    <a:pt x="48" y="0"/>
                    <a:pt x="44" y="1"/>
                  </a:cubicBezTo>
                  <a:cubicBezTo>
                    <a:pt x="7" y="11"/>
                    <a:pt x="7" y="11"/>
                    <a:pt x="7" y="11"/>
                  </a:cubicBezTo>
                  <a:cubicBezTo>
                    <a:pt x="0" y="12"/>
                    <a:pt x="0" y="13"/>
                    <a:pt x="7" y="13"/>
                  </a:cubicBezTo>
                  <a:cubicBezTo>
                    <a:pt x="7" y="13"/>
                    <a:pt x="28" y="11"/>
                    <a:pt x="41" y="9"/>
                  </a:cubicBezTo>
                  <a:cubicBezTo>
                    <a:pt x="41" y="9"/>
                    <a:pt x="55" y="19"/>
                    <a:pt x="63" y="28"/>
                  </a:cubicBezTo>
                  <a:cubicBezTo>
                    <a:pt x="63" y="28"/>
                    <a:pt x="63" y="35"/>
                    <a:pt x="66" y="41"/>
                  </a:cubicBezTo>
                  <a:cubicBezTo>
                    <a:pt x="66" y="41"/>
                    <a:pt x="68" y="47"/>
                    <a:pt x="73" y="48"/>
                  </a:cubicBezTo>
                  <a:cubicBezTo>
                    <a:pt x="77" y="49"/>
                    <a:pt x="82" y="45"/>
                    <a:pt x="82" y="45"/>
                  </a:cubicBezTo>
                  <a:cubicBezTo>
                    <a:pt x="87" y="41"/>
                    <a:pt x="91" y="35"/>
                    <a:pt x="91" y="35"/>
                  </a:cubicBezTo>
                  <a:cubicBezTo>
                    <a:pt x="101" y="30"/>
                    <a:pt x="118" y="28"/>
                    <a:pt x="118" y="28"/>
                  </a:cubicBezTo>
                  <a:cubicBezTo>
                    <a:pt x="129" y="36"/>
                    <a:pt x="147" y="48"/>
                    <a:pt x="147" y="48"/>
                  </a:cubicBezTo>
                  <a:cubicBezTo>
                    <a:pt x="153" y="51"/>
                    <a:pt x="153" y="51"/>
                    <a:pt x="148" y="46"/>
                  </a:cubicBezTo>
                  <a:close/>
                </a:path>
              </a:pathLst>
            </a:custGeom>
            <a:solidFill>
              <a:srgbClr val="F0E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出自【趣你的PPT】(微信:qunideppt)：最优质的PPT资源库"/>
            <p:cNvSpPr txBox="1"/>
            <p:nvPr/>
          </p:nvSpPr>
          <p:spPr>
            <a:xfrm>
              <a:off x="3353594" y="3048407"/>
              <a:ext cx="940435" cy="391335"/>
            </a:xfrm>
            <a:prstGeom prst="rect">
              <a:avLst/>
            </a:prstGeom>
            <a:noFill/>
          </p:spPr>
          <p:txBody>
            <a:bodyPr wrap="square" rtlCol="0">
              <a:spAutoFit/>
            </a:bodyPr>
            <a:lstStyle/>
            <a:p>
              <a:r>
                <a:rPr lang="en-US" altLang="zh-CN" sz="1400" b="1" dirty="0">
                  <a:solidFill>
                    <a:srgbClr val="E86221"/>
                  </a:solidFill>
                  <a:latin typeface="微软雅黑" panose="020B0503020204020204" pitchFamily="34" charset="-122"/>
                  <a:ea typeface="微软雅黑" panose="020B0503020204020204" pitchFamily="34" charset="-122"/>
                </a:rPr>
                <a:t>GOAL</a:t>
              </a:r>
              <a:endParaRPr lang="zh-CN" altLang="en-US" sz="1400" b="1" dirty="0">
                <a:solidFill>
                  <a:srgbClr val="E86221"/>
                </a:solidFill>
                <a:latin typeface="微软雅黑" panose="020B0503020204020204" pitchFamily="34" charset="-122"/>
                <a:ea typeface="微软雅黑" panose="020B0503020204020204" pitchFamily="34" charset="-122"/>
              </a:endParaRPr>
            </a:p>
          </p:txBody>
        </p:sp>
        <p:sp>
          <p:nvSpPr>
            <p:cNvPr id="44" name="出自【趣你的PPT】(微信:qunideppt)：最优质的PPT资源库"/>
            <p:cNvSpPr txBox="1"/>
            <p:nvPr/>
          </p:nvSpPr>
          <p:spPr>
            <a:xfrm>
              <a:off x="3347085" y="3725929"/>
              <a:ext cx="1018143" cy="469602"/>
            </a:xfrm>
            <a:prstGeom prst="rect">
              <a:avLst/>
            </a:prstGeom>
            <a:noFill/>
          </p:spPr>
          <p:txBody>
            <a:bodyPr wrap="square" rtlCol="0">
              <a:spAutoFit/>
            </a:bodyPr>
            <a:lstStyle/>
            <a:p>
              <a:r>
                <a:rPr lang="en-US" altLang="zh-CN" b="1" dirty="0">
                  <a:solidFill>
                    <a:srgbClr val="527087"/>
                  </a:solidFill>
                  <a:latin typeface="微软雅黑" panose="020B0503020204020204" pitchFamily="34" charset="-122"/>
                  <a:ea typeface="微软雅黑" panose="020B0503020204020204" pitchFamily="34" charset="-122"/>
                </a:rPr>
                <a:t>2015</a:t>
              </a:r>
              <a:endParaRPr lang="zh-CN" altLang="en-US" b="1" dirty="0">
                <a:solidFill>
                  <a:srgbClr val="527087"/>
                </a:solidFill>
                <a:latin typeface="微软雅黑" panose="020B0503020204020204" pitchFamily="34" charset="-122"/>
                <a:ea typeface="微软雅黑" panose="020B0503020204020204" pitchFamily="34" charset="-122"/>
              </a:endParaRPr>
            </a:p>
          </p:txBody>
        </p:sp>
        <p:sp>
          <p:nvSpPr>
            <p:cNvPr id="45" name="出自【趣你的PPT】(微信:qunideppt)：最优质的PPT资源库"/>
            <p:cNvSpPr txBox="1"/>
            <p:nvPr/>
          </p:nvSpPr>
          <p:spPr>
            <a:xfrm>
              <a:off x="3424793" y="3374531"/>
              <a:ext cx="940435" cy="391335"/>
            </a:xfrm>
            <a:prstGeom prst="rect">
              <a:avLst/>
            </a:prstGeom>
            <a:noFill/>
          </p:spPr>
          <p:txBody>
            <a:bodyPr wrap="square" rtlCol="0">
              <a:spAutoFit/>
            </a:bodyPr>
            <a:lstStyle/>
            <a:p>
              <a:r>
                <a:rPr lang="en-US" altLang="zh-CN" sz="1400" b="1" dirty="0">
                  <a:solidFill>
                    <a:srgbClr val="E86221"/>
                  </a:solidFill>
                  <a:latin typeface="微软雅黑" panose="020B0503020204020204" pitchFamily="34" charset="-122"/>
                  <a:ea typeface="微软雅黑" panose="020B0503020204020204" pitchFamily="34" charset="-122"/>
                </a:rPr>
                <a:t>WIN</a:t>
              </a:r>
              <a:endParaRPr lang="zh-CN" altLang="en-US" sz="1400" b="1" dirty="0">
                <a:solidFill>
                  <a:srgbClr val="E86221"/>
                </a:solidFill>
                <a:latin typeface="微软雅黑" panose="020B0503020204020204" pitchFamily="34" charset="-122"/>
                <a:ea typeface="微软雅黑" panose="020B0503020204020204" pitchFamily="34" charset="-122"/>
              </a:endParaRPr>
            </a:p>
          </p:txBody>
        </p:sp>
      </p:grpSp>
      <p:grpSp>
        <p:nvGrpSpPr>
          <p:cNvPr id="46" name="Group 45出自【趣你的PPT】(微信:qunideppt)：最优质的PPT资源库"/>
          <p:cNvGrpSpPr/>
          <p:nvPr/>
        </p:nvGrpSpPr>
        <p:grpSpPr>
          <a:xfrm>
            <a:off x="6672348" y="2980195"/>
            <a:ext cx="3576552" cy="1550402"/>
            <a:chOff x="1102976" y="2376218"/>
            <a:chExt cx="3576552" cy="1550402"/>
          </a:xfrm>
        </p:grpSpPr>
        <p:sp>
          <p:nvSpPr>
            <p:cNvPr id="47" name="出自【趣你的PPT】(微信:qunideppt)：最优质的PPT资源库"/>
            <p:cNvSpPr txBox="1"/>
            <p:nvPr/>
          </p:nvSpPr>
          <p:spPr>
            <a:xfrm>
              <a:off x="1102976" y="2757069"/>
              <a:ext cx="3576552" cy="1169551"/>
            </a:xfrm>
            <a:prstGeom prst="rect">
              <a:avLst/>
            </a:prstGeom>
            <a:noFill/>
          </p:spPr>
          <p:txBody>
            <a:bodyPr wrap="square" rtlCol="0">
              <a:spAutoFit/>
            </a:body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单击此处编辑您要的内容单击此处编辑您要的内容单击此处编辑您要的内容单击此处编辑您要的内容单击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此处添加您的文字内容。本模板的所有素材和逻辑图表，均可自由编辑替换和移动。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出自【趣你的PPT】(微信:qunideppt)：最优质的PPT资源库"/>
            <p:cNvSpPr txBox="1"/>
            <p:nvPr/>
          </p:nvSpPr>
          <p:spPr>
            <a:xfrm>
              <a:off x="1102976" y="2376218"/>
              <a:ext cx="2332942" cy="400110"/>
            </a:xfrm>
            <a:prstGeom prst="rect">
              <a:avLst/>
            </a:prstGeom>
            <a:noFill/>
          </p:spPr>
          <p:txBody>
            <a:bodyPr wrap="squar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单击添加您的标题</a:t>
              </a:r>
            </a:p>
          </p:txBody>
        </p:sp>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rcRect l="32500" t="1556" r="26375" b="25333"/>
          <a:stretch>
            <a:fillRect/>
          </a:stretch>
        </p:blipFill>
        <p:spPr>
          <a:xfrm>
            <a:off x="4076699" y="1409700"/>
            <a:ext cx="4038600" cy="4038600"/>
          </a:xfrm>
          <a:custGeom>
            <a:avLst/>
            <a:gdLst>
              <a:gd name="connsiteX0" fmla="*/ 2506980 w 5013960"/>
              <a:gd name="connsiteY0" fmla="*/ 0 h 5013960"/>
              <a:gd name="connsiteX1" fmla="*/ 5013960 w 5013960"/>
              <a:gd name="connsiteY1" fmla="*/ 2506980 h 5013960"/>
              <a:gd name="connsiteX2" fmla="*/ 2506980 w 5013960"/>
              <a:gd name="connsiteY2" fmla="*/ 5013960 h 5013960"/>
              <a:gd name="connsiteX3" fmla="*/ 0 w 5013960"/>
              <a:gd name="connsiteY3" fmla="*/ 2506980 h 5013960"/>
              <a:gd name="connsiteX4" fmla="*/ 2506980 w 5013960"/>
              <a:gd name="connsiteY4" fmla="*/ 0 h 5013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960" h="5013960">
                <a:moveTo>
                  <a:pt x="2506980" y="0"/>
                </a:moveTo>
                <a:cubicBezTo>
                  <a:pt x="3891547" y="0"/>
                  <a:pt x="5013960" y="1122413"/>
                  <a:pt x="5013960" y="2506980"/>
                </a:cubicBezTo>
                <a:cubicBezTo>
                  <a:pt x="5013960" y="3891547"/>
                  <a:pt x="3891547" y="5013960"/>
                  <a:pt x="2506980" y="5013960"/>
                </a:cubicBezTo>
                <a:cubicBezTo>
                  <a:pt x="1122413" y="5013960"/>
                  <a:pt x="0" y="3891547"/>
                  <a:pt x="0" y="2506980"/>
                </a:cubicBezTo>
                <a:cubicBezTo>
                  <a:pt x="0" y="1122413"/>
                  <a:pt x="1122413" y="0"/>
                  <a:pt x="2506980" y="0"/>
                </a:cubicBezTo>
                <a:close/>
              </a:path>
            </a:pathLst>
          </a:custGeom>
        </p:spPr>
      </p:pic>
      <p:sp>
        <p:nvSpPr>
          <p:cNvPr id="9" name="文本框 8"/>
          <p:cNvSpPr txBox="1"/>
          <p:nvPr/>
        </p:nvSpPr>
        <p:spPr>
          <a:xfrm>
            <a:off x="2294872" y="2644170"/>
            <a:ext cx="7602253" cy="1569660"/>
          </a:xfrm>
          <a:prstGeom prst="rect">
            <a:avLst/>
          </a:prstGeom>
          <a:noFill/>
        </p:spPr>
        <p:txBody>
          <a:bodyPr wrap="square" rtlCol="0">
            <a:spAutoFit/>
          </a:bodyPr>
          <a:lstStyle/>
          <a:p>
            <a:pPr lvl="0" algn="dist"/>
            <a:r>
              <a:rPr lang="en-US" altLang="zh-CN" sz="9600" dirty="0">
                <a:solidFill>
                  <a:srgbClr val="AB9A90"/>
                </a:solidFill>
                <a:latin typeface="微软雅黑" panose="020B0503020204020204" pitchFamily="34" charset="-122"/>
                <a:ea typeface="微软雅黑" panose="020B0503020204020204" pitchFamily="34" charset="-122"/>
              </a:rPr>
              <a:t>THANKS</a:t>
            </a:r>
            <a:endParaRPr lang="zh-CN" altLang="en-US" sz="9600" dirty="0">
              <a:solidFill>
                <a:srgbClr val="AB9A90"/>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theme/theme1.xml><?xml version="1.0" encoding="utf-8"?>
<a:theme xmlns:a="http://schemas.openxmlformats.org/drawingml/2006/main" name="Office 主题">
  <a:themeElements>
    <a:clrScheme name="自定义 72">
      <a:dk1>
        <a:sysClr val="windowText" lastClr="000000"/>
      </a:dk1>
      <a:lt1>
        <a:sysClr val="window" lastClr="FFFFFF"/>
      </a:lt1>
      <a:dk2>
        <a:srgbClr val="44546A"/>
      </a:dk2>
      <a:lt2>
        <a:srgbClr val="E7E6E6"/>
      </a:lt2>
      <a:accent1>
        <a:srgbClr val="AB9A90"/>
      </a:accent1>
      <a:accent2>
        <a:srgbClr val="AB9A90"/>
      </a:accent2>
      <a:accent3>
        <a:srgbClr val="AB9A90"/>
      </a:accent3>
      <a:accent4>
        <a:srgbClr val="AB9A9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1865</Words>
  <Application>Microsoft Office PowerPoint</Application>
  <PresentationFormat>自定义</PresentationFormat>
  <Paragraphs>165</Paragraphs>
  <Slides>27</Slides>
  <Notes>0</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Sky123.Org</cp:lastModifiedBy>
  <cp:revision>16</cp:revision>
  <dcterms:created xsi:type="dcterms:W3CDTF">2017-02-18T12:48:00Z</dcterms:created>
  <dcterms:modified xsi:type="dcterms:W3CDTF">2018-01-19T06:19:21Z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