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3" r:id="rId2"/>
    <p:sldId id="276" r:id="rId3"/>
    <p:sldId id="269" r:id="rId4"/>
    <p:sldId id="258" r:id="rId5"/>
    <p:sldId id="260" r:id="rId6"/>
    <p:sldId id="259" r:id="rId7"/>
    <p:sldId id="261" r:id="rId8"/>
    <p:sldId id="308" r:id="rId9"/>
    <p:sldId id="270" r:id="rId10"/>
    <p:sldId id="263" r:id="rId11"/>
    <p:sldId id="262" r:id="rId12"/>
    <p:sldId id="264" r:id="rId13"/>
    <p:sldId id="271" r:id="rId14"/>
    <p:sldId id="309" r:id="rId15"/>
    <p:sldId id="265" r:id="rId16"/>
    <p:sldId id="267" r:id="rId17"/>
    <p:sldId id="272" r:id="rId18"/>
    <p:sldId id="288" r:id="rId19"/>
    <p:sldId id="273" r:id="rId20"/>
    <p:sldId id="310" r:id="rId21"/>
    <p:sldId id="274" r:id="rId22"/>
    <p:sldId id="268" r:id="rId23"/>
    <p:sldId id="257" r:id="rId24"/>
    <p:sldId id="275" r:id="rId25"/>
    <p:sldId id="31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1B6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7" d="100"/>
          <a:sy n="87" d="100"/>
        </p:scale>
        <p:origin x="582"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Series 1</c:v>
                </c:pt>
              </c:strCache>
            </c:strRef>
          </c:tx>
          <c:spPr>
            <a:ln w="28575" cap="rnd" cmpd="sng" algn="ctr">
              <a:solidFill>
                <a:sysClr val="window" lastClr="FFFFFF">
                  <a:lumMod val="75000"/>
                </a:sysClr>
              </a:solidFill>
              <a:prstDash val="solid"/>
              <a:round/>
            </a:ln>
          </c:spPr>
          <c:marker>
            <c:symbol val="none"/>
          </c:marker>
          <c:cat>
            <c:numRef>
              <c:f>Sheet1!$A$2:$A$6</c:f>
              <c:numCache>
                <c:formatCode>yyyy/m/d</c:formatCode>
                <c:ptCount val="5"/>
                <c:pt idx="0">
                  <c:v>42125</c:v>
                </c:pt>
                <c:pt idx="1">
                  <c:v>42156</c:v>
                </c:pt>
                <c:pt idx="2">
                  <c:v>42186</c:v>
                </c:pt>
                <c:pt idx="3">
                  <c:v>42217</c:v>
                </c:pt>
                <c:pt idx="4">
                  <c:v>42248</c:v>
                </c:pt>
              </c:numCache>
            </c:numRef>
          </c:cat>
          <c:val>
            <c:numRef>
              <c:f>Sheet1!$B$2:$B$6</c:f>
              <c:numCache>
                <c:formatCode>General</c:formatCode>
                <c:ptCount val="5"/>
                <c:pt idx="0">
                  <c:v>30</c:v>
                </c:pt>
                <c:pt idx="1">
                  <c:v>35</c:v>
                </c:pt>
                <c:pt idx="2">
                  <c:v>25</c:v>
                </c:pt>
                <c:pt idx="3">
                  <c:v>15</c:v>
                </c:pt>
                <c:pt idx="4">
                  <c:v>45</c:v>
                </c:pt>
              </c:numCache>
            </c:numRef>
          </c:val>
          <c:smooth val="0"/>
        </c:ser>
        <c:ser>
          <c:idx val="1"/>
          <c:order val="1"/>
          <c:tx>
            <c:strRef>
              <c:f>Sheet1!$C$1</c:f>
              <c:strCache>
                <c:ptCount val="1"/>
                <c:pt idx="0">
                  <c:v>Series 12</c:v>
                </c:pt>
              </c:strCache>
            </c:strRef>
          </c:tx>
          <c:spPr>
            <a:ln w="28575" cap="rnd" cmpd="sng" algn="ctr">
              <a:solidFill>
                <a:sysClr val="window" lastClr="FFFFFF">
                  <a:lumMod val="50000"/>
                </a:sysClr>
              </a:solidFill>
              <a:prstDash val="solid"/>
              <a:round/>
            </a:ln>
          </c:spPr>
          <c:marker>
            <c:symbol val="none"/>
          </c:marker>
          <c:cat>
            <c:numRef>
              <c:f>Sheet1!$A$2:$A$6</c:f>
              <c:numCache>
                <c:formatCode>yyyy/m/d</c:formatCode>
                <c:ptCount val="5"/>
                <c:pt idx="0">
                  <c:v>42125</c:v>
                </c:pt>
                <c:pt idx="1">
                  <c:v>42156</c:v>
                </c:pt>
                <c:pt idx="2">
                  <c:v>42186</c:v>
                </c:pt>
                <c:pt idx="3">
                  <c:v>42217</c:v>
                </c:pt>
                <c:pt idx="4">
                  <c:v>42248</c:v>
                </c:pt>
              </c:numCache>
            </c:numRef>
          </c:cat>
          <c:val>
            <c:numRef>
              <c:f>Sheet1!$C$2:$C$6</c:f>
              <c:numCache>
                <c:formatCode>General</c:formatCode>
                <c:ptCount val="5"/>
                <c:pt idx="0">
                  <c:v>40</c:v>
                </c:pt>
                <c:pt idx="1">
                  <c:v>18</c:v>
                </c:pt>
                <c:pt idx="2">
                  <c:v>20</c:v>
                </c:pt>
                <c:pt idx="3">
                  <c:v>30</c:v>
                </c:pt>
                <c:pt idx="4">
                  <c:v>47</c:v>
                </c:pt>
              </c:numCache>
            </c:numRef>
          </c:val>
          <c:smooth val="0"/>
        </c:ser>
        <c:dLbls>
          <c:showLegendKey val="0"/>
          <c:showVal val="0"/>
          <c:showCatName val="0"/>
          <c:showSerName val="0"/>
          <c:showPercent val="0"/>
          <c:showBubbleSize val="0"/>
        </c:dLbls>
        <c:smooth val="0"/>
        <c:axId val="970257712"/>
        <c:axId val="970246288"/>
      </c:lineChart>
      <c:dateAx>
        <c:axId val="970257712"/>
        <c:scaling>
          <c:orientation val="minMax"/>
        </c:scaling>
        <c:delete val="0"/>
        <c:axPos val="b"/>
        <c:numFmt formatCode="yyyy/m/d"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微软雅黑" panose="020B0503020204020204" charset="-122"/>
                <a:ea typeface="微软雅黑" panose="020B0503020204020204" charset="-122"/>
                <a:cs typeface="Open Sans" pitchFamily="34" charset="0"/>
                <a:sym typeface="微软雅黑" panose="020B0503020204020204" charset="-122"/>
              </a:defRPr>
            </a:pPr>
            <a:endParaRPr lang="zh-CN"/>
          </a:p>
        </c:txPr>
        <c:crossAx val="970246288"/>
        <c:crosses val="autoZero"/>
        <c:auto val="1"/>
        <c:lblOffset val="100"/>
        <c:baseTimeUnit val="months"/>
      </c:dateAx>
      <c:valAx>
        <c:axId val="970246288"/>
        <c:scaling>
          <c:orientation val="minMax"/>
        </c:scaling>
        <c:delete val="0"/>
        <c:axPos val="l"/>
        <c:majorGridlines>
          <c:spPr>
            <a:ln w="9525" cap="flat" cmpd="sng" algn="ctr">
              <a:solidFill>
                <a:schemeClr val="bg1">
                  <a:lumMod val="50000"/>
                  <a:alpha val="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微软雅黑" panose="020B0503020204020204" charset="-122"/>
                <a:ea typeface="微软雅黑" panose="020B0503020204020204" charset="-122"/>
                <a:cs typeface="Open Sans" pitchFamily="34" charset="0"/>
                <a:sym typeface="微软雅黑" panose="020B0503020204020204" charset="-122"/>
              </a:defRPr>
            </a:pPr>
            <a:endParaRPr lang="zh-CN"/>
          </a:p>
        </c:txPr>
        <c:crossAx val="970257712"/>
        <c:crosses val="autoZero"/>
        <c:crossBetween val="between"/>
      </c:valAx>
      <c:spPr>
        <a:noFill/>
        <a:ln>
          <a:noFill/>
        </a:ln>
      </c:spPr>
    </c:plotArea>
    <c:plotVisOnly val="1"/>
    <c:dispBlanksAs val="zero"/>
    <c:showDLblsOverMax val="0"/>
  </c:chart>
  <c:txPr>
    <a:bodyPr/>
    <a:lstStyle/>
    <a:p>
      <a:pPr>
        <a:defRPr lang="zh-CN" sz="800">
          <a:solidFill>
            <a:schemeClr val="bg1">
              <a:lumMod val="75000"/>
            </a:schemeClr>
          </a:solidFill>
          <a:latin typeface="微软雅黑" panose="020B0503020204020204" charset="-122"/>
          <a:ea typeface="微软雅黑" panose="020B0503020204020204" charset="-122"/>
          <a:cs typeface="Open Sans" pitchFamily="34" charset="0"/>
          <a:sym typeface="微软雅黑" panose="020B0503020204020204" charset="-122"/>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1" qsCatId="simple" csTypeId="urn:microsoft.com/office/officeart/2005/8/colors/accent1_2#1" csCatId="accent1" phldr="1"/>
      <dgm:spPr/>
      <dgm:t>
        <a:bodyPr/>
        <a:lstStyle/>
        <a:p>
          <a:endParaRPr lang="en-US"/>
        </a:p>
      </dgm:t>
    </dgm:pt>
    <dgm:pt modelId="{8F50B8B5-888D-4864-9E59-5AE47A8EC6C0}">
      <dgm:prSet phldrT="[Text]" custT="1"/>
      <dgm:spPr>
        <a:solidFill>
          <a:schemeClr val="accent2"/>
        </a:solidFill>
      </dgm:spPr>
      <dgm:t>
        <a:bodyPr/>
        <a:lstStyle/>
        <a:p>
          <a:r>
            <a:rPr lang="en-US" sz="1000" dirty="0">
              <a:latin typeface="微软雅黑" panose="020B0503020204020204" charset="-122"/>
              <a:ea typeface="微软雅黑" panose="020B0503020204020204" charset="-122"/>
              <a:sym typeface="微软雅黑" panose="020B0503020204020204" charset="-122"/>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2">
            <a:lumMod val="60000"/>
            <a:lumOff val="40000"/>
          </a:schemeClr>
        </a:solidFill>
      </dgm:spPr>
      <dgm:t>
        <a:bodyPr/>
        <a:lstStyle/>
        <a:p>
          <a:r>
            <a:rPr lang="en-US" sz="1000" dirty="0">
              <a:latin typeface="微软雅黑" panose="020B0503020204020204" charset="-122"/>
              <a:ea typeface="微软雅黑" panose="020B0503020204020204" charset="-122"/>
              <a:sym typeface="微软雅黑" panose="020B0503020204020204" charset="-122"/>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chemeClr val="accent2">
            <a:lumMod val="40000"/>
            <a:lumOff val="60000"/>
          </a:schemeClr>
        </a:solidFill>
      </dgm:spPr>
      <dgm:t>
        <a:bodyPr/>
        <a:lstStyle/>
        <a:p>
          <a:r>
            <a:rPr lang="en-US" sz="1000" dirty="0">
              <a:latin typeface="微软雅黑" panose="020B0503020204020204" charset="-122"/>
              <a:ea typeface="微软雅黑" panose="020B0503020204020204" charset="-122"/>
              <a:sym typeface="微软雅黑" panose="020B0503020204020204" charset="-122"/>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chemeClr val="accent2">
            <a:lumMod val="20000"/>
            <a:lumOff val="80000"/>
          </a:schemeClr>
        </a:solidFill>
      </dgm:spPr>
      <dgm:t>
        <a:bodyPr/>
        <a:lstStyle/>
        <a:p>
          <a:r>
            <a:rPr lang="en-US" sz="1000" dirty="0">
              <a:latin typeface="微软雅黑" panose="020B0503020204020204" charset="-122"/>
              <a:ea typeface="微软雅黑" panose="020B0503020204020204" charset="-122"/>
              <a:sym typeface="微软雅黑" panose="020B0503020204020204" charset="-122"/>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微软雅黑" panose="020B0503020204020204" charset="-122"/>
              <a:ea typeface="微软雅黑" panose="020B0503020204020204" charset="-122"/>
              <a:sym typeface="微软雅黑" panose="020B0503020204020204" charset="-122"/>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微软雅黑" panose="020B0503020204020204" charset="-122"/>
              <a:ea typeface="微软雅黑" panose="020B0503020204020204" charset="-122"/>
              <a:sym typeface="微软雅黑" panose="020B0503020204020204" charset="-122"/>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微软雅黑" panose="020B0503020204020204" charset="-122"/>
              <a:ea typeface="微软雅黑" panose="020B0503020204020204" charset="-122"/>
              <a:sym typeface="微软雅黑" panose="020B0503020204020204" charset="-122"/>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微软雅黑" panose="020B0503020204020204" charset="-122"/>
              <a:ea typeface="微软雅黑" panose="020B0503020204020204" charset="-122"/>
              <a:sym typeface="微软雅黑" panose="020B0503020204020204" charset="-122"/>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785FE-C44E-434C-A7AB-2E959D34E137}" type="datetimeFigureOut">
              <a:rPr lang="zh-CN" altLang="en-US" smtClean="0"/>
              <a:t>2020/6/28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49CB5A-22CB-4751-B719-B5748CAE7C10}" type="slidenum">
              <a:rPr lang="zh-CN" altLang="en-US" smtClean="0"/>
              <a:t>‹#›</a:t>
            </a:fld>
            <a:endParaRPr lang="zh-CN" altLang="en-US"/>
          </a:p>
        </p:txBody>
      </p:sp>
    </p:spTree>
    <p:extLst>
      <p:ext uri="{BB962C8B-B14F-4D97-AF65-F5344CB8AC3E}">
        <p14:creationId xmlns:p14="http://schemas.microsoft.com/office/powerpoint/2010/main" val="3012753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a:t>
            </a:fld>
            <a:endParaRPr lang="zh-CN" altLang="en-US"/>
          </a:p>
        </p:txBody>
      </p:sp>
    </p:spTree>
    <p:extLst>
      <p:ext uri="{BB962C8B-B14F-4D97-AF65-F5344CB8AC3E}">
        <p14:creationId xmlns:p14="http://schemas.microsoft.com/office/powerpoint/2010/main" val="3634714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a:t>
            </a:fld>
            <a:endParaRPr lang="zh-CN" altLang="en-US"/>
          </a:p>
        </p:txBody>
      </p:sp>
    </p:spTree>
    <p:extLst>
      <p:ext uri="{BB962C8B-B14F-4D97-AF65-F5344CB8AC3E}">
        <p14:creationId xmlns:p14="http://schemas.microsoft.com/office/powerpoint/2010/main" val="80507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3</a:t>
            </a:fld>
            <a:endParaRPr lang="zh-CN" altLang="en-US"/>
          </a:p>
        </p:txBody>
      </p:sp>
    </p:spTree>
    <p:extLst>
      <p:ext uri="{BB962C8B-B14F-4D97-AF65-F5344CB8AC3E}">
        <p14:creationId xmlns:p14="http://schemas.microsoft.com/office/powerpoint/2010/main" val="3630330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4</a:t>
            </a:fld>
            <a:endParaRPr lang="zh-CN" altLang="en-US"/>
          </a:p>
        </p:txBody>
      </p:sp>
    </p:spTree>
    <p:extLst>
      <p:ext uri="{BB962C8B-B14F-4D97-AF65-F5344CB8AC3E}">
        <p14:creationId xmlns:p14="http://schemas.microsoft.com/office/powerpoint/2010/main" val="217216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5</a:t>
            </a:fld>
            <a:endParaRPr lang="zh-CN" altLang="en-US"/>
          </a:p>
        </p:txBody>
      </p:sp>
    </p:spTree>
    <p:extLst>
      <p:ext uri="{BB962C8B-B14F-4D97-AF65-F5344CB8AC3E}">
        <p14:creationId xmlns:p14="http://schemas.microsoft.com/office/powerpoint/2010/main" val="2428682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6</a:t>
            </a:fld>
            <a:endParaRPr lang="zh-CN" altLang="en-US"/>
          </a:p>
        </p:txBody>
      </p:sp>
    </p:spTree>
    <p:extLst>
      <p:ext uri="{BB962C8B-B14F-4D97-AF65-F5344CB8AC3E}">
        <p14:creationId xmlns:p14="http://schemas.microsoft.com/office/powerpoint/2010/main" val="2161306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7</a:t>
            </a:fld>
            <a:endParaRPr lang="zh-CN" altLang="en-US"/>
          </a:p>
        </p:txBody>
      </p:sp>
    </p:spTree>
    <p:extLst>
      <p:ext uri="{BB962C8B-B14F-4D97-AF65-F5344CB8AC3E}">
        <p14:creationId xmlns:p14="http://schemas.microsoft.com/office/powerpoint/2010/main" val="1964906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8</a:t>
            </a:fld>
            <a:endParaRPr lang="zh-CN" altLang="en-US"/>
          </a:p>
        </p:txBody>
      </p:sp>
    </p:spTree>
    <p:extLst>
      <p:ext uri="{BB962C8B-B14F-4D97-AF65-F5344CB8AC3E}">
        <p14:creationId xmlns:p14="http://schemas.microsoft.com/office/powerpoint/2010/main" val="1831957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9</a:t>
            </a:fld>
            <a:endParaRPr lang="zh-CN" altLang="en-US"/>
          </a:p>
        </p:txBody>
      </p:sp>
    </p:spTree>
    <p:extLst>
      <p:ext uri="{BB962C8B-B14F-4D97-AF65-F5344CB8AC3E}">
        <p14:creationId xmlns:p14="http://schemas.microsoft.com/office/powerpoint/2010/main" val="4037494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10</a:t>
            </a:fld>
            <a:endParaRPr lang="zh-CN" altLang="en-US"/>
          </a:p>
        </p:txBody>
      </p:sp>
    </p:spTree>
    <p:extLst>
      <p:ext uri="{BB962C8B-B14F-4D97-AF65-F5344CB8AC3E}">
        <p14:creationId xmlns:p14="http://schemas.microsoft.com/office/powerpoint/2010/main" val="346112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11</a:t>
            </a:fld>
            <a:endParaRPr lang="zh-CN" altLang="en-US"/>
          </a:p>
        </p:txBody>
      </p:sp>
    </p:spTree>
    <p:extLst>
      <p:ext uri="{BB962C8B-B14F-4D97-AF65-F5344CB8AC3E}">
        <p14:creationId xmlns:p14="http://schemas.microsoft.com/office/powerpoint/2010/main" val="4245112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12</a:t>
            </a:fld>
            <a:endParaRPr lang="zh-CN" altLang="en-US"/>
          </a:p>
        </p:txBody>
      </p:sp>
    </p:spTree>
    <p:extLst>
      <p:ext uri="{BB962C8B-B14F-4D97-AF65-F5344CB8AC3E}">
        <p14:creationId xmlns:p14="http://schemas.microsoft.com/office/powerpoint/2010/main" val="3036438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13</a:t>
            </a:fld>
            <a:endParaRPr lang="zh-CN" altLang="en-US"/>
          </a:p>
        </p:txBody>
      </p:sp>
    </p:spTree>
    <p:extLst>
      <p:ext uri="{BB962C8B-B14F-4D97-AF65-F5344CB8AC3E}">
        <p14:creationId xmlns:p14="http://schemas.microsoft.com/office/powerpoint/2010/main" val="2208757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14</a:t>
            </a:fld>
            <a:endParaRPr lang="zh-CN" altLang="en-US"/>
          </a:p>
        </p:txBody>
      </p:sp>
    </p:spTree>
    <p:extLst>
      <p:ext uri="{BB962C8B-B14F-4D97-AF65-F5344CB8AC3E}">
        <p14:creationId xmlns:p14="http://schemas.microsoft.com/office/powerpoint/2010/main" val="2914029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15</a:t>
            </a:fld>
            <a:endParaRPr lang="zh-CN" altLang="en-US"/>
          </a:p>
        </p:txBody>
      </p:sp>
    </p:spTree>
    <p:extLst>
      <p:ext uri="{BB962C8B-B14F-4D97-AF65-F5344CB8AC3E}">
        <p14:creationId xmlns:p14="http://schemas.microsoft.com/office/powerpoint/2010/main" val="1614279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16</a:t>
            </a:fld>
            <a:endParaRPr lang="zh-CN" altLang="en-US"/>
          </a:p>
        </p:txBody>
      </p:sp>
    </p:spTree>
    <p:extLst>
      <p:ext uri="{BB962C8B-B14F-4D97-AF65-F5344CB8AC3E}">
        <p14:creationId xmlns:p14="http://schemas.microsoft.com/office/powerpoint/2010/main" val="1677931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17</a:t>
            </a:fld>
            <a:endParaRPr lang="zh-CN" altLang="en-US"/>
          </a:p>
        </p:txBody>
      </p:sp>
    </p:spTree>
    <p:extLst>
      <p:ext uri="{BB962C8B-B14F-4D97-AF65-F5344CB8AC3E}">
        <p14:creationId xmlns:p14="http://schemas.microsoft.com/office/powerpoint/2010/main" val="3282879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18</a:t>
            </a:fld>
            <a:endParaRPr lang="zh-CN" altLang="en-US"/>
          </a:p>
        </p:txBody>
      </p:sp>
    </p:spTree>
    <p:extLst>
      <p:ext uri="{BB962C8B-B14F-4D97-AF65-F5344CB8AC3E}">
        <p14:creationId xmlns:p14="http://schemas.microsoft.com/office/powerpoint/2010/main" val="3784731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19</a:t>
            </a:fld>
            <a:endParaRPr lang="zh-CN" altLang="en-US"/>
          </a:p>
        </p:txBody>
      </p:sp>
    </p:spTree>
    <p:extLst>
      <p:ext uri="{BB962C8B-B14F-4D97-AF65-F5344CB8AC3E}">
        <p14:creationId xmlns:p14="http://schemas.microsoft.com/office/powerpoint/2010/main" val="3292053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20</a:t>
            </a:fld>
            <a:endParaRPr lang="zh-CN" altLang="en-US"/>
          </a:p>
        </p:txBody>
      </p:sp>
    </p:spTree>
    <p:extLst>
      <p:ext uri="{BB962C8B-B14F-4D97-AF65-F5344CB8AC3E}">
        <p14:creationId xmlns:p14="http://schemas.microsoft.com/office/powerpoint/2010/main" val="1690630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21</a:t>
            </a:fld>
            <a:endParaRPr lang="zh-CN" altLang="en-US"/>
          </a:p>
        </p:txBody>
      </p:sp>
    </p:spTree>
    <p:extLst>
      <p:ext uri="{BB962C8B-B14F-4D97-AF65-F5344CB8AC3E}">
        <p14:creationId xmlns:p14="http://schemas.microsoft.com/office/powerpoint/2010/main" val="915356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22</a:t>
            </a:fld>
            <a:endParaRPr lang="zh-CN" altLang="en-US"/>
          </a:p>
        </p:txBody>
      </p:sp>
    </p:spTree>
    <p:extLst>
      <p:ext uri="{BB962C8B-B14F-4D97-AF65-F5344CB8AC3E}">
        <p14:creationId xmlns:p14="http://schemas.microsoft.com/office/powerpoint/2010/main" val="1654127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23</a:t>
            </a:fld>
            <a:endParaRPr lang="zh-CN" altLang="en-US"/>
          </a:p>
        </p:txBody>
      </p:sp>
    </p:spTree>
    <p:extLst>
      <p:ext uri="{BB962C8B-B14F-4D97-AF65-F5344CB8AC3E}">
        <p14:creationId xmlns:p14="http://schemas.microsoft.com/office/powerpoint/2010/main" val="2670992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24</a:t>
            </a:fld>
            <a:endParaRPr lang="zh-CN" altLang="en-US"/>
          </a:p>
        </p:txBody>
      </p:sp>
    </p:spTree>
    <p:extLst>
      <p:ext uri="{BB962C8B-B14F-4D97-AF65-F5344CB8AC3E}">
        <p14:creationId xmlns:p14="http://schemas.microsoft.com/office/powerpoint/2010/main" val="3875665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49CB5A-22CB-4751-B719-B5748CAE7C10}" type="slidenum">
              <a:rPr lang="zh-CN" altLang="en-US" smtClean="0"/>
              <a:t>25</a:t>
            </a:fld>
            <a:endParaRPr lang="zh-CN" altLang="en-US"/>
          </a:p>
        </p:txBody>
      </p:sp>
    </p:spTree>
    <p:extLst>
      <p:ext uri="{BB962C8B-B14F-4D97-AF65-F5344CB8AC3E}">
        <p14:creationId xmlns:p14="http://schemas.microsoft.com/office/powerpoint/2010/main" val="3895876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BDC11D-C56D-43F7-9324-A802D50A1050}"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BDC11D-C56D-43F7-9324-A802D50A1050}"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BDC11D-C56D-43F7-9324-A802D50A1050}"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BDC11D-C56D-43F7-9324-A802D50A1050}" type="datetimeFigureOut">
              <a:rPr lang="en-US" smtClean="0"/>
              <a:t>6/28/2020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BDC11D-C56D-43F7-9324-A802D50A1050}" type="datetimeFigureOut">
              <a:rPr lang="en-US" smtClean="0"/>
              <a:t>6/28/2020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DC11D-C56D-43F7-9324-A802D50A1050}" type="datetimeFigureOut">
              <a:rPr lang="en-US" smtClean="0"/>
              <a:t>6/28/2020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Freeform 5"/>
          <p:cNvSpPr/>
          <p:nvPr userDrawn="1"/>
        </p:nvSpPr>
        <p:spPr bwMode="auto">
          <a:xfrm>
            <a:off x="7448097" y="5790307"/>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7" name="Freeform 5"/>
          <p:cNvSpPr/>
          <p:nvPr userDrawn="1"/>
        </p:nvSpPr>
        <p:spPr bwMode="auto">
          <a:xfrm>
            <a:off x="9863137" y="4089628"/>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8" name="Freeform 5"/>
          <p:cNvSpPr/>
          <p:nvPr userDrawn="1"/>
        </p:nvSpPr>
        <p:spPr bwMode="auto">
          <a:xfrm>
            <a:off x="4472415" y="-1431555"/>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userDrawn="1"/>
        </p:nvSpPr>
        <p:spPr bwMode="auto">
          <a:xfrm>
            <a:off x="6929309" y="-2978721"/>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0" name="Freeform 5"/>
          <p:cNvSpPr/>
          <p:nvPr userDrawn="1"/>
        </p:nvSpPr>
        <p:spPr bwMode="auto">
          <a:xfrm>
            <a:off x="-1076325" y="-2093912"/>
            <a:ext cx="5240338" cy="605790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1" name="Freeform 6"/>
          <p:cNvSpPr/>
          <p:nvPr userDrawn="1"/>
        </p:nvSpPr>
        <p:spPr bwMode="auto">
          <a:xfrm>
            <a:off x="8875712" y="-2695575"/>
            <a:ext cx="4470400" cy="5167313"/>
          </a:xfrm>
          <a:custGeom>
            <a:avLst/>
            <a:gdLst>
              <a:gd name="T0" fmla="*/ 2816 w 2816"/>
              <a:gd name="T1" fmla="*/ 2441 h 3255"/>
              <a:gd name="T2" fmla="*/ 1408 w 2816"/>
              <a:gd name="T3" fmla="*/ 3255 h 3255"/>
              <a:gd name="T4" fmla="*/ 0 w 2816"/>
              <a:gd name="T5" fmla="*/ 2441 h 3255"/>
              <a:gd name="T6" fmla="*/ 0 w 2816"/>
              <a:gd name="T7" fmla="*/ 813 h 3255"/>
              <a:gd name="T8" fmla="*/ 1408 w 2816"/>
              <a:gd name="T9" fmla="*/ 0 h 3255"/>
              <a:gd name="T10" fmla="*/ 2816 w 2816"/>
              <a:gd name="T11" fmla="*/ 813 h 3255"/>
              <a:gd name="T12" fmla="*/ 2816 w 2816"/>
              <a:gd name="T13" fmla="*/ 2441 h 3255"/>
            </a:gdLst>
            <a:ahLst/>
            <a:cxnLst>
              <a:cxn ang="0">
                <a:pos x="T0" y="T1"/>
              </a:cxn>
              <a:cxn ang="0">
                <a:pos x="T2" y="T3"/>
              </a:cxn>
              <a:cxn ang="0">
                <a:pos x="T4" y="T5"/>
              </a:cxn>
              <a:cxn ang="0">
                <a:pos x="T6" y="T7"/>
              </a:cxn>
              <a:cxn ang="0">
                <a:pos x="T8" y="T9"/>
              </a:cxn>
              <a:cxn ang="0">
                <a:pos x="T10" y="T11"/>
              </a:cxn>
              <a:cxn ang="0">
                <a:pos x="T12" y="T13"/>
              </a:cxn>
            </a:cxnLst>
            <a:rect l="0" t="0" r="r" b="b"/>
            <a:pathLst>
              <a:path w="2816" h="3255">
                <a:moveTo>
                  <a:pt x="2816" y="2441"/>
                </a:moveTo>
                <a:lnTo>
                  <a:pt x="1408" y="3255"/>
                </a:lnTo>
                <a:lnTo>
                  <a:pt x="0" y="2441"/>
                </a:lnTo>
                <a:lnTo>
                  <a:pt x="0" y="813"/>
                </a:lnTo>
                <a:lnTo>
                  <a:pt x="1408" y="0"/>
                </a:lnTo>
                <a:lnTo>
                  <a:pt x="2816" y="813"/>
                </a:lnTo>
                <a:lnTo>
                  <a:pt x="2816" y="2441"/>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2" name="Freeform 7"/>
          <p:cNvSpPr/>
          <p:nvPr userDrawn="1"/>
        </p:nvSpPr>
        <p:spPr bwMode="auto">
          <a:xfrm>
            <a:off x="10437812" y="1816100"/>
            <a:ext cx="2352675" cy="2720975"/>
          </a:xfrm>
          <a:custGeom>
            <a:avLst/>
            <a:gdLst>
              <a:gd name="T0" fmla="*/ 1482 w 1482"/>
              <a:gd name="T1" fmla="*/ 1285 h 1714"/>
              <a:gd name="T2" fmla="*/ 742 w 1482"/>
              <a:gd name="T3" fmla="*/ 1714 h 1714"/>
              <a:gd name="T4" fmla="*/ 0 w 1482"/>
              <a:gd name="T5" fmla="*/ 1285 h 1714"/>
              <a:gd name="T6" fmla="*/ 0 w 1482"/>
              <a:gd name="T7" fmla="*/ 429 h 1714"/>
              <a:gd name="T8" fmla="*/ 742 w 1482"/>
              <a:gd name="T9" fmla="*/ 0 h 1714"/>
              <a:gd name="T10" fmla="*/ 1482 w 1482"/>
              <a:gd name="T11" fmla="*/ 429 h 1714"/>
              <a:gd name="T12" fmla="*/ 1482 w 1482"/>
              <a:gd name="T13" fmla="*/ 1285 h 1714"/>
            </a:gdLst>
            <a:ahLst/>
            <a:cxnLst>
              <a:cxn ang="0">
                <a:pos x="T0" y="T1"/>
              </a:cxn>
              <a:cxn ang="0">
                <a:pos x="T2" y="T3"/>
              </a:cxn>
              <a:cxn ang="0">
                <a:pos x="T4" y="T5"/>
              </a:cxn>
              <a:cxn ang="0">
                <a:pos x="T6" y="T7"/>
              </a:cxn>
              <a:cxn ang="0">
                <a:pos x="T8" y="T9"/>
              </a:cxn>
              <a:cxn ang="0">
                <a:pos x="T10" y="T11"/>
              </a:cxn>
              <a:cxn ang="0">
                <a:pos x="T12" y="T13"/>
              </a:cxn>
            </a:cxnLst>
            <a:rect l="0" t="0" r="r" b="b"/>
            <a:pathLst>
              <a:path w="1482" h="1714">
                <a:moveTo>
                  <a:pt x="1482" y="1285"/>
                </a:moveTo>
                <a:lnTo>
                  <a:pt x="742" y="1714"/>
                </a:lnTo>
                <a:lnTo>
                  <a:pt x="0" y="1285"/>
                </a:lnTo>
                <a:lnTo>
                  <a:pt x="0" y="429"/>
                </a:lnTo>
                <a:lnTo>
                  <a:pt x="742" y="0"/>
                </a:lnTo>
                <a:lnTo>
                  <a:pt x="1482" y="429"/>
                </a:lnTo>
                <a:lnTo>
                  <a:pt x="1482" y="1285"/>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3" name="Freeform 8"/>
          <p:cNvSpPr/>
          <p:nvPr userDrawn="1"/>
        </p:nvSpPr>
        <p:spPr bwMode="auto">
          <a:xfrm>
            <a:off x="368300" y="2768600"/>
            <a:ext cx="2351088" cy="2719388"/>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4" name="Freeform 9"/>
          <p:cNvSpPr/>
          <p:nvPr userDrawn="1"/>
        </p:nvSpPr>
        <p:spPr bwMode="auto">
          <a:xfrm>
            <a:off x="4762" y="2833688"/>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5" name="Freeform 10"/>
          <p:cNvSpPr/>
          <p:nvPr userDrawn="1"/>
        </p:nvSpPr>
        <p:spPr bwMode="auto">
          <a:xfrm>
            <a:off x="9802812" y="23813"/>
            <a:ext cx="1398588" cy="1617663"/>
          </a:xfrm>
          <a:custGeom>
            <a:avLst/>
            <a:gdLst>
              <a:gd name="T0" fmla="*/ 881 w 881"/>
              <a:gd name="T1" fmla="*/ 763 h 1019"/>
              <a:gd name="T2" fmla="*/ 441 w 881"/>
              <a:gd name="T3" fmla="*/ 1019 h 1019"/>
              <a:gd name="T4" fmla="*/ 0 w 881"/>
              <a:gd name="T5" fmla="*/ 763 h 1019"/>
              <a:gd name="T6" fmla="*/ 0 w 881"/>
              <a:gd name="T7" fmla="*/ 254 h 1019"/>
              <a:gd name="T8" fmla="*/ 441 w 881"/>
              <a:gd name="T9" fmla="*/ 0 h 1019"/>
              <a:gd name="T10" fmla="*/ 881 w 881"/>
              <a:gd name="T11" fmla="*/ 254 h 1019"/>
              <a:gd name="T12" fmla="*/ 881 w 881"/>
              <a:gd name="T13" fmla="*/ 763 h 1019"/>
            </a:gdLst>
            <a:ahLst/>
            <a:cxnLst>
              <a:cxn ang="0">
                <a:pos x="T0" y="T1"/>
              </a:cxn>
              <a:cxn ang="0">
                <a:pos x="T2" y="T3"/>
              </a:cxn>
              <a:cxn ang="0">
                <a:pos x="T4" y="T5"/>
              </a:cxn>
              <a:cxn ang="0">
                <a:pos x="T6" y="T7"/>
              </a:cxn>
              <a:cxn ang="0">
                <a:pos x="T8" y="T9"/>
              </a:cxn>
              <a:cxn ang="0">
                <a:pos x="T10" y="T11"/>
              </a:cxn>
              <a:cxn ang="0">
                <a:pos x="T12" y="T13"/>
              </a:cxn>
            </a:cxnLst>
            <a:rect l="0" t="0" r="r" b="b"/>
            <a:pathLst>
              <a:path w="881" h="1019">
                <a:moveTo>
                  <a:pt x="881" y="763"/>
                </a:moveTo>
                <a:lnTo>
                  <a:pt x="441" y="1019"/>
                </a:lnTo>
                <a:lnTo>
                  <a:pt x="0" y="763"/>
                </a:lnTo>
                <a:lnTo>
                  <a:pt x="0" y="254"/>
                </a:lnTo>
                <a:lnTo>
                  <a:pt x="441" y="0"/>
                </a:lnTo>
                <a:lnTo>
                  <a:pt x="881" y="254"/>
                </a:lnTo>
                <a:lnTo>
                  <a:pt x="881" y="763"/>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6" name="Freeform 11"/>
          <p:cNvSpPr/>
          <p:nvPr userDrawn="1"/>
        </p:nvSpPr>
        <p:spPr bwMode="auto">
          <a:xfrm>
            <a:off x="9345612" y="-355600"/>
            <a:ext cx="915988" cy="1060450"/>
          </a:xfrm>
          <a:custGeom>
            <a:avLst/>
            <a:gdLst>
              <a:gd name="T0" fmla="*/ 577 w 577"/>
              <a:gd name="T1" fmla="*/ 500 h 668"/>
              <a:gd name="T2" fmla="*/ 288 w 577"/>
              <a:gd name="T3" fmla="*/ 668 h 668"/>
              <a:gd name="T4" fmla="*/ 0 w 577"/>
              <a:gd name="T5" fmla="*/ 500 h 668"/>
              <a:gd name="T6" fmla="*/ 0 w 577"/>
              <a:gd name="T7" fmla="*/ 167 h 668"/>
              <a:gd name="T8" fmla="*/ 288 w 577"/>
              <a:gd name="T9" fmla="*/ 0 h 668"/>
              <a:gd name="T10" fmla="*/ 577 w 577"/>
              <a:gd name="T11" fmla="*/ 167 h 668"/>
              <a:gd name="T12" fmla="*/ 577 w 577"/>
              <a:gd name="T13" fmla="*/ 500 h 668"/>
            </a:gdLst>
            <a:ahLst/>
            <a:cxnLst>
              <a:cxn ang="0">
                <a:pos x="T0" y="T1"/>
              </a:cxn>
              <a:cxn ang="0">
                <a:pos x="T2" y="T3"/>
              </a:cxn>
              <a:cxn ang="0">
                <a:pos x="T4" y="T5"/>
              </a:cxn>
              <a:cxn ang="0">
                <a:pos x="T6" y="T7"/>
              </a:cxn>
              <a:cxn ang="0">
                <a:pos x="T8" y="T9"/>
              </a:cxn>
              <a:cxn ang="0">
                <a:pos x="T10" y="T11"/>
              </a:cxn>
              <a:cxn ang="0">
                <a:pos x="T12" y="T13"/>
              </a:cxn>
            </a:cxnLst>
            <a:rect l="0" t="0" r="r" b="b"/>
            <a:pathLst>
              <a:path w="577" h="668">
                <a:moveTo>
                  <a:pt x="577" y="500"/>
                </a:moveTo>
                <a:lnTo>
                  <a:pt x="288" y="668"/>
                </a:lnTo>
                <a:lnTo>
                  <a:pt x="0" y="500"/>
                </a:lnTo>
                <a:lnTo>
                  <a:pt x="0" y="167"/>
                </a:lnTo>
                <a:lnTo>
                  <a:pt x="288" y="0"/>
                </a:lnTo>
                <a:lnTo>
                  <a:pt x="577" y="167"/>
                </a:lnTo>
                <a:lnTo>
                  <a:pt x="577" y="500"/>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7" name="Freeform 12"/>
          <p:cNvSpPr/>
          <p:nvPr userDrawn="1"/>
        </p:nvSpPr>
        <p:spPr bwMode="auto">
          <a:xfrm>
            <a:off x="1081087" y="2062163"/>
            <a:ext cx="998538" cy="1155700"/>
          </a:xfrm>
          <a:custGeom>
            <a:avLst/>
            <a:gdLst>
              <a:gd name="T0" fmla="*/ 629 w 629"/>
              <a:gd name="T1" fmla="*/ 546 h 728"/>
              <a:gd name="T2" fmla="*/ 315 w 629"/>
              <a:gd name="T3" fmla="*/ 728 h 728"/>
              <a:gd name="T4" fmla="*/ 0 w 629"/>
              <a:gd name="T5" fmla="*/ 546 h 728"/>
              <a:gd name="T6" fmla="*/ 0 w 629"/>
              <a:gd name="T7" fmla="*/ 183 h 728"/>
              <a:gd name="T8" fmla="*/ 315 w 629"/>
              <a:gd name="T9" fmla="*/ 0 h 728"/>
              <a:gd name="T10" fmla="*/ 629 w 629"/>
              <a:gd name="T11" fmla="*/ 183 h 728"/>
              <a:gd name="T12" fmla="*/ 629 w 629"/>
              <a:gd name="T13" fmla="*/ 546 h 728"/>
            </a:gdLst>
            <a:ahLst/>
            <a:cxnLst>
              <a:cxn ang="0">
                <a:pos x="T0" y="T1"/>
              </a:cxn>
              <a:cxn ang="0">
                <a:pos x="T2" y="T3"/>
              </a:cxn>
              <a:cxn ang="0">
                <a:pos x="T4" y="T5"/>
              </a:cxn>
              <a:cxn ang="0">
                <a:pos x="T6" y="T7"/>
              </a:cxn>
              <a:cxn ang="0">
                <a:pos x="T8" y="T9"/>
              </a:cxn>
              <a:cxn ang="0">
                <a:pos x="T10" y="T11"/>
              </a:cxn>
              <a:cxn ang="0">
                <a:pos x="T12" y="T13"/>
              </a:cxn>
            </a:cxnLst>
            <a:rect l="0" t="0" r="r" b="b"/>
            <a:pathLst>
              <a:path w="629" h="728">
                <a:moveTo>
                  <a:pt x="629" y="546"/>
                </a:moveTo>
                <a:lnTo>
                  <a:pt x="315" y="728"/>
                </a:lnTo>
                <a:lnTo>
                  <a:pt x="0" y="546"/>
                </a:lnTo>
                <a:lnTo>
                  <a:pt x="0" y="183"/>
                </a:lnTo>
                <a:lnTo>
                  <a:pt x="315" y="0"/>
                </a:lnTo>
                <a:lnTo>
                  <a:pt x="629" y="183"/>
                </a:lnTo>
                <a:lnTo>
                  <a:pt x="629" y="546"/>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8" name="Freeform 13"/>
          <p:cNvSpPr/>
          <p:nvPr userDrawn="1"/>
        </p:nvSpPr>
        <p:spPr bwMode="auto">
          <a:xfrm>
            <a:off x="752475" y="1790700"/>
            <a:ext cx="654050" cy="758825"/>
          </a:xfrm>
          <a:custGeom>
            <a:avLst/>
            <a:gdLst>
              <a:gd name="T0" fmla="*/ 412 w 412"/>
              <a:gd name="T1" fmla="*/ 358 h 478"/>
              <a:gd name="T2" fmla="*/ 207 w 412"/>
              <a:gd name="T3" fmla="*/ 478 h 478"/>
              <a:gd name="T4" fmla="*/ 0 w 412"/>
              <a:gd name="T5" fmla="*/ 358 h 478"/>
              <a:gd name="T6" fmla="*/ 0 w 412"/>
              <a:gd name="T7" fmla="*/ 120 h 478"/>
              <a:gd name="T8" fmla="*/ 207 w 412"/>
              <a:gd name="T9" fmla="*/ 0 h 478"/>
              <a:gd name="T10" fmla="*/ 412 w 412"/>
              <a:gd name="T11" fmla="*/ 120 h 478"/>
              <a:gd name="T12" fmla="*/ 412 w 412"/>
              <a:gd name="T13" fmla="*/ 358 h 478"/>
            </a:gdLst>
            <a:ahLst/>
            <a:cxnLst>
              <a:cxn ang="0">
                <a:pos x="T0" y="T1"/>
              </a:cxn>
              <a:cxn ang="0">
                <a:pos x="T2" y="T3"/>
              </a:cxn>
              <a:cxn ang="0">
                <a:pos x="T4" y="T5"/>
              </a:cxn>
              <a:cxn ang="0">
                <a:pos x="T6" y="T7"/>
              </a:cxn>
              <a:cxn ang="0">
                <a:pos x="T8" y="T9"/>
              </a:cxn>
              <a:cxn ang="0">
                <a:pos x="T10" y="T11"/>
              </a:cxn>
              <a:cxn ang="0">
                <a:pos x="T12" y="T13"/>
              </a:cxn>
            </a:cxnLst>
            <a:rect l="0" t="0" r="r" b="b"/>
            <a:pathLst>
              <a:path w="412" h="478">
                <a:moveTo>
                  <a:pt x="412" y="358"/>
                </a:moveTo>
                <a:lnTo>
                  <a:pt x="207" y="478"/>
                </a:lnTo>
                <a:lnTo>
                  <a:pt x="0" y="358"/>
                </a:lnTo>
                <a:lnTo>
                  <a:pt x="0" y="120"/>
                </a:lnTo>
                <a:lnTo>
                  <a:pt x="207" y="0"/>
                </a:lnTo>
                <a:lnTo>
                  <a:pt x="412" y="120"/>
                </a:lnTo>
                <a:lnTo>
                  <a:pt x="412" y="358"/>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9" name="Freeform 5"/>
          <p:cNvSpPr/>
          <p:nvPr userDrawn="1"/>
        </p:nvSpPr>
        <p:spPr bwMode="auto">
          <a:xfrm>
            <a:off x="2079625" y="5511154"/>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0" name="Freeform 5"/>
          <p:cNvSpPr/>
          <p:nvPr userDrawn="1"/>
        </p:nvSpPr>
        <p:spPr bwMode="auto">
          <a:xfrm>
            <a:off x="752475" y="4991244"/>
            <a:ext cx="2527553" cy="29218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1" name="Freeform 5"/>
          <p:cNvSpPr/>
          <p:nvPr userDrawn="1"/>
        </p:nvSpPr>
        <p:spPr bwMode="auto">
          <a:xfrm>
            <a:off x="5078612" y="4701490"/>
            <a:ext cx="3207908" cy="3708384"/>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2" name="矩形 21"/>
          <p:cNvSpPr/>
          <p:nvPr userDrawn="1"/>
        </p:nvSpPr>
        <p:spPr>
          <a:xfrm>
            <a:off x="508000" y="391886"/>
            <a:ext cx="11205029" cy="6057900"/>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20"/>
          <p:cNvSpPr/>
          <p:nvPr userDrawn="1"/>
        </p:nvSpPr>
        <p:spPr>
          <a:xfrm>
            <a:off x="642402" y="455887"/>
            <a:ext cx="3810027" cy="461665"/>
          </a:xfrm>
          <a:prstGeom prst="rect">
            <a:avLst/>
          </a:prstGeom>
        </p:spPr>
        <p:txBody>
          <a:bodyPr wrap="square">
            <a:spAutoFit/>
          </a:bodyPr>
          <a:lstStyle/>
          <a:p>
            <a:pPr marL="457200" indent="-457200" defTabSz="1219200">
              <a:buFont typeface="Wingdings" panose="05000000000000000000" pitchFamily="2" charset="2"/>
              <a:buChar char="u"/>
            </a:pPr>
            <a:r>
              <a:rPr lang="zh-CN" altLang="en-US" sz="2400" spc="300" dirty="0">
                <a:solidFill>
                  <a:schemeClr val="tx1">
                    <a:lumMod val="65000"/>
                    <a:lumOff val="35000"/>
                  </a:schemeClr>
                </a:solidFill>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id-ID" sz="2400" spc="300" dirty="0">
              <a:solidFill>
                <a:schemeClr val="tx1">
                  <a:lumMod val="65000"/>
                  <a:lumOff val="35000"/>
                </a:schemeClr>
              </a:solidFill>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26" name="直接连接符 25"/>
          <p:cNvCxnSpPr/>
          <p:nvPr userDrawn="1"/>
        </p:nvCxnSpPr>
        <p:spPr>
          <a:xfrm>
            <a:off x="4020457" y="686719"/>
            <a:ext cx="740228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Freeform 5"/>
          <p:cNvSpPr/>
          <p:nvPr userDrawn="1"/>
        </p:nvSpPr>
        <p:spPr bwMode="auto">
          <a:xfrm>
            <a:off x="7448097" y="5790307"/>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7" name="Freeform 5"/>
          <p:cNvSpPr/>
          <p:nvPr userDrawn="1"/>
        </p:nvSpPr>
        <p:spPr bwMode="auto">
          <a:xfrm>
            <a:off x="9863137" y="4089628"/>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8" name="Freeform 5"/>
          <p:cNvSpPr/>
          <p:nvPr userDrawn="1"/>
        </p:nvSpPr>
        <p:spPr bwMode="auto">
          <a:xfrm>
            <a:off x="4472415" y="-1431555"/>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userDrawn="1"/>
        </p:nvSpPr>
        <p:spPr bwMode="auto">
          <a:xfrm>
            <a:off x="6929309" y="-2978721"/>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0" name="Freeform 5"/>
          <p:cNvSpPr/>
          <p:nvPr userDrawn="1"/>
        </p:nvSpPr>
        <p:spPr bwMode="auto">
          <a:xfrm>
            <a:off x="-1076325" y="-2093912"/>
            <a:ext cx="5240338" cy="605790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1" name="Freeform 6"/>
          <p:cNvSpPr/>
          <p:nvPr userDrawn="1"/>
        </p:nvSpPr>
        <p:spPr bwMode="auto">
          <a:xfrm>
            <a:off x="8875712" y="-2695575"/>
            <a:ext cx="4470400" cy="5167313"/>
          </a:xfrm>
          <a:custGeom>
            <a:avLst/>
            <a:gdLst>
              <a:gd name="T0" fmla="*/ 2816 w 2816"/>
              <a:gd name="T1" fmla="*/ 2441 h 3255"/>
              <a:gd name="T2" fmla="*/ 1408 w 2816"/>
              <a:gd name="T3" fmla="*/ 3255 h 3255"/>
              <a:gd name="T4" fmla="*/ 0 w 2816"/>
              <a:gd name="T5" fmla="*/ 2441 h 3255"/>
              <a:gd name="T6" fmla="*/ 0 w 2816"/>
              <a:gd name="T7" fmla="*/ 813 h 3255"/>
              <a:gd name="T8" fmla="*/ 1408 w 2816"/>
              <a:gd name="T9" fmla="*/ 0 h 3255"/>
              <a:gd name="T10" fmla="*/ 2816 w 2816"/>
              <a:gd name="T11" fmla="*/ 813 h 3255"/>
              <a:gd name="T12" fmla="*/ 2816 w 2816"/>
              <a:gd name="T13" fmla="*/ 2441 h 3255"/>
            </a:gdLst>
            <a:ahLst/>
            <a:cxnLst>
              <a:cxn ang="0">
                <a:pos x="T0" y="T1"/>
              </a:cxn>
              <a:cxn ang="0">
                <a:pos x="T2" y="T3"/>
              </a:cxn>
              <a:cxn ang="0">
                <a:pos x="T4" y="T5"/>
              </a:cxn>
              <a:cxn ang="0">
                <a:pos x="T6" y="T7"/>
              </a:cxn>
              <a:cxn ang="0">
                <a:pos x="T8" y="T9"/>
              </a:cxn>
              <a:cxn ang="0">
                <a:pos x="T10" y="T11"/>
              </a:cxn>
              <a:cxn ang="0">
                <a:pos x="T12" y="T13"/>
              </a:cxn>
            </a:cxnLst>
            <a:rect l="0" t="0" r="r" b="b"/>
            <a:pathLst>
              <a:path w="2816" h="3255">
                <a:moveTo>
                  <a:pt x="2816" y="2441"/>
                </a:moveTo>
                <a:lnTo>
                  <a:pt x="1408" y="3255"/>
                </a:lnTo>
                <a:lnTo>
                  <a:pt x="0" y="2441"/>
                </a:lnTo>
                <a:lnTo>
                  <a:pt x="0" y="813"/>
                </a:lnTo>
                <a:lnTo>
                  <a:pt x="1408" y="0"/>
                </a:lnTo>
                <a:lnTo>
                  <a:pt x="2816" y="813"/>
                </a:lnTo>
                <a:lnTo>
                  <a:pt x="2816" y="2441"/>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2" name="Freeform 7"/>
          <p:cNvSpPr/>
          <p:nvPr userDrawn="1"/>
        </p:nvSpPr>
        <p:spPr bwMode="auto">
          <a:xfrm>
            <a:off x="10437812" y="1816100"/>
            <a:ext cx="2352675" cy="2720975"/>
          </a:xfrm>
          <a:custGeom>
            <a:avLst/>
            <a:gdLst>
              <a:gd name="T0" fmla="*/ 1482 w 1482"/>
              <a:gd name="T1" fmla="*/ 1285 h 1714"/>
              <a:gd name="T2" fmla="*/ 742 w 1482"/>
              <a:gd name="T3" fmla="*/ 1714 h 1714"/>
              <a:gd name="T4" fmla="*/ 0 w 1482"/>
              <a:gd name="T5" fmla="*/ 1285 h 1714"/>
              <a:gd name="T6" fmla="*/ 0 w 1482"/>
              <a:gd name="T7" fmla="*/ 429 h 1714"/>
              <a:gd name="T8" fmla="*/ 742 w 1482"/>
              <a:gd name="T9" fmla="*/ 0 h 1714"/>
              <a:gd name="T10" fmla="*/ 1482 w 1482"/>
              <a:gd name="T11" fmla="*/ 429 h 1714"/>
              <a:gd name="T12" fmla="*/ 1482 w 1482"/>
              <a:gd name="T13" fmla="*/ 1285 h 1714"/>
            </a:gdLst>
            <a:ahLst/>
            <a:cxnLst>
              <a:cxn ang="0">
                <a:pos x="T0" y="T1"/>
              </a:cxn>
              <a:cxn ang="0">
                <a:pos x="T2" y="T3"/>
              </a:cxn>
              <a:cxn ang="0">
                <a:pos x="T4" y="T5"/>
              </a:cxn>
              <a:cxn ang="0">
                <a:pos x="T6" y="T7"/>
              </a:cxn>
              <a:cxn ang="0">
                <a:pos x="T8" y="T9"/>
              </a:cxn>
              <a:cxn ang="0">
                <a:pos x="T10" y="T11"/>
              </a:cxn>
              <a:cxn ang="0">
                <a:pos x="T12" y="T13"/>
              </a:cxn>
            </a:cxnLst>
            <a:rect l="0" t="0" r="r" b="b"/>
            <a:pathLst>
              <a:path w="1482" h="1714">
                <a:moveTo>
                  <a:pt x="1482" y="1285"/>
                </a:moveTo>
                <a:lnTo>
                  <a:pt x="742" y="1714"/>
                </a:lnTo>
                <a:lnTo>
                  <a:pt x="0" y="1285"/>
                </a:lnTo>
                <a:lnTo>
                  <a:pt x="0" y="429"/>
                </a:lnTo>
                <a:lnTo>
                  <a:pt x="742" y="0"/>
                </a:lnTo>
                <a:lnTo>
                  <a:pt x="1482" y="429"/>
                </a:lnTo>
                <a:lnTo>
                  <a:pt x="1482" y="1285"/>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3" name="Freeform 8"/>
          <p:cNvSpPr/>
          <p:nvPr userDrawn="1"/>
        </p:nvSpPr>
        <p:spPr bwMode="auto">
          <a:xfrm>
            <a:off x="368300" y="2768600"/>
            <a:ext cx="2351088" cy="2719388"/>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4" name="Freeform 9"/>
          <p:cNvSpPr/>
          <p:nvPr userDrawn="1"/>
        </p:nvSpPr>
        <p:spPr bwMode="auto">
          <a:xfrm>
            <a:off x="4762" y="2833688"/>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5" name="Freeform 10"/>
          <p:cNvSpPr/>
          <p:nvPr userDrawn="1"/>
        </p:nvSpPr>
        <p:spPr bwMode="auto">
          <a:xfrm>
            <a:off x="9802812" y="23813"/>
            <a:ext cx="1398588" cy="1617663"/>
          </a:xfrm>
          <a:custGeom>
            <a:avLst/>
            <a:gdLst>
              <a:gd name="T0" fmla="*/ 881 w 881"/>
              <a:gd name="T1" fmla="*/ 763 h 1019"/>
              <a:gd name="T2" fmla="*/ 441 w 881"/>
              <a:gd name="T3" fmla="*/ 1019 h 1019"/>
              <a:gd name="T4" fmla="*/ 0 w 881"/>
              <a:gd name="T5" fmla="*/ 763 h 1019"/>
              <a:gd name="T6" fmla="*/ 0 w 881"/>
              <a:gd name="T7" fmla="*/ 254 h 1019"/>
              <a:gd name="T8" fmla="*/ 441 w 881"/>
              <a:gd name="T9" fmla="*/ 0 h 1019"/>
              <a:gd name="T10" fmla="*/ 881 w 881"/>
              <a:gd name="T11" fmla="*/ 254 h 1019"/>
              <a:gd name="T12" fmla="*/ 881 w 881"/>
              <a:gd name="T13" fmla="*/ 763 h 1019"/>
            </a:gdLst>
            <a:ahLst/>
            <a:cxnLst>
              <a:cxn ang="0">
                <a:pos x="T0" y="T1"/>
              </a:cxn>
              <a:cxn ang="0">
                <a:pos x="T2" y="T3"/>
              </a:cxn>
              <a:cxn ang="0">
                <a:pos x="T4" y="T5"/>
              </a:cxn>
              <a:cxn ang="0">
                <a:pos x="T6" y="T7"/>
              </a:cxn>
              <a:cxn ang="0">
                <a:pos x="T8" y="T9"/>
              </a:cxn>
              <a:cxn ang="0">
                <a:pos x="T10" y="T11"/>
              </a:cxn>
              <a:cxn ang="0">
                <a:pos x="T12" y="T13"/>
              </a:cxn>
            </a:cxnLst>
            <a:rect l="0" t="0" r="r" b="b"/>
            <a:pathLst>
              <a:path w="881" h="1019">
                <a:moveTo>
                  <a:pt x="881" y="763"/>
                </a:moveTo>
                <a:lnTo>
                  <a:pt x="441" y="1019"/>
                </a:lnTo>
                <a:lnTo>
                  <a:pt x="0" y="763"/>
                </a:lnTo>
                <a:lnTo>
                  <a:pt x="0" y="254"/>
                </a:lnTo>
                <a:lnTo>
                  <a:pt x="441" y="0"/>
                </a:lnTo>
                <a:lnTo>
                  <a:pt x="881" y="254"/>
                </a:lnTo>
                <a:lnTo>
                  <a:pt x="881" y="763"/>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6" name="Freeform 11"/>
          <p:cNvSpPr/>
          <p:nvPr userDrawn="1"/>
        </p:nvSpPr>
        <p:spPr bwMode="auto">
          <a:xfrm>
            <a:off x="9345612" y="-355600"/>
            <a:ext cx="915988" cy="1060450"/>
          </a:xfrm>
          <a:custGeom>
            <a:avLst/>
            <a:gdLst>
              <a:gd name="T0" fmla="*/ 577 w 577"/>
              <a:gd name="T1" fmla="*/ 500 h 668"/>
              <a:gd name="T2" fmla="*/ 288 w 577"/>
              <a:gd name="T3" fmla="*/ 668 h 668"/>
              <a:gd name="T4" fmla="*/ 0 w 577"/>
              <a:gd name="T5" fmla="*/ 500 h 668"/>
              <a:gd name="T6" fmla="*/ 0 w 577"/>
              <a:gd name="T7" fmla="*/ 167 h 668"/>
              <a:gd name="T8" fmla="*/ 288 w 577"/>
              <a:gd name="T9" fmla="*/ 0 h 668"/>
              <a:gd name="T10" fmla="*/ 577 w 577"/>
              <a:gd name="T11" fmla="*/ 167 h 668"/>
              <a:gd name="T12" fmla="*/ 577 w 577"/>
              <a:gd name="T13" fmla="*/ 500 h 668"/>
            </a:gdLst>
            <a:ahLst/>
            <a:cxnLst>
              <a:cxn ang="0">
                <a:pos x="T0" y="T1"/>
              </a:cxn>
              <a:cxn ang="0">
                <a:pos x="T2" y="T3"/>
              </a:cxn>
              <a:cxn ang="0">
                <a:pos x="T4" y="T5"/>
              </a:cxn>
              <a:cxn ang="0">
                <a:pos x="T6" y="T7"/>
              </a:cxn>
              <a:cxn ang="0">
                <a:pos x="T8" y="T9"/>
              </a:cxn>
              <a:cxn ang="0">
                <a:pos x="T10" y="T11"/>
              </a:cxn>
              <a:cxn ang="0">
                <a:pos x="T12" y="T13"/>
              </a:cxn>
            </a:cxnLst>
            <a:rect l="0" t="0" r="r" b="b"/>
            <a:pathLst>
              <a:path w="577" h="668">
                <a:moveTo>
                  <a:pt x="577" y="500"/>
                </a:moveTo>
                <a:lnTo>
                  <a:pt x="288" y="668"/>
                </a:lnTo>
                <a:lnTo>
                  <a:pt x="0" y="500"/>
                </a:lnTo>
                <a:lnTo>
                  <a:pt x="0" y="167"/>
                </a:lnTo>
                <a:lnTo>
                  <a:pt x="288" y="0"/>
                </a:lnTo>
                <a:lnTo>
                  <a:pt x="577" y="167"/>
                </a:lnTo>
                <a:lnTo>
                  <a:pt x="577" y="500"/>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7" name="Freeform 12"/>
          <p:cNvSpPr/>
          <p:nvPr userDrawn="1"/>
        </p:nvSpPr>
        <p:spPr bwMode="auto">
          <a:xfrm>
            <a:off x="1081087" y="2062163"/>
            <a:ext cx="998538" cy="1155700"/>
          </a:xfrm>
          <a:custGeom>
            <a:avLst/>
            <a:gdLst>
              <a:gd name="T0" fmla="*/ 629 w 629"/>
              <a:gd name="T1" fmla="*/ 546 h 728"/>
              <a:gd name="T2" fmla="*/ 315 w 629"/>
              <a:gd name="T3" fmla="*/ 728 h 728"/>
              <a:gd name="T4" fmla="*/ 0 w 629"/>
              <a:gd name="T5" fmla="*/ 546 h 728"/>
              <a:gd name="T6" fmla="*/ 0 w 629"/>
              <a:gd name="T7" fmla="*/ 183 h 728"/>
              <a:gd name="T8" fmla="*/ 315 w 629"/>
              <a:gd name="T9" fmla="*/ 0 h 728"/>
              <a:gd name="T10" fmla="*/ 629 w 629"/>
              <a:gd name="T11" fmla="*/ 183 h 728"/>
              <a:gd name="T12" fmla="*/ 629 w 629"/>
              <a:gd name="T13" fmla="*/ 546 h 728"/>
            </a:gdLst>
            <a:ahLst/>
            <a:cxnLst>
              <a:cxn ang="0">
                <a:pos x="T0" y="T1"/>
              </a:cxn>
              <a:cxn ang="0">
                <a:pos x="T2" y="T3"/>
              </a:cxn>
              <a:cxn ang="0">
                <a:pos x="T4" y="T5"/>
              </a:cxn>
              <a:cxn ang="0">
                <a:pos x="T6" y="T7"/>
              </a:cxn>
              <a:cxn ang="0">
                <a:pos x="T8" y="T9"/>
              </a:cxn>
              <a:cxn ang="0">
                <a:pos x="T10" y="T11"/>
              </a:cxn>
              <a:cxn ang="0">
                <a:pos x="T12" y="T13"/>
              </a:cxn>
            </a:cxnLst>
            <a:rect l="0" t="0" r="r" b="b"/>
            <a:pathLst>
              <a:path w="629" h="728">
                <a:moveTo>
                  <a:pt x="629" y="546"/>
                </a:moveTo>
                <a:lnTo>
                  <a:pt x="315" y="728"/>
                </a:lnTo>
                <a:lnTo>
                  <a:pt x="0" y="546"/>
                </a:lnTo>
                <a:lnTo>
                  <a:pt x="0" y="183"/>
                </a:lnTo>
                <a:lnTo>
                  <a:pt x="315" y="0"/>
                </a:lnTo>
                <a:lnTo>
                  <a:pt x="629" y="183"/>
                </a:lnTo>
                <a:lnTo>
                  <a:pt x="629" y="546"/>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8" name="Freeform 13"/>
          <p:cNvSpPr/>
          <p:nvPr userDrawn="1"/>
        </p:nvSpPr>
        <p:spPr bwMode="auto">
          <a:xfrm>
            <a:off x="752475" y="1790700"/>
            <a:ext cx="654050" cy="758825"/>
          </a:xfrm>
          <a:custGeom>
            <a:avLst/>
            <a:gdLst>
              <a:gd name="T0" fmla="*/ 412 w 412"/>
              <a:gd name="T1" fmla="*/ 358 h 478"/>
              <a:gd name="T2" fmla="*/ 207 w 412"/>
              <a:gd name="T3" fmla="*/ 478 h 478"/>
              <a:gd name="T4" fmla="*/ 0 w 412"/>
              <a:gd name="T5" fmla="*/ 358 h 478"/>
              <a:gd name="T6" fmla="*/ 0 w 412"/>
              <a:gd name="T7" fmla="*/ 120 h 478"/>
              <a:gd name="T8" fmla="*/ 207 w 412"/>
              <a:gd name="T9" fmla="*/ 0 h 478"/>
              <a:gd name="T10" fmla="*/ 412 w 412"/>
              <a:gd name="T11" fmla="*/ 120 h 478"/>
              <a:gd name="T12" fmla="*/ 412 w 412"/>
              <a:gd name="T13" fmla="*/ 358 h 478"/>
            </a:gdLst>
            <a:ahLst/>
            <a:cxnLst>
              <a:cxn ang="0">
                <a:pos x="T0" y="T1"/>
              </a:cxn>
              <a:cxn ang="0">
                <a:pos x="T2" y="T3"/>
              </a:cxn>
              <a:cxn ang="0">
                <a:pos x="T4" y="T5"/>
              </a:cxn>
              <a:cxn ang="0">
                <a:pos x="T6" y="T7"/>
              </a:cxn>
              <a:cxn ang="0">
                <a:pos x="T8" y="T9"/>
              </a:cxn>
              <a:cxn ang="0">
                <a:pos x="T10" y="T11"/>
              </a:cxn>
              <a:cxn ang="0">
                <a:pos x="T12" y="T13"/>
              </a:cxn>
            </a:cxnLst>
            <a:rect l="0" t="0" r="r" b="b"/>
            <a:pathLst>
              <a:path w="412" h="478">
                <a:moveTo>
                  <a:pt x="412" y="358"/>
                </a:moveTo>
                <a:lnTo>
                  <a:pt x="207" y="478"/>
                </a:lnTo>
                <a:lnTo>
                  <a:pt x="0" y="358"/>
                </a:lnTo>
                <a:lnTo>
                  <a:pt x="0" y="120"/>
                </a:lnTo>
                <a:lnTo>
                  <a:pt x="207" y="0"/>
                </a:lnTo>
                <a:lnTo>
                  <a:pt x="412" y="120"/>
                </a:lnTo>
                <a:lnTo>
                  <a:pt x="412" y="358"/>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9" name="Freeform 5"/>
          <p:cNvSpPr/>
          <p:nvPr userDrawn="1"/>
        </p:nvSpPr>
        <p:spPr bwMode="auto">
          <a:xfrm>
            <a:off x="2079625" y="5511154"/>
            <a:ext cx="3207909" cy="37083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0" name="Freeform 5"/>
          <p:cNvSpPr/>
          <p:nvPr userDrawn="1"/>
        </p:nvSpPr>
        <p:spPr bwMode="auto">
          <a:xfrm>
            <a:off x="752475" y="4991244"/>
            <a:ext cx="2527553" cy="2921885"/>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1" name="Freeform 5"/>
          <p:cNvSpPr/>
          <p:nvPr userDrawn="1"/>
        </p:nvSpPr>
        <p:spPr bwMode="auto">
          <a:xfrm>
            <a:off x="5078612" y="4701490"/>
            <a:ext cx="3207908" cy="3708384"/>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2" name="矩形 21"/>
          <p:cNvSpPr/>
          <p:nvPr userDrawn="1"/>
        </p:nvSpPr>
        <p:spPr>
          <a:xfrm>
            <a:off x="508000" y="391886"/>
            <a:ext cx="11205029" cy="6057900"/>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BDC11D-C56D-43F7-9324-A802D50A1050}"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9BDC11D-C56D-43F7-9324-A802D50A1050}" type="datetimeFigureOut">
              <a:rPr lang="en-US" smtClean="0"/>
              <a:t>6/28/2020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t>6/28/2020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09BDC11D-C56D-43F7-9324-A802D50A1050}" type="datetimeFigureOut">
              <a:rPr lang="en-US" smtClean="0"/>
              <a:t>6/28/2020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lumMod val="50000"/>
                    <a:lumOff val="50000"/>
                  </a:schemeClr>
                </a:solidFill>
              </a:defRPr>
            </a:lvl1pPr>
          </a:lstStyle>
          <a:p>
            <a:fld id="{E16EE1C3-4C97-4D89-86D4-AB0FC9C35D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1219200" rtl="0" eaLnBrk="1" latinLnBrk="0" hangingPunct="1">
        <a:spcBef>
          <a:spcPct val="0"/>
        </a:spcBef>
        <a:buNone/>
        <a:defRPr sz="5865" kern="1200">
          <a:solidFill>
            <a:schemeClr val="tx1">
              <a:lumMod val="50000"/>
              <a:lumOff val="50000"/>
            </a:schemeClr>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lumMod val="50000"/>
              <a:lumOff val="50000"/>
            </a:schemeClr>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lumMod val="50000"/>
              <a:lumOff val="50000"/>
            </a:schemeClr>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lumMod val="50000"/>
              <a:lumOff val="50000"/>
            </a:schemeClr>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lumMod val="50000"/>
              <a:lumOff val="50000"/>
            </a:schemeClr>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lumMod val="50000"/>
              <a:lumOff val="50000"/>
            </a:schemeClr>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4.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reeform 5"/>
          <p:cNvSpPr/>
          <p:nvPr/>
        </p:nvSpPr>
        <p:spPr bwMode="auto">
          <a:xfrm>
            <a:off x="9866198" y="5892475"/>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4" name="Freeform 5"/>
          <p:cNvSpPr/>
          <p:nvPr/>
        </p:nvSpPr>
        <p:spPr bwMode="auto">
          <a:xfrm>
            <a:off x="7001029" y="-3546241"/>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0" name="Freeform 6"/>
          <p:cNvSpPr/>
          <p:nvPr/>
        </p:nvSpPr>
        <p:spPr bwMode="auto">
          <a:xfrm>
            <a:off x="8875712" y="-2695575"/>
            <a:ext cx="4470400" cy="5167313"/>
          </a:xfrm>
          <a:custGeom>
            <a:avLst/>
            <a:gdLst>
              <a:gd name="T0" fmla="*/ 2816 w 2816"/>
              <a:gd name="T1" fmla="*/ 2441 h 3255"/>
              <a:gd name="T2" fmla="*/ 1408 w 2816"/>
              <a:gd name="T3" fmla="*/ 3255 h 3255"/>
              <a:gd name="T4" fmla="*/ 0 w 2816"/>
              <a:gd name="T5" fmla="*/ 2441 h 3255"/>
              <a:gd name="T6" fmla="*/ 0 w 2816"/>
              <a:gd name="T7" fmla="*/ 813 h 3255"/>
              <a:gd name="T8" fmla="*/ 1408 w 2816"/>
              <a:gd name="T9" fmla="*/ 0 h 3255"/>
              <a:gd name="T10" fmla="*/ 2816 w 2816"/>
              <a:gd name="T11" fmla="*/ 813 h 3255"/>
              <a:gd name="T12" fmla="*/ 2816 w 2816"/>
              <a:gd name="T13" fmla="*/ 2441 h 3255"/>
            </a:gdLst>
            <a:ahLst/>
            <a:cxnLst>
              <a:cxn ang="0">
                <a:pos x="T0" y="T1"/>
              </a:cxn>
              <a:cxn ang="0">
                <a:pos x="T2" y="T3"/>
              </a:cxn>
              <a:cxn ang="0">
                <a:pos x="T4" y="T5"/>
              </a:cxn>
              <a:cxn ang="0">
                <a:pos x="T6" y="T7"/>
              </a:cxn>
              <a:cxn ang="0">
                <a:pos x="T8" y="T9"/>
              </a:cxn>
              <a:cxn ang="0">
                <a:pos x="T10" y="T11"/>
              </a:cxn>
              <a:cxn ang="0">
                <a:pos x="T12" y="T13"/>
              </a:cxn>
            </a:cxnLst>
            <a:rect l="0" t="0" r="r" b="b"/>
            <a:pathLst>
              <a:path w="2816" h="3255">
                <a:moveTo>
                  <a:pt x="2816" y="2441"/>
                </a:moveTo>
                <a:lnTo>
                  <a:pt x="1408" y="3255"/>
                </a:lnTo>
                <a:lnTo>
                  <a:pt x="0" y="2441"/>
                </a:lnTo>
                <a:lnTo>
                  <a:pt x="0" y="813"/>
                </a:lnTo>
                <a:lnTo>
                  <a:pt x="1408" y="0"/>
                </a:lnTo>
                <a:lnTo>
                  <a:pt x="2816" y="813"/>
                </a:lnTo>
                <a:lnTo>
                  <a:pt x="2816" y="2441"/>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1" name="Freeform 7"/>
          <p:cNvSpPr/>
          <p:nvPr/>
        </p:nvSpPr>
        <p:spPr bwMode="auto">
          <a:xfrm>
            <a:off x="10437812" y="1816100"/>
            <a:ext cx="2352675" cy="2720975"/>
          </a:xfrm>
          <a:custGeom>
            <a:avLst/>
            <a:gdLst>
              <a:gd name="T0" fmla="*/ 1482 w 1482"/>
              <a:gd name="T1" fmla="*/ 1285 h 1714"/>
              <a:gd name="T2" fmla="*/ 742 w 1482"/>
              <a:gd name="T3" fmla="*/ 1714 h 1714"/>
              <a:gd name="T4" fmla="*/ 0 w 1482"/>
              <a:gd name="T5" fmla="*/ 1285 h 1714"/>
              <a:gd name="T6" fmla="*/ 0 w 1482"/>
              <a:gd name="T7" fmla="*/ 429 h 1714"/>
              <a:gd name="T8" fmla="*/ 742 w 1482"/>
              <a:gd name="T9" fmla="*/ 0 h 1714"/>
              <a:gd name="T10" fmla="*/ 1482 w 1482"/>
              <a:gd name="T11" fmla="*/ 429 h 1714"/>
              <a:gd name="T12" fmla="*/ 1482 w 1482"/>
              <a:gd name="T13" fmla="*/ 1285 h 1714"/>
            </a:gdLst>
            <a:ahLst/>
            <a:cxnLst>
              <a:cxn ang="0">
                <a:pos x="T0" y="T1"/>
              </a:cxn>
              <a:cxn ang="0">
                <a:pos x="T2" y="T3"/>
              </a:cxn>
              <a:cxn ang="0">
                <a:pos x="T4" y="T5"/>
              </a:cxn>
              <a:cxn ang="0">
                <a:pos x="T6" y="T7"/>
              </a:cxn>
              <a:cxn ang="0">
                <a:pos x="T8" y="T9"/>
              </a:cxn>
              <a:cxn ang="0">
                <a:pos x="T10" y="T11"/>
              </a:cxn>
              <a:cxn ang="0">
                <a:pos x="T12" y="T13"/>
              </a:cxn>
            </a:cxnLst>
            <a:rect l="0" t="0" r="r" b="b"/>
            <a:pathLst>
              <a:path w="1482" h="1714">
                <a:moveTo>
                  <a:pt x="1482" y="1285"/>
                </a:moveTo>
                <a:lnTo>
                  <a:pt x="742" y="1714"/>
                </a:lnTo>
                <a:lnTo>
                  <a:pt x="0" y="1285"/>
                </a:lnTo>
                <a:lnTo>
                  <a:pt x="0" y="429"/>
                </a:lnTo>
                <a:lnTo>
                  <a:pt x="742" y="0"/>
                </a:lnTo>
                <a:lnTo>
                  <a:pt x="1482" y="429"/>
                </a:lnTo>
                <a:lnTo>
                  <a:pt x="1482" y="1285"/>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2" name="Freeform 8"/>
          <p:cNvSpPr/>
          <p:nvPr/>
        </p:nvSpPr>
        <p:spPr bwMode="auto">
          <a:xfrm>
            <a:off x="352423" y="2913367"/>
            <a:ext cx="1870474" cy="2163485"/>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3" name="Freeform 9"/>
          <p:cNvSpPr/>
          <p:nvPr/>
        </p:nvSpPr>
        <p:spPr bwMode="auto">
          <a:xfrm>
            <a:off x="4762" y="2833688"/>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4" name="Freeform 10"/>
          <p:cNvSpPr/>
          <p:nvPr/>
        </p:nvSpPr>
        <p:spPr bwMode="auto">
          <a:xfrm>
            <a:off x="9802812" y="23813"/>
            <a:ext cx="1398588" cy="1617663"/>
          </a:xfrm>
          <a:custGeom>
            <a:avLst/>
            <a:gdLst>
              <a:gd name="T0" fmla="*/ 881 w 881"/>
              <a:gd name="T1" fmla="*/ 763 h 1019"/>
              <a:gd name="T2" fmla="*/ 441 w 881"/>
              <a:gd name="T3" fmla="*/ 1019 h 1019"/>
              <a:gd name="T4" fmla="*/ 0 w 881"/>
              <a:gd name="T5" fmla="*/ 763 h 1019"/>
              <a:gd name="T6" fmla="*/ 0 w 881"/>
              <a:gd name="T7" fmla="*/ 254 h 1019"/>
              <a:gd name="T8" fmla="*/ 441 w 881"/>
              <a:gd name="T9" fmla="*/ 0 h 1019"/>
              <a:gd name="T10" fmla="*/ 881 w 881"/>
              <a:gd name="T11" fmla="*/ 254 h 1019"/>
              <a:gd name="T12" fmla="*/ 881 w 881"/>
              <a:gd name="T13" fmla="*/ 763 h 1019"/>
            </a:gdLst>
            <a:ahLst/>
            <a:cxnLst>
              <a:cxn ang="0">
                <a:pos x="T0" y="T1"/>
              </a:cxn>
              <a:cxn ang="0">
                <a:pos x="T2" y="T3"/>
              </a:cxn>
              <a:cxn ang="0">
                <a:pos x="T4" y="T5"/>
              </a:cxn>
              <a:cxn ang="0">
                <a:pos x="T6" y="T7"/>
              </a:cxn>
              <a:cxn ang="0">
                <a:pos x="T8" y="T9"/>
              </a:cxn>
              <a:cxn ang="0">
                <a:pos x="T10" y="T11"/>
              </a:cxn>
              <a:cxn ang="0">
                <a:pos x="T12" y="T13"/>
              </a:cxn>
            </a:cxnLst>
            <a:rect l="0" t="0" r="r" b="b"/>
            <a:pathLst>
              <a:path w="881" h="1019">
                <a:moveTo>
                  <a:pt x="881" y="763"/>
                </a:moveTo>
                <a:lnTo>
                  <a:pt x="441" y="1019"/>
                </a:lnTo>
                <a:lnTo>
                  <a:pt x="0" y="763"/>
                </a:lnTo>
                <a:lnTo>
                  <a:pt x="0" y="254"/>
                </a:lnTo>
                <a:lnTo>
                  <a:pt x="441" y="0"/>
                </a:lnTo>
                <a:lnTo>
                  <a:pt x="881" y="254"/>
                </a:lnTo>
                <a:lnTo>
                  <a:pt x="881" y="763"/>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5" name="Freeform 11"/>
          <p:cNvSpPr/>
          <p:nvPr/>
        </p:nvSpPr>
        <p:spPr bwMode="auto">
          <a:xfrm>
            <a:off x="9345612" y="-355600"/>
            <a:ext cx="915988" cy="1060450"/>
          </a:xfrm>
          <a:custGeom>
            <a:avLst/>
            <a:gdLst>
              <a:gd name="T0" fmla="*/ 577 w 577"/>
              <a:gd name="T1" fmla="*/ 500 h 668"/>
              <a:gd name="T2" fmla="*/ 288 w 577"/>
              <a:gd name="T3" fmla="*/ 668 h 668"/>
              <a:gd name="T4" fmla="*/ 0 w 577"/>
              <a:gd name="T5" fmla="*/ 500 h 668"/>
              <a:gd name="T6" fmla="*/ 0 w 577"/>
              <a:gd name="T7" fmla="*/ 167 h 668"/>
              <a:gd name="T8" fmla="*/ 288 w 577"/>
              <a:gd name="T9" fmla="*/ 0 h 668"/>
              <a:gd name="T10" fmla="*/ 577 w 577"/>
              <a:gd name="T11" fmla="*/ 167 h 668"/>
              <a:gd name="T12" fmla="*/ 577 w 577"/>
              <a:gd name="T13" fmla="*/ 500 h 668"/>
            </a:gdLst>
            <a:ahLst/>
            <a:cxnLst>
              <a:cxn ang="0">
                <a:pos x="T0" y="T1"/>
              </a:cxn>
              <a:cxn ang="0">
                <a:pos x="T2" y="T3"/>
              </a:cxn>
              <a:cxn ang="0">
                <a:pos x="T4" y="T5"/>
              </a:cxn>
              <a:cxn ang="0">
                <a:pos x="T6" y="T7"/>
              </a:cxn>
              <a:cxn ang="0">
                <a:pos x="T8" y="T9"/>
              </a:cxn>
              <a:cxn ang="0">
                <a:pos x="T10" y="T11"/>
              </a:cxn>
              <a:cxn ang="0">
                <a:pos x="T12" y="T13"/>
              </a:cxn>
            </a:cxnLst>
            <a:rect l="0" t="0" r="r" b="b"/>
            <a:pathLst>
              <a:path w="577" h="668">
                <a:moveTo>
                  <a:pt x="577" y="500"/>
                </a:moveTo>
                <a:lnTo>
                  <a:pt x="288" y="668"/>
                </a:lnTo>
                <a:lnTo>
                  <a:pt x="0" y="500"/>
                </a:lnTo>
                <a:lnTo>
                  <a:pt x="0" y="167"/>
                </a:lnTo>
                <a:lnTo>
                  <a:pt x="288" y="0"/>
                </a:lnTo>
                <a:lnTo>
                  <a:pt x="577" y="167"/>
                </a:lnTo>
                <a:lnTo>
                  <a:pt x="577" y="500"/>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6" name="Freeform 12"/>
          <p:cNvSpPr/>
          <p:nvPr/>
        </p:nvSpPr>
        <p:spPr bwMode="auto">
          <a:xfrm>
            <a:off x="1081087" y="2062163"/>
            <a:ext cx="998538" cy="1155700"/>
          </a:xfrm>
          <a:custGeom>
            <a:avLst/>
            <a:gdLst>
              <a:gd name="T0" fmla="*/ 629 w 629"/>
              <a:gd name="T1" fmla="*/ 546 h 728"/>
              <a:gd name="T2" fmla="*/ 315 w 629"/>
              <a:gd name="T3" fmla="*/ 728 h 728"/>
              <a:gd name="T4" fmla="*/ 0 w 629"/>
              <a:gd name="T5" fmla="*/ 546 h 728"/>
              <a:gd name="T6" fmla="*/ 0 w 629"/>
              <a:gd name="T7" fmla="*/ 183 h 728"/>
              <a:gd name="T8" fmla="*/ 315 w 629"/>
              <a:gd name="T9" fmla="*/ 0 h 728"/>
              <a:gd name="T10" fmla="*/ 629 w 629"/>
              <a:gd name="T11" fmla="*/ 183 h 728"/>
              <a:gd name="T12" fmla="*/ 629 w 629"/>
              <a:gd name="T13" fmla="*/ 546 h 728"/>
            </a:gdLst>
            <a:ahLst/>
            <a:cxnLst>
              <a:cxn ang="0">
                <a:pos x="T0" y="T1"/>
              </a:cxn>
              <a:cxn ang="0">
                <a:pos x="T2" y="T3"/>
              </a:cxn>
              <a:cxn ang="0">
                <a:pos x="T4" y="T5"/>
              </a:cxn>
              <a:cxn ang="0">
                <a:pos x="T6" y="T7"/>
              </a:cxn>
              <a:cxn ang="0">
                <a:pos x="T8" y="T9"/>
              </a:cxn>
              <a:cxn ang="0">
                <a:pos x="T10" y="T11"/>
              </a:cxn>
              <a:cxn ang="0">
                <a:pos x="T12" y="T13"/>
              </a:cxn>
            </a:cxnLst>
            <a:rect l="0" t="0" r="r" b="b"/>
            <a:pathLst>
              <a:path w="629" h="728">
                <a:moveTo>
                  <a:pt x="629" y="546"/>
                </a:moveTo>
                <a:lnTo>
                  <a:pt x="315" y="728"/>
                </a:lnTo>
                <a:lnTo>
                  <a:pt x="0" y="546"/>
                </a:lnTo>
                <a:lnTo>
                  <a:pt x="0" y="183"/>
                </a:lnTo>
                <a:lnTo>
                  <a:pt x="315" y="0"/>
                </a:lnTo>
                <a:lnTo>
                  <a:pt x="629" y="183"/>
                </a:lnTo>
                <a:lnTo>
                  <a:pt x="629" y="546"/>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7" name="Freeform 13"/>
          <p:cNvSpPr/>
          <p:nvPr/>
        </p:nvSpPr>
        <p:spPr bwMode="auto">
          <a:xfrm>
            <a:off x="752475" y="1790700"/>
            <a:ext cx="654050" cy="758825"/>
          </a:xfrm>
          <a:custGeom>
            <a:avLst/>
            <a:gdLst>
              <a:gd name="T0" fmla="*/ 412 w 412"/>
              <a:gd name="T1" fmla="*/ 358 h 478"/>
              <a:gd name="T2" fmla="*/ 207 w 412"/>
              <a:gd name="T3" fmla="*/ 478 h 478"/>
              <a:gd name="T4" fmla="*/ 0 w 412"/>
              <a:gd name="T5" fmla="*/ 358 h 478"/>
              <a:gd name="T6" fmla="*/ 0 w 412"/>
              <a:gd name="T7" fmla="*/ 120 h 478"/>
              <a:gd name="T8" fmla="*/ 207 w 412"/>
              <a:gd name="T9" fmla="*/ 0 h 478"/>
              <a:gd name="T10" fmla="*/ 412 w 412"/>
              <a:gd name="T11" fmla="*/ 120 h 478"/>
              <a:gd name="T12" fmla="*/ 412 w 412"/>
              <a:gd name="T13" fmla="*/ 358 h 478"/>
            </a:gdLst>
            <a:ahLst/>
            <a:cxnLst>
              <a:cxn ang="0">
                <a:pos x="T0" y="T1"/>
              </a:cxn>
              <a:cxn ang="0">
                <a:pos x="T2" y="T3"/>
              </a:cxn>
              <a:cxn ang="0">
                <a:pos x="T4" y="T5"/>
              </a:cxn>
              <a:cxn ang="0">
                <a:pos x="T6" y="T7"/>
              </a:cxn>
              <a:cxn ang="0">
                <a:pos x="T8" y="T9"/>
              </a:cxn>
              <a:cxn ang="0">
                <a:pos x="T10" y="T11"/>
              </a:cxn>
              <a:cxn ang="0">
                <a:pos x="T12" y="T13"/>
              </a:cxn>
            </a:cxnLst>
            <a:rect l="0" t="0" r="r" b="b"/>
            <a:pathLst>
              <a:path w="412" h="478">
                <a:moveTo>
                  <a:pt x="412" y="358"/>
                </a:moveTo>
                <a:lnTo>
                  <a:pt x="207" y="478"/>
                </a:lnTo>
                <a:lnTo>
                  <a:pt x="0" y="358"/>
                </a:lnTo>
                <a:lnTo>
                  <a:pt x="0" y="120"/>
                </a:lnTo>
                <a:lnTo>
                  <a:pt x="207" y="0"/>
                </a:lnTo>
                <a:lnTo>
                  <a:pt x="412" y="120"/>
                </a:lnTo>
                <a:lnTo>
                  <a:pt x="412" y="358"/>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6" name="Freeform 5"/>
          <p:cNvSpPr/>
          <p:nvPr/>
        </p:nvSpPr>
        <p:spPr bwMode="auto">
          <a:xfrm>
            <a:off x="-822651" y="5268573"/>
            <a:ext cx="2350147" cy="2716801"/>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79475" y="619450"/>
            <a:ext cx="2836182"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79475" y="619450"/>
            <a:ext cx="0" cy="255713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1293476" y="3669492"/>
            <a:ext cx="0" cy="255713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455933" y="6229222"/>
            <a:ext cx="2836182"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Freeform 5"/>
          <p:cNvSpPr/>
          <p:nvPr/>
        </p:nvSpPr>
        <p:spPr bwMode="auto">
          <a:xfrm>
            <a:off x="2740039" y="1215088"/>
            <a:ext cx="3834932" cy="4433232"/>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chemeClr val="bg1">
              <a:lumMod val="95000"/>
            </a:schemeClr>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32" name="文本框 31"/>
          <p:cNvSpPr txBox="1"/>
          <p:nvPr/>
        </p:nvSpPr>
        <p:spPr>
          <a:xfrm>
            <a:off x="3408976" y="2133559"/>
            <a:ext cx="2817844" cy="1198880"/>
          </a:xfrm>
          <a:prstGeom prst="rect">
            <a:avLst/>
          </a:prstGeom>
          <a:noFill/>
        </p:spPr>
        <p:txBody>
          <a:bodyPr wrap="square" rtlCol="0">
            <a:spAutoFit/>
          </a:bodyPr>
          <a:lstStyle>
            <a:defPPr>
              <a:defRPr lang="zh-CN"/>
            </a:defPPr>
            <a:lvl1pPr>
              <a:defRPr sz="4800" b="1">
                <a:solidFill>
                  <a:srgbClr val="C00000"/>
                </a:solidFill>
                <a:effectLst>
                  <a:outerShdw blurRad="101600" dist="63500" dir="2700000" algn="tl" rotWithShape="0">
                    <a:prstClr val="black">
                      <a:alpha val="70000"/>
                    </a:prstClr>
                  </a:outerShdw>
                </a:effectLst>
                <a:latin typeface="微软雅黑" panose="020B0503020204020204" charset="-122"/>
                <a:ea typeface="微软雅黑" panose="020B0503020204020204" charset="-122"/>
              </a:defRPr>
            </a:lvl1pPr>
          </a:lstStyle>
          <a:p>
            <a:r>
              <a:rPr lang="en-US" altLang="zh-CN" sz="7200" dirty="0">
                <a:solidFill>
                  <a:schemeClr val="tx1">
                    <a:lumMod val="65000"/>
                    <a:lumOff val="35000"/>
                  </a:schemeClr>
                </a:solidFill>
                <a:effectLst/>
              </a:rPr>
              <a:t>202X</a:t>
            </a:r>
            <a:endParaRPr lang="zh-CN" altLang="en-US" sz="7200" dirty="0">
              <a:solidFill>
                <a:schemeClr val="tx1">
                  <a:lumMod val="65000"/>
                  <a:lumOff val="35000"/>
                </a:schemeClr>
              </a:solidFill>
              <a:effectLst/>
            </a:endParaRPr>
          </a:p>
        </p:txBody>
      </p:sp>
      <p:sp>
        <p:nvSpPr>
          <p:cNvPr id="33" name="文本框 32"/>
          <p:cNvSpPr txBox="1"/>
          <p:nvPr/>
        </p:nvSpPr>
        <p:spPr>
          <a:xfrm>
            <a:off x="3438411" y="3069096"/>
            <a:ext cx="7012626" cy="707886"/>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rtlCol="0">
            <a:spAutoFit/>
          </a:bodyPr>
          <a:lstStyle/>
          <a:p>
            <a:r>
              <a:rPr lang="zh-CN" altLang="en-US" sz="4000" b="1" dirty="0">
                <a:solidFill>
                  <a:schemeClr val="tx1">
                    <a:lumMod val="65000"/>
                    <a:lumOff val="35000"/>
                  </a:schemeClr>
                </a:solidFill>
                <a:latin typeface="微软雅黑" panose="020B0503020204020204" charset="-122"/>
                <a:ea typeface="微软雅黑" panose="020B0503020204020204" charset="-122"/>
              </a:rPr>
              <a:t>年终工作总结</a:t>
            </a:r>
            <a:r>
              <a:rPr lang="en-US" altLang="zh-CN" sz="4000" b="1" dirty="0">
                <a:solidFill>
                  <a:schemeClr val="bg1"/>
                </a:solidFill>
                <a:latin typeface="微软雅黑" panose="020B0503020204020204" charset="-122"/>
                <a:ea typeface="微软雅黑" panose="020B0503020204020204" charset="-122"/>
              </a:rPr>
              <a:t>PPT</a:t>
            </a:r>
            <a:r>
              <a:rPr lang="zh-CN" altLang="en-US" sz="4000" b="1" dirty="0">
                <a:solidFill>
                  <a:schemeClr val="bg1"/>
                </a:solidFill>
                <a:latin typeface="微软雅黑" panose="020B0503020204020204" charset="-122"/>
                <a:ea typeface="微软雅黑" panose="020B0503020204020204" charset="-122"/>
              </a:rPr>
              <a:t>模板</a:t>
            </a:r>
          </a:p>
        </p:txBody>
      </p:sp>
      <p:sp>
        <p:nvSpPr>
          <p:cNvPr id="34" name="文本框 33"/>
          <p:cNvSpPr txBox="1"/>
          <p:nvPr/>
        </p:nvSpPr>
        <p:spPr>
          <a:xfrm>
            <a:off x="3438525" y="3758565"/>
            <a:ext cx="6639560" cy="337185"/>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汇报部门</a:t>
            </a:r>
            <a:r>
              <a:rPr lang="zh-CN" altLang="en-US" sz="1600" dirty="0" smtClean="0">
                <a:solidFill>
                  <a:schemeClr val="tx1">
                    <a:lumMod val="65000"/>
                    <a:lumOff val="35000"/>
                  </a:schemeClr>
                </a:solidFill>
              </a:rPr>
              <a:t>：</a:t>
            </a:r>
            <a:r>
              <a:rPr lang="en-US" altLang="zh-CN" sz="1600" dirty="0">
                <a:solidFill>
                  <a:schemeClr val="tx1">
                    <a:lumMod val="65000"/>
                    <a:lumOff val="35000"/>
                  </a:schemeClr>
                </a:solidFill>
              </a:rPr>
              <a:t>xxx                                </a:t>
            </a:r>
            <a:r>
              <a:rPr lang="en-US" altLang="zh-CN" sz="1600" dirty="0">
                <a:solidFill>
                  <a:schemeClr val="bg1"/>
                </a:solidFill>
              </a:rPr>
              <a:t>    </a:t>
            </a:r>
            <a:r>
              <a:rPr lang="zh-CN" altLang="en-US" sz="1600" dirty="0" smtClean="0">
                <a:solidFill>
                  <a:schemeClr val="bg1"/>
                </a:solidFill>
              </a:rPr>
              <a:t>汇报</a:t>
            </a:r>
            <a:r>
              <a:rPr lang="zh-CN" altLang="en-US" sz="1600" dirty="0">
                <a:solidFill>
                  <a:schemeClr val="bg1"/>
                </a:solidFill>
                <a:latin typeface="微软雅黑" panose="020B0503020204020204" charset="-122"/>
                <a:ea typeface="微软雅黑" panose="020B0503020204020204" charset="-122"/>
              </a:rPr>
              <a:t>人 </a:t>
            </a:r>
            <a:r>
              <a:rPr lang="zh-CN" altLang="en-US" sz="1600" dirty="0" smtClean="0">
                <a:solidFill>
                  <a:schemeClr val="bg1"/>
                </a:solidFill>
                <a:latin typeface="微软雅黑" panose="020B0503020204020204" charset="-122"/>
                <a:ea typeface="微软雅黑" panose="020B0503020204020204" charset="-122"/>
              </a:rPr>
              <a:t>：</a:t>
            </a:r>
            <a:r>
              <a:rPr lang="en-US" sz="1600" dirty="0">
                <a:solidFill>
                  <a:schemeClr val="bg1"/>
                </a:solidFill>
              </a:rPr>
              <a:t>xxx</a:t>
            </a:r>
            <a:endParaRPr lang="en-US" sz="1600" dirty="0" smtClean="0">
              <a:solidFill>
                <a:schemeClr val="bg1"/>
              </a:solidFill>
              <a:latin typeface="微软雅黑" panose="020B0503020204020204" charset="-122"/>
              <a:ea typeface="微软雅黑" panose="020B0503020204020204" charset="-122"/>
            </a:endParaRPr>
          </a:p>
        </p:txBody>
      </p:sp>
      <p:sp>
        <p:nvSpPr>
          <p:cNvPr id="35" name="矩形 34"/>
          <p:cNvSpPr/>
          <p:nvPr/>
        </p:nvSpPr>
        <p:spPr>
          <a:xfrm>
            <a:off x="3458249" y="4091122"/>
            <a:ext cx="6769646" cy="276999"/>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Business  wind  financial  enterprises  publicity  PPT </a:t>
            </a:r>
          </a:p>
        </p:txBody>
      </p:sp>
      <p:pic>
        <p:nvPicPr>
          <p:cNvPr id="2" name="Midnight (Sasha Remix)-Orbit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3440" y="2871787"/>
            <a:ext cx="609600" cy="609600"/>
          </a:xfrm>
          <a:prstGeom prst="rect">
            <a:avLst/>
          </a:prstGeom>
        </p:spPr>
      </p:pic>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transition="in" filter="fade">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2" presetClass="entr" presetSubtype="4"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down)">
                                      <p:cBhvr>
                                        <p:cTn id="78" dur="500"/>
                                        <p:tgtEl>
                                          <p:spTgt spid="29"/>
                                        </p:tgtEl>
                                      </p:cBhvr>
                                    </p:animEffect>
                                  </p:childTnLst>
                                </p:cTn>
                              </p:par>
                              <p:par>
                                <p:cTn id="79" presetID="22" presetClass="entr" presetSubtype="8"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left)">
                                      <p:cBhvr>
                                        <p:cTn id="81" dur="500"/>
                                        <p:tgtEl>
                                          <p:spTgt spid="31"/>
                                        </p:tgtEl>
                                      </p:cBhvr>
                                    </p:animEffect>
                                  </p:childTnLst>
                                </p:cTn>
                              </p:par>
                              <p:par>
                                <p:cTn id="82" presetID="22" presetClass="entr" presetSubtype="4"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down)">
                                      <p:cBhvr>
                                        <p:cTn id="84" dur="500"/>
                                        <p:tgtEl>
                                          <p:spTgt spid="3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ppt_w</p:attrName>
                                        </p:attrNameLst>
                                      </p:cBhvr>
                                      <p:tavLst>
                                        <p:tav tm="0">
                                          <p:val>
                                            <p:fltVal val="0"/>
                                          </p:val>
                                        </p:tav>
                                        <p:tav tm="100000">
                                          <p:val>
                                            <p:strVal val="#ppt_w"/>
                                          </p:val>
                                        </p:tav>
                                      </p:tavLst>
                                    </p:anim>
                                    <p:anim calcmode="lin" valueType="num">
                                      <p:cBhvr>
                                        <p:cTn id="88" dur="500" fill="hold"/>
                                        <p:tgtEl>
                                          <p:spTgt spid="36"/>
                                        </p:tgtEl>
                                        <p:attrNameLst>
                                          <p:attrName>ppt_h</p:attrName>
                                        </p:attrNameLst>
                                      </p:cBhvr>
                                      <p:tavLst>
                                        <p:tav tm="0">
                                          <p:val>
                                            <p:fltVal val="0"/>
                                          </p:val>
                                        </p:tav>
                                        <p:tav tm="100000">
                                          <p:val>
                                            <p:strVal val="#ppt_h"/>
                                          </p:val>
                                        </p:tav>
                                      </p:tavLst>
                                    </p:anim>
                                    <p:animEffect transition="in" filter="fade">
                                      <p:cBhvr>
                                        <p:cTn id="89" dur="500"/>
                                        <p:tgtEl>
                                          <p:spTgt spid="36"/>
                                        </p:tgtEl>
                                      </p:cBhvr>
                                    </p:animEffect>
                                  </p:childTnLst>
                                </p:cTn>
                              </p:par>
                            </p:childTnLst>
                          </p:cTn>
                        </p:par>
                        <p:par>
                          <p:cTn id="90" fill="hold">
                            <p:stCondLst>
                              <p:cond delay="500"/>
                            </p:stCondLst>
                            <p:childTnLst>
                              <p:par>
                                <p:cTn id="91" presetID="53" presetClass="entr" presetSubtype="16" fill="hold" grpId="0" nodeType="afterEffect">
                                  <p:stCondLst>
                                    <p:cond delay="0"/>
                                  </p:stCondLst>
                                  <p:iterate type="lt">
                                    <p:tmPct val="10000"/>
                                  </p:iterate>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childTnLst>
                          </p:cTn>
                        </p:par>
                        <p:par>
                          <p:cTn id="96" fill="hold">
                            <p:stCondLst>
                              <p:cond delay="1149"/>
                            </p:stCondLst>
                            <p:childTnLst>
                              <p:par>
                                <p:cTn id="97" presetID="14" presetClass="entr" presetSubtype="10" fill="hold" grpId="0" nodeType="afterEffect">
                                  <p:stCondLst>
                                    <p:cond delay="0"/>
                                  </p:stCondLst>
                                  <p:iterate type="lt">
                                    <p:tmPct val="10000"/>
                                  </p:iterate>
                                  <p:childTnLst>
                                    <p:set>
                                      <p:cBhvr>
                                        <p:cTn id="98" dur="1" fill="hold">
                                          <p:stCondLst>
                                            <p:cond delay="0"/>
                                          </p:stCondLst>
                                        </p:cTn>
                                        <p:tgtEl>
                                          <p:spTgt spid="33"/>
                                        </p:tgtEl>
                                        <p:attrNameLst>
                                          <p:attrName>style.visibility</p:attrName>
                                        </p:attrNameLst>
                                      </p:cBhvr>
                                      <p:to>
                                        <p:strVal val="visible"/>
                                      </p:to>
                                    </p:set>
                                    <p:animEffect transition="in" filter="randombar(horizontal)">
                                      <p:cBhvr>
                                        <p:cTn id="99" dur="500"/>
                                        <p:tgtEl>
                                          <p:spTgt spid="33"/>
                                        </p:tgtEl>
                                      </p:cBhvr>
                                    </p:animEffect>
                                  </p:childTnLst>
                                </p:cTn>
                              </p:par>
                              <p:par>
                                <p:cTn id="100" presetID="2" presetClass="entr" presetSubtype="2" fill="hold" grpId="0" nodeType="withEffect">
                                  <p:stCondLst>
                                    <p:cond delay="0"/>
                                  </p:stCondLst>
                                  <p:iterate type="lt">
                                    <p:tmPct val="10000"/>
                                  </p:iterate>
                                  <p:childTnLst>
                                    <p:set>
                                      <p:cBhvr>
                                        <p:cTn id="101" dur="1" fill="hold">
                                          <p:stCondLst>
                                            <p:cond delay="0"/>
                                          </p:stCondLst>
                                        </p:cTn>
                                        <p:tgtEl>
                                          <p:spTgt spid="34"/>
                                        </p:tgtEl>
                                        <p:attrNameLst>
                                          <p:attrName>style.visibility</p:attrName>
                                        </p:attrNameLst>
                                      </p:cBhvr>
                                      <p:to>
                                        <p:strVal val="visible"/>
                                      </p:to>
                                    </p:set>
                                    <p:anim calcmode="lin" valueType="num">
                                      <p:cBhvr additive="base">
                                        <p:cTn id="102" dur="500" fill="hold"/>
                                        <p:tgtEl>
                                          <p:spTgt spid="34"/>
                                        </p:tgtEl>
                                        <p:attrNameLst>
                                          <p:attrName>ppt_x</p:attrName>
                                        </p:attrNameLst>
                                      </p:cBhvr>
                                      <p:tavLst>
                                        <p:tav tm="0">
                                          <p:val>
                                            <p:strVal val="1+#ppt_w/2"/>
                                          </p:val>
                                        </p:tav>
                                        <p:tav tm="100000">
                                          <p:val>
                                            <p:strVal val="#ppt_x"/>
                                          </p:val>
                                        </p:tav>
                                      </p:tavLst>
                                    </p:anim>
                                    <p:anim calcmode="lin" valueType="num">
                                      <p:cBhvr additive="base">
                                        <p:cTn id="103" dur="500" fill="hold"/>
                                        <p:tgtEl>
                                          <p:spTgt spid="34"/>
                                        </p:tgtEl>
                                        <p:attrNameLst>
                                          <p:attrName>ppt_y</p:attrName>
                                        </p:attrNameLst>
                                      </p:cBhvr>
                                      <p:tavLst>
                                        <p:tav tm="0">
                                          <p:val>
                                            <p:strVal val="#ppt_y"/>
                                          </p:val>
                                        </p:tav>
                                        <p:tav tm="100000">
                                          <p:val>
                                            <p:strVal val="#ppt_y"/>
                                          </p:val>
                                        </p:tav>
                                      </p:tavLst>
                                    </p:anim>
                                  </p:childTnLst>
                                </p:cTn>
                              </p:par>
                              <p:par>
                                <p:cTn id="104" presetID="53" presetClass="entr" presetSubtype="16"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9" repeatCount="indefinite" fill="hold" display="0">
                  <p:stCondLst>
                    <p:cond delay="indefinite"/>
                  </p:stCondLst>
                  <p:endCondLst>
                    <p:cond evt="onStopAudio" delay="0">
                      <p:tgtEl>
                        <p:sldTgt/>
                      </p:tgtEl>
                    </p:cond>
                  </p:endCondLst>
                </p:cTn>
                <p:tgtEl>
                  <p:spTgt spid="2"/>
                </p:tgtEl>
              </p:cMediaNode>
            </p:audio>
          </p:childTnLst>
        </p:cTn>
      </p:par>
    </p:tnLst>
    <p:bldLst>
      <p:bldP spid="21" grpId="0" animBg="1"/>
      <p:bldP spid="24" grpId="0" animBg="1"/>
      <p:bldP spid="10" grpId="0" animBg="1"/>
      <p:bldP spid="11" grpId="0" animBg="1"/>
      <p:bldP spid="12" grpId="0" animBg="1"/>
      <p:bldP spid="13" grpId="0" animBg="1"/>
      <p:bldP spid="14" grpId="0" animBg="1"/>
      <p:bldP spid="15" grpId="0" animBg="1"/>
      <p:bldP spid="16" grpId="0" animBg="1"/>
      <p:bldP spid="17" grpId="0" animBg="1"/>
      <p:bldP spid="26" grpId="0" animBg="1"/>
      <p:bldP spid="28" grpId="0" bldLvl="0" animBg="1"/>
      <p:bldP spid="36" grpId="0" animBg="1"/>
      <p:bldP spid="32" grpId="0"/>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4"/>
          <p:cNvSpPr/>
          <p:nvPr/>
        </p:nvSpPr>
        <p:spPr>
          <a:xfrm rot="16200000">
            <a:off x="5297845" y="4999337"/>
            <a:ext cx="1150094" cy="1014201"/>
          </a:xfrm>
          <a:prstGeom prst="hexagon">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7" name="Oval 5"/>
          <p:cNvSpPr/>
          <p:nvPr/>
        </p:nvSpPr>
        <p:spPr>
          <a:xfrm rot="16200000">
            <a:off x="5297842" y="1071948"/>
            <a:ext cx="1150095" cy="1014201"/>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2" name="Oval 3"/>
          <p:cNvSpPr/>
          <p:nvPr/>
        </p:nvSpPr>
        <p:spPr>
          <a:xfrm rot="16200000">
            <a:off x="5297842" y="3690207"/>
            <a:ext cx="1150095" cy="1014201"/>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7" name="Oval 2"/>
          <p:cNvSpPr/>
          <p:nvPr/>
        </p:nvSpPr>
        <p:spPr>
          <a:xfrm rot="16200000">
            <a:off x="5297843" y="2381078"/>
            <a:ext cx="1150093" cy="1014200"/>
          </a:xfrm>
          <a:prstGeom prst="hexagon">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 name="Rectangle 4"/>
          <p:cNvSpPr/>
          <p:nvPr/>
        </p:nvSpPr>
        <p:spPr>
          <a:xfrm>
            <a:off x="5394817" y="5085233"/>
            <a:ext cx="4796933" cy="830997"/>
          </a:xfrm>
          <a:prstGeom prst="rect">
            <a:avLst/>
          </a:prstGeom>
        </p:spPr>
        <p:txBody>
          <a:bodyPr wrap="square">
            <a:spAutoFit/>
          </a:bodyPr>
          <a:lstStyle/>
          <a:p>
            <a:pPr defTabSz="1219200"/>
            <a:r>
              <a:rPr lang="en-US" altLang="zh-CN" sz="4800" b="1" dirty="0">
                <a:latin typeface="微软雅黑" panose="020B0503020204020204" charset="-122"/>
                <a:ea typeface="微软雅黑" panose="020B0503020204020204" charset="-122"/>
                <a:cs typeface="Open Sans" pitchFamily="34" charset="0"/>
                <a:sym typeface="微软雅黑" panose="020B0503020204020204" charset="-122"/>
              </a:rPr>
              <a:t>04</a:t>
            </a:r>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    </a:t>
            </a:r>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0" name="Rectangle 4"/>
          <p:cNvSpPr/>
          <p:nvPr/>
        </p:nvSpPr>
        <p:spPr>
          <a:xfrm>
            <a:off x="5394817" y="2466974"/>
            <a:ext cx="4520708" cy="830997"/>
          </a:xfrm>
          <a:prstGeom prst="rect">
            <a:avLst/>
          </a:prstGeom>
        </p:spPr>
        <p:txBody>
          <a:bodyPr wrap="square">
            <a:spAutoFit/>
          </a:bodyPr>
          <a:lstStyle/>
          <a:p>
            <a:pPr defTabSz="1219200"/>
            <a:r>
              <a:rPr lang="en-US" altLang="zh-CN" sz="4800" b="1" dirty="0">
                <a:latin typeface="微软雅黑" panose="020B0503020204020204" charset="-122"/>
                <a:ea typeface="微软雅黑" panose="020B0503020204020204" charset="-122"/>
                <a:cs typeface="Open Sans" pitchFamily="34" charset="0"/>
                <a:sym typeface="微软雅黑" panose="020B0503020204020204" charset="-122"/>
              </a:rPr>
              <a:t>02</a:t>
            </a:r>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    </a:t>
            </a:r>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1" name="Rectangle 4"/>
          <p:cNvSpPr/>
          <p:nvPr/>
        </p:nvSpPr>
        <p:spPr>
          <a:xfrm>
            <a:off x="5394817" y="3776103"/>
            <a:ext cx="4644533" cy="830997"/>
          </a:xfrm>
          <a:prstGeom prst="rect">
            <a:avLst/>
          </a:prstGeom>
        </p:spPr>
        <p:txBody>
          <a:bodyPr wrap="square">
            <a:spAutoFit/>
          </a:bodyPr>
          <a:lstStyle/>
          <a:p>
            <a:pPr defTabSz="1219200"/>
            <a:r>
              <a:rPr lang="en-US" altLang="zh-CN" sz="4800" b="1" dirty="0">
                <a:latin typeface="微软雅黑" panose="020B0503020204020204" charset="-122"/>
                <a:ea typeface="微软雅黑" panose="020B0503020204020204" charset="-122"/>
                <a:cs typeface="Open Sans" pitchFamily="34" charset="0"/>
                <a:sym typeface="微软雅黑" panose="020B0503020204020204" charset="-122"/>
              </a:rPr>
              <a:t>03</a:t>
            </a:r>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    </a:t>
            </a:r>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2" name="Rectangle 4"/>
          <p:cNvSpPr/>
          <p:nvPr/>
        </p:nvSpPr>
        <p:spPr>
          <a:xfrm>
            <a:off x="5394817" y="1157845"/>
            <a:ext cx="4644533" cy="830997"/>
          </a:xfrm>
          <a:prstGeom prst="rect">
            <a:avLst/>
          </a:prstGeom>
        </p:spPr>
        <p:txBody>
          <a:bodyPr wrap="square">
            <a:spAutoFit/>
          </a:bodyPr>
          <a:lstStyle/>
          <a:p>
            <a:pPr defTabSz="1219200"/>
            <a:r>
              <a:rPr lang="en-US" altLang="zh-CN" sz="4800" b="1" dirty="0">
                <a:latin typeface="微软雅黑" panose="020B0503020204020204" charset="-122"/>
                <a:ea typeface="微软雅黑" panose="020B0503020204020204" charset="-122"/>
                <a:cs typeface="Open Sans" pitchFamily="34" charset="0"/>
                <a:sym typeface="微软雅黑" panose="020B0503020204020204" charset="-122"/>
              </a:rPr>
              <a:t>01</a:t>
            </a:r>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    </a:t>
            </a:r>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1" name="Freeform 8"/>
          <p:cNvSpPr/>
          <p:nvPr/>
        </p:nvSpPr>
        <p:spPr bwMode="auto">
          <a:xfrm>
            <a:off x="1168993" y="2882472"/>
            <a:ext cx="2214963" cy="2561938"/>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30" name="Freeform 5"/>
          <p:cNvSpPr/>
          <p:nvPr/>
        </p:nvSpPr>
        <p:spPr bwMode="auto">
          <a:xfrm>
            <a:off x="639879" y="1802544"/>
            <a:ext cx="2587214" cy="2990853"/>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5" name="Rectangle 4"/>
          <p:cNvSpPr/>
          <p:nvPr/>
        </p:nvSpPr>
        <p:spPr>
          <a:xfrm>
            <a:off x="1114453" y="2891115"/>
            <a:ext cx="1638066" cy="830997"/>
          </a:xfrm>
          <a:prstGeom prst="rect">
            <a:avLst/>
          </a:prstGeom>
        </p:spPr>
        <p:txBody>
          <a:bodyPr wrap="square">
            <a:spAutoFit/>
          </a:bodyPr>
          <a:lstStyle/>
          <a:p>
            <a:pPr defTabSz="1219200"/>
            <a:r>
              <a:rPr lang="zh-CN" altLang="en-US" sz="4800" b="1" dirty="0">
                <a:latin typeface="微软雅黑" panose="020B0503020204020204" charset="-122"/>
                <a:ea typeface="微软雅黑" panose="020B0503020204020204" charset="-122"/>
                <a:cs typeface="Open Sans" pitchFamily="34" charset="0"/>
                <a:sym typeface="微软雅黑" panose="020B0503020204020204" charset="-122"/>
              </a:rPr>
              <a:t>目 录</a:t>
            </a:r>
            <a:endParaRPr lang="en-US" sz="4800" b="1" dirty="0">
              <a:latin typeface="微软雅黑" panose="020B0503020204020204" charset="-122"/>
              <a:ea typeface="微软雅黑" panose="020B0503020204020204" charset="-122"/>
              <a:cs typeface="Open Sans" pitchFamily="34" charset="0"/>
              <a:sym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2" grpId="0" animBg="1"/>
      <p:bldP spid="27" grpId="0" animBg="1"/>
      <p:bldP spid="9" grpId="0"/>
      <p:bldP spid="10" grpId="0"/>
      <p:bldP spid="11" grpId="0"/>
      <p:bldP spid="12" grpId="0"/>
      <p:bldP spid="31" grpId="0" animBg="1"/>
      <p:bldP spid="30"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3833172" y="2194970"/>
            <a:ext cx="3409416" cy="3943503"/>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p:nvSpPr>
        <p:spPr bwMode="auto">
          <a:xfrm>
            <a:off x="5202021" y="1296876"/>
            <a:ext cx="3409417" cy="394133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grpSp>
        <p:nvGrpSpPr>
          <p:cNvPr id="2" name="Group 7"/>
          <p:cNvGrpSpPr/>
          <p:nvPr/>
        </p:nvGrpSpPr>
        <p:grpSpPr>
          <a:xfrm>
            <a:off x="5658766" y="2143744"/>
            <a:ext cx="3048021" cy="2246324"/>
            <a:chOff x="5572132" y="1571618"/>
            <a:chExt cx="2286016" cy="1684743"/>
          </a:xfrm>
        </p:grpSpPr>
        <p:sp>
          <p:nvSpPr>
            <p:cNvPr id="5" name="Rectangle 4"/>
            <p:cNvSpPr/>
            <p:nvPr/>
          </p:nvSpPr>
          <p:spPr>
            <a:xfrm>
              <a:off x="5572132" y="1571618"/>
              <a:ext cx="2143140" cy="854080"/>
            </a:xfrm>
            <a:prstGeom prst="rect">
              <a:avLst/>
            </a:prstGeom>
          </p:spPr>
          <p:txBody>
            <a:bodyPr wrap="square">
              <a:spAutoFit/>
            </a:bodyPr>
            <a:lstStyle/>
            <a:p>
              <a:pPr defTabSz="1219200"/>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01</a:t>
              </a:r>
            </a:p>
            <a:p>
              <a:pP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6" name="Straight Connector 5"/>
            <p:cNvCxnSpPr/>
            <p:nvPr/>
          </p:nvCxnSpPr>
          <p:spPr>
            <a:xfrm>
              <a:off x="5643570" y="2428874"/>
              <a:ext cx="214314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572132" y="2571750"/>
              <a:ext cx="2286016" cy="684611"/>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grpSp>
      <p:sp>
        <p:nvSpPr>
          <p:cNvPr id="11" name="Freeform 9"/>
          <p:cNvSpPr/>
          <p:nvPr/>
        </p:nvSpPr>
        <p:spPr bwMode="auto">
          <a:xfrm>
            <a:off x="3191240" y="2762535"/>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10" grpId="0" animBg="1"/>
      <p:bldP spid="9" grpId="0" bldLvl="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476211" y="2666995"/>
            <a:ext cx="1047757" cy="1733680"/>
          </a:xfrm>
          <a:prstGeom prst="rect">
            <a:avLst/>
          </a:prstGeom>
        </p:spPr>
        <p:txBody>
          <a:bodyPr wrap="square">
            <a:spAutoFit/>
          </a:bodyPr>
          <a:lstStyle/>
          <a:p>
            <a:pPr algn="ctr" defTabSz="1219200"/>
            <a:r>
              <a:rPr lang="en-US" sz="10665" dirty="0">
                <a:latin typeface="微软雅黑" panose="020B0503020204020204" charset="-122"/>
                <a:ea typeface="微软雅黑" panose="020B0503020204020204" charset="-122"/>
                <a:cs typeface="Open Sans Extrabold" pitchFamily="34" charset="0"/>
                <a:sym typeface="微软雅黑" panose="020B0503020204020204" charset="-122"/>
              </a:rPr>
              <a:t>1</a:t>
            </a:r>
            <a:endParaRPr lang="id-ID" sz="10665" dirty="0">
              <a:latin typeface="微软雅黑" panose="020B0503020204020204" charset="-122"/>
              <a:ea typeface="微软雅黑" panose="020B0503020204020204" charset="-122"/>
              <a:cs typeface="Open Sans Extrabold" pitchFamily="34" charset="0"/>
              <a:sym typeface="微软雅黑" panose="020B0503020204020204" charset="-122"/>
            </a:endParaRPr>
          </a:p>
        </p:txBody>
      </p:sp>
      <p:grpSp>
        <p:nvGrpSpPr>
          <p:cNvPr id="3" name="Group 23"/>
          <p:cNvGrpSpPr/>
          <p:nvPr/>
        </p:nvGrpSpPr>
        <p:grpSpPr>
          <a:xfrm>
            <a:off x="1428717" y="1809739"/>
            <a:ext cx="1562128" cy="1562128"/>
            <a:chOff x="1071538" y="1357304"/>
            <a:chExt cx="1171596" cy="1171596"/>
          </a:xfrm>
        </p:grpSpPr>
        <p:sp>
          <p:nvSpPr>
            <p:cNvPr id="56" name="Oval 55"/>
            <p:cNvSpPr/>
            <p:nvPr/>
          </p:nvSpPr>
          <p:spPr>
            <a:xfrm>
              <a:off x="1071538" y="1357304"/>
              <a:ext cx="1171596" cy="117159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7" name="Rectangle 56"/>
            <p:cNvSpPr/>
            <p:nvPr/>
          </p:nvSpPr>
          <p:spPr>
            <a:xfrm>
              <a:off x="1289526" y="1800226"/>
              <a:ext cx="754053"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cxnSp>
        <p:nvCxnSpPr>
          <p:cNvPr id="59" name="Straight Arrow Connector 58"/>
          <p:cNvCxnSpPr/>
          <p:nvPr/>
        </p:nvCxnSpPr>
        <p:spPr>
          <a:xfrm>
            <a:off x="2095472" y="3905254"/>
            <a:ext cx="1047757" cy="211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3428982" y="2666995"/>
            <a:ext cx="1047757" cy="1733680"/>
          </a:xfrm>
          <a:prstGeom prst="rect">
            <a:avLst/>
          </a:prstGeom>
        </p:spPr>
        <p:txBody>
          <a:bodyPr wrap="square">
            <a:spAutoFit/>
          </a:bodyPr>
          <a:lstStyle/>
          <a:p>
            <a:pPr algn="ctr" defTabSz="1219200"/>
            <a:r>
              <a:rPr lang="en-US" sz="10665" dirty="0">
                <a:latin typeface="微软雅黑" panose="020B0503020204020204" charset="-122"/>
                <a:ea typeface="微软雅黑" panose="020B0503020204020204" charset="-122"/>
                <a:cs typeface="Open Sans Extrabold" pitchFamily="34" charset="0"/>
                <a:sym typeface="微软雅黑" panose="020B0503020204020204" charset="-122"/>
              </a:rPr>
              <a:t>2</a:t>
            </a:r>
            <a:endParaRPr lang="id-ID" sz="10665" dirty="0">
              <a:latin typeface="微软雅黑" panose="020B0503020204020204" charset="-122"/>
              <a:ea typeface="微软雅黑" panose="020B0503020204020204" charset="-122"/>
              <a:cs typeface="Open Sans Extrabold" pitchFamily="34" charset="0"/>
              <a:sym typeface="微软雅黑" panose="020B0503020204020204" charset="-122"/>
            </a:endParaRPr>
          </a:p>
        </p:txBody>
      </p:sp>
      <p:grpSp>
        <p:nvGrpSpPr>
          <p:cNvPr id="4" name="Group 22"/>
          <p:cNvGrpSpPr/>
          <p:nvPr/>
        </p:nvGrpSpPr>
        <p:grpSpPr>
          <a:xfrm>
            <a:off x="4381490" y="4191005"/>
            <a:ext cx="1562128" cy="1562128"/>
            <a:chOff x="3286116" y="3143254"/>
            <a:chExt cx="1171596" cy="1171596"/>
          </a:xfrm>
        </p:grpSpPr>
        <p:sp>
          <p:nvSpPr>
            <p:cNvPr id="61" name="Oval 60"/>
            <p:cNvSpPr/>
            <p:nvPr/>
          </p:nvSpPr>
          <p:spPr>
            <a:xfrm>
              <a:off x="3286116" y="3143254"/>
              <a:ext cx="1171596" cy="117159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62" name="Rectangle 61"/>
            <p:cNvSpPr/>
            <p:nvPr/>
          </p:nvSpPr>
          <p:spPr>
            <a:xfrm>
              <a:off x="3513854" y="3500444"/>
              <a:ext cx="754052" cy="253916"/>
            </a:xfrm>
            <a:prstGeom prst="rect">
              <a:avLst/>
            </a:prstGeom>
            <a:ln>
              <a:noFill/>
            </a:ln>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cxnSp>
        <p:nvCxnSpPr>
          <p:cNvPr id="68" name="Straight Arrow Connector 67"/>
          <p:cNvCxnSpPr/>
          <p:nvPr/>
        </p:nvCxnSpPr>
        <p:spPr>
          <a:xfrm>
            <a:off x="5048243" y="3905254"/>
            <a:ext cx="1047757" cy="211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6286502" y="2666995"/>
            <a:ext cx="1047757" cy="1733680"/>
          </a:xfrm>
          <a:prstGeom prst="rect">
            <a:avLst/>
          </a:prstGeom>
        </p:spPr>
        <p:txBody>
          <a:bodyPr wrap="square">
            <a:spAutoFit/>
          </a:bodyPr>
          <a:lstStyle/>
          <a:p>
            <a:pPr algn="ctr" defTabSz="1219200"/>
            <a:r>
              <a:rPr lang="en-US" sz="10665" dirty="0">
                <a:latin typeface="微软雅黑" panose="020B0503020204020204" charset="-122"/>
                <a:ea typeface="微软雅黑" panose="020B0503020204020204" charset="-122"/>
                <a:cs typeface="Open Sans Extrabold" pitchFamily="34" charset="0"/>
                <a:sym typeface="微软雅黑" panose="020B0503020204020204" charset="-122"/>
              </a:rPr>
              <a:t>3</a:t>
            </a:r>
            <a:endParaRPr lang="id-ID" sz="10665" dirty="0">
              <a:latin typeface="微软雅黑" panose="020B0503020204020204" charset="-122"/>
              <a:ea typeface="微软雅黑" panose="020B0503020204020204" charset="-122"/>
              <a:cs typeface="Open Sans Extrabold" pitchFamily="34" charset="0"/>
              <a:sym typeface="微软雅黑" panose="020B0503020204020204" charset="-122"/>
            </a:endParaRPr>
          </a:p>
        </p:txBody>
      </p:sp>
      <p:grpSp>
        <p:nvGrpSpPr>
          <p:cNvPr id="5" name="Group 24"/>
          <p:cNvGrpSpPr/>
          <p:nvPr/>
        </p:nvGrpSpPr>
        <p:grpSpPr>
          <a:xfrm>
            <a:off x="7239008" y="1809739"/>
            <a:ext cx="1562128" cy="1562128"/>
            <a:chOff x="5429256" y="1357304"/>
            <a:chExt cx="1171596" cy="1171596"/>
          </a:xfrm>
        </p:grpSpPr>
        <p:sp>
          <p:nvSpPr>
            <p:cNvPr id="70" name="Oval 69"/>
            <p:cNvSpPr/>
            <p:nvPr/>
          </p:nvSpPr>
          <p:spPr>
            <a:xfrm>
              <a:off x="5429256" y="1357304"/>
              <a:ext cx="1171596" cy="117159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1" name="Rectangle 70"/>
            <p:cNvSpPr/>
            <p:nvPr/>
          </p:nvSpPr>
          <p:spPr>
            <a:xfrm>
              <a:off x="5655498" y="1800226"/>
              <a:ext cx="754052" cy="253916"/>
            </a:xfrm>
            <a:prstGeom prst="rect">
              <a:avLst/>
            </a:prstGeom>
            <a:ln>
              <a:noFill/>
            </a:ln>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cxnSp>
        <p:nvCxnSpPr>
          <p:cNvPr id="72" name="Straight Arrow Connector 71"/>
          <p:cNvCxnSpPr/>
          <p:nvPr/>
        </p:nvCxnSpPr>
        <p:spPr>
          <a:xfrm>
            <a:off x="7810512" y="3905254"/>
            <a:ext cx="1047757" cy="211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9144022" y="2666995"/>
            <a:ext cx="1047757" cy="1733680"/>
          </a:xfrm>
          <a:prstGeom prst="rect">
            <a:avLst/>
          </a:prstGeom>
        </p:spPr>
        <p:txBody>
          <a:bodyPr wrap="square">
            <a:spAutoFit/>
          </a:bodyPr>
          <a:lstStyle/>
          <a:p>
            <a:pPr algn="ctr" defTabSz="1219200"/>
            <a:r>
              <a:rPr lang="en-US" sz="10665" dirty="0">
                <a:latin typeface="微软雅黑" panose="020B0503020204020204" charset="-122"/>
                <a:ea typeface="微软雅黑" panose="020B0503020204020204" charset="-122"/>
                <a:cs typeface="Open Sans Extrabold" pitchFamily="34" charset="0"/>
                <a:sym typeface="微软雅黑" panose="020B0503020204020204" charset="-122"/>
              </a:rPr>
              <a:t>4</a:t>
            </a:r>
            <a:endParaRPr lang="id-ID" sz="10665" dirty="0">
              <a:latin typeface="微软雅黑" panose="020B0503020204020204" charset="-122"/>
              <a:ea typeface="微软雅黑" panose="020B0503020204020204" charset="-122"/>
              <a:cs typeface="Open Sans Extrabold" pitchFamily="34" charset="0"/>
              <a:sym typeface="微软雅黑" panose="020B0503020204020204" charset="-122"/>
            </a:endParaRPr>
          </a:p>
        </p:txBody>
      </p:sp>
      <p:grpSp>
        <p:nvGrpSpPr>
          <p:cNvPr id="6" name="Group 25"/>
          <p:cNvGrpSpPr/>
          <p:nvPr/>
        </p:nvGrpSpPr>
        <p:grpSpPr>
          <a:xfrm>
            <a:off x="10096528" y="4191005"/>
            <a:ext cx="1562128" cy="1562128"/>
            <a:chOff x="7572396" y="3143254"/>
            <a:chExt cx="1171596" cy="1171596"/>
          </a:xfrm>
        </p:grpSpPr>
        <p:sp>
          <p:nvSpPr>
            <p:cNvPr id="74" name="Oval 73"/>
            <p:cNvSpPr/>
            <p:nvPr/>
          </p:nvSpPr>
          <p:spPr>
            <a:xfrm>
              <a:off x="7572396" y="3143254"/>
              <a:ext cx="1171596" cy="117159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5" name="Rectangle 74"/>
            <p:cNvSpPr/>
            <p:nvPr/>
          </p:nvSpPr>
          <p:spPr>
            <a:xfrm>
              <a:off x="7794093" y="3500444"/>
              <a:ext cx="754052"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slide(fromLeft)">
                                      <p:cBhvr>
                                        <p:cTn id="7" dur="500"/>
                                        <p:tgtEl>
                                          <p:spTgt spid="55"/>
                                        </p:tgtEl>
                                      </p:cBhvr>
                                    </p:animEffect>
                                  </p:childTnLst>
                                </p:cTn>
                              </p:par>
                              <p:par>
                                <p:cTn id="8" presetID="1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Left)">
                                      <p:cBhvr>
                                        <p:cTn id="10" dur="500"/>
                                        <p:tgtEl>
                                          <p:spTgt spid="3"/>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slide(fromLeft)">
                                      <p:cBhvr>
                                        <p:cTn id="14" dur="500"/>
                                        <p:tgtEl>
                                          <p:spTgt spid="59"/>
                                        </p:tgtEl>
                                      </p:cBhvr>
                                    </p:animEffect>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slide(fromLeft)">
                                      <p:cBhvr>
                                        <p:cTn id="18" dur="500"/>
                                        <p:tgtEl>
                                          <p:spTgt spid="60"/>
                                        </p:tgtEl>
                                      </p:cBhvr>
                                    </p:animEffect>
                                  </p:childTnLst>
                                </p:cTn>
                              </p:par>
                              <p:par>
                                <p:cTn id="19" presetID="1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Left)">
                                      <p:cBhvr>
                                        <p:cTn id="21" dur="500"/>
                                        <p:tgtEl>
                                          <p:spTgt spid="4"/>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slide(fromLeft)">
                                      <p:cBhvr>
                                        <p:cTn id="25" dur="500"/>
                                        <p:tgtEl>
                                          <p:spTgt spid="68"/>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slide(fromLeft)">
                                      <p:cBhvr>
                                        <p:cTn id="29" dur="500"/>
                                        <p:tgtEl>
                                          <p:spTgt spid="69"/>
                                        </p:tgtEl>
                                      </p:cBhvr>
                                    </p:animEffect>
                                  </p:childTnLst>
                                </p:cTn>
                              </p:par>
                              <p:par>
                                <p:cTn id="30" presetID="1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slide(fromLeft)">
                                      <p:cBhvr>
                                        <p:cTn id="32" dur="500"/>
                                        <p:tgtEl>
                                          <p:spTgt spid="5"/>
                                        </p:tgtEl>
                                      </p:cBhvr>
                                    </p:animEffect>
                                  </p:childTnLst>
                                </p:cTn>
                              </p:par>
                            </p:childTnLst>
                          </p:cTn>
                        </p:par>
                        <p:par>
                          <p:cTn id="33" fill="hold">
                            <p:stCondLst>
                              <p:cond delay="2500"/>
                            </p:stCondLst>
                            <p:childTnLst>
                              <p:par>
                                <p:cTn id="34" presetID="12" presetClass="entr" presetSubtype="8"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slide(fromLeft)">
                                      <p:cBhvr>
                                        <p:cTn id="36" dur="500"/>
                                        <p:tgtEl>
                                          <p:spTgt spid="72"/>
                                        </p:tgtEl>
                                      </p:cBhvr>
                                    </p:animEffect>
                                  </p:childTnLst>
                                </p:cTn>
                              </p:par>
                            </p:childTnLst>
                          </p:cTn>
                        </p:par>
                        <p:par>
                          <p:cTn id="37" fill="hold">
                            <p:stCondLst>
                              <p:cond delay="3000"/>
                            </p:stCondLst>
                            <p:childTnLst>
                              <p:par>
                                <p:cTn id="38" presetID="12" presetClass="entr" presetSubtype="8"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slide(fromLeft)">
                                      <p:cBhvr>
                                        <p:cTn id="40" dur="500"/>
                                        <p:tgtEl>
                                          <p:spTgt spid="73"/>
                                        </p:tgtEl>
                                      </p:cBhvr>
                                    </p:animEffect>
                                  </p:childTnLst>
                                </p:cTn>
                              </p:par>
                              <p:par>
                                <p:cTn id="41" presetID="12" presetClass="entr" presetSubtype="8"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lide(fromLeft)">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0" grpId="0"/>
      <p:bldP spid="69" grpId="0"/>
      <p:bldP spid="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55"/>
          <p:cNvGrpSpPr/>
          <p:nvPr/>
        </p:nvGrpSpPr>
        <p:grpSpPr>
          <a:xfrm>
            <a:off x="761963" y="2000240"/>
            <a:ext cx="5872968" cy="2011965"/>
            <a:chOff x="571472" y="1500180"/>
            <a:chExt cx="4404726" cy="1508974"/>
          </a:xfrm>
        </p:grpSpPr>
        <p:grpSp>
          <p:nvGrpSpPr>
            <p:cNvPr id="8" name="Group 72"/>
            <p:cNvGrpSpPr/>
            <p:nvPr/>
          </p:nvGrpSpPr>
          <p:grpSpPr>
            <a:xfrm>
              <a:off x="571472" y="1500180"/>
              <a:ext cx="4404726" cy="223090"/>
              <a:chOff x="571472" y="1500180"/>
              <a:chExt cx="4404726" cy="223090"/>
            </a:xfrm>
          </p:grpSpPr>
          <p:grpSp>
            <p:nvGrpSpPr>
              <p:cNvPr id="9" name="Group 71"/>
              <p:cNvGrpSpPr/>
              <p:nvPr/>
            </p:nvGrpSpPr>
            <p:grpSpPr>
              <a:xfrm>
                <a:off x="1785918" y="1643056"/>
                <a:ext cx="2500330" cy="1588"/>
                <a:chOff x="1785918" y="1643056"/>
                <a:chExt cx="2500330" cy="1588"/>
              </a:xfrm>
            </p:grpSpPr>
            <p:cxnSp>
              <p:nvCxnSpPr>
                <p:cNvPr id="19" name="Straight Connector 18"/>
                <p:cNvCxnSpPr/>
                <p:nvPr/>
              </p:nvCxnSpPr>
              <p:spPr>
                <a:xfrm>
                  <a:off x="1785918" y="1643056"/>
                  <a:ext cx="2500330" cy="1588"/>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785918" y="1643056"/>
                  <a:ext cx="2000264" cy="1588"/>
                </a:xfrm>
                <a:prstGeom prst="line">
                  <a:avLst/>
                </a:prstGeom>
                <a:ln w="571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571472" y="1500180"/>
                <a:ext cx="80829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Photoshop</a:t>
                </a:r>
              </a:p>
            </p:txBody>
          </p:sp>
          <p:sp>
            <p:nvSpPr>
              <p:cNvPr id="36" name="Rectangle 35"/>
              <p:cNvSpPr/>
              <p:nvPr/>
            </p:nvSpPr>
            <p:spPr>
              <a:xfrm>
                <a:off x="4572000" y="1500180"/>
                <a:ext cx="40419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80%</a:t>
                </a:r>
              </a:p>
            </p:txBody>
          </p:sp>
        </p:grpSp>
        <p:grpSp>
          <p:nvGrpSpPr>
            <p:cNvPr id="10" name="Group 70"/>
            <p:cNvGrpSpPr/>
            <p:nvPr/>
          </p:nvGrpSpPr>
          <p:grpSpPr>
            <a:xfrm>
              <a:off x="571472" y="1928808"/>
              <a:ext cx="4404726" cy="223090"/>
              <a:chOff x="571472" y="1928808"/>
              <a:chExt cx="4404726" cy="223090"/>
            </a:xfrm>
          </p:grpSpPr>
          <p:grpSp>
            <p:nvGrpSpPr>
              <p:cNvPr id="18" name="Group 69"/>
              <p:cNvGrpSpPr/>
              <p:nvPr/>
            </p:nvGrpSpPr>
            <p:grpSpPr>
              <a:xfrm>
                <a:off x="1785918" y="2071684"/>
                <a:ext cx="2500330" cy="1588"/>
                <a:chOff x="1785918" y="2071684"/>
                <a:chExt cx="2500330" cy="1588"/>
              </a:xfrm>
            </p:grpSpPr>
            <p:cxnSp>
              <p:nvCxnSpPr>
                <p:cNvPr id="22" name="Straight Connector 21"/>
                <p:cNvCxnSpPr/>
                <p:nvPr/>
              </p:nvCxnSpPr>
              <p:spPr>
                <a:xfrm>
                  <a:off x="1785918" y="2071684"/>
                  <a:ext cx="2500330" cy="1588"/>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785918" y="2071684"/>
                  <a:ext cx="1357322" cy="1588"/>
                </a:xfrm>
                <a:prstGeom prst="line">
                  <a:avLst/>
                </a:prstGeom>
                <a:ln w="571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33" name="Rectangle 32"/>
              <p:cNvSpPr/>
              <p:nvPr/>
            </p:nvSpPr>
            <p:spPr>
              <a:xfrm>
                <a:off x="571472" y="1928808"/>
                <a:ext cx="72774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Illustrator</a:t>
                </a:r>
              </a:p>
            </p:txBody>
          </p:sp>
          <p:sp>
            <p:nvSpPr>
              <p:cNvPr id="37" name="Rectangle 36"/>
              <p:cNvSpPr/>
              <p:nvPr/>
            </p:nvSpPr>
            <p:spPr>
              <a:xfrm>
                <a:off x="4572000" y="1928808"/>
                <a:ext cx="40419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60%</a:t>
                </a:r>
              </a:p>
            </p:txBody>
          </p:sp>
        </p:grpSp>
        <p:grpSp>
          <p:nvGrpSpPr>
            <p:cNvPr id="21" name="Group 68"/>
            <p:cNvGrpSpPr/>
            <p:nvPr/>
          </p:nvGrpSpPr>
          <p:grpSpPr>
            <a:xfrm>
              <a:off x="571472" y="2357436"/>
              <a:ext cx="4404726" cy="223090"/>
              <a:chOff x="571472" y="2357436"/>
              <a:chExt cx="4404726" cy="223090"/>
            </a:xfrm>
          </p:grpSpPr>
          <p:grpSp>
            <p:nvGrpSpPr>
              <p:cNvPr id="28" name="Group 67"/>
              <p:cNvGrpSpPr/>
              <p:nvPr/>
            </p:nvGrpSpPr>
            <p:grpSpPr>
              <a:xfrm>
                <a:off x="1785918" y="2500312"/>
                <a:ext cx="2500330" cy="1588"/>
                <a:chOff x="1785918" y="2500312"/>
                <a:chExt cx="2500330" cy="1588"/>
              </a:xfrm>
            </p:grpSpPr>
            <p:cxnSp>
              <p:nvCxnSpPr>
                <p:cNvPr id="24" name="Straight Connector 23"/>
                <p:cNvCxnSpPr/>
                <p:nvPr/>
              </p:nvCxnSpPr>
              <p:spPr>
                <a:xfrm>
                  <a:off x="1785918" y="2500312"/>
                  <a:ext cx="2500330" cy="1588"/>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785918" y="2500312"/>
                  <a:ext cx="1643074" cy="1044"/>
                </a:xfrm>
                <a:prstGeom prst="line">
                  <a:avLst/>
                </a:prstGeom>
                <a:ln w="571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571472" y="2357436"/>
                <a:ext cx="936940"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Photography</a:t>
                </a:r>
              </a:p>
            </p:txBody>
          </p:sp>
          <p:sp>
            <p:nvSpPr>
              <p:cNvPr id="38" name="Rectangle 37"/>
              <p:cNvSpPr/>
              <p:nvPr/>
            </p:nvSpPr>
            <p:spPr>
              <a:xfrm>
                <a:off x="4572000" y="2357436"/>
                <a:ext cx="40419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70%</a:t>
                </a:r>
              </a:p>
            </p:txBody>
          </p:sp>
        </p:grpSp>
        <p:grpSp>
          <p:nvGrpSpPr>
            <p:cNvPr id="29" name="Group 66"/>
            <p:cNvGrpSpPr/>
            <p:nvPr/>
          </p:nvGrpSpPr>
          <p:grpSpPr>
            <a:xfrm>
              <a:off x="571472" y="2786064"/>
              <a:ext cx="4404726" cy="223090"/>
              <a:chOff x="571472" y="2786064"/>
              <a:chExt cx="4404726" cy="223090"/>
            </a:xfrm>
          </p:grpSpPr>
          <p:grpSp>
            <p:nvGrpSpPr>
              <p:cNvPr id="30" name="Group 65"/>
              <p:cNvGrpSpPr/>
              <p:nvPr/>
            </p:nvGrpSpPr>
            <p:grpSpPr>
              <a:xfrm>
                <a:off x="1785918" y="2928940"/>
                <a:ext cx="2500330" cy="1588"/>
                <a:chOff x="1785918" y="2928940"/>
                <a:chExt cx="2500330" cy="1588"/>
              </a:xfrm>
            </p:grpSpPr>
            <p:cxnSp>
              <p:nvCxnSpPr>
                <p:cNvPr id="26" name="Straight Connector 25"/>
                <p:cNvCxnSpPr/>
                <p:nvPr/>
              </p:nvCxnSpPr>
              <p:spPr>
                <a:xfrm>
                  <a:off x="1785918" y="2928940"/>
                  <a:ext cx="2500330" cy="1588"/>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785918" y="2928940"/>
                  <a:ext cx="2214578" cy="1588"/>
                </a:xfrm>
                <a:prstGeom prst="line">
                  <a:avLst/>
                </a:prstGeom>
                <a:ln w="571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35" name="Rectangle 34"/>
              <p:cNvSpPr/>
              <p:nvPr/>
            </p:nvSpPr>
            <p:spPr>
              <a:xfrm>
                <a:off x="571472" y="2786064"/>
                <a:ext cx="840807" cy="223090"/>
              </a:xfrm>
              <a:prstGeom prst="rect">
                <a:avLst/>
              </a:prstGeom>
            </p:spPr>
            <p:txBody>
              <a:bodyPr wrap="none">
                <a:spAutoFit/>
              </a:bodyPr>
              <a:lstStyle/>
              <a:p>
                <a:pPr defTabSz="1219200"/>
                <a:r>
                  <a:rPr lang="en-US" sz="1335" dirty="0" err="1">
                    <a:latin typeface="微软雅黑" panose="020B0503020204020204" charset="-122"/>
                    <a:ea typeface="微软雅黑" panose="020B0503020204020204" charset="-122"/>
                    <a:cs typeface="Open Sans" pitchFamily="34" charset="0"/>
                    <a:sym typeface="微软雅黑" panose="020B0503020204020204" charset="-122"/>
                  </a:rPr>
                  <a:t>Powerpoint</a:t>
                </a:r>
                <a:endParaRPr lang="en-US" sz="1335"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9" name="Rectangle 38"/>
              <p:cNvSpPr/>
              <p:nvPr/>
            </p:nvSpPr>
            <p:spPr>
              <a:xfrm>
                <a:off x="4572000" y="2786064"/>
                <a:ext cx="404198" cy="223090"/>
              </a:xfrm>
              <a:prstGeom prst="rect">
                <a:avLst/>
              </a:prstGeom>
            </p:spPr>
            <p:txBody>
              <a:bodyPr wrap="none">
                <a:spAutoFit/>
              </a:bodyPr>
              <a:lstStyle/>
              <a:p>
                <a:pPr defTabSz="1219200"/>
                <a:r>
                  <a:rPr lang="en-US" sz="1335" dirty="0">
                    <a:latin typeface="微软雅黑" panose="020B0503020204020204" charset="-122"/>
                    <a:ea typeface="微软雅黑" panose="020B0503020204020204" charset="-122"/>
                    <a:cs typeface="Open Sans" pitchFamily="34" charset="0"/>
                    <a:sym typeface="微软雅黑" panose="020B0503020204020204" charset="-122"/>
                  </a:rPr>
                  <a:t>90%</a:t>
                </a:r>
              </a:p>
            </p:txBody>
          </p:sp>
        </p:grpSp>
      </p:grpSp>
      <p:grpSp>
        <p:nvGrpSpPr>
          <p:cNvPr id="31" name="Group 64"/>
          <p:cNvGrpSpPr/>
          <p:nvPr/>
        </p:nvGrpSpPr>
        <p:grpSpPr>
          <a:xfrm>
            <a:off x="7524761" y="1904989"/>
            <a:ext cx="3495172" cy="4261207"/>
            <a:chOff x="5643570" y="1428742"/>
            <a:chExt cx="2621379" cy="3195905"/>
          </a:xfrm>
        </p:grpSpPr>
        <p:grpSp>
          <p:nvGrpSpPr>
            <p:cNvPr id="46" name="Group 61"/>
            <p:cNvGrpSpPr/>
            <p:nvPr/>
          </p:nvGrpSpPr>
          <p:grpSpPr>
            <a:xfrm>
              <a:off x="5929322" y="1428742"/>
              <a:ext cx="1721238" cy="1721238"/>
              <a:chOff x="458580" y="1241001"/>
              <a:chExt cx="1721238" cy="1721238"/>
            </a:xfrm>
          </p:grpSpPr>
          <p:sp>
            <p:nvSpPr>
              <p:cNvPr id="16" name="Oval 15"/>
              <p:cNvSpPr/>
              <p:nvPr/>
            </p:nvSpPr>
            <p:spPr>
              <a:xfrm>
                <a:off x="458580" y="1241001"/>
                <a:ext cx="1721238" cy="17212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7" name="Oval 16"/>
              <p:cNvSpPr/>
              <p:nvPr/>
            </p:nvSpPr>
            <p:spPr>
              <a:xfrm>
                <a:off x="539831" y="1325663"/>
                <a:ext cx="1551914" cy="1551914"/>
              </a:xfrm>
              <a:prstGeom prst="ellipse">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1" name="Rectangle 10"/>
            <p:cNvSpPr/>
            <p:nvPr/>
          </p:nvSpPr>
          <p:spPr>
            <a:xfrm>
              <a:off x="6019635" y="3429006"/>
              <a:ext cx="1523495"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2" name="Freeform 11"/>
            <p:cNvSpPr/>
            <p:nvPr/>
          </p:nvSpPr>
          <p:spPr bwMode="auto">
            <a:xfrm>
              <a:off x="8001024" y="1571618"/>
              <a:ext cx="112584" cy="209922"/>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13" name="Freeform 16"/>
            <p:cNvSpPr/>
            <p:nvPr/>
          </p:nvSpPr>
          <p:spPr bwMode="auto">
            <a:xfrm>
              <a:off x="8001024" y="2428874"/>
              <a:ext cx="235800" cy="20992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14" name="Freeform 13"/>
            <p:cNvSpPr>
              <a:spLocks noEditPoints="1"/>
            </p:cNvSpPr>
            <p:nvPr/>
          </p:nvSpPr>
          <p:spPr bwMode="auto">
            <a:xfrm>
              <a:off x="8001024" y="2000246"/>
              <a:ext cx="203794" cy="203794"/>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15" name="Rectangle 14"/>
            <p:cNvSpPr/>
            <p:nvPr/>
          </p:nvSpPr>
          <p:spPr>
            <a:xfrm>
              <a:off x="5643570" y="3786196"/>
              <a:ext cx="2286016" cy="838451"/>
            </a:xfrm>
            <a:prstGeom prst="rect">
              <a:avLst/>
            </a:prstGeom>
          </p:spPr>
          <p:txBody>
            <a:bodyPr wrap="square">
              <a:spAutoFit/>
            </a:bodyPr>
            <a:lstStyle/>
            <a:p>
              <a:pPr algn="ct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49" name="Group 45"/>
            <p:cNvGrpSpPr/>
            <p:nvPr/>
          </p:nvGrpSpPr>
          <p:grpSpPr>
            <a:xfrm>
              <a:off x="8054256" y="2901660"/>
              <a:ext cx="210693" cy="196412"/>
              <a:chOff x="5253187" y="2111639"/>
              <a:chExt cx="255439" cy="238125"/>
            </a:xfrm>
            <a:solidFill>
              <a:schemeClr val="bg1">
                <a:lumMod val="75000"/>
              </a:schemeClr>
            </a:solidFill>
          </p:grpSpPr>
          <p:sp>
            <p:nvSpPr>
              <p:cNvPr id="44" name="Freeform 8"/>
              <p:cNvSpPr>
                <a:spLocks noEditPoints="1"/>
              </p:cNvSpPr>
              <p:nvPr/>
            </p:nvSpPr>
            <p:spPr bwMode="auto">
              <a:xfrm>
                <a:off x="5253187" y="2111639"/>
                <a:ext cx="155575" cy="238125"/>
              </a:xfrm>
              <a:custGeom>
                <a:avLst/>
                <a:gdLst/>
                <a:ahLst/>
                <a:cxnLst>
                  <a:cxn ang="0">
                    <a:pos x="141" y="161"/>
                  </a:cxn>
                  <a:cxn ang="0">
                    <a:pos x="132" y="144"/>
                  </a:cxn>
                  <a:cxn ang="0">
                    <a:pos x="135" y="133"/>
                  </a:cxn>
                  <a:cxn ang="0">
                    <a:pos x="154" y="115"/>
                  </a:cxn>
                  <a:cxn ang="0">
                    <a:pos x="173" y="89"/>
                  </a:cxn>
                  <a:cxn ang="0">
                    <a:pos x="174" y="70"/>
                  </a:cxn>
                  <a:cxn ang="0">
                    <a:pos x="169" y="43"/>
                  </a:cxn>
                  <a:cxn ang="0">
                    <a:pos x="147" y="17"/>
                  </a:cxn>
                  <a:cxn ang="0">
                    <a:pos x="121" y="0"/>
                  </a:cxn>
                  <a:cxn ang="0">
                    <a:pos x="84" y="6"/>
                  </a:cxn>
                  <a:cxn ang="0">
                    <a:pos x="45" y="24"/>
                  </a:cxn>
                  <a:cxn ang="0">
                    <a:pos x="26" y="50"/>
                  </a:cxn>
                  <a:cxn ang="0">
                    <a:pos x="21" y="78"/>
                  </a:cxn>
                  <a:cxn ang="0">
                    <a:pos x="30" y="109"/>
                  </a:cxn>
                  <a:cxn ang="0">
                    <a:pos x="58" y="133"/>
                  </a:cxn>
                  <a:cxn ang="0">
                    <a:pos x="86" y="139"/>
                  </a:cxn>
                  <a:cxn ang="0">
                    <a:pos x="95" y="144"/>
                  </a:cxn>
                  <a:cxn ang="0">
                    <a:pos x="95" y="161"/>
                  </a:cxn>
                  <a:cxn ang="0">
                    <a:pos x="106" y="180"/>
                  </a:cxn>
                  <a:cxn ang="0">
                    <a:pos x="50" y="189"/>
                  </a:cxn>
                  <a:cxn ang="0">
                    <a:pos x="32" y="198"/>
                  </a:cxn>
                  <a:cxn ang="0">
                    <a:pos x="8" y="222"/>
                  </a:cxn>
                  <a:cxn ang="0">
                    <a:pos x="0" y="246"/>
                  </a:cxn>
                  <a:cxn ang="0">
                    <a:pos x="13" y="278"/>
                  </a:cxn>
                  <a:cxn ang="0">
                    <a:pos x="48" y="298"/>
                  </a:cxn>
                  <a:cxn ang="0">
                    <a:pos x="86" y="302"/>
                  </a:cxn>
                  <a:cxn ang="0">
                    <a:pos x="148" y="289"/>
                  </a:cxn>
                  <a:cxn ang="0">
                    <a:pos x="182" y="256"/>
                  </a:cxn>
                  <a:cxn ang="0">
                    <a:pos x="189" y="228"/>
                  </a:cxn>
                  <a:cxn ang="0">
                    <a:pos x="182" y="202"/>
                  </a:cxn>
                  <a:cxn ang="0">
                    <a:pos x="156" y="172"/>
                  </a:cxn>
                  <a:cxn ang="0">
                    <a:pos x="104" y="128"/>
                  </a:cxn>
                  <a:cxn ang="0">
                    <a:pos x="74" y="113"/>
                  </a:cxn>
                  <a:cxn ang="0">
                    <a:pos x="58" y="80"/>
                  </a:cxn>
                  <a:cxn ang="0">
                    <a:pos x="56" y="57"/>
                  </a:cxn>
                  <a:cxn ang="0">
                    <a:pos x="63" y="28"/>
                  </a:cxn>
                  <a:cxn ang="0">
                    <a:pos x="76" y="19"/>
                  </a:cxn>
                  <a:cxn ang="0">
                    <a:pos x="91" y="15"/>
                  </a:cxn>
                  <a:cxn ang="0">
                    <a:pos x="121" y="32"/>
                  </a:cxn>
                  <a:cxn ang="0">
                    <a:pos x="137" y="65"/>
                  </a:cxn>
                  <a:cxn ang="0">
                    <a:pos x="141" y="87"/>
                  </a:cxn>
                  <a:cxn ang="0">
                    <a:pos x="135" y="109"/>
                  </a:cxn>
                  <a:cxn ang="0">
                    <a:pos x="126" y="120"/>
                  </a:cxn>
                  <a:cxn ang="0">
                    <a:pos x="104" y="128"/>
                  </a:cxn>
                  <a:cxn ang="0">
                    <a:pos x="104" y="285"/>
                  </a:cxn>
                  <a:cxn ang="0">
                    <a:pos x="63" y="278"/>
                  </a:cxn>
                  <a:cxn ang="0">
                    <a:pos x="41" y="257"/>
                  </a:cxn>
                  <a:cxn ang="0">
                    <a:pos x="36" y="239"/>
                  </a:cxn>
                  <a:cxn ang="0">
                    <a:pos x="43" y="213"/>
                  </a:cxn>
                  <a:cxn ang="0">
                    <a:pos x="69" y="198"/>
                  </a:cxn>
                  <a:cxn ang="0">
                    <a:pos x="95" y="193"/>
                  </a:cxn>
                  <a:cxn ang="0">
                    <a:pos x="119" y="191"/>
                  </a:cxn>
                  <a:cxn ang="0">
                    <a:pos x="152" y="218"/>
                  </a:cxn>
                  <a:cxn ang="0">
                    <a:pos x="161" y="237"/>
                  </a:cxn>
                  <a:cxn ang="0">
                    <a:pos x="161" y="252"/>
                  </a:cxn>
                  <a:cxn ang="0">
                    <a:pos x="148" y="274"/>
                  </a:cxn>
                  <a:cxn ang="0">
                    <a:pos x="117" y="285"/>
                  </a:cxn>
                </a:cxnLst>
                <a:rect l="0" t="0" r="r" b="b"/>
                <a:pathLst>
                  <a:path w="197" h="302">
                    <a:moveTo>
                      <a:pt x="156" y="172"/>
                    </a:moveTo>
                    <a:lnTo>
                      <a:pt x="141" y="161"/>
                    </a:lnTo>
                    <a:lnTo>
                      <a:pt x="141" y="161"/>
                    </a:lnTo>
                    <a:lnTo>
                      <a:pt x="135" y="156"/>
                    </a:lnTo>
                    <a:lnTo>
                      <a:pt x="132" y="150"/>
                    </a:lnTo>
                    <a:lnTo>
                      <a:pt x="132" y="144"/>
                    </a:lnTo>
                    <a:lnTo>
                      <a:pt x="132" y="144"/>
                    </a:lnTo>
                    <a:lnTo>
                      <a:pt x="132" y="139"/>
                    </a:lnTo>
                    <a:lnTo>
                      <a:pt x="135" y="133"/>
                    </a:lnTo>
                    <a:lnTo>
                      <a:pt x="143" y="126"/>
                    </a:lnTo>
                    <a:lnTo>
                      <a:pt x="143" y="126"/>
                    </a:lnTo>
                    <a:lnTo>
                      <a:pt x="154" y="115"/>
                    </a:lnTo>
                    <a:lnTo>
                      <a:pt x="165" y="104"/>
                    </a:lnTo>
                    <a:lnTo>
                      <a:pt x="169" y="96"/>
                    </a:lnTo>
                    <a:lnTo>
                      <a:pt x="173" y="89"/>
                    </a:lnTo>
                    <a:lnTo>
                      <a:pt x="174" y="80"/>
                    </a:lnTo>
                    <a:lnTo>
                      <a:pt x="174" y="70"/>
                    </a:lnTo>
                    <a:lnTo>
                      <a:pt x="174" y="70"/>
                    </a:lnTo>
                    <a:lnTo>
                      <a:pt x="174" y="59"/>
                    </a:lnTo>
                    <a:lnTo>
                      <a:pt x="173" y="50"/>
                    </a:lnTo>
                    <a:lnTo>
                      <a:pt x="169" y="43"/>
                    </a:lnTo>
                    <a:lnTo>
                      <a:pt x="165" y="35"/>
                    </a:lnTo>
                    <a:lnTo>
                      <a:pt x="156" y="24"/>
                    </a:lnTo>
                    <a:lnTo>
                      <a:pt x="147" y="17"/>
                    </a:lnTo>
                    <a:lnTo>
                      <a:pt x="173" y="17"/>
                    </a:lnTo>
                    <a:lnTo>
                      <a:pt x="197" y="0"/>
                    </a:lnTo>
                    <a:lnTo>
                      <a:pt x="121" y="0"/>
                    </a:lnTo>
                    <a:lnTo>
                      <a:pt x="121" y="0"/>
                    </a:lnTo>
                    <a:lnTo>
                      <a:pt x="102" y="2"/>
                    </a:lnTo>
                    <a:lnTo>
                      <a:pt x="84" y="6"/>
                    </a:lnTo>
                    <a:lnTo>
                      <a:pt x="63" y="13"/>
                    </a:lnTo>
                    <a:lnTo>
                      <a:pt x="54" y="19"/>
                    </a:lnTo>
                    <a:lnTo>
                      <a:pt x="45" y="24"/>
                    </a:lnTo>
                    <a:lnTo>
                      <a:pt x="45" y="24"/>
                    </a:lnTo>
                    <a:lnTo>
                      <a:pt x="34" y="35"/>
                    </a:lnTo>
                    <a:lnTo>
                      <a:pt x="26" y="50"/>
                    </a:lnTo>
                    <a:lnTo>
                      <a:pt x="23" y="63"/>
                    </a:lnTo>
                    <a:lnTo>
                      <a:pt x="21" y="78"/>
                    </a:lnTo>
                    <a:lnTo>
                      <a:pt x="21" y="78"/>
                    </a:lnTo>
                    <a:lnTo>
                      <a:pt x="21" y="89"/>
                    </a:lnTo>
                    <a:lnTo>
                      <a:pt x="24" y="100"/>
                    </a:lnTo>
                    <a:lnTo>
                      <a:pt x="30" y="109"/>
                    </a:lnTo>
                    <a:lnTo>
                      <a:pt x="37" y="119"/>
                    </a:lnTo>
                    <a:lnTo>
                      <a:pt x="47" y="128"/>
                    </a:lnTo>
                    <a:lnTo>
                      <a:pt x="58" y="133"/>
                    </a:lnTo>
                    <a:lnTo>
                      <a:pt x="71" y="137"/>
                    </a:lnTo>
                    <a:lnTo>
                      <a:pt x="86" y="139"/>
                    </a:lnTo>
                    <a:lnTo>
                      <a:pt x="86" y="139"/>
                    </a:lnTo>
                    <a:lnTo>
                      <a:pt x="98" y="139"/>
                    </a:lnTo>
                    <a:lnTo>
                      <a:pt x="98" y="139"/>
                    </a:lnTo>
                    <a:lnTo>
                      <a:pt x="95" y="144"/>
                    </a:lnTo>
                    <a:lnTo>
                      <a:pt x="95" y="154"/>
                    </a:lnTo>
                    <a:lnTo>
                      <a:pt x="95" y="154"/>
                    </a:lnTo>
                    <a:lnTo>
                      <a:pt x="95" y="161"/>
                    </a:lnTo>
                    <a:lnTo>
                      <a:pt x="98" y="169"/>
                    </a:lnTo>
                    <a:lnTo>
                      <a:pt x="106" y="180"/>
                    </a:lnTo>
                    <a:lnTo>
                      <a:pt x="106" y="180"/>
                    </a:lnTo>
                    <a:lnTo>
                      <a:pt x="91" y="181"/>
                    </a:lnTo>
                    <a:lnTo>
                      <a:pt x="71" y="183"/>
                    </a:lnTo>
                    <a:lnTo>
                      <a:pt x="50" y="189"/>
                    </a:lnTo>
                    <a:lnTo>
                      <a:pt x="41" y="193"/>
                    </a:lnTo>
                    <a:lnTo>
                      <a:pt x="32" y="198"/>
                    </a:lnTo>
                    <a:lnTo>
                      <a:pt x="32" y="198"/>
                    </a:lnTo>
                    <a:lnTo>
                      <a:pt x="23" y="204"/>
                    </a:lnTo>
                    <a:lnTo>
                      <a:pt x="17" y="209"/>
                    </a:lnTo>
                    <a:lnTo>
                      <a:pt x="8" y="222"/>
                    </a:lnTo>
                    <a:lnTo>
                      <a:pt x="2" y="235"/>
                    </a:lnTo>
                    <a:lnTo>
                      <a:pt x="0" y="246"/>
                    </a:lnTo>
                    <a:lnTo>
                      <a:pt x="0" y="246"/>
                    </a:lnTo>
                    <a:lnTo>
                      <a:pt x="2" y="257"/>
                    </a:lnTo>
                    <a:lnTo>
                      <a:pt x="6" y="267"/>
                    </a:lnTo>
                    <a:lnTo>
                      <a:pt x="13" y="278"/>
                    </a:lnTo>
                    <a:lnTo>
                      <a:pt x="23" y="285"/>
                    </a:lnTo>
                    <a:lnTo>
                      <a:pt x="34" y="293"/>
                    </a:lnTo>
                    <a:lnTo>
                      <a:pt x="48" y="298"/>
                    </a:lnTo>
                    <a:lnTo>
                      <a:pt x="65" y="302"/>
                    </a:lnTo>
                    <a:lnTo>
                      <a:pt x="86" y="302"/>
                    </a:lnTo>
                    <a:lnTo>
                      <a:pt x="86" y="302"/>
                    </a:lnTo>
                    <a:lnTo>
                      <a:pt x="110" y="300"/>
                    </a:lnTo>
                    <a:lnTo>
                      <a:pt x="130" y="296"/>
                    </a:lnTo>
                    <a:lnTo>
                      <a:pt x="148" y="289"/>
                    </a:lnTo>
                    <a:lnTo>
                      <a:pt x="161" y="280"/>
                    </a:lnTo>
                    <a:lnTo>
                      <a:pt x="174" y="268"/>
                    </a:lnTo>
                    <a:lnTo>
                      <a:pt x="182" y="256"/>
                    </a:lnTo>
                    <a:lnTo>
                      <a:pt x="187" y="243"/>
                    </a:lnTo>
                    <a:lnTo>
                      <a:pt x="189" y="228"/>
                    </a:lnTo>
                    <a:lnTo>
                      <a:pt x="189" y="228"/>
                    </a:lnTo>
                    <a:lnTo>
                      <a:pt x="187" y="218"/>
                    </a:lnTo>
                    <a:lnTo>
                      <a:pt x="185" y="209"/>
                    </a:lnTo>
                    <a:lnTo>
                      <a:pt x="182" y="202"/>
                    </a:lnTo>
                    <a:lnTo>
                      <a:pt x="178" y="196"/>
                    </a:lnTo>
                    <a:lnTo>
                      <a:pt x="169" y="183"/>
                    </a:lnTo>
                    <a:lnTo>
                      <a:pt x="156" y="172"/>
                    </a:lnTo>
                    <a:lnTo>
                      <a:pt x="156" y="172"/>
                    </a:lnTo>
                    <a:close/>
                    <a:moveTo>
                      <a:pt x="104" y="128"/>
                    </a:moveTo>
                    <a:lnTo>
                      <a:pt x="104" y="128"/>
                    </a:lnTo>
                    <a:lnTo>
                      <a:pt x="93" y="126"/>
                    </a:lnTo>
                    <a:lnTo>
                      <a:pt x="82" y="120"/>
                    </a:lnTo>
                    <a:lnTo>
                      <a:pt x="74" y="113"/>
                    </a:lnTo>
                    <a:lnTo>
                      <a:pt x="67" y="102"/>
                    </a:lnTo>
                    <a:lnTo>
                      <a:pt x="61" y="91"/>
                    </a:lnTo>
                    <a:lnTo>
                      <a:pt x="58" y="80"/>
                    </a:lnTo>
                    <a:lnTo>
                      <a:pt x="56" y="69"/>
                    </a:lnTo>
                    <a:lnTo>
                      <a:pt x="56" y="57"/>
                    </a:lnTo>
                    <a:lnTo>
                      <a:pt x="56" y="57"/>
                    </a:lnTo>
                    <a:lnTo>
                      <a:pt x="58" y="43"/>
                    </a:lnTo>
                    <a:lnTo>
                      <a:pt x="60" y="35"/>
                    </a:lnTo>
                    <a:lnTo>
                      <a:pt x="63" y="28"/>
                    </a:lnTo>
                    <a:lnTo>
                      <a:pt x="63" y="28"/>
                    </a:lnTo>
                    <a:lnTo>
                      <a:pt x="69" y="22"/>
                    </a:lnTo>
                    <a:lnTo>
                      <a:pt x="76" y="19"/>
                    </a:lnTo>
                    <a:lnTo>
                      <a:pt x="84" y="17"/>
                    </a:lnTo>
                    <a:lnTo>
                      <a:pt x="91" y="15"/>
                    </a:lnTo>
                    <a:lnTo>
                      <a:pt x="91" y="15"/>
                    </a:lnTo>
                    <a:lnTo>
                      <a:pt x="102" y="17"/>
                    </a:lnTo>
                    <a:lnTo>
                      <a:pt x="113" y="22"/>
                    </a:lnTo>
                    <a:lnTo>
                      <a:pt x="121" y="32"/>
                    </a:lnTo>
                    <a:lnTo>
                      <a:pt x="128" y="41"/>
                    </a:lnTo>
                    <a:lnTo>
                      <a:pt x="134" y="52"/>
                    </a:lnTo>
                    <a:lnTo>
                      <a:pt x="137" y="65"/>
                    </a:lnTo>
                    <a:lnTo>
                      <a:pt x="139" y="76"/>
                    </a:lnTo>
                    <a:lnTo>
                      <a:pt x="141" y="87"/>
                    </a:lnTo>
                    <a:lnTo>
                      <a:pt x="141" y="87"/>
                    </a:lnTo>
                    <a:lnTo>
                      <a:pt x="141" y="94"/>
                    </a:lnTo>
                    <a:lnTo>
                      <a:pt x="139" y="102"/>
                    </a:lnTo>
                    <a:lnTo>
                      <a:pt x="135" y="109"/>
                    </a:lnTo>
                    <a:lnTo>
                      <a:pt x="130" y="117"/>
                    </a:lnTo>
                    <a:lnTo>
                      <a:pt x="130" y="117"/>
                    </a:lnTo>
                    <a:lnTo>
                      <a:pt x="126" y="120"/>
                    </a:lnTo>
                    <a:lnTo>
                      <a:pt x="119" y="124"/>
                    </a:lnTo>
                    <a:lnTo>
                      <a:pt x="111" y="128"/>
                    </a:lnTo>
                    <a:lnTo>
                      <a:pt x="104" y="128"/>
                    </a:lnTo>
                    <a:lnTo>
                      <a:pt x="104" y="128"/>
                    </a:lnTo>
                    <a:close/>
                    <a:moveTo>
                      <a:pt x="104" y="285"/>
                    </a:moveTo>
                    <a:lnTo>
                      <a:pt x="104" y="285"/>
                    </a:lnTo>
                    <a:lnTo>
                      <a:pt x="89" y="285"/>
                    </a:lnTo>
                    <a:lnTo>
                      <a:pt x="76" y="283"/>
                    </a:lnTo>
                    <a:lnTo>
                      <a:pt x="63" y="278"/>
                    </a:lnTo>
                    <a:lnTo>
                      <a:pt x="54" y="272"/>
                    </a:lnTo>
                    <a:lnTo>
                      <a:pt x="47" y="265"/>
                    </a:lnTo>
                    <a:lnTo>
                      <a:pt x="41" y="257"/>
                    </a:lnTo>
                    <a:lnTo>
                      <a:pt x="37" y="248"/>
                    </a:lnTo>
                    <a:lnTo>
                      <a:pt x="36" y="239"/>
                    </a:lnTo>
                    <a:lnTo>
                      <a:pt x="36" y="239"/>
                    </a:lnTo>
                    <a:lnTo>
                      <a:pt x="37" y="228"/>
                    </a:lnTo>
                    <a:lnTo>
                      <a:pt x="39" y="220"/>
                    </a:lnTo>
                    <a:lnTo>
                      <a:pt x="43" y="213"/>
                    </a:lnTo>
                    <a:lnTo>
                      <a:pt x="48" y="209"/>
                    </a:lnTo>
                    <a:lnTo>
                      <a:pt x="60" y="202"/>
                    </a:lnTo>
                    <a:lnTo>
                      <a:pt x="69" y="198"/>
                    </a:lnTo>
                    <a:lnTo>
                      <a:pt x="69" y="198"/>
                    </a:lnTo>
                    <a:lnTo>
                      <a:pt x="82" y="194"/>
                    </a:lnTo>
                    <a:lnTo>
                      <a:pt x="95" y="193"/>
                    </a:lnTo>
                    <a:lnTo>
                      <a:pt x="110" y="191"/>
                    </a:lnTo>
                    <a:lnTo>
                      <a:pt x="110" y="191"/>
                    </a:lnTo>
                    <a:lnTo>
                      <a:pt x="119" y="191"/>
                    </a:lnTo>
                    <a:lnTo>
                      <a:pt x="119" y="191"/>
                    </a:lnTo>
                    <a:lnTo>
                      <a:pt x="139" y="206"/>
                    </a:lnTo>
                    <a:lnTo>
                      <a:pt x="152" y="218"/>
                    </a:lnTo>
                    <a:lnTo>
                      <a:pt x="156" y="224"/>
                    </a:lnTo>
                    <a:lnTo>
                      <a:pt x="160" y="230"/>
                    </a:lnTo>
                    <a:lnTo>
                      <a:pt x="161" y="237"/>
                    </a:lnTo>
                    <a:lnTo>
                      <a:pt x="161" y="243"/>
                    </a:lnTo>
                    <a:lnTo>
                      <a:pt x="161" y="243"/>
                    </a:lnTo>
                    <a:lnTo>
                      <a:pt x="161" y="252"/>
                    </a:lnTo>
                    <a:lnTo>
                      <a:pt x="158" y="261"/>
                    </a:lnTo>
                    <a:lnTo>
                      <a:pt x="154" y="268"/>
                    </a:lnTo>
                    <a:lnTo>
                      <a:pt x="148" y="274"/>
                    </a:lnTo>
                    <a:lnTo>
                      <a:pt x="139" y="280"/>
                    </a:lnTo>
                    <a:lnTo>
                      <a:pt x="130" y="283"/>
                    </a:lnTo>
                    <a:lnTo>
                      <a:pt x="117" y="285"/>
                    </a:lnTo>
                    <a:lnTo>
                      <a:pt x="104" y="285"/>
                    </a:lnTo>
                    <a:lnTo>
                      <a:pt x="104" y="285"/>
                    </a:lnTo>
                    <a:close/>
                  </a:path>
                </a:pathLst>
              </a:custGeom>
              <a:solidFill>
                <a:schemeClr val="bg1">
                  <a:lumMod val="75000"/>
                </a:schemeClr>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45" name="Freeform 9"/>
              <p:cNvSpPr/>
              <p:nvPr/>
            </p:nvSpPr>
            <p:spPr bwMode="auto">
              <a:xfrm>
                <a:off x="5430838" y="2212975"/>
                <a:ext cx="77788" cy="79375"/>
              </a:xfrm>
              <a:custGeom>
                <a:avLst/>
                <a:gdLst/>
                <a:ahLst/>
                <a:cxnLst>
                  <a:cxn ang="0">
                    <a:pos x="57" y="41"/>
                  </a:cxn>
                  <a:cxn ang="0">
                    <a:pos x="57" y="0"/>
                  </a:cxn>
                  <a:cxn ang="0">
                    <a:pos x="38" y="0"/>
                  </a:cxn>
                  <a:cxn ang="0">
                    <a:pos x="38" y="41"/>
                  </a:cxn>
                  <a:cxn ang="0">
                    <a:pos x="0" y="41"/>
                  </a:cxn>
                  <a:cxn ang="0">
                    <a:pos x="0" y="59"/>
                  </a:cxn>
                  <a:cxn ang="0">
                    <a:pos x="38" y="59"/>
                  </a:cxn>
                  <a:cxn ang="0">
                    <a:pos x="38" y="100"/>
                  </a:cxn>
                  <a:cxn ang="0">
                    <a:pos x="57" y="100"/>
                  </a:cxn>
                  <a:cxn ang="0">
                    <a:pos x="57" y="59"/>
                  </a:cxn>
                  <a:cxn ang="0">
                    <a:pos x="98" y="59"/>
                  </a:cxn>
                  <a:cxn ang="0">
                    <a:pos x="98" y="41"/>
                  </a:cxn>
                  <a:cxn ang="0">
                    <a:pos x="57" y="41"/>
                  </a:cxn>
                </a:cxnLst>
                <a:rect l="0" t="0" r="r" b="b"/>
                <a:pathLst>
                  <a:path w="98" h="100">
                    <a:moveTo>
                      <a:pt x="57" y="41"/>
                    </a:moveTo>
                    <a:lnTo>
                      <a:pt x="57" y="0"/>
                    </a:lnTo>
                    <a:lnTo>
                      <a:pt x="38" y="0"/>
                    </a:lnTo>
                    <a:lnTo>
                      <a:pt x="38" y="41"/>
                    </a:lnTo>
                    <a:lnTo>
                      <a:pt x="0" y="41"/>
                    </a:lnTo>
                    <a:lnTo>
                      <a:pt x="0" y="59"/>
                    </a:lnTo>
                    <a:lnTo>
                      <a:pt x="38" y="59"/>
                    </a:lnTo>
                    <a:lnTo>
                      <a:pt x="38" y="100"/>
                    </a:lnTo>
                    <a:lnTo>
                      <a:pt x="57" y="100"/>
                    </a:lnTo>
                    <a:lnTo>
                      <a:pt x="57" y="59"/>
                    </a:lnTo>
                    <a:lnTo>
                      <a:pt x="98" y="59"/>
                    </a:lnTo>
                    <a:lnTo>
                      <a:pt x="98" y="41"/>
                    </a:lnTo>
                    <a:lnTo>
                      <a:pt x="57" y="41"/>
                    </a:lnTo>
                    <a:close/>
                  </a:path>
                </a:pathLst>
              </a:custGeom>
              <a:solidFill>
                <a:schemeClr val="bg1">
                  <a:lumMod val="75000"/>
                </a:schemeClr>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nvGrpSpPr>
          <p:cNvPr id="51" name="Group 63"/>
          <p:cNvGrpSpPr/>
          <p:nvPr/>
        </p:nvGrpSpPr>
        <p:grpSpPr>
          <a:xfrm>
            <a:off x="584447" y="4476757"/>
            <a:ext cx="1415772" cy="1566995"/>
            <a:chOff x="438335" y="3357568"/>
            <a:chExt cx="1061829" cy="1175246"/>
          </a:xfrm>
        </p:grpSpPr>
        <p:sp>
          <p:nvSpPr>
            <p:cNvPr id="42" name="Rectangle 41"/>
            <p:cNvSpPr/>
            <p:nvPr/>
          </p:nvSpPr>
          <p:spPr>
            <a:xfrm>
              <a:off x="438335" y="3357568"/>
              <a:ext cx="1061829"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52" name="Group 62"/>
            <p:cNvGrpSpPr/>
            <p:nvPr/>
          </p:nvGrpSpPr>
          <p:grpSpPr>
            <a:xfrm>
              <a:off x="642910" y="3857634"/>
              <a:ext cx="739666" cy="675180"/>
              <a:chOff x="642910" y="3857634"/>
              <a:chExt cx="739666" cy="675180"/>
            </a:xfrm>
          </p:grpSpPr>
          <p:sp>
            <p:nvSpPr>
              <p:cNvPr id="40" name="Freeform 39"/>
              <p:cNvSpPr>
                <a:spLocks noEditPoints="1"/>
              </p:cNvSpPr>
              <p:nvPr/>
            </p:nvSpPr>
            <p:spPr bwMode="auto">
              <a:xfrm>
                <a:off x="642910" y="3857634"/>
                <a:ext cx="311038" cy="31799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41" name="Freeform 40"/>
              <p:cNvSpPr>
                <a:spLocks noEditPoints="1"/>
              </p:cNvSpPr>
              <p:nvPr/>
            </p:nvSpPr>
            <p:spPr bwMode="auto">
              <a:xfrm>
                <a:off x="1071538" y="3857634"/>
                <a:ext cx="311038" cy="31799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6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43" name="Freeform 42"/>
              <p:cNvSpPr>
                <a:spLocks noEditPoints="1"/>
              </p:cNvSpPr>
              <p:nvPr/>
            </p:nvSpPr>
            <p:spPr bwMode="auto">
              <a:xfrm>
                <a:off x="857224" y="4214824"/>
                <a:ext cx="311038" cy="31799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grpSp>
        <p:nvGrpSpPr>
          <p:cNvPr id="53" name="Group 61"/>
          <p:cNvGrpSpPr/>
          <p:nvPr/>
        </p:nvGrpSpPr>
        <p:grpSpPr>
          <a:xfrm>
            <a:off x="2381224" y="4476760"/>
            <a:ext cx="4572032" cy="1649107"/>
            <a:chOff x="1785918" y="3357568"/>
            <a:chExt cx="3429024" cy="1236830"/>
          </a:xfrm>
        </p:grpSpPr>
        <p:sp>
          <p:nvSpPr>
            <p:cNvPr id="47" name="Rectangle 46"/>
            <p:cNvSpPr/>
            <p:nvPr/>
          </p:nvSpPr>
          <p:spPr>
            <a:xfrm>
              <a:off x="1785918" y="3786196"/>
              <a:ext cx="3429024" cy="80820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48" name="Rectangle 47"/>
            <p:cNvSpPr/>
            <p:nvPr/>
          </p:nvSpPr>
          <p:spPr>
            <a:xfrm>
              <a:off x="1785918" y="3357568"/>
              <a:ext cx="1523495"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cxnSp>
        <p:nvCxnSpPr>
          <p:cNvPr id="50" name="Straight Connector 49"/>
          <p:cNvCxnSpPr/>
          <p:nvPr/>
        </p:nvCxnSpPr>
        <p:spPr>
          <a:xfrm rot="5400000">
            <a:off x="1428717" y="5334014"/>
            <a:ext cx="1524011"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6478061" y="5334014"/>
            <a:ext cx="1524011"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lide(fromTop)">
                                      <p:cBhvr>
                                        <p:cTn id="7" dur="500"/>
                                        <p:tgtEl>
                                          <p:spTgt spid="31"/>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slide(fromTop)">
                                      <p:cBhvr>
                                        <p:cTn id="11" dur="500"/>
                                        <p:tgtEl>
                                          <p:spTgt spid="6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Left)">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slide(fromTop)">
                                      <p:cBhvr>
                                        <p:cTn id="19" dur="500"/>
                                        <p:tgtEl>
                                          <p:spTgt spid="5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slide(fromTop)">
                                      <p:cBhvr>
                                        <p:cTn id="23" dur="500"/>
                                        <p:tgtEl>
                                          <p:spTgt spid="50"/>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slide(fromTo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2"/>
          <p:cNvGrpSpPr/>
          <p:nvPr/>
        </p:nvGrpSpPr>
        <p:grpSpPr>
          <a:xfrm>
            <a:off x="857213" y="1523987"/>
            <a:ext cx="4532054" cy="2294984"/>
            <a:chOff x="642910" y="1142990"/>
            <a:chExt cx="3399040" cy="1721238"/>
          </a:xfrm>
        </p:grpSpPr>
        <p:sp>
          <p:nvSpPr>
            <p:cNvPr id="22" name="Oval 21"/>
            <p:cNvSpPr/>
            <p:nvPr/>
          </p:nvSpPr>
          <p:spPr>
            <a:xfrm>
              <a:off x="642910" y="1142990"/>
              <a:ext cx="1721238" cy="17212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3" name="Oval 22"/>
            <p:cNvSpPr/>
            <p:nvPr/>
          </p:nvSpPr>
          <p:spPr>
            <a:xfrm>
              <a:off x="718382" y="1221873"/>
              <a:ext cx="1563472" cy="1563472"/>
            </a:xfrm>
            <a:prstGeom prst="ellipse">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3" name="Group 24"/>
            <p:cNvGrpSpPr/>
            <p:nvPr/>
          </p:nvGrpSpPr>
          <p:grpSpPr>
            <a:xfrm>
              <a:off x="2541752" y="1187855"/>
              <a:ext cx="1500198" cy="1523441"/>
              <a:chOff x="2357422" y="1285866"/>
              <a:chExt cx="1500198" cy="1523441"/>
            </a:xfrm>
          </p:grpSpPr>
          <p:sp>
            <p:nvSpPr>
              <p:cNvPr id="16" name="Rectangle 15"/>
              <p:cNvSpPr/>
              <p:nvPr/>
            </p:nvSpPr>
            <p:spPr>
              <a:xfrm>
                <a:off x="2417007" y="1285866"/>
                <a:ext cx="1292662" cy="300082"/>
              </a:xfrm>
              <a:prstGeom prst="rect">
                <a:avLst/>
              </a:prstGeom>
            </p:spPr>
            <p:txBody>
              <a:bodyPr wrap="none">
                <a:spAutoFit/>
              </a:bodyPr>
              <a:lstStyle/>
              <a:p>
                <a:pPr algn="ctr" defTabSz="1219200"/>
                <a:r>
                  <a:rPr lang="zh-CN" altLang="en-US" sz="20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7" name="Freeform 11"/>
              <p:cNvSpPr/>
              <p:nvPr/>
            </p:nvSpPr>
            <p:spPr bwMode="auto">
              <a:xfrm>
                <a:off x="2491161" y="2643187"/>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18" name="Freeform 16"/>
              <p:cNvSpPr/>
              <p:nvPr/>
            </p:nvSpPr>
            <p:spPr bwMode="auto">
              <a:xfrm>
                <a:off x="3428992" y="2643188"/>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19" name="Freeform 18"/>
              <p:cNvSpPr>
                <a:spLocks noEditPoints="1"/>
              </p:cNvSpPr>
              <p:nvPr/>
            </p:nvSpPr>
            <p:spPr bwMode="auto">
              <a:xfrm>
                <a:off x="2926553" y="2642734"/>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21" name="Rectangle 20"/>
              <p:cNvSpPr/>
              <p:nvPr/>
            </p:nvSpPr>
            <p:spPr>
              <a:xfrm>
                <a:off x="2357422" y="1643056"/>
                <a:ext cx="1500198" cy="80820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grpSp>
      <p:grpSp>
        <p:nvGrpSpPr>
          <p:cNvPr id="4" name="Group 66"/>
          <p:cNvGrpSpPr/>
          <p:nvPr/>
        </p:nvGrpSpPr>
        <p:grpSpPr>
          <a:xfrm>
            <a:off x="857214" y="4155574"/>
            <a:ext cx="4532053" cy="2294984"/>
            <a:chOff x="642910" y="3116681"/>
            <a:chExt cx="3399040" cy="1721238"/>
          </a:xfrm>
        </p:grpSpPr>
        <p:sp>
          <p:nvSpPr>
            <p:cNvPr id="35" name="Oval 34"/>
            <p:cNvSpPr/>
            <p:nvPr/>
          </p:nvSpPr>
          <p:spPr>
            <a:xfrm>
              <a:off x="642910" y="3116681"/>
              <a:ext cx="1721238" cy="17212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6" name="Oval 35"/>
            <p:cNvSpPr/>
            <p:nvPr/>
          </p:nvSpPr>
          <p:spPr>
            <a:xfrm>
              <a:off x="718382" y="3195564"/>
              <a:ext cx="1563472" cy="1563472"/>
            </a:xfrm>
            <a:prstGeom prst="ellipse">
              <a:avLst/>
            </a:prstGeom>
            <a:blipFill>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5" name="Group 28"/>
            <p:cNvGrpSpPr/>
            <p:nvPr/>
          </p:nvGrpSpPr>
          <p:grpSpPr>
            <a:xfrm>
              <a:off x="2541752" y="3161546"/>
              <a:ext cx="1500198" cy="1523441"/>
              <a:chOff x="2357422" y="1285866"/>
              <a:chExt cx="1500198" cy="1523441"/>
            </a:xfrm>
          </p:grpSpPr>
          <p:sp>
            <p:nvSpPr>
              <p:cNvPr id="30" name="Rectangle 29"/>
              <p:cNvSpPr/>
              <p:nvPr/>
            </p:nvSpPr>
            <p:spPr>
              <a:xfrm>
                <a:off x="2431962" y="1285866"/>
                <a:ext cx="1292663" cy="300082"/>
              </a:xfrm>
              <a:prstGeom prst="rect">
                <a:avLst/>
              </a:prstGeom>
            </p:spPr>
            <p:txBody>
              <a:bodyPr wrap="none">
                <a:spAutoFit/>
              </a:bodyPr>
              <a:lstStyle/>
              <a:p>
                <a:pPr algn="ctr" defTabSz="1219200"/>
                <a:r>
                  <a:rPr lang="zh-CN" altLang="en-US" sz="20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1" name="Freeform 11"/>
              <p:cNvSpPr/>
              <p:nvPr/>
            </p:nvSpPr>
            <p:spPr bwMode="auto">
              <a:xfrm>
                <a:off x="2491161" y="2643187"/>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32" name="Freeform 16"/>
              <p:cNvSpPr/>
              <p:nvPr/>
            </p:nvSpPr>
            <p:spPr bwMode="auto">
              <a:xfrm>
                <a:off x="3428992" y="2643188"/>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33" name="Freeform 32"/>
              <p:cNvSpPr>
                <a:spLocks noEditPoints="1"/>
              </p:cNvSpPr>
              <p:nvPr/>
            </p:nvSpPr>
            <p:spPr bwMode="auto">
              <a:xfrm>
                <a:off x="2926553" y="2642734"/>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34" name="Rectangle 33"/>
              <p:cNvSpPr/>
              <p:nvPr/>
            </p:nvSpPr>
            <p:spPr>
              <a:xfrm>
                <a:off x="2357422" y="1643056"/>
                <a:ext cx="1500198" cy="80820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grpSp>
      <p:grpSp>
        <p:nvGrpSpPr>
          <p:cNvPr id="6" name="Group 64"/>
          <p:cNvGrpSpPr/>
          <p:nvPr/>
        </p:nvGrpSpPr>
        <p:grpSpPr>
          <a:xfrm>
            <a:off x="6572253" y="1583807"/>
            <a:ext cx="4548719" cy="2294984"/>
            <a:chOff x="4929190" y="1187855"/>
            <a:chExt cx="3411539" cy="1721238"/>
          </a:xfrm>
        </p:grpSpPr>
        <p:sp>
          <p:nvSpPr>
            <p:cNvPr id="44" name="Oval 43"/>
            <p:cNvSpPr/>
            <p:nvPr/>
          </p:nvSpPr>
          <p:spPr>
            <a:xfrm>
              <a:off x="4929190" y="1187855"/>
              <a:ext cx="1721238" cy="17212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5" name="Oval 44"/>
            <p:cNvSpPr/>
            <p:nvPr/>
          </p:nvSpPr>
          <p:spPr>
            <a:xfrm>
              <a:off x="5004662" y="1266738"/>
              <a:ext cx="1563472" cy="1563472"/>
            </a:xfrm>
            <a:prstGeom prst="ellipse">
              <a:avLst/>
            </a:prstGeom>
            <a:blipFill>
              <a:blip r:embed="rId7">
                <a:extLst>
                  <a:ext uri="{BEBA8EAE-BF5A-486C-A8C5-ECC9F3942E4B}">
                    <a14:imgProps xmlns:a14="http://schemas.microsoft.com/office/drawing/2010/main">
                      <a14:imgLayer r:embed="rId8">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7" name="Group 45"/>
            <p:cNvGrpSpPr/>
            <p:nvPr/>
          </p:nvGrpSpPr>
          <p:grpSpPr>
            <a:xfrm>
              <a:off x="6840531" y="1232720"/>
              <a:ext cx="1500198" cy="1523441"/>
              <a:chOff x="2911441" y="1285866"/>
              <a:chExt cx="1500198" cy="1523441"/>
            </a:xfrm>
          </p:grpSpPr>
          <p:sp>
            <p:nvSpPr>
              <p:cNvPr id="39" name="Rectangle 38"/>
              <p:cNvSpPr/>
              <p:nvPr/>
            </p:nvSpPr>
            <p:spPr>
              <a:xfrm>
                <a:off x="3014887" y="1285866"/>
                <a:ext cx="1177245" cy="276999"/>
              </a:xfrm>
              <a:prstGeom prst="rect">
                <a:avLst/>
              </a:prstGeom>
            </p:spPr>
            <p:txBody>
              <a:bodyPr wrap="none">
                <a:spAutoFit/>
              </a:bodyPr>
              <a:lstStyle/>
              <a:p>
                <a:pPr algn="ct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40" name="Freeform 11"/>
              <p:cNvSpPr/>
              <p:nvPr/>
            </p:nvSpPr>
            <p:spPr bwMode="auto">
              <a:xfrm>
                <a:off x="3134103" y="2643187"/>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41" name="Freeform 16"/>
              <p:cNvSpPr/>
              <p:nvPr/>
            </p:nvSpPr>
            <p:spPr bwMode="auto">
              <a:xfrm>
                <a:off x="4071934" y="2643188"/>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42" name="Freeform 41"/>
              <p:cNvSpPr>
                <a:spLocks noEditPoints="1"/>
              </p:cNvSpPr>
              <p:nvPr/>
            </p:nvSpPr>
            <p:spPr bwMode="auto">
              <a:xfrm>
                <a:off x="3569495" y="2642734"/>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43" name="Rectangle 42"/>
              <p:cNvSpPr/>
              <p:nvPr/>
            </p:nvSpPr>
            <p:spPr>
              <a:xfrm>
                <a:off x="2911441" y="1643056"/>
                <a:ext cx="1500198" cy="80820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grpSp>
      <p:grpSp>
        <p:nvGrpSpPr>
          <p:cNvPr id="8" name="Group 65"/>
          <p:cNvGrpSpPr/>
          <p:nvPr/>
        </p:nvGrpSpPr>
        <p:grpSpPr>
          <a:xfrm>
            <a:off x="6572254" y="4155574"/>
            <a:ext cx="4532053" cy="2294984"/>
            <a:chOff x="4929190" y="3116681"/>
            <a:chExt cx="3399040" cy="1721238"/>
          </a:xfrm>
        </p:grpSpPr>
        <p:sp>
          <p:nvSpPr>
            <p:cNvPr id="56" name="Oval 55"/>
            <p:cNvSpPr/>
            <p:nvPr/>
          </p:nvSpPr>
          <p:spPr>
            <a:xfrm>
              <a:off x="4929190" y="3116681"/>
              <a:ext cx="1721238" cy="172123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7" name="Oval 56"/>
            <p:cNvSpPr/>
            <p:nvPr/>
          </p:nvSpPr>
          <p:spPr>
            <a:xfrm>
              <a:off x="5004662" y="3195564"/>
              <a:ext cx="1563472" cy="1563472"/>
            </a:xfrm>
            <a:prstGeom prst="ellipse">
              <a:avLst/>
            </a:prstGeom>
            <a: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9" name="Group 49"/>
            <p:cNvGrpSpPr/>
            <p:nvPr/>
          </p:nvGrpSpPr>
          <p:grpSpPr>
            <a:xfrm>
              <a:off x="6828032" y="3161546"/>
              <a:ext cx="1500198" cy="1523441"/>
              <a:chOff x="2357422" y="1285866"/>
              <a:chExt cx="1500198" cy="1523441"/>
            </a:xfrm>
          </p:grpSpPr>
          <p:sp>
            <p:nvSpPr>
              <p:cNvPr id="51" name="Rectangle 50"/>
              <p:cNvSpPr/>
              <p:nvPr/>
            </p:nvSpPr>
            <p:spPr>
              <a:xfrm>
                <a:off x="2385075" y="1285866"/>
                <a:ext cx="1177245" cy="276999"/>
              </a:xfrm>
              <a:prstGeom prst="rect">
                <a:avLst/>
              </a:prstGeom>
            </p:spPr>
            <p:txBody>
              <a:bodyPr wrap="none">
                <a:spAutoFit/>
              </a:bodyPr>
              <a:lstStyle/>
              <a:p>
                <a:pPr algn="ct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52" name="Freeform 11"/>
              <p:cNvSpPr/>
              <p:nvPr/>
            </p:nvSpPr>
            <p:spPr bwMode="auto">
              <a:xfrm>
                <a:off x="2491161" y="2643187"/>
                <a:ext cx="89092" cy="166120"/>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rgbClr val="BFBFBF"/>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16"/>
              <p:cNvSpPr/>
              <p:nvPr/>
            </p:nvSpPr>
            <p:spPr bwMode="auto">
              <a:xfrm>
                <a:off x="3428992" y="2643188"/>
                <a:ext cx="186596" cy="1661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rgbClr val="BFBFBF"/>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54" name="Freeform 53"/>
              <p:cNvSpPr>
                <a:spLocks noEditPoints="1"/>
              </p:cNvSpPr>
              <p:nvPr/>
            </p:nvSpPr>
            <p:spPr bwMode="auto">
              <a:xfrm>
                <a:off x="2926553" y="2642734"/>
                <a:ext cx="161270" cy="16127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lumMod val="50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sp>
            <p:nvSpPr>
              <p:cNvPr id="55" name="Rectangle 54"/>
              <p:cNvSpPr/>
              <p:nvPr/>
            </p:nvSpPr>
            <p:spPr>
              <a:xfrm>
                <a:off x="2357422" y="1643056"/>
                <a:ext cx="1500198" cy="80820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Left)">
                                      <p:cBhvr>
                                        <p:cTn id="11" dur="500"/>
                                        <p:tgtEl>
                                          <p:spTgt spid="6"/>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55"/>
          <p:cNvGrpSpPr/>
          <p:nvPr/>
        </p:nvGrpSpPr>
        <p:grpSpPr>
          <a:xfrm>
            <a:off x="571462" y="3274480"/>
            <a:ext cx="10737015" cy="464413"/>
            <a:chOff x="428596" y="2455860"/>
            <a:chExt cx="8052761" cy="348310"/>
          </a:xfrm>
        </p:grpSpPr>
        <p:cxnSp>
          <p:nvCxnSpPr>
            <p:cNvPr id="3" name="Straight Connector 2"/>
            <p:cNvCxnSpPr>
              <a:stCxn id="18" idx="0"/>
            </p:cNvCxnSpPr>
            <p:nvPr/>
          </p:nvCxnSpPr>
          <p:spPr>
            <a:xfrm>
              <a:off x="728864" y="2630015"/>
              <a:ext cx="7752493" cy="14761"/>
            </a:xfrm>
            <a:prstGeom prst="line">
              <a:avLst/>
            </a:prstGeom>
            <a:ln w="12700" cap="flat">
              <a:solidFill>
                <a:schemeClr val="bg1">
                  <a:lumMod val="7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5400000">
              <a:off x="404575" y="2479881"/>
              <a:ext cx="348310" cy="30026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grpSp>
        <p:nvGrpSpPr>
          <p:cNvPr id="13" name="Group 56"/>
          <p:cNvGrpSpPr/>
          <p:nvPr/>
        </p:nvGrpSpPr>
        <p:grpSpPr>
          <a:xfrm>
            <a:off x="1047374" y="2857496"/>
            <a:ext cx="1005403" cy="2148317"/>
            <a:chOff x="785530" y="2143122"/>
            <a:chExt cx="754052" cy="1611238"/>
          </a:xfrm>
        </p:grpSpPr>
        <p:cxnSp>
          <p:nvCxnSpPr>
            <p:cNvPr id="4" name="Straight Connector 3"/>
            <p:cNvCxnSpPr/>
            <p:nvPr/>
          </p:nvCxnSpPr>
          <p:spPr>
            <a:xfrm rot="5400000">
              <a:off x="805519"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1071538" y="2539085"/>
              <a:ext cx="208206" cy="20820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9" name="Rectangle 18"/>
            <p:cNvSpPr/>
            <p:nvPr/>
          </p:nvSpPr>
          <p:spPr>
            <a:xfrm>
              <a:off x="896033" y="2143122"/>
              <a:ext cx="499175" cy="253916"/>
            </a:xfrm>
            <a:prstGeom prst="rect">
              <a:avLst/>
            </a:prstGeom>
          </p:spPr>
          <p:txBody>
            <a:bodyPr wrap="none">
              <a:spAutoFit/>
            </a:bodyPr>
            <a:lstStyle/>
            <a:p>
              <a:pPr algn="ctr" defTabSz="1219200"/>
              <a:r>
                <a:rPr lang="en-US" sz="1600" dirty="0">
                  <a:latin typeface="微软雅黑" panose="020B0503020204020204" charset="-122"/>
                  <a:ea typeface="微软雅黑" panose="020B0503020204020204" charset="-122"/>
                  <a:cs typeface="Open Sans" pitchFamily="34" charset="0"/>
                  <a:sym typeface="微软雅黑" panose="020B0503020204020204" charset="-122"/>
                </a:rPr>
                <a:t>2019</a:t>
              </a:r>
            </a:p>
          </p:txBody>
        </p:sp>
        <p:sp>
          <p:nvSpPr>
            <p:cNvPr id="23" name="Rectangle 22"/>
            <p:cNvSpPr/>
            <p:nvPr/>
          </p:nvSpPr>
          <p:spPr>
            <a:xfrm>
              <a:off x="785530" y="3500444"/>
              <a:ext cx="754052"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27" name="Group 57"/>
          <p:cNvGrpSpPr/>
          <p:nvPr/>
        </p:nvGrpSpPr>
        <p:grpSpPr>
          <a:xfrm>
            <a:off x="2312284" y="2935505"/>
            <a:ext cx="1619261" cy="3137781"/>
            <a:chOff x="1734213" y="2201628"/>
            <a:chExt cx="1214446" cy="2353335"/>
          </a:xfrm>
        </p:grpSpPr>
        <p:cxnSp>
          <p:nvCxnSpPr>
            <p:cNvPr id="24" name="Straight Connector 23"/>
            <p:cNvCxnSpPr/>
            <p:nvPr/>
          </p:nvCxnSpPr>
          <p:spPr>
            <a:xfrm rot="5400000">
              <a:off x="1949321"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734213" y="3500444"/>
              <a:ext cx="1214446" cy="1054519"/>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40" name="Group 52"/>
            <p:cNvGrpSpPr/>
            <p:nvPr/>
          </p:nvGrpSpPr>
          <p:grpSpPr>
            <a:xfrm>
              <a:off x="1877089" y="2201628"/>
              <a:ext cx="883120" cy="883120"/>
              <a:chOff x="1877089" y="2201628"/>
              <a:chExt cx="883120" cy="883120"/>
            </a:xfrm>
          </p:grpSpPr>
          <p:sp>
            <p:nvSpPr>
              <p:cNvPr id="25" name="Oval 24"/>
              <p:cNvSpPr/>
              <p:nvPr/>
            </p:nvSpPr>
            <p:spPr>
              <a:xfrm>
                <a:off x="1877089" y="2201628"/>
                <a:ext cx="883120" cy="8831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50" name="Group 26"/>
              <p:cNvGrpSpPr/>
              <p:nvPr/>
            </p:nvGrpSpPr>
            <p:grpSpPr>
              <a:xfrm>
                <a:off x="2154695" y="2457448"/>
                <a:ext cx="366051" cy="343525"/>
                <a:chOff x="7730164" y="1298694"/>
                <a:chExt cx="366051" cy="343525"/>
              </a:xfrm>
              <a:solidFill>
                <a:schemeClr val="bg1">
                  <a:lumMod val="65000"/>
                </a:schemeClr>
              </a:solidFill>
            </p:grpSpPr>
            <p:sp>
              <p:nvSpPr>
                <p:cNvPr id="28"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9"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0"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1"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2"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3"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4"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5"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6"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grpSp>
        <p:nvGrpSpPr>
          <p:cNvPr id="51" name="Group 59"/>
          <p:cNvGrpSpPr/>
          <p:nvPr/>
        </p:nvGrpSpPr>
        <p:grpSpPr>
          <a:xfrm>
            <a:off x="5455556" y="2935505"/>
            <a:ext cx="1619261" cy="3137781"/>
            <a:chOff x="4091667" y="2201628"/>
            <a:chExt cx="1214446" cy="2353335"/>
          </a:xfrm>
        </p:grpSpPr>
        <p:cxnSp>
          <p:nvCxnSpPr>
            <p:cNvPr id="37" name="Straight Connector 36"/>
            <p:cNvCxnSpPr/>
            <p:nvPr/>
          </p:nvCxnSpPr>
          <p:spPr>
            <a:xfrm rot="5400000">
              <a:off x="4306775"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091667" y="3500444"/>
              <a:ext cx="1214446" cy="1054519"/>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53" name="Group 53"/>
            <p:cNvGrpSpPr/>
            <p:nvPr/>
          </p:nvGrpSpPr>
          <p:grpSpPr>
            <a:xfrm>
              <a:off x="4214810" y="2201628"/>
              <a:ext cx="883120" cy="883120"/>
              <a:chOff x="4214810" y="2201628"/>
              <a:chExt cx="883120" cy="883120"/>
            </a:xfrm>
          </p:grpSpPr>
          <p:sp>
            <p:nvSpPr>
              <p:cNvPr id="38" name="Oval 37"/>
              <p:cNvSpPr/>
              <p:nvPr/>
            </p:nvSpPr>
            <p:spPr>
              <a:xfrm>
                <a:off x="4214810" y="2201628"/>
                <a:ext cx="883120" cy="883120"/>
              </a:xfrm>
              <a:prstGeom prst="ellipse">
                <a:avLst/>
              </a:prstGeom>
              <a:solidFill>
                <a:schemeClr val="bg1">
                  <a:lumMod val="5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54" name="Group 39"/>
              <p:cNvGrpSpPr/>
              <p:nvPr/>
            </p:nvGrpSpPr>
            <p:grpSpPr>
              <a:xfrm>
                <a:off x="4484169" y="2458389"/>
                <a:ext cx="366050" cy="320373"/>
                <a:chOff x="2556020" y="3523156"/>
                <a:chExt cx="366050" cy="320373"/>
              </a:xfrm>
              <a:solidFill>
                <a:schemeClr val="bg1">
                  <a:lumMod val="65000"/>
                </a:schemeClr>
              </a:solidFill>
            </p:grpSpPr>
            <p:sp>
              <p:nvSpPr>
                <p:cNvPr id="4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4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grpSp>
        <p:nvGrpSpPr>
          <p:cNvPr id="55" name="Group 61"/>
          <p:cNvGrpSpPr/>
          <p:nvPr/>
        </p:nvGrpSpPr>
        <p:grpSpPr>
          <a:xfrm>
            <a:off x="8598828" y="2935505"/>
            <a:ext cx="1619261" cy="3137781"/>
            <a:chOff x="6449121" y="2201628"/>
            <a:chExt cx="1214446" cy="2353335"/>
          </a:xfrm>
        </p:grpSpPr>
        <p:cxnSp>
          <p:nvCxnSpPr>
            <p:cNvPr id="43" name="Straight Connector 42"/>
            <p:cNvCxnSpPr/>
            <p:nvPr/>
          </p:nvCxnSpPr>
          <p:spPr>
            <a:xfrm rot="5400000">
              <a:off x="6664229"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6449121" y="3500444"/>
              <a:ext cx="1214446" cy="1054519"/>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56" name="Group 54"/>
            <p:cNvGrpSpPr/>
            <p:nvPr/>
          </p:nvGrpSpPr>
          <p:grpSpPr>
            <a:xfrm>
              <a:off x="6591997" y="2201628"/>
              <a:ext cx="883120" cy="883120"/>
              <a:chOff x="6591997" y="2201628"/>
              <a:chExt cx="883120" cy="883120"/>
            </a:xfrm>
          </p:grpSpPr>
          <p:sp>
            <p:nvSpPr>
              <p:cNvPr id="44" name="Oval 43"/>
              <p:cNvSpPr/>
              <p:nvPr/>
            </p:nvSpPr>
            <p:spPr>
              <a:xfrm>
                <a:off x="6591997" y="2201628"/>
                <a:ext cx="883120" cy="8831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6" name="AutoShape 117"/>
              <p:cNvSpPr/>
              <p:nvPr/>
            </p:nvSpPr>
            <p:spPr bwMode="auto">
              <a:xfrm>
                <a:off x="6839559" y="2502729"/>
                <a:ext cx="366051" cy="27469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57" name="Group 58"/>
          <p:cNvGrpSpPr/>
          <p:nvPr/>
        </p:nvGrpSpPr>
        <p:grpSpPr>
          <a:xfrm>
            <a:off x="4134660" y="2857496"/>
            <a:ext cx="1005403" cy="2148317"/>
            <a:chOff x="3100994" y="2143122"/>
            <a:chExt cx="754052" cy="1611238"/>
          </a:xfrm>
        </p:grpSpPr>
        <p:cxnSp>
          <p:nvCxnSpPr>
            <p:cNvPr id="5" name="Straight Connector 4"/>
            <p:cNvCxnSpPr/>
            <p:nvPr/>
          </p:nvCxnSpPr>
          <p:spPr>
            <a:xfrm rot="5400000">
              <a:off x="3091535"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357554" y="2539085"/>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0" name="Rectangle 19"/>
            <p:cNvSpPr/>
            <p:nvPr/>
          </p:nvSpPr>
          <p:spPr>
            <a:xfrm>
              <a:off x="3182049" y="2143122"/>
              <a:ext cx="499175" cy="253916"/>
            </a:xfrm>
            <a:prstGeom prst="rect">
              <a:avLst/>
            </a:prstGeom>
          </p:spPr>
          <p:txBody>
            <a:bodyPr wrap="none">
              <a:spAutoFit/>
            </a:bodyPr>
            <a:lstStyle/>
            <a:p>
              <a:pPr algn="ctr" defTabSz="1219200"/>
              <a:r>
                <a:rPr lang="en-US" sz="1600" dirty="0">
                  <a:latin typeface="微软雅黑" panose="020B0503020204020204" charset="-122"/>
                  <a:ea typeface="微软雅黑" panose="020B0503020204020204" charset="-122"/>
                  <a:cs typeface="Open Sans" pitchFamily="34" charset="0"/>
                  <a:sym typeface="微软雅黑" panose="020B0503020204020204" charset="-122"/>
                </a:rPr>
                <a:t>2020</a:t>
              </a:r>
            </a:p>
          </p:txBody>
        </p:sp>
        <p:sp>
          <p:nvSpPr>
            <p:cNvPr id="47" name="Rectangle 46"/>
            <p:cNvSpPr/>
            <p:nvPr/>
          </p:nvSpPr>
          <p:spPr>
            <a:xfrm>
              <a:off x="3100994" y="3500444"/>
              <a:ext cx="754052"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58" name="Group 60"/>
          <p:cNvGrpSpPr/>
          <p:nvPr/>
        </p:nvGrpSpPr>
        <p:grpSpPr>
          <a:xfrm>
            <a:off x="7225962" y="2857496"/>
            <a:ext cx="1015021" cy="2148317"/>
            <a:chOff x="5419471" y="2143122"/>
            <a:chExt cx="761266" cy="1611238"/>
          </a:xfrm>
        </p:grpSpPr>
        <p:cxnSp>
          <p:nvCxnSpPr>
            <p:cNvPr id="6" name="Straight Connector 5"/>
            <p:cNvCxnSpPr/>
            <p:nvPr/>
          </p:nvCxnSpPr>
          <p:spPr>
            <a:xfrm rot="5400000">
              <a:off x="5449783"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95275" y="2539085"/>
              <a:ext cx="208206" cy="2082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1" name="Rectangle 20"/>
            <p:cNvSpPr/>
            <p:nvPr/>
          </p:nvSpPr>
          <p:spPr>
            <a:xfrm>
              <a:off x="5539502" y="2143122"/>
              <a:ext cx="499175" cy="253916"/>
            </a:xfrm>
            <a:prstGeom prst="rect">
              <a:avLst/>
            </a:prstGeom>
          </p:spPr>
          <p:txBody>
            <a:bodyPr wrap="none">
              <a:spAutoFit/>
            </a:bodyPr>
            <a:lstStyle/>
            <a:p>
              <a:pPr algn="ctr" defTabSz="1219200"/>
              <a:r>
                <a:rPr lang="en-US" sz="1600" dirty="0">
                  <a:latin typeface="微软雅黑" panose="020B0503020204020204" charset="-122"/>
                  <a:ea typeface="微软雅黑" panose="020B0503020204020204" charset="-122"/>
                  <a:cs typeface="Open Sans" pitchFamily="34" charset="0"/>
                  <a:sym typeface="微软雅黑" panose="020B0503020204020204" charset="-122"/>
                </a:rPr>
                <a:t>2021</a:t>
              </a:r>
            </a:p>
          </p:txBody>
        </p:sp>
        <p:sp>
          <p:nvSpPr>
            <p:cNvPr id="48" name="Rectangle 47"/>
            <p:cNvSpPr/>
            <p:nvPr/>
          </p:nvSpPr>
          <p:spPr>
            <a:xfrm>
              <a:off x="5419471" y="3500444"/>
              <a:ext cx="761266"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59" name="Group 62"/>
          <p:cNvGrpSpPr/>
          <p:nvPr/>
        </p:nvGrpSpPr>
        <p:grpSpPr>
          <a:xfrm>
            <a:off x="10402243" y="2857496"/>
            <a:ext cx="1005403" cy="2148317"/>
            <a:chOff x="7801682" y="2143122"/>
            <a:chExt cx="754052" cy="1611238"/>
          </a:xfrm>
        </p:grpSpPr>
        <p:cxnSp>
          <p:nvCxnSpPr>
            <p:cNvPr id="7" name="Straight Connector 6"/>
            <p:cNvCxnSpPr/>
            <p:nvPr/>
          </p:nvCxnSpPr>
          <p:spPr>
            <a:xfrm rot="5400000">
              <a:off x="7807237" y="3071022"/>
              <a:ext cx="71438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8072462" y="2539085"/>
              <a:ext cx="208206" cy="20820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2" name="Rectangle 21"/>
            <p:cNvSpPr/>
            <p:nvPr/>
          </p:nvSpPr>
          <p:spPr>
            <a:xfrm>
              <a:off x="7896957" y="2143122"/>
              <a:ext cx="499175" cy="253916"/>
            </a:xfrm>
            <a:prstGeom prst="rect">
              <a:avLst/>
            </a:prstGeom>
          </p:spPr>
          <p:txBody>
            <a:bodyPr wrap="none">
              <a:spAutoFit/>
            </a:bodyPr>
            <a:lstStyle/>
            <a:p>
              <a:pPr algn="ctr" defTabSz="1219200"/>
              <a:r>
                <a:rPr lang="en-US" sz="1600" dirty="0">
                  <a:latin typeface="微软雅黑" panose="020B0503020204020204" charset="-122"/>
                  <a:ea typeface="微软雅黑" panose="020B0503020204020204" charset="-122"/>
                  <a:cs typeface="Open Sans" pitchFamily="34" charset="0"/>
                  <a:sym typeface="微软雅黑" panose="020B0503020204020204" charset="-122"/>
                </a:rPr>
                <a:t>2022</a:t>
              </a:r>
            </a:p>
          </p:txBody>
        </p:sp>
        <p:sp>
          <p:nvSpPr>
            <p:cNvPr id="49" name="Rectangle 48"/>
            <p:cNvSpPr/>
            <p:nvPr/>
          </p:nvSpPr>
          <p:spPr>
            <a:xfrm>
              <a:off x="7801682" y="3500444"/>
              <a:ext cx="754052"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slide(fromTop)">
                                      <p:cBhvr>
                                        <p:cTn id="15" dur="500"/>
                                        <p:tgtEl>
                                          <p:spTgt spid="2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slide(fromTop)">
                                      <p:cBhvr>
                                        <p:cTn id="19" dur="500"/>
                                        <p:tgtEl>
                                          <p:spTgt spid="57"/>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slide(fromTop)">
                                      <p:cBhvr>
                                        <p:cTn id="23" dur="500"/>
                                        <p:tgtEl>
                                          <p:spTgt spid="51"/>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slide(fromTop)">
                                      <p:cBhvr>
                                        <p:cTn id="27" dur="500"/>
                                        <p:tgtEl>
                                          <p:spTgt spid="58"/>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Top)">
                                      <p:cBhvr>
                                        <p:cTn id="31" dur="500"/>
                                        <p:tgtEl>
                                          <p:spTgt spid="55"/>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lide(fromTop)">
                                      <p:cBhvr>
                                        <p:cTn id="3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3833172" y="2194970"/>
            <a:ext cx="3409416" cy="3943503"/>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p:nvSpPr>
        <p:spPr bwMode="auto">
          <a:xfrm>
            <a:off x="5202021" y="1296876"/>
            <a:ext cx="3409417" cy="394133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grpSp>
        <p:nvGrpSpPr>
          <p:cNvPr id="2" name="Group 7"/>
          <p:cNvGrpSpPr/>
          <p:nvPr/>
        </p:nvGrpSpPr>
        <p:grpSpPr>
          <a:xfrm>
            <a:off x="5658766" y="2143744"/>
            <a:ext cx="3048021" cy="2246324"/>
            <a:chOff x="5572132" y="1571618"/>
            <a:chExt cx="2286016" cy="1684743"/>
          </a:xfrm>
        </p:grpSpPr>
        <p:sp>
          <p:nvSpPr>
            <p:cNvPr id="5" name="Rectangle 4"/>
            <p:cNvSpPr/>
            <p:nvPr/>
          </p:nvSpPr>
          <p:spPr>
            <a:xfrm>
              <a:off x="5572132" y="1571618"/>
              <a:ext cx="2143140" cy="852964"/>
            </a:xfrm>
            <a:prstGeom prst="rect">
              <a:avLst/>
            </a:prstGeom>
          </p:spPr>
          <p:txBody>
            <a:bodyPr wrap="square">
              <a:spAutoFit/>
            </a:bodyPr>
            <a:lstStyle/>
            <a:p>
              <a:pPr defTabSz="1219200"/>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02</a:t>
              </a:r>
            </a:p>
            <a:p>
              <a:pP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6" name="Straight Connector 5"/>
            <p:cNvCxnSpPr/>
            <p:nvPr/>
          </p:nvCxnSpPr>
          <p:spPr>
            <a:xfrm>
              <a:off x="5643570" y="2428874"/>
              <a:ext cx="214314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572132" y="2571750"/>
              <a:ext cx="2286016" cy="684611"/>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grpSp>
      <p:sp>
        <p:nvSpPr>
          <p:cNvPr id="11" name="Freeform 9"/>
          <p:cNvSpPr/>
          <p:nvPr/>
        </p:nvSpPr>
        <p:spPr bwMode="auto">
          <a:xfrm>
            <a:off x="3191240" y="2762535"/>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10" grpId="0" bldLvl="0" animBg="1"/>
      <p:bldP spid="9" grpId="0" bldLvl="0" animBg="1"/>
      <p:bldP spid="1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558949" y="2095491"/>
            <a:ext cx="11122936" cy="304802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9" name="Rectangle 22"/>
          <p:cNvSpPr/>
          <p:nvPr/>
        </p:nvSpPr>
        <p:spPr>
          <a:xfrm>
            <a:off x="558949" y="2160134"/>
            <a:ext cx="11122936" cy="3048021"/>
          </a:xfrm>
          <a:prstGeom prst="rect">
            <a:avLst/>
          </a:prstGeom>
          <a:solidFill>
            <a:schemeClr val="bg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38" name="Group 37"/>
          <p:cNvGrpSpPr/>
          <p:nvPr/>
        </p:nvGrpSpPr>
        <p:grpSpPr>
          <a:xfrm>
            <a:off x="1094250" y="1327031"/>
            <a:ext cx="2404392" cy="4433936"/>
            <a:chOff x="285720" y="1000114"/>
            <a:chExt cx="1803294" cy="3325452"/>
          </a:xfrm>
        </p:grpSpPr>
        <p:pic>
          <p:nvPicPr>
            <p:cNvPr id="46" name="Picture 45" descr="iPhone-5-(black).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20" y="1000114"/>
              <a:ext cx="1517542" cy="3182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nvGrpSpPr>
            <p:cNvPr id="4" name="Group 19"/>
            <p:cNvGrpSpPr/>
            <p:nvPr/>
          </p:nvGrpSpPr>
          <p:grpSpPr>
            <a:xfrm>
              <a:off x="571472" y="1142990"/>
              <a:ext cx="1517542" cy="3182576"/>
              <a:chOff x="685800" y="514350"/>
              <a:chExt cx="1985010" cy="4162944"/>
            </a:xfrm>
          </p:grpSpPr>
          <p:pic>
            <p:nvPicPr>
              <p:cNvPr id="21" name="Picture 20" descr="iPhone-5-(black).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514350"/>
                <a:ext cx="1985010" cy="4162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2" name="Rectangle 21"/>
              <p:cNvSpPr/>
              <p:nvPr/>
            </p:nvSpPr>
            <p:spPr>
              <a:xfrm>
                <a:off x="838200" y="1123950"/>
                <a:ext cx="1676400" cy="2971799"/>
              </a:xfrm>
              <a:prstGeom prst="rect">
                <a:avLst/>
              </a:prstGeom>
              <a:blipFill>
                <a:blip r:embed="rId5">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dirty="0">
                  <a:solidFill>
                    <a:schemeClr val="tx1"/>
                  </a:solidFill>
                  <a:latin typeface="微软雅黑" panose="020B0503020204020204" charset="-122"/>
                  <a:ea typeface="微软雅黑" panose="020B0503020204020204" charset="-122"/>
                  <a:sym typeface="微软雅黑" panose="020B0503020204020204" charset="-122"/>
                </a:endParaRPr>
              </a:p>
            </p:txBody>
          </p:sp>
        </p:grpSp>
      </p:grpSp>
      <p:cxnSp>
        <p:nvCxnSpPr>
          <p:cNvPr id="33" name="Straight Connector 32"/>
          <p:cNvCxnSpPr/>
          <p:nvPr/>
        </p:nvCxnSpPr>
        <p:spPr>
          <a:xfrm rot="5400000">
            <a:off x="5523437" y="5715016"/>
            <a:ext cx="572563" cy="105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a:off x="8382016" y="5715016"/>
            <a:ext cx="572563" cy="105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40"/>
          <p:cNvGrpSpPr/>
          <p:nvPr/>
        </p:nvGrpSpPr>
        <p:grpSpPr>
          <a:xfrm>
            <a:off x="3143229" y="2952747"/>
            <a:ext cx="2381267" cy="3407445"/>
            <a:chOff x="2357422" y="2214560"/>
            <a:chExt cx="1785950" cy="2555583"/>
          </a:xfrm>
        </p:grpSpPr>
        <p:sp>
          <p:nvSpPr>
            <p:cNvPr id="27" name="Rectangle 26"/>
            <p:cNvSpPr/>
            <p:nvPr/>
          </p:nvSpPr>
          <p:spPr>
            <a:xfrm>
              <a:off x="2357422" y="4000510"/>
              <a:ext cx="1785950" cy="769633"/>
            </a:xfrm>
            <a:prstGeom prst="rect">
              <a:avLst/>
            </a:prstGeom>
          </p:spPr>
          <p:txBody>
            <a:bodyPr wrap="square">
              <a:spAutoFit/>
            </a:bodyPr>
            <a:lstStyle/>
            <a:p>
              <a:pP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a:t>
              </a:r>
              <a:endParaRPr lang="id-ID"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8" name="Oval 27"/>
            <p:cNvSpPr/>
            <p:nvPr/>
          </p:nvSpPr>
          <p:spPr>
            <a:xfrm>
              <a:off x="2719801"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4" name="AutoShape 46"/>
            <p:cNvSpPr/>
            <p:nvPr/>
          </p:nvSpPr>
          <p:spPr bwMode="auto">
            <a:xfrm>
              <a:off x="3007743" y="2470252"/>
              <a:ext cx="458682" cy="4586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nvGrpSpPr>
          <p:cNvPr id="6" name="Group 41"/>
          <p:cNvGrpSpPr/>
          <p:nvPr/>
        </p:nvGrpSpPr>
        <p:grpSpPr>
          <a:xfrm>
            <a:off x="6000749" y="2952747"/>
            <a:ext cx="2381267" cy="3407445"/>
            <a:chOff x="4500562" y="2214560"/>
            <a:chExt cx="1785950" cy="2555583"/>
          </a:xfrm>
        </p:grpSpPr>
        <p:sp>
          <p:nvSpPr>
            <p:cNvPr id="25" name="Rectangle 24"/>
            <p:cNvSpPr/>
            <p:nvPr/>
          </p:nvSpPr>
          <p:spPr>
            <a:xfrm>
              <a:off x="4500562" y="4000510"/>
              <a:ext cx="1785950" cy="769633"/>
            </a:xfrm>
            <a:prstGeom prst="rect">
              <a:avLst/>
            </a:prstGeom>
          </p:spPr>
          <p:txBody>
            <a:bodyPr wrap="square">
              <a:spAutoFit/>
            </a:bodyPr>
            <a:lstStyle/>
            <a:p>
              <a:pP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a:t>
              </a:r>
              <a:endParaRPr lang="id-ID"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0" name="Oval 29"/>
            <p:cNvSpPr/>
            <p:nvPr/>
          </p:nvSpPr>
          <p:spPr>
            <a:xfrm>
              <a:off x="4857752"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7" name="Group 37"/>
            <p:cNvGrpSpPr/>
            <p:nvPr/>
          </p:nvGrpSpPr>
          <p:grpSpPr>
            <a:xfrm>
              <a:off x="5143504" y="2500312"/>
              <a:ext cx="458684" cy="401446"/>
              <a:chOff x="1285852" y="4643452"/>
              <a:chExt cx="366051" cy="320373"/>
            </a:xfrm>
            <a:solidFill>
              <a:schemeClr val="bg1"/>
            </a:solidFill>
          </p:grpSpPr>
          <p:sp>
            <p:nvSpPr>
              <p:cNvPr id="29" name="AutoShape 103"/>
              <p:cNvSpPr/>
              <p:nvPr/>
            </p:nvSpPr>
            <p:spPr bwMode="auto">
              <a:xfrm>
                <a:off x="1343419" y="4700393"/>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2" name="AutoShape 104"/>
              <p:cNvSpPr/>
              <p:nvPr/>
            </p:nvSpPr>
            <p:spPr bwMode="auto">
              <a:xfrm>
                <a:off x="1285852" y="4643452"/>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8" name="Group 42"/>
          <p:cNvGrpSpPr/>
          <p:nvPr/>
        </p:nvGrpSpPr>
        <p:grpSpPr>
          <a:xfrm>
            <a:off x="8858269" y="2952747"/>
            <a:ext cx="2381267" cy="3407445"/>
            <a:chOff x="6643702" y="2214560"/>
            <a:chExt cx="1785950" cy="2555583"/>
          </a:xfrm>
        </p:grpSpPr>
        <p:sp>
          <p:nvSpPr>
            <p:cNvPr id="26" name="Rectangle 25"/>
            <p:cNvSpPr/>
            <p:nvPr/>
          </p:nvSpPr>
          <p:spPr>
            <a:xfrm>
              <a:off x="6643702" y="4000510"/>
              <a:ext cx="1785950" cy="769633"/>
            </a:xfrm>
            <a:prstGeom prst="rect">
              <a:avLst/>
            </a:prstGeom>
          </p:spPr>
          <p:txBody>
            <a:bodyPr wrap="square">
              <a:spAutoFit/>
            </a:bodyPr>
            <a:lstStyle/>
            <a:p>
              <a:pP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a:t>
              </a:r>
              <a:endParaRPr lang="id-ID"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1" name="Oval 30"/>
            <p:cNvSpPr/>
            <p:nvPr/>
          </p:nvSpPr>
          <p:spPr>
            <a:xfrm>
              <a:off x="7000892" y="2214560"/>
              <a:ext cx="989754" cy="98975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9" name="Group 38"/>
            <p:cNvGrpSpPr/>
            <p:nvPr/>
          </p:nvGrpSpPr>
          <p:grpSpPr>
            <a:xfrm>
              <a:off x="7286644" y="2571750"/>
              <a:ext cx="457900" cy="286970"/>
              <a:chOff x="553750" y="4689130"/>
              <a:chExt cx="365425" cy="229016"/>
            </a:xfrm>
            <a:solidFill>
              <a:schemeClr val="bg1"/>
            </a:solidFill>
          </p:grpSpPr>
          <p:sp>
            <p:nvSpPr>
              <p:cNvPr id="34" name="AutoShape 105"/>
              <p:cNvSpPr/>
              <p:nvPr/>
            </p:nvSpPr>
            <p:spPr bwMode="auto">
              <a:xfrm>
                <a:off x="553750" y="4689130"/>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6" name="AutoShape 106"/>
              <p:cNvSpPr/>
              <p:nvPr/>
            </p:nvSpPr>
            <p:spPr bwMode="auto">
              <a:xfrm>
                <a:off x="690785" y="4757961"/>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7" name="AutoShape 107"/>
              <p:cNvSpPr/>
              <p:nvPr/>
            </p:nvSpPr>
            <p:spPr bwMode="auto">
              <a:xfrm>
                <a:off x="656368" y="4723545"/>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lide(fromLeft)">
                                      <p:cBhvr>
                                        <p:cTn id="7" dur="500"/>
                                        <p:tgtEl>
                                          <p:spTgt spid="3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slide(fromLeft)">
                                      <p:cBhvr>
                                        <p:cTn id="11" dur="500"/>
                                        <p:tgtEl>
                                          <p:spTgt spid="23"/>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slide(fromLeft)">
                                      <p:cBhvr>
                                        <p:cTn id="14" dur="500"/>
                                        <p:tgtEl>
                                          <p:spTgt spid="39"/>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Top)">
                                      <p:cBhvr>
                                        <p:cTn id="18" dur="500"/>
                                        <p:tgtEl>
                                          <p:spTgt spid="5"/>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slide(fromTop)">
                                      <p:cBhvr>
                                        <p:cTn id="22" dur="500"/>
                                        <p:tgtEl>
                                          <p:spTgt spid="33"/>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slide(fromTop)">
                                      <p:cBhvr>
                                        <p:cTn id="26" dur="500"/>
                                        <p:tgtEl>
                                          <p:spTgt spid="6"/>
                                        </p:tgtEl>
                                      </p:cBhvr>
                                    </p:animEffect>
                                  </p:childTnLst>
                                </p:cTn>
                              </p:par>
                            </p:childTnLst>
                          </p:cTn>
                        </p:par>
                        <p:par>
                          <p:cTn id="27" fill="hold">
                            <p:stCondLst>
                              <p:cond delay="2500"/>
                            </p:stCondLst>
                            <p:childTnLst>
                              <p:par>
                                <p:cTn id="28" presetID="12"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Top)">
                                      <p:cBhvr>
                                        <p:cTn id="30" dur="500"/>
                                        <p:tgtEl>
                                          <p:spTgt spid="35"/>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slide(fromTop)">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926620" y="2190741"/>
            <a:ext cx="3659367" cy="3659367"/>
          </a:xfrm>
          <a:prstGeom prst="ellipse">
            <a:avLst/>
          </a:prstGeom>
          <a:blipFill>
            <a:blip r:embed="rId3"/>
            <a:stretch>
              <a:fillRect/>
            </a:stretch>
          </a:blipFill>
          <a:ln w="190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25" name="Arc 324"/>
          <p:cNvSpPr/>
          <p:nvPr/>
        </p:nvSpPr>
        <p:spPr>
          <a:xfrm>
            <a:off x="4095736" y="1904989"/>
            <a:ext cx="2618008" cy="1997955"/>
          </a:xfrm>
          <a:prstGeom prst="arc">
            <a:avLst>
              <a:gd name="adj1" fmla="val 11784097"/>
              <a:gd name="adj2" fmla="val 18520614"/>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grpSp>
        <p:nvGrpSpPr>
          <p:cNvPr id="5" name="Group 343"/>
          <p:cNvGrpSpPr/>
          <p:nvPr/>
        </p:nvGrpSpPr>
        <p:grpSpPr>
          <a:xfrm>
            <a:off x="6096000" y="2190741"/>
            <a:ext cx="4667283" cy="1183947"/>
            <a:chOff x="4572000" y="1643056"/>
            <a:chExt cx="3500462" cy="887960"/>
          </a:xfrm>
        </p:grpSpPr>
        <p:sp>
          <p:nvSpPr>
            <p:cNvPr id="34" name="Rectangle 33"/>
            <p:cNvSpPr/>
            <p:nvPr/>
          </p:nvSpPr>
          <p:spPr>
            <a:xfrm>
              <a:off x="4572000" y="1643056"/>
              <a:ext cx="1571584" cy="284742"/>
            </a:xfrm>
            <a:prstGeom prst="rect">
              <a:avLst/>
            </a:prstGeom>
          </p:spPr>
          <p:txBody>
            <a:bodyPr wrap="none">
              <a:spAutoFit/>
            </a:bodyPr>
            <a:lstStyle/>
            <a:p>
              <a:pPr defTabSz="1219200"/>
              <a:r>
                <a:rPr lang="zh-CN" altLang="en-US" sz="1865"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en-US" sz="1865"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26" name="Rectangle 325"/>
            <p:cNvSpPr/>
            <p:nvPr/>
          </p:nvSpPr>
          <p:spPr>
            <a:xfrm>
              <a:off x="4572000" y="2000246"/>
              <a:ext cx="3500462" cy="530770"/>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grpSp>
        <p:nvGrpSpPr>
          <p:cNvPr id="6" name="Group 344"/>
          <p:cNvGrpSpPr/>
          <p:nvPr/>
        </p:nvGrpSpPr>
        <p:grpSpPr>
          <a:xfrm>
            <a:off x="6191250" y="3714749"/>
            <a:ext cx="5462779" cy="384634"/>
            <a:chOff x="4643438" y="2786064"/>
            <a:chExt cx="4097085" cy="288476"/>
          </a:xfrm>
        </p:grpSpPr>
        <p:sp>
          <p:nvSpPr>
            <p:cNvPr id="331" name="Rectangle 330"/>
            <p:cNvSpPr/>
            <p:nvPr/>
          </p:nvSpPr>
          <p:spPr>
            <a:xfrm>
              <a:off x="5072066" y="2786064"/>
              <a:ext cx="3668457" cy="223091"/>
            </a:xfrm>
            <a:prstGeom prst="rect">
              <a:avLst/>
            </a:prstGeom>
          </p:spPr>
          <p:txBody>
            <a:bodyPr wrap="none">
              <a:spAutoFit/>
            </a:bodyPr>
            <a:lstStyle/>
            <a:p>
              <a:pPr defTabSz="1219200"/>
              <a:r>
                <a:rPr lang="ms-MY" sz="1335" dirty="0">
                  <a:latin typeface="微软雅黑" panose="020B0503020204020204" charset="-122"/>
                  <a:ea typeface="微软雅黑" panose="020B0503020204020204" charset="-122"/>
                  <a:sym typeface="微软雅黑" panose="020B0503020204020204" charset="-122"/>
                </a:rPr>
                <a:t>Praesent sodales odio sit amet odio tristique quis tempus</a:t>
              </a:r>
              <a:endParaRPr lang="en-US" sz="1335"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7" name="Group 332"/>
            <p:cNvGrpSpPr/>
            <p:nvPr/>
          </p:nvGrpSpPr>
          <p:grpSpPr>
            <a:xfrm>
              <a:off x="4643438" y="2786064"/>
              <a:ext cx="288476" cy="288476"/>
              <a:chOff x="4643438" y="2786064"/>
              <a:chExt cx="288476" cy="288476"/>
            </a:xfrm>
          </p:grpSpPr>
          <p:sp>
            <p:nvSpPr>
              <p:cNvPr id="327" name="Oval 326"/>
              <p:cNvSpPr/>
              <p:nvPr/>
            </p:nvSpPr>
            <p:spPr>
              <a:xfrm>
                <a:off x="4643438" y="2786064"/>
                <a:ext cx="288476" cy="2884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38"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grpSp>
        <p:nvGrpSpPr>
          <p:cNvPr id="8" name="Group 347"/>
          <p:cNvGrpSpPr/>
          <p:nvPr/>
        </p:nvGrpSpPr>
        <p:grpSpPr>
          <a:xfrm>
            <a:off x="6191252" y="5429259"/>
            <a:ext cx="4095227" cy="384634"/>
            <a:chOff x="4643438" y="4071948"/>
            <a:chExt cx="3071420" cy="288476"/>
          </a:xfrm>
        </p:grpSpPr>
        <p:sp>
          <p:nvSpPr>
            <p:cNvPr id="337" name="Rectangle 336"/>
            <p:cNvSpPr/>
            <p:nvPr/>
          </p:nvSpPr>
          <p:spPr>
            <a:xfrm>
              <a:off x="5072066" y="4071948"/>
              <a:ext cx="2642792" cy="223091"/>
            </a:xfrm>
            <a:prstGeom prst="rect">
              <a:avLst/>
            </a:prstGeom>
          </p:spPr>
          <p:txBody>
            <a:bodyPr wrap="none">
              <a:spAutoFit/>
            </a:bodyPr>
            <a:lstStyle/>
            <a:p>
              <a:pPr defTabSz="1219200"/>
              <a:r>
                <a:rPr lang="ms-MY" sz="1335" dirty="0">
                  <a:latin typeface="微软雅黑" panose="020B0503020204020204" charset="-122"/>
                  <a:ea typeface="微软雅黑" panose="020B0503020204020204" charset="-122"/>
                  <a:sym typeface="微软雅黑" panose="020B0503020204020204" charset="-122"/>
                </a:rPr>
                <a:t>Praesent sodales odio sit amet odio tristi</a:t>
              </a:r>
              <a:endParaRPr lang="en-US" sz="1335"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9" name="Group 342"/>
            <p:cNvGrpSpPr/>
            <p:nvPr/>
          </p:nvGrpSpPr>
          <p:grpSpPr>
            <a:xfrm>
              <a:off x="4643438" y="4071948"/>
              <a:ext cx="288476" cy="288476"/>
              <a:chOff x="4643438" y="4071948"/>
              <a:chExt cx="288476" cy="288476"/>
            </a:xfrm>
          </p:grpSpPr>
          <p:sp>
            <p:nvSpPr>
              <p:cNvPr id="330" name="Oval 329"/>
              <p:cNvSpPr/>
              <p:nvPr/>
            </p:nvSpPr>
            <p:spPr>
              <a:xfrm>
                <a:off x="4643438" y="4071948"/>
                <a:ext cx="288476" cy="28847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39" name="Freeform 105"/>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nvGrpSpPr>
          <p:cNvPr id="10" name="Group 346"/>
          <p:cNvGrpSpPr/>
          <p:nvPr/>
        </p:nvGrpSpPr>
        <p:grpSpPr>
          <a:xfrm>
            <a:off x="6191252" y="4857756"/>
            <a:ext cx="4797341" cy="384634"/>
            <a:chOff x="4643438" y="3643320"/>
            <a:chExt cx="3598005" cy="288476"/>
          </a:xfrm>
        </p:grpSpPr>
        <p:sp>
          <p:nvSpPr>
            <p:cNvPr id="336" name="Rectangle 335"/>
            <p:cNvSpPr/>
            <p:nvPr/>
          </p:nvSpPr>
          <p:spPr>
            <a:xfrm>
              <a:off x="5072066" y="3643320"/>
              <a:ext cx="3169377" cy="223091"/>
            </a:xfrm>
            <a:prstGeom prst="rect">
              <a:avLst/>
            </a:prstGeom>
          </p:spPr>
          <p:txBody>
            <a:bodyPr wrap="none">
              <a:spAutoFit/>
            </a:bodyPr>
            <a:lstStyle/>
            <a:p>
              <a:pPr defTabSz="1219200"/>
              <a:r>
                <a:rPr lang="ms-MY" sz="1335" dirty="0">
                  <a:latin typeface="微软雅黑" panose="020B0503020204020204" charset="-122"/>
                  <a:ea typeface="微软雅黑" panose="020B0503020204020204" charset="-122"/>
                  <a:sym typeface="微软雅黑" panose="020B0503020204020204" charset="-122"/>
                </a:rPr>
                <a:t>Praesent sodales odio sit amet odio tristique quis</a:t>
              </a:r>
              <a:endParaRPr lang="en-US" sz="1335"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11" name="Group 341"/>
            <p:cNvGrpSpPr/>
            <p:nvPr/>
          </p:nvGrpSpPr>
          <p:grpSpPr>
            <a:xfrm>
              <a:off x="4643438" y="3643320"/>
              <a:ext cx="288476" cy="288476"/>
              <a:chOff x="4643438" y="3643320"/>
              <a:chExt cx="288476" cy="288476"/>
            </a:xfrm>
          </p:grpSpPr>
          <p:sp>
            <p:nvSpPr>
              <p:cNvPr id="329" name="Oval 328"/>
              <p:cNvSpPr/>
              <p:nvPr/>
            </p:nvSpPr>
            <p:spPr>
              <a:xfrm>
                <a:off x="4643438" y="3643320"/>
                <a:ext cx="288476" cy="2884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40" name="Freeform 26"/>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grpSp>
        <p:nvGrpSpPr>
          <p:cNvPr id="12" name="Group 345"/>
          <p:cNvGrpSpPr/>
          <p:nvPr/>
        </p:nvGrpSpPr>
        <p:grpSpPr>
          <a:xfrm>
            <a:off x="6191252" y="4286252"/>
            <a:ext cx="3258458" cy="384634"/>
            <a:chOff x="4643438" y="3214692"/>
            <a:chExt cx="2443843" cy="288476"/>
          </a:xfrm>
        </p:grpSpPr>
        <p:sp>
          <p:nvSpPr>
            <p:cNvPr id="335" name="Rectangle 334"/>
            <p:cNvSpPr/>
            <p:nvPr/>
          </p:nvSpPr>
          <p:spPr>
            <a:xfrm>
              <a:off x="5072066" y="3214692"/>
              <a:ext cx="2015215" cy="223091"/>
            </a:xfrm>
            <a:prstGeom prst="rect">
              <a:avLst/>
            </a:prstGeom>
          </p:spPr>
          <p:txBody>
            <a:bodyPr wrap="none">
              <a:spAutoFit/>
            </a:bodyPr>
            <a:lstStyle/>
            <a:p>
              <a:pPr defTabSz="1219200"/>
              <a:r>
                <a:rPr lang="ms-MY" sz="1335" dirty="0">
                  <a:latin typeface="微软雅黑" panose="020B0503020204020204" charset="-122"/>
                  <a:ea typeface="微软雅黑" panose="020B0503020204020204" charset="-122"/>
                  <a:sym typeface="微软雅黑" panose="020B0503020204020204" charset="-122"/>
                </a:rPr>
                <a:t>Praesent sodales odio sit amet</a:t>
              </a:r>
              <a:endParaRPr lang="en-US" sz="1335"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13" name="Group 333"/>
            <p:cNvGrpSpPr/>
            <p:nvPr/>
          </p:nvGrpSpPr>
          <p:grpSpPr>
            <a:xfrm>
              <a:off x="4643438" y="3214692"/>
              <a:ext cx="288476" cy="288476"/>
              <a:chOff x="4643438" y="3214692"/>
              <a:chExt cx="288476" cy="288476"/>
            </a:xfrm>
          </p:grpSpPr>
          <p:sp>
            <p:nvSpPr>
              <p:cNvPr id="328" name="Oval 327"/>
              <p:cNvSpPr/>
              <p:nvPr/>
            </p:nvSpPr>
            <p:spPr>
              <a:xfrm>
                <a:off x="4643438" y="3214692"/>
                <a:ext cx="288476" cy="28847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41" name="Freeform 105"/>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25"/>
                                        </p:tgtEl>
                                        <p:attrNameLst>
                                          <p:attrName>style.visibility</p:attrName>
                                        </p:attrNameLst>
                                      </p:cBhvr>
                                      <p:to>
                                        <p:strVal val="visible"/>
                                      </p:to>
                                    </p:set>
                                    <p:anim calcmode="lin" valueType="num">
                                      <p:cBhvr>
                                        <p:cTn id="7" dur="500" fill="hold"/>
                                        <p:tgtEl>
                                          <p:spTgt spid="325"/>
                                        </p:tgtEl>
                                        <p:attrNameLst>
                                          <p:attrName>ppt_x</p:attrName>
                                        </p:attrNameLst>
                                      </p:cBhvr>
                                      <p:tavLst>
                                        <p:tav tm="0">
                                          <p:val>
                                            <p:strVal val="#ppt_x-.2"/>
                                          </p:val>
                                        </p:tav>
                                        <p:tav tm="100000">
                                          <p:val>
                                            <p:strVal val="#ppt_x"/>
                                          </p:val>
                                        </p:tav>
                                      </p:tavLst>
                                    </p:anim>
                                    <p:anim calcmode="lin" valueType="num">
                                      <p:cBhvr>
                                        <p:cTn id="8" dur="500" fill="hold"/>
                                        <p:tgtEl>
                                          <p:spTgt spid="325"/>
                                        </p:tgtEl>
                                        <p:attrNameLst>
                                          <p:attrName>ppt_y</p:attrName>
                                        </p:attrNameLst>
                                      </p:cBhvr>
                                      <p:tavLst>
                                        <p:tav tm="0">
                                          <p:val>
                                            <p:strVal val="#ppt_y"/>
                                          </p:val>
                                        </p:tav>
                                        <p:tav tm="100000">
                                          <p:val>
                                            <p:strVal val="#ppt_y"/>
                                          </p:val>
                                        </p:tav>
                                      </p:tavLst>
                                    </p:anim>
                                    <p:animEffect transition="in" filter="wipe(right)" prLst="gradientSize: 0.1">
                                      <p:cBhvr>
                                        <p:cTn id="9" dur="500"/>
                                        <p:tgtEl>
                                          <p:spTgt spid="325"/>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lide(fromBottom)">
                                      <p:cBhvr>
                                        <p:cTn id="13" dur="500"/>
                                        <p:tgtEl>
                                          <p:spTgt spid="5"/>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lide(fromBottom)">
                                      <p:cBhvr>
                                        <p:cTn id="21" dur="500"/>
                                        <p:tgtEl>
                                          <p:spTgt spid="12"/>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lide(fromBottom)">
                                      <p:cBhvr>
                                        <p:cTn id="25" dur="500"/>
                                        <p:tgtEl>
                                          <p:spTgt spid="10"/>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519632" y="1904989"/>
            <a:ext cx="2052885" cy="4019311"/>
            <a:chOff x="4889724" y="1428742"/>
            <a:chExt cx="1539664" cy="3014483"/>
          </a:xfrm>
        </p:grpSpPr>
        <p:sp>
          <p:nvSpPr>
            <p:cNvPr id="60" name="Rectangle 59"/>
            <p:cNvSpPr/>
            <p:nvPr/>
          </p:nvSpPr>
          <p:spPr>
            <a:xfrm>
              <a:off x="4889724" y="3143254"/>
              <a:ext cx="1539664" cy="1299971"/>
            </a:xfrm>
            <a:prstGeom prst="rect">
              <a:avLst/>
            </a:prstGeom>
          </p:spPr>
          <p:txBody>
            <a:bodyPr wrap="square">
              <a:spAutoFit/>
            </a:bodyPr>
            <a:lstStyle/>
            <a:p>
              <a:pPr algn="ct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sp>
          <p:nvSpPr>
            <p:cNvPr id="61" name="Rectangle 60"/>
            <p:cNvSpPr/>
            <p:nvPr/>
          </p:nvSpPr>
          <p:spPr>
            <a:xfrm>
              <a:off x="5128829" y="2786064"/>
              <a:ext cx="1061830"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32" name="Straight Connector 31"/>
            <p:cNvCxnSpPr/>
            <p:nvPr/>
          </p:nvCxnSpPr>
          <p:spPr>
            <a:xfrm rot="5400000">
              <a:off x="5287174" y="2298136"/>
              <a:ext cx="714380"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65" name="AutoShape 19"/>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66" name="AutoShape 20"/>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67" name="AutoShape 21"/>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68" name="AutoShape 22"/>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69" name="AutoShape 23"/>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0" name="AutoShape 24"/>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1" name="AutoShape 25"/>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2" name="AutoShape 26"/>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3" name="AutoShape 27"/>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1" name="Group 86"/>
          <p:cNvGrpSpPr/>
          <p:nvPr/>
        </p:nvGrpSpPr>
        <p:grpSpPr>
          <a:xfrm>
            <a:off x="9377152" y="1904989"/>
            <a:ext cx="2052885" cy="4019311"/>
            <a:chOff x="7032864" y="1428742"/>
            <a:chExt cx="1539664" cy="3014483"/>
          </a:xfrm>
        </p:grpSpPr>
        <p:sp>
          <p:nvSpPr>
            <p:cNvPr id="62" name="Rectangle 61"/>
            <p:cNvSpPr/>
            <p:nvPr/>
          </p:nvSpPr>
          <p:spPr>
            <a:xfrm>
              <a:off x="7032864" y="3143254"/>
              <a:ext cx="1539664" cy="1299971"/>
            </a:xfrm>
            <a:prstGeom prst="rect">
              <a:avLst/>
            </a:prstGeom>
          </p:spPr>
          <p:txBody>
            <a:bodyPr wrap="square">
              <a:spAutoFit/>
            </a:bodyPr>
            <a:lstStyle/>
            <a:p>
              <a:pPr algn="ct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sp>
          <p:nvSpPr>
            <p:cNvPr id="63" name="Rectangle 62"/>
            <p:cNvSpPr/>
            <p:nvPr/>
          </p:nvSpPr>
          <p:spPr>
            <a:xfrm>
              <a:off x="7271969" y="2786064"/>
              <a:ext cx="1061830"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44" name="Straight Connector 43"/>
            <p:cNvCxnSpPr/>
            <p:nvPr/>
          </p:nvCxnSpPr>
          <p:spPr>
            <a:xfrm rot="5400000">
              <a:off x="7430314" y="2298136"/>
              <a:ext cx="714380"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5" name="AutoShape 104"/>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3" name="Group 48"/>
          <p:cNvGrpSpPr/>
          <p:nvPr/>
        </p:nvGrpSpPr>
        <p:grpSpPr>
          <a:xfrm>
            <a:off x="3566862" y="1904989"/>
            <a:ext cx="2052885" cy="4019311"/>
            <a:chOff x="2675146" y="1428742"/>
            <a:chExt cx="1539664" cy="3014483"/>
          </a:xfrm>
        </p:grpSpPr>
        <p:sp>
          <p:nvSpPr>
            <p:cNvPr id="58" name="Rectangle 57"/>
            <p:cNvSpPr/>
            <p:nvPr/>
          </p:nvSpPr>
          <p:spPr>
            <a:xfrm>
              <a:off x="2675146" y="3143254"/>
              <a:ext cx="1539664" cy="1299971"/>
            </a:xfrm>
            <a:prstGeom prst="rect">
              <a:avLst/>
            </a:prstGeom>
          </p:spPr>
          <p:txBody>
            <a:bodyPr wrap="square">
              <a:spAutoFit/>
            </a:bodyPr>
            <a:lstStyle/>
            <a:p>
              <a:pPr algn="ct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sp>
          <p:nvSpPr>
            <p:cNvPr id="59" name="Rectangle 58"/>
            <p:cNvSpPr/>
            <p:nvPr/>
          </p:nvSpPr>
          <p:spPr>
            <a:xfrm>
              <a:off x="2914251" y="2786064"/>
              <a:ext cx="1061830"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7" name="AutoShape 106"/>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8" name="AutoShape 107"/>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grpSp>
        <p:nvGrpSpPr>
          <p:cNvPr id="16" name="Group 46"/>
          <p:cNvGrpSpPr/>
          <p:nvPr/>
        </p:nvGrpSpPr>
        <p:grpSpPr>
          <a:xfrm>
            <a:off x="709342" y="1904989"/>
            <a:ext cx="2052885" cy="4019311"/>
            <a:chOff x="532006" y="1428742"/>
            <a:chExt cx="1539664" cy="3014483"/>
          </a:xfrm>
        </p:grpSpPr>
        <p:sp>
          <p:nvSpPr>
            <p:cNvPr id="56" name="Rectangle 55"/>
            <p:cNvSpPr/>
            <p:nvPr/>
          </p:nvSpPr>
          <p:spPr>
            <a:xfrm>
              <a:off x="532006" y="3143254"/>
              <a:ext cx="1539664" cy="1299971"/>
            </a:xfrm>
            <a:prstGeom prst="rect">
              <a:avLst/>
            </a:prstGeom>
          </p:spPr>
          <p:txBody>
            <a:bodyPr wrap="square">
              <a:spAutoFit/>
            </a:bodyPr>
            <a:lstStyle/>
            <a:p>
              <a:pPr algn="ct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sp>
          <p:nvSpPr>
            <p:cNvPr id="57" name="Rectangle 56"/>
            <p:cNvSpPr/>
            <p:nvPr/>
          </p:nvSpPr>
          <p:spPr>
            <a:xfrm>
              <a:off x="771111" y="2786064"/>
              <a:ext cx="1061830" cy="346249"/>
            </a:xfrm>
            <a:prstGeom prst="rect">
              <a:avLst/>
            </a:prstGeom>
          </p:spPr>
          <p:txBody>
            <a:bodyPr wrap="none">
              <a:spAutoFit/>
            </a:bodyPr>
            <a:lstStyle/>
            <a:p>
              <a:pPr algn="ct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标题文本</a:t>
              </a:r>
              <a:endParaRPr lang="en-US" altLang="zh-CN"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dirty="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18" name="Group 80"/>
              <p:cNvGrpSpPr/>
              <p:nvPr/>
            </p:nvGrpSpPr>
            <p:grpSpPr>
              <a:xfrm>
                <a:off x="1167519" y="1684543"/>
                <a:ext cx="274694" cy="366676"/>
                <a:chOff x="1724713" y="4548862"/>
                <a:chExt cx="274694" cy="366676"/>
              </a:xfrm>
            </p:grpSpPr>
            <p:sp>
              <p:nvSpPr>
                <p:cNvPr id="79" name="AutoShape 108"/>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80" name="AutoShape 109"/>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a:xfrm rot="5400000">
            <a:off x="2334657" y="4992752"/>
            <a:ext cx="1238259" cy="2117"/>
          </a:xfrm>
          <a:prstGeom prst="line">
            <a:avLst/>
          </a:prstGeom>
          <a:ln w="19050">
            <a:solidFill>
              <a:srgbClr val="1B6AA3"/>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952728" y="5612940"/>
            <a:ext cx="9239272" cy="2117"/>
          </a:xfrm>
          <a:prstGeom prst="line">
            <a:avLst/>
          </a:prstGeom>
          <a:ln w="19050">
            <a:solidFill>
              <a:srgbClr val="1B6AA3"/>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26"/>
          <p:cNvGrpSpPr/>
          <p:nvPr/>
        </p:nvGrpSpPr>
        <p:grpSpPr>
          <a:xfrm>
            <a:off x="1523968" y="1517162"/>
            <a:ext cx="8477309" cy="2942736"/>
            <a:chOff x="1142976" y="1500180"/>
            <a:chExt cx="6357982" cy="2207052"/>
          </a:xfrm>
        </p:grpSpPr>
        <p:sp>
          <p:nvSpPr>
            <p:cNvPr id="10" name="Oval 9"/>
            <p:cNvSpPr/>
            <p:nvPr/>
          </p:nvSpPr>
          <p:spPr>
            <a:xfrm>
              <a:off x="3143240" y="1714494"/>
              <a:ext cx="1053432" cy="1053432"/>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8" name="Oval 7"/>
            <p:cNvSpPr/>
            <p:nvPr/>
          </p:nvSpPr>
          <p:spPr>
            <a:xfrm>
              <a:off x="1142976" y="1500180"/>
              <a:ext cx="2207052" cy="22070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1" name="Rectangle 10"/>
            <p:cNvSpPr/>
            <p:nvPr/>
          </p:nvSpPr>
          <p:spPr>
            <a:xfrm>
              <a:off x="4286248" y="2620984"/>
              <a:ext cx="3214710" cy="1038746"/>
            </a:xfrm>
            <a:prstGeom prst="rect">
              <a:avLst/>
            </a:prstGeom>
          </p:spPr>
          <p:txBody>
            <a:bodyPr wrap="square">
              <a:spAutoFit/>
            </a:bodyPr>
            <a:lstStyle/>
            <a:p>
              <a:pPr defTabSz="1219200"/>
              <a:r>
                <a:rPr lang="zh-CN" altLang="en-US" sz="2400" dirty="0">
                  <a:latin typeface="微软雅黑" panose="020B0503020204020204" charset="-122"/>
                  <a:ea typeface="微软雅黑" panose="020B0503020204020204" charset="-122"/>
                  <a:cs typeface="Open Sans Light" pitchFamily="34" charset="0"/>
                  <a:sym typeface="微软雅黑" panose="020B0503020204020204" charset="-122"/>
                </a:rPr>
                <a:t>在此输入标题文本</a:t>
              </a:r>
              <a:endParaRPr lang="en-US" altLang="zh-CN" sz="2400" dirty="0">
                <a:latin typeface="微软雅黑" panose="020B0503020204020204" charset="-122"/>
                <a:ea typeface="微软雅黑" panose="020B0503020204020204" charset="-122"/>
                <a:cs typeface="Open Sans Light" pitchFamily="34" charset="0"/>
                <a:sym typeface="微软雅黑" panose="020B0503020204020204" charset="-122"/>
              </a:endParaRPr>
            </a:p>
            <a:p>
              <a:pP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 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12" name="Rectangle 11"/>
            <p:cNvSpPr/>
            <p:nvPr/>
          </p:nvSpPr>
          <p:spPr>
            <a:xfrm>
              <a:off x="3307436" y="2071684"/>
              <a:ext cx="876683" cy="346249"/>
            </a:xfrm>
            <a:prstGeom prst="rect">
              <a:avLst/>
            </a:prstGeom>
          </p:spPr>
          <p:txBody>
            <a:bodyPr wrap="none">
              <a:spAutoFit/>
            </a:bodyPr>
            <a:lstStyle/>
            <a:p>
              <a:pPr algn="r" defTabSz="1219200"/>
              <a:r>
                <a:rPr lang="en-US" sz="24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STEP 2</a:t>
              </a:r>
            </a:p>
          </p:txBody>
        </p:sp>
        <p:sp>
          <p:nvSpPr>
            <p:cNvPr id="21" name="AutoShape 112"/>
            <p:cNvSpPr/>
            <p:nvPr/>
          </p:nvSpPr>
          <p:spPr bwMode="auto">
            <a:xfrm>
              <a:off x="1885348" y="2242233"/>
              <a:ext cx="738694" cy="73995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nvGrpSpPr>
          <p:cNvPr id="9" name="Group 27"/>
          <p:cNvGrpSpPr/>
          <p:nvPr/>
        </p:nvGrpSpPr>
        <p:grpSpPr>
          <a:xfrm>
            <a:off x="5810246" y="5136686"/>
            <a:ext cx="885250" cy="885251"/>
            <a:chOff x="4357686" y="4214824"/>
            <a:chExt cx="663938" cy="663938"/>
          </a:xfrm>
        </p:grpSpPr>
        <p:sp>
          <p:nvSpPr>
            <p:cNvPr id="29" name="Oval 28"/>
            <p:cNvSpPr/>
            <p:nvPr/>
          </p:nvSpPr>
          <p:spPr>
            <a:xfrm>
              <a:off x="4357686" y="4214824"/>
              <a:ext cx="663938" cy="663938"/>
            </a:xfrm>
            <a:prstGeom prst="ellipse">
              <a:avLst/>
            </a:prstGeom>
            <a:solidFill>
              <a:schemeClr val="accent2"/>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22" name="Rectangle 21"/>
            <p:cNvSpPr/>
            <p:nvPr/>
          </p:nvSpPr>
          <p:spPr>
            <a:xfrm>
              <a:off x="4380206" y="4357700"/>
              <a:ext cx="615795" cy="346249"/>
            </a:xfrm>
            <a:prstGeom prst="rect">
              <a:avLst/>
            </a:prstGeom>
          </p:spPr>
          <p:txBody>
            <a:bodyPr wrap="none">
              <a:spAutoFit/>
            </a:bodyPr>
            <a:lstStyle/>
            <a:p>
              <a:pPr algn="r" defTabSz="1219200"/>
              <a:r>
                <a:rPr lang="en-US" sz="24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70%</a:t>
              </a: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Top)">
                                      <p:cBhvr>
                                        <p:cTn id="7" dur="500"/>
                                        <p:tgtEl>
                                          <p:spTgt spid="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slide(fromLeft)">
                                      <p:cBhvr>
                                        <p:cTn id="15" dur="500"/>
                                        <p:tgtEl>
                                          <p:spTgt spid="2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4"/>
          <p:cNvGrpSpPr/>
          <p:nvPr/>
        </p:nvGrpSpPr>
        <p:grpSpPr>
          <a:xfrm>
            <a:off x="6254945" y="1897045"/>
            <a:ext cx="5538035" cy="3342776"/>
            <a:chOff x="336947" y="1950447"/>
            <a:chExt cx="6745544" cy="4071635"/>
          </a:xfrm>
        </p:grpSpPr>
        <p:pic>
          <p:nvPicPr>
            <p:cNvPr id="66" name="Picture 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67" name="Rectangle 66"/>
            <p:cNvSpPr/>
            <p:nvPr/>
          </p:nvSpPr>
          <p:spPr>
            <a:xfrm>
              <a:off x="1129035" y="2160307"/>
              <a:ext cx="5184576" cy="3240361"/>
            </a:xfrm>
            <a:prstGeom prst="rect">
              <a:avLst/>
            </a:prstGeom>
            <a:blipFill>
              <a:blip r:embed="rId4">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grpSp>
        <p:nvGrpSpPr>
          <p:cNvPr id="3" name="Group 52"/>
          <p:cNvGrpSpPr/>
          <p:nvPr/>
        </p:nvGrpSpPr>
        <p:grpSpPr>
          <a:xfrm>
            <a:off x="5588190" y="2208556"/>
            <a:ext cx="5538035" cy="3342776"/>
            <a:chOff x="336947" y="1950447"/>
            <a:chExt cx="6745544" cy="4071635"/>
          </a:xfrm>
        </p:grpSpPr>
        <p:pic>
          <p:nvPicPr>
            <p:cNvPr id="54" name="Picture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55" name="Rectangle 54"/>
            <p:cNvSpPr/>
            <p:nvPr/>
          </p:nvSpPr>
          <p:spPr>
            <a:xfrm>
              <a:off x="1129035" y="2160307"/>
              <a:ext cx="5184576" cy="3240361"/>
            </a:xfrm>
            <a:prstGeom prst="rect">
              <a:avLst/>
            </a:prstGeom>
            <a:blipFill>
              <a:blip r:embed="rId4">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68" name="Rectangle 67"/>
          <p:cNvSpPr/>
          <p:nvPr/>
        </p:nvSpPr>
        <p:spPr>
          <a:xfrm>
            <a:off x="3238480" y="5143513"/>
            <a:ext cx="2095515" cy="91339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 , consectetur adipiscing elit. </a:t>
            </a:r>
            <a:endParaRPr lang="id-ID"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69" name="Rectangle 68"/>
          <p:cNvSpPr/>
          <p:nvPr/>
        </p:nvSpPr>
        <p:spPr>
          <a:xfrm>
            <a:off x="571461" y="5143513"/>
            <a:ext cx="2095515" cy="913392"/>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 , consectetur adipiscing elit. </a:t>
            </a:r>
            <a:endParaRPr lang="id-ID"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cxnSp>
        <p:nvCxnSpPr>
          <p:cNvPr id="70" name="Straight Connector 69"/>
          <p:cNvCxnSpPr/>
          <p:nvPr/>
        </p:nvCxnSpPr>
        <p:spPr>
          <a:xfrm rot="5400000">
            <a:off x="2571196" y="5620295"/>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571461" y="1619238"/>
            <a:ext cx="4953035" cy="1015471"/>
          </a:xfrm>
          <a:prstGeom prst="rect">
            <a:avLst/>
          </a:prstGeom>
        </p:spPr>
        <p:txBody>
          <a:bodyPr wrap="square">
            <a:spAutoFit/>
          </a:bodyPr>
          <a:lstStyle/>
          <a:p>
            <a:pPr defTabSz="1219200"/>
            <a:r>
              <a:rPr lang="zh-CN" altLang="en-US" sz="20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latin typeface="微软雅黑" panose="020B0503020204020204" charset="-122"/>
              <a:ea typeface="微软雅黑" panose="020B0503020204020204" charset="-122"/>
              <a:cs typeface="Open Sans" pitchFamily="34" charset="0"/>
              <a:sym typeface="微软雅黑" panose="020B0503020204020204" charset="-122"/>
            </a:endParaRPr>
          </a:p>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5" name="Group 35"/>
          <p:cNvGrpSpPr/>
          <p:nvPr/>
        </p:nvGrpSpPr>
        <p:grpSpPr>
          <a:xfrm>
            <a:off x="476211" y="2762246"/>
            <a:ext cx="1428760" cy="1857915"/>
            <a:chOff x="357158" y="2071684"/>
            <a:chExt cx="1071570" cy="1393436"/>
          </a:xfrm>
        </p:grpSpPr>
        <p:sp>
          <p:nvSpPr>
            <p:cNvPr id="62" name="Oval 61"/>
            <p:cNvSpPr/>
            <p:nvPr/>
          </p:nvSpPr>
          <p:spPr>
            <a:xfrm>
              <a:off x="633817" y="2071684"/>
              <a:ext cx="449414" cy="4494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3" name="Rectangle 72"/>
            <p:cNvSpPr/>
            <p:nvPr/>
          </p:nvSpPr>
          <p:spPr>
            <a:xfrm>
              <a:off x="357158"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74" name="Rectangle 73"/>
            <p:cNvSpPr/>
            <p:nvPr/>
          </p:nvSpPr>
          <p:spPr>
            <a:xfrm>
              <a:off x="40492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3" name="Freeform 26"/>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2"/>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nvGrpSpPr>
          <p:cNvPr id="6" name="Group 36"/>
          <p:cNvGrpSpPr/>
          <p:nvPr/>
        </p:nvGrpSpPr>
        <p:grpSpPr>
          <a:xfrm>
            <a:off x="2393350" y="2762246"/>
            <a:ext cx="1428760" cy="1857915"/>
            <a:chOff x="1795011" y="2071684"/>
            <a:chExt cx="1071570" cy="1393436"/>
          </a:xfrm>
        </p:grpSpPr>
        <p:sp>
          <p:nvSpPr>
            <p:cNvPr id="63" name="Oval 62"/>
            <p:cNvSpPr/>
            <p:nvPr/>
          </p:nvSpPr>
          <p:spPr>
            <a:xfrm>
              <a:off x="2071670" y="2071684"/>
              <a:ext cx="449414" cy="44941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5" name="Rectangle 74"/>
            <p:cNvSpPr/>
            <p:nvPr/>
          </p:nvSpPr>
          <p:spPr>
            <a:xfrm>
              <a:off x="1795011"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8" name="Rectangle 27"/>
            <p:cNvSpPr/>
            <p:nvPr/>
          </p:nvSpPr>
          <p:spPr>
            <a:xfrm>
              <a:off x="183368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4" name="Freeform 26"/>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nvGrpSpPr>
          <p:cNvPr id="7" name="Group 37"/>
          <p:cNvGrpSpPr/>
          <p:nvPr/>
        </p:nvGrpSpPr>
        <p:grpSpPr>
          <a:xfrm>
            <a:off x="4298363" y="2762246"/>
            <a:ext cx="1428760" cy="1857915"/>
            <a:chOff x="3223771" y="2071684"/>
            <a:chExt cx="1071570" cy="1393436"/>
          </a:xfrm>
        </p:grpSpPr>
        <p:sp>
          <p:nvSpPr>
            <p:cNvPr id="64" name="Oval 63"/>
            <p:cNvSpPr/>
            <p:nvPr/>
          </p:nvSpPr>
          <p:spPr>
            <a:xfrm>
              <a:off x="3500430" y="2071684"/>
              <a:ext cx="449414" cy="4494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7" name="Rectangle 76"/>
            <p:cNvSpPr/>
            <p:nvPr/>
          </p:nvSpPr>
          <p:spPr>
            <a:xfrm>
              <a:off x="3223771"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9" name="Rectangle 28"/>
            <p:cNvSpPr/>
            <p:nvPr/>
          </p:nvSpPr>
          <p:spPr>
            <a:xfrm>
              <a:off x="326244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5" name="Freeform 26"/>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2"/>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Righ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slide(fromTop)">
                                      <p:cBhvr>
                                        <p:cTn id="15" dur="500"/>
                                        <p:tgtEl>
                                          <p:spTgt spid="7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Top)">
                                      <p:cBhvr>
                                        <p:cTn id="19" dur="500"/>
                                        <p:tgtEl>
                                          <p:spTgt spid="5"/>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lide(fromTop)">
                                      <p:cBhvr>
                                        <p:cTn id="23" dur="500"/>
                                        <p:tgtEl>
                                          <p:spTgt spid="6"/>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Top)">
                                      <p:cBhvr>
                                        <p:cTn id="27" dur="500"/>
                                        <p:tgtEl>
                                          <p:spTgt spid="7"/>
                                        </p:tgtEl>
                                      </p:cBhvr>
                                    </p:animEffect>
                                  </p:childTnLst>
                                </p:cTn>
                              </p:par>
                            </p:childTnLst>
                          </p:cTn>
                        </p:par>
                        <p:par>
                          <p:cTn id="28" fill="hold">
                            <p:stCondLst>
                              <p:cond delay="3000"/>
                            </p:stCondLst>
                            <p:childTnLst>
                              <p:par>
                                <p:cTn id="29" presetID="12" presetClass="entr" presetSubtype="1"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slide(fromTop)">
                                      <p:cBhvr>
                                        <p:cTn id="31" dur="500"/>
                                        <p:tgtEl>
                                          <p:spTgt spid="69"/>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slide(fromTop)">
                                      <p:cBhvr>
                                        <p:cTn id="35" dur="500"/>
                                        <p:tgtEl>
                                          <p:spTgt spid="70"/>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slide(fromTop)">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3833172" y="2194970"/>
            <a:ext cx="3409416" cy="3943503"/>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p:nvSpPr>
        <p:spPr bwMode="auto">
          <a:xfrm>
            <a:off x="5202021" y="1296876"/>
            <a:ext cx="3409417" cy="394133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grpSp>
        <p:nvGrpSpPr>
          <p:cNvPr id="2" name="Group 7"/>
          <p:cNvGrpSpPr/>
          <p:nvPr/>
        </p:nvGrpSpPr>
        <p:grpSpPr>
          <a:xfrm>
            <a:off x="5658766" y="2143744"/>
            <a:ext cx="3048021" cy="2246324"/>
            <a:chOff x="5572132" y="1571618"/>
            <a:chExt cx="2286016" cy="1684743"/>
          </a:xfrm>
        </p:grpSpPr>
        <p:sp>
          <p:nvSpPr>
            <p:cNvPr id="5" name="Rectangle 4"/>
            <p:cNvSpPr/>
            <p:nvPr/>
          </p:nvSpPr>
          <p:spPr>
            <a:xfrm>
              <a:off x="5572132" y="1571618"/>
              <a:ext cx="2143140" cy="852964"/>
            </a:xfrm>
            <a:prstGeom prst="rect">
              <a:avLst/>
            </a:prstGeom>
          </p:spPr>
          <p:txBody>
            <a:bodyPr wrap="square">
              <a:spAutoFit/>
            </a:bodyPr>
            <a:lstStyle/>
            <a:p>
              <a:pPr defTabSz="1219200"/>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03</a:t>
              </a:r>
            </a:p>
            <a:p>
              <a:pP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6" name="Straight Connector 5"/>
            <p:cNvCxnSpPr/>
            <p:nvPr/>
          </p:nvCxnSpPr>
          <p:spPr>
            <a:xfrm>
              <a:off x="5643570" y="2428874"/>
              <a:ext cx="214314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572132" y="2571750"/>
              <a:ext cx="2286016" cy="684611"/>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grpSp>
      <p:sp>
        <p:nvSpPr>
          <p:cNvPr id="11" name="Freeform 9"/>
          <p:cNvSpPr/>
          <p:nvPr/>
        </p:nvSpPr>
        <p:spPr bwMode="auto">
          <a:xfrm>
            <a:off x="3191240" y="2762535"/>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10" grpId="0" bldLvl="0" animBg="1"/>
      <p:bldP spid="9" grpId="0" bldLvl="0" animBg="1"/>
      <p:bldP spid="11"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1"/>
            <a:ext cx="2379739" cy="3845667"/>
            <a:chOff x="6858016" y="1659316"/>
            <a:chExt cx="1784804" cy="2884250"/>
          </a:xfrm>
        </p:grpSpPr>
        <p:grpSp>
          <p:nvGrpSpPr>
            <p:cNvPr id="3" name="Group 49"/>
            <p:cNvGrpSpPr/>
            <p:nvPr/>
          </p:nvGrpSpPr>
          <p:grpSpPr>
            <a:xfrm>
              <a:off x="6858016" y="3357568"/>
              <a:ext cx="1643074" cy="1185998"/>
              <a:chOff x="6858016" y="3357568"/>
              <a:chExt cx="1643074" cy="1185998"/>
            </a:xfrm>
          </p:grpSpPr>
          <p:sp>
            <p:nvSpPr>
              <p:cNvPr id="23" name="Rectangle 22"/>
              <p:cNvSpPr/>
              <p:nvPr/>
            </p:nvSpPr>
            <p:spPr>
              <a:xfrm>
                <a:off x="6858016" y="3643320"/>
                <a:ext cx="1643074" cy="900246"/>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4" name="Rectangle 23"/>
              <p:cNvSpPr/>
              <p:nvPr/>
            </p:nvSpPr>
            <p:spPr>
              <a:xfrm>
                <a:off x="7151519" y="3357568"/>
                <a:ext cx="1061829"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
          <p:nvSpPr>
            <p:cNvPr id="11" name="Rectangle 10"/>
            <p:cNvSpPr/>
            <p:nvPr/>
          </p:nvSpPr>
          <p:spPr>
            <a:xfrm rot="2700000">
              <a:off x="7088589" y="1659316"/>
              <a:ext cx="1113306" cy="1113306"/>
            </a:xfrm>
            <a:prstGeom prst="rect">
              <a:avLst/>
            </a:prstGeom>
            <a:solidFill>
              <a:schemeClr val="bg1"/>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6" name="Rectangle 15"/>
            <p:cNvSpPr/>
            <p:nvPr/>
          </p:nvSpPr>
          <p:spPr>
            <a:xfrm rot="13500000">
              <a:off x="8038786" y="2080739"/>
              <a:ext cx="94761" cy="11133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accent2">
                  <a:lumMod val="20000"/>
                  <a:lumOff val="8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accent2">
                  <a:lumMod val="20000"/>
                  <a:lumOff val="8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5" name="Group 55"/>
          <p:cNvGrpSpPr/>
          <p:nvPr/>
        </p:nvGrpSpPr>
        <p:grpSpPr>
          <a:xfrm>
            <a:off x="6381752" y="1636400"/>
            <a:ext cx="2190765" cy="4421691"/>
            <a:chOff x="4786314" y="1227299"/>
            <a:chExt cx="1643074" cy="3316268"/>
          </a:xfrm>
        </p:grpSpPr>
        <p:grpSp>
          <p:nvGrpSpPr>
            <p:cNvPr id="6" name="Group 48"/>
            <p:cNvGrpSpPr/>
            <p:nvPr/>
          </p:nvGrpSpPr>
          <p:grpSpPr>
            <a:xfrm>
              <a:off x="4786314" y="3357568"/>
              <a:ext cx="1643074" cy="1185999"/>
              <a:chOff x="4786314" y="3357568"/>
              <a:chExt cx="1643074" cy="1185999"/>
            </a:xfrm>
          </p:grpSpPr>
          <p:sp>
            <p:nvSpPr>
              <p:cNvPr id="21" name="Rectangle 20"/>
              <p:cNvSpPr/>
              <p:nvPr/>
            </p:nvSpPr>
            <p:spPr>
              <a:xfrm>
                <a:off x="4786314" y="3643320"/>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2" name="Rectangle 21"/>
              <p:cNvSpPr/>
              <p:nvPr/>
            </p:nvSpPr>
            <p:spPr>
              <a:xfrm>
                <a:off x="5099157" y="3357568"/>
                <a:ext cx="1061830"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
          <p:nvSpPr>
            <p:cNvPr id="10" name="Rectangle 9"/>
            <p:cNvSpPr/>
            <p:nvPr/>
          </p:nvSpPr>
          <p:spPr>
            <a:xfrm rot="2700000">
              <a:off x="5016887" y="1659315"/>
              <a:ext cx="1113306" cy="1113306"/>
            </a:xfrm>
            <a:prstGeom prst="rect">
              <a:avLst/>
            </a:prstGeom>
            <a:solidFill>
              <a:schemeClr val="bg1"/>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5" name="Rectangle 14"/>
            <p:cNvSpPr/>
            <p:nvPr/>
          </p:nvSpPr>
          <p:spPr>
            <a:xfrm rot="8100000">
              <a:off x="5954712" y="1227299"/>
              <a:ext cx="94761" cy="111330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7" name="Group 38"/>
            <p:cNvGrpSpPr/>
            <p:nvPr/>
          </p:nvGrpSpPr>
          <p:grpSpPr>
            <a:xfrm>
              <a:off x="5357818" y="2000246"/>
              <a:ext cx="366050" cy="366676"/>
              <a:chOff x="5519041" y="1071552"/>
              <a:chExt cx="366050" cy="366676"/>
            </a:xfrm>
            <a:solidFill>
              <a:schemeClr val="accent4"/>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accent2">
                  <a:lumMod val="40000"/>
                  <a:lumOff val="6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2" name="Group 56"/>
          <p:cNvGrpSpPr/>
          <p:nvPr/>
        </p:nvGrpSpPr>
        <p:grpSpPr>
          <a:xfrm>
            <a:off x="761963" y="2212418"/>
            <a:ext cx="2190765" cy="3845671"/>
            <a:chOff x="571472" y="1659313"/>
            <a:chExt cx="1643074" cy="2884253"/>
          </a:xfrm>
        </p:grpSpPr>
        <p:grpSp>
          <p:nvGrpSpPr>
            <p:cNvPr id="39" name="Group 46"/>
            <p:cNvGrpSpPr/>
            <p:nvPr/>
          </p:nvGrpSpPr>
          <p:grpSpPr>
            <a:xfrm>
              <a:off x="571472" y="3357568"/>
              <a:ext cx="1643074" cy="1185998"/>
              <a:chOff x="571472" y="3357568"/>
              <a:chExt cx="1643074" cy="1185998"/>
            </a:xfrm>
          </p:grpSpPr>
          <p:sp>
            <p:nvSpPr>
              <p:cNvPr id="17" name="Rectangle 16"/>
              <p:cNvSpPr/>
              <p:nvPr/>
            </p:nvSpPr>
            <p:spPr>
              <a:xfrm>
                <a:off x="571472" y="3643320"/>
                <a:ext cx="1643074" cy="900246"/>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18" name="Rectangle 17"/>
              <p:cNvSpPr/>
              <p:nvPr/>
            </p:nvSpPr>
            <p:spPr>
              <a:xfrm>
                <a:off x="858667" y="3357568"/>
                <a:ext cx="1061830"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
          <p:nvSpPr>
            <p:cNvPr id="8" name="Rectangle 7"/>
            <p:cNvSpPr/>
            <p:nvPr/>
          </p:nvSpPr>
          <p:spPr>
            <a:xfrm rot="2700000">
              <a:off x="944922" y="1659313"/>
              <a:ext cx="1113306" cy="111330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3" name="Rectangle 12"/>
            <p:cNvSpPr/>
            <p:nvPr/>
          </p:nvSpPr>
          <p:spPr>
            <a:xfrm rot="2700000">
              <a:off x="506439" y="2604190"/>
              <a:ext cx="1113306" cy="102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nvGrpSpPr>
          <p:cNvPr id="40" name="Group 57"/>
          <p:cNvGrpSpPr/>
          <p:nvPr/>
        </p:nvGrpSpPr>
        <p:grpSpPr>
          <a:xfrm>
            <a:off x="3405336" y="2212419"/>
            <a:ext cx="2309661" cy="3845671"/>
            <a:chOff x="2554002" y="1659314"/>
            <a:chExt cx="1732246" cy="2884253"/>
          </a:xfrm>
        </p:grpSpPr>
        <p:grpSp>
          <p:nvGrpSpPr>
            <p:cNvPr id="42" name="Group 47"/>
            <p:cNvGrpSpPr/>
            <p:nvPr/>
          </p:nvGrpSpPr>
          <p:grpSpPr>
            <a:xfrm>
              <a:off x="2643174" y="3357568"/>
              <a:ext cx="1643074" cy="1185999"/>
              <a:chOff x="2643174" y="3357568"/>
              <a:chExt cx="1643074" cy="1185999"/>
            </a:xfrm>
          </p:grpSpPr>
          <p:sp>
            <p:nvSpPr>
              <p:cNvPr id="19" name="Rectangle 18"/>
              <p:cNvSpPr/>
              <p:nvPr/>
            </p:nvSpPr>
            <p:spPr>
              <a:xfrm>
                <a:off x="2643174" y="3643320"/>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0" name="Rectangle 19"/>
              <p:cNvSpPr/>
              <p:nvPr/>
            </p:nvSpPr>
            <p:spPr>
              <a:xfrm>
                <a:off x="2931026" y="3357568"/>
                <a:ext cx="1061829"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sp>
          <p:nvSpPr>
            <p:cNvPr id="9" name="Rectangle 8"/>
            <p:cNvSpPr/>
            <p:nvPr/>
          </p:nvSpPr>
          <p:spPr>
            <a:xfrm rot="2700000">
              <a:off x="2986644" y="1659314"/>
              <a:ext cx="1113306" cy="1113306"/>
            </a:xfrm>
            <a:prstGeom prst="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4" name="Rectangle 13"/>
            <p:cNvSpPr/>
            <p:nvPr/>
          </p:nvSpPr>
          <p:spPr>
            <a:xfrm rot="2700000">
              <a:off x="3063274" y="1231258"/>
              <a:ext cx="94761" cy="111330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2">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Top)">
                                      <p:cBhvr>
                                        <p:cTn id="15" dur="500"/>
                                        <p:tgtEl>
                                          <p:spTgt spid="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rot="5400000">
            <a:off x="3713678" y="390525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 name="Group 100"/>
          <p:cNvGrpSpPr/>
          <p:nvPr/>
        </p:nvGrpSpPr>
        <p:grpSpPr>
          <a:xfrm>
            <a:off x="5325000" y="3699948"/>
            <a:ext cx="1533005" cy="114301"/>
            <a:chOff x="3993750" y="2774961"/>
            <a:chExt cx="1149754" cy="85726"/>
          </a:xfrm>
        </p:grpSpPr>
        <p:cxnSp>
          <p:nvCxnSpPr>
            <p:cNvPr id="49" name="Straight Connector 48"/>
            <p:cNvCxnSpPr>
              <a:stCxn id="23" idx="3"/>
              <a:endCxn id="24" idx="1"/>
            </p:cNvCxnSpPr>
            <p:nvPr/>
          </p:nvCxnSpPr>
          <p:spPr>
            <a:xfrm>
              <a:off x="3993750" y="281839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grpSp>
        <p:nvGrpSpPr>
          <p:cNvPr id="8" name="Group 99"/>
          <p:cNvGrpSpPr/>
          <p:nvPr/>
        </p:nvGrpSpPr>
        <p:grpSpPr>
          <a:xfrm>
            <a:off x="5325000" y="2277547"/>
            <a:ext cx="1533005" cy="114301"/>
            <a:chOff x="3993750" y="1708160"/>
            <a:chExt cx="1149754" cy="85726"/>
          </a:xfrm>
        </p:grpSpPr>
        <p:cxnSp>
          <p:nvCxnSpPr>
            <p:cNvPr id="46" name="Straight Connector 45"/>
            <p:cNvCxnSpPr>
              <a:stCxn id="14" idx="3"/>
              <a:endCxn id="17" idx="1"/>
            </p:cNvCxnSpPr>
            <p:nvPr/>
          </p:nvCxnSpPr>
          <p:spPr>
            <a:xfrm>
              <a:off x="3993750" y="1746824"/>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grpSp>
        <p:nvGrpSpPr>
          <p:cNvPr id="10" name="Group 101"/>
          <p:cNvGrpSpPr/>
          <p:nvPr/>
        </p:nvGrpSpPr>
        <p:grpSpPr>
          <a:xfrm>
            <a:off x="5325000" y="5223947"/>
            <a:ext cx="1533005" cy="114301"/>
            <a:chOff x="3993750" y="3917960"/>
            <a:chExt cx="1149754" cy="85726"/>
          </a:xfrm>
        </p:grpSpPr>
        <p:cxnSp>
          <p:nvCxnSpPr>
            <p:cNvPr id="51" name="Straight Connector 50"/>
            <p:cNvCxnSpPr>
              <a:stCxn id="27" idx="3"/>
              <a:endCxn id="28" idx="1"/>
            </p:cNvCxnSpPr>
            <p:nvPr/>
          </p:nvCxnSpPr>
          <p:spPr>
            <a:xfrm>
              <a:off x="3993750" y="3961402"/>
              <a:ext cx="1149754"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grpSp>
        <p:nvGrpSpPr>
          <p:cNvPr id="11" name="Group 95"/>
          <p:cNvGrpSpPr/>
          <p:nvPr/>
        </p:nvGrpSpPr>
        <p:grpSpPr>
          <a:xfrm>
            <a:off x="476211" y="3238500"/>
            <a:ext cx="4848789" cy="965971"/>
            <a:chOff x="357158" y="2428874"/>
            <a:chExt cx="3636592" cy="724478"/>
          </a:xfrm>
        </p:grpSpPr>
        <p:grpSp>
          <p:nvGrpSpPr>
            <p:cNvPr id="12" name="Group 88"/>
            <p:cNvGrpSpPr/>
            <p:nvPr/>
          </p:nvGrpSpPr>
          <p:grpSpPr>
            <a:xfrm>
              <a:off x="357158" y="2428874"/>
              <a:ext cx="2643206" cy="724478"/>
              <a:chOff x="357158" y="2428874"/>
              <a:chExt cx="2643206" cy="724478"/>
            </a:xfrm>
          </p:grpSpPr>
          <p:sp>
            <p:nvSpPr>
              <p:cNvPr id="32" name="Rectangle 31"/>
              <p:cNvSpPr/>
              <p:nvPr/>
            </p:nvSpPr>
            <p:spPr>
              <a:xfrm>
                <a:off x="357158" y="2714626"/>
                <a:ext cx="2643206" cy="438726"/>
              </a:xfrm>
              <a:prstGeom prst="rect">
                <a:avLst/>
              </a:prstGeom>
            </p:spPr>
            <p:txBody>
              <a:bodyPr wrap="square">
                <a:spAutoFit/>
              </a:bodyPr>
              <a:lstStyle/>
              <a:p>
                <a:pPr algn="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3" name="Rectangle 32"/>
              <p:cNvSpPr/>
              <p:nvPr/>
            </p:nvSpPr>
            <p:spPr>
              <a:xfrm>
                <a:off x="1923100" y="2428874"/>
                <a:ext cx="1061829"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13" name="Group 84"/>
            <p:cNvGrpSpPr/>
            <p:nvPr/>
          </p:nvGrpSpPr>
          <p:grpSpPr>
            <a:xfrm>
              <a:off x="3357554" y="2500312"/>
              <a:ext cx="636196" cy="636164"/>
              <a:chOff x="3357554" y="2500312"/>
              <a:chExt cx="636196" cy="636164"/>
            </a:xfrm>
          </p:grpSpPr>
          <p:sp>
            <p:nvSpPr>
              <p:cNvPr id="23" name="Rectangle 22"/>
              <p:cNvSpPr/>
              <p:nvPr/>
            </p:nvSpPr>
            <p:spPr>
              <a:xfrm>
                <a:off x="3357554" y="2500312"/>
                <a:ext cx="636196" cy="6361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5"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nvGrpSpPr>
          <p:cNvPr id="15" name="Group 93"/>
          <p:cNvGrpSpPr/>
          <p:nvPr/>
        </p:nvGrpSpPr>
        <p:grpSpPr>
          <a:xfrm>
            <a:off x="476211" y="1809740"/>
            <a:ext cx="4848789" cy="965971"/>
            <a:chOff x="357158" y="1357304"/>
            <a:chExt cx="3636592" cy="724478"/>
          </a:xfrm>
        </p:grpSpPr>
        <p:grpSp>
          <p:nvGrpSpPr>
            <p:cNvPr id="16" name="Group 89"/>
            <p:cNvGrpSpPr/>
            <p:nvPr/>
          </p:nvGrpSpPr>
          <p:grpSpPr>
            <a:xfrm>
              <a:off x="357158" y="1357304"/>
              <a:ext cx="2643206" cy="724478"/>
              <a:chOff x="357158" y="1357304"/>
              <a:chExt cx="2643206" cy="724478"/>
            </a:xfrm>
          </p:grpSpPr>
          <p:sp>
            <p:nvSpPr>
              <p:cNvPr id="30" name="Rectangle 29"/>
              <p:cNvSpPr/>
              <p:nvPr/>
            </p:nvSpPr>
            <p:spPr>
              <a:xfrm>
                <a:off x="357158" y="1643056"/>
                <a:ext cx="2643206" cy="438726"/>
              </a:xfrm>
              <a:prstGeom prst="rect">
                <a:avLst/>
              </a:prstGeom>
            </p:spPr>
            <p:txBody>
              <a:bodyPr wrap="square">
                <a:spAutoFit/>
              </a:bodyPr>
              <a:lstStyle/>
              <a:p>
                <a:pPr algn="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1" name="Rectangle 30"/>
              <p:cNvSpPr/>
              <p:nvPr/>
            </p:nvSpPr>
            <p:spPr>
              <a:xfrm>
                <a:off x="1923100" y="1357304"/>
                <a:ext cx="1061829"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18" name="Group 83"/>
            <p:cNvGrpSpPr/>
            <p:nvPr/>
          </p:nvGrpSpPr>
          <p:grpSpPr>
            <a:xfrm>
              <a:off x="3357554" y="1428742"/>
              <a:ext cx="636196" cy="636164"/>
              <a:chOff x="3357554" y="1428742"/>
              <a:chExt cx="636196" cy="636164"/>
            </a:xfrm>
          </p:grpSpPr>
          <p:sp>
            <p:nvSpPr>
              <p:cNvPr id="14" name="Rectangle 13"/>
              <p:cNvSpPr/>
              <p:nvPr/>
            </p:nvSpPr>
            <p:spPr>
              <a:xfrm>
                <a:off x="3357554" y="1428742"/>
                <a:ext cx="636196" cy="63616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9" name="Freeform 100"/>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nvGrpSpPr>
          <p:cNvPr id="19" name="Group 98"/>
          <p:cNvGrpSpPr/>
          <p:nvPr/>
        </p:nvGrpSpPr>
        <p:grpSpPr>
          <a:xfrm>
            <a:off x="6858005" y="4762512"/>
            <a:ext cx="4857784" cy="965971"/>
            <a:chOff x="5143504" y="3571882"/>
            <a:chExt cx="3643338" cy="724478"/>
          </a:xfrm>
        </p:grpSpPr>
        <p:grpSp>
          <p:nvGrpSpPr>
            <p:cNvPr id="20" name="Group 92"/>
            <p:cNvGrpSpPr/>
            <p:nvPr/>
          </p:nvGrpSpPr>
          <p:grpSpPr>
            <a:xfrm>
              <a:off x="6143636" y="3571882"/>
              <a:ext cx="2643206" cy="724478"/>
              <a:chOff x="6143636" y="3571882"/>
              <a:chExt cx="2643206" cy="724478"/>
            </a:xfrm>
          </p:grpSpPr>
          <p:sp>
            <p:nvSpPr>
              <p:cNvPr id="40" name="Rectangle 39"/>
              <p:cNvSpPr/>
              <p:nvPr/>
            </p:nvSpPr>
            <p:spPr>
              <a:xfrm>
                <a:off x="6143636" y="3857634"/>
                <a:ext cx="2643206" cy="438726"/>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41" name="Rectangle 40"/>
              <p:cNvSpPr/>
              <p:nvPr/>
            </p:nvSpPr>
            <p:spPr>
              <a:xfrm>
                <a:off x="6158282" y="3571882"/>
                <a:ext cx="1061830"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21" name="Group 85"/>
            <p:cNvGrpSpPr/>
            <p:nvPr/>
          </p:nvGrpSpPr>
          <p:grpSpPr>
            <a:xfrm>
              <a:off x="5143504" y="3643320"/>
              <a:ext cx="636196" cy="636164"/>
              <a:chOff x="5143504" y="3643320"/>
              <a:chExt cx="636196" cy="636164"/>
            </a:xfrm>
          </p:grpSpPr>
          <p:sp>
            <p:nvSpPr>
              <p:cNvPr id="28" name="Rectangle 27"/>
              <p:cNvSpPr/>
              <p:nvPr/>
            </p:nvSpPr>
            <p:spPr>
              <a:xfrm>
                <a:off x="5143504" y="3643320"/>
                <a:ext cx="636196" cy="6361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63"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nvGrpSpPr>
          <p:cNvPr id="22" name="Group 97"/>
          <p:cNvGrpSpPr/>
          <p:nvPr/>
        </p:nvGrpSpPr>
        <p:grpSpPr>
          <a:xfrm>
            <a:off x="476211" y="4762512"/>
            <a:ext cx="4848789" cy="965971"/>
            <a:chOff x="357158" y="3571882"/>
            <a:chExt cx="3636592" cy="724478"/>
          </a:xfrm>
        </p:grpSpPr>
        <p:grpSp>
          <p:nvGrpSpPr>
            <p:cNvPr id="25" name="Group 87"/>
            <p:cNvGrpSpPr/>
            <p:nvPr/>
          </p:nvGrpSpPr>
          <p:grpSpPr>
            <a:xfrm>
              <a:off x="357158" y="3571882"/>
              <a:ext cx="2643206" cy="724478"/>
              <a:chOff x="357158" y="3571882"/>
              <a:chExt cx="2643206" cy="724478"/>
            </a:xfrm>
          </p:grpSpPr>
          <p:sp>
            <p:nvSpPr>
              <p:cNvPr id="34" name="Rectangle 33"/>
              <p:cNvSpPr/>
              <p:nvPr/>
            </p:nvSpPr>
            <p:spPr>
              <a:xfrm>
                <a:off x="357158" y="3857634"/>
                <a:ext cx="2643206" cy="438726"/>
              </a:xfrm>
              <a:prstGeom prst="rect">
                <a:avLst/>
              </a:prstGeom>
            </p:spPr>
            <p:txBody>
              <a:bodyPr wrap="square">
                <a:spAutoFit/>
              </a:bodyPr>
              <a:lstStyle/>
              <a:p>
                <a:pPr algn="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5" name="Rectangle 34"/>
              <p:cNvSpPr/>
              <p:nvPr/>
            </p:nvSpPr>
            <p:spPr>
              <a:xfrm>
                <a:off x="1931788" y="3571882"/>
                <a:ext cx="1061830"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26" name="Group 86"/>
            <p:cNvGrpSpPr/>
            <p:nvPr/>
          </p:nvGrpSpPr>
          <p:grpSpPr>
            <a:xfrm>
              <a:off x="3357554" y="3643320"/>
              <a:ext cx="636196" cy="636164"/>
              <a:chOff x="3357554" y="3643320"/>
              <a:chExt cx="636196" cy="636164"/>
            </a:xfrm>
          </p:grpSpPr>
          <p:sp>
            <p:nvSpPr>
              <p:cNvPr id="27" name="Rectangle 26"/>
              <p:cNvSpPr/>
              <p:nvPr/>
            </p:nvSpPr>
            <p:spPr>
              <a:xfrm>
                <a:off x="3357554" y="3643320"/>
                <a:ext cx="636196" cy="63616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29" name="Group 67"/>
              <p:cNvGrpSpPr/>
              <p:nvPr/>
            </p:nvGrpSpPr>
            <p:grpSpPr>
              <a:xfrm>
                <a:off x="3428992" y="3857634"/>
                <a:ext cx="503238" cy="177800"/>
                <a:chOff x="1441430" y="4357700"/>
                <a:chExt cx="503238" cy="177800"/>
              </a:xfrm>
              <a:solidFill>
                <a:schemeClr val="bg1"/>
              </a:solidFill>
            </p:grpSpPr>
            <p:sp>
              <p:nvSpPr>
                <p:cNvPr id="64"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65"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66"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121920" tIns="60960" rIns="121920" bIns="60960" numCol="1" anchor="t" anchorCtr="0" compatLnSpc="1"/>
                <a:lstStyle/>
                <a:p>
                  <a:pPr defTabSz="1219200"/>
                  <a:endParaRPr lang="en-US" sz="2400">
                    <a:latin typeface="微软雅黑" panose="020B0503020204020204" charset="-122"/>
                    <a:ea typeface="微软雅黑" panose="020B0503020204020204" charset="-122"/>
                    <a:sym typeface="微软雅黑" panose="020B0503020204020204" charset="-122"/>
                  </a:endParaRPr>
                </a:p>
              </p:txBody>
            </p:sp>
          </p:grpSp>
        </p:grpSp>
      </p:grpSp>
      <p:grpSp>
        <p:nvGrpSpPr>
          <p:cNvPr id="42" name="Group 94"/>
          <p:cNvGrpSpPr/>
          <p:nvPr/>
        </p:nvGrpSpPr>
        <p:grpSpPr>
          <a:xfrm>
            <a:off x="6858005" y="1809740"/>
            <a:ext cx="4857784" cy="965971"/>
            <a:chOff x="5143504" y="1357304"/>
            <a:chExt cx="3643338" cy="724478"/>
          </a:xfrm>
        </p:grpSpPr>
        <p:grpSp>
          <p:nvGrpSpPr>
            <p:cNvPr id="43" name="Group 90"/>
            <p:cNvGrpSpPr/>
            <p:nvPr/>
          </p:nvGrpSpPr>
          <p:grpSpPr>
            <a:xfrm>
              <a:off x="6143636" y="1357304"/>
              <a:ext cx="2643206" cy="724478"/>
              <a:chOff x="6143636" y="1357304"/>
              <a:chExt cx="2643206" cy="724478"/>
            </a:xfrm>
          </p:grpSpPr>
          <p:sp>
            <p:nvSpPr>
              <p:cNvPr id="36" name="Rectangle 35"/>
              <p:cNvSpPr/>
              <p:nvPr/>
            </p:nvSpPr>
            <p:spPr>
              <a:xfrm>
                <a:off x="6143636" y="1643056"/>
                <a:ext cx="2643206" cy="438726"/>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7" name="Rectangle 36"/>
              <p:cNvSpPr/>
              <p:nvPr/>
            </p:nvSpPr>
            <p:spPr>
              <a:xfrm>
                <a:off x="6171888" y="1357304"/>
                <a:ext cx="1061829"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44" name="Group 82"/>
            <p:cNvGrpSpPr/>
            <p:nvPr/>
          </p:nvGrpSpPr>
          <p:grpSpPr>
            <a:xfrm>
              <a:off x="5143504" y="1428742"/>
              <a:ext cx="636196" cy="636164"/>
              <a:chOff x="5143504" y="1428742"/>
              <a:chExt cx="636196" cy="636164"/>
            </a:xfrm>
          </p:grpSpPr>
          <p:sp>
            <p:nvSpPr>
              <p:cNvPr id="17" name="Rectangle 16"/>
              <p:cNvSpPr/>
              <p:nvPr/>
            </p:nvSpPr>
            <p:spPr>
              <a:xfrm>
                <a:off x="5143504" y="1428742"/>
                <a:ext cx="636196" cy="63616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45" name="Group 68"/>
              <p:cNvGrpSpPr/>
              <p:nvPr/>
            </p:nvGrpSpPr>
            <p:grpSpPr>
              <a:xfrm>
                <a:off x="5301319" y="1581456"/>
                <a:ext cx="337042" cy="337616"/>
                <a:chOff x="6998061" y="3496249"/>
                <a:chExt cx="366051" cy="366676"/>
              </a:xfrm>
              <a:solidFill>
                <a:schemeClr val="bg1"/>
              </a:solidFill>
            </p:grpSpPr>
            <p:sp>
              <p:nvSpPr>
                <p:cNvPr id="70"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1"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2"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3"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4"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5"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6"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7"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78"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grpSp>
        <p:nvGrpSpPr>
          <p:cNvPr id="47" name="Group 96"/>
          <p:cNvGrpSpPr/>
          <p:nvPr/>
        </p:nvGrpSpPr>
        <p:grpSpPr>
          <a:xfrm>
            <a:off x="6858005" y="3238500"/>
            <a:ext cx="4857784" cy="965971"/>
            <a:chOff x="5143504" y="2428874"/>
            <a:chExt cx="3643338" cy="724478"/>
          </a:xfrm>
        </p:grpSpPr>
        <p:grpSp>
          <p:nvGrpSpPr>
            <p:cNvPr id="48" name="Group 91"/>
            <p:cNvGrpSpPr/>
            <p:nvPr/>
          </p:nvGrpSpPr>
          <p:grpSpPr>
            <a:xfrm>
              <a:off x="6142847" y="2428874"/>
              <a:ext cx="2643995" cy="724478"/>
              <a:chOff x="6142847" y="2428874"/>
              <a:chExt cx="2643995" cy="724478"/>
            </a:xfrm>
          </p:grpSpPr>
          <p:sp>
            <p:nvSpPr>
              <p:cNvPr id="38" name="Rectangle 37"/>
              <p:cNvSpPr/>
              <p:nvPr/>
            </p:nvSpPr>
            <p:spPr>
              <a:xfrm>
                <a:off x="6143636" y="2714626"/>
                <a:ext cx="2643206" cy="438726"/>
              </a:xfrm>
              <a:prstGeom prst="rect">
                <a:avLst/>
              </a:prstGeom>
            </p:spPr>
            <p:txBody>
              <a:bodyPr wrap="square">
                <a:spAutoFit/>
              </a:bodyPr>
              <a:lstStyle/>
              <a:p>
                <a:pPr defTabSz="1219200"/>
                <a:r>
                  <a:rPr lang="ms-MY" sz="1065"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Lorem ipsum dolor sit amet consectetur adipiscing elit. Praesent sodales odio sit amet odio tristique</a:t>
                </a:r>
                <a:endParaRPr lang="en-US" sz="106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9" name="Rectangle 38"/>
              <p:cNvSpPr/>
              <p:nvPr/>
            </p:nvSpPr>
            <p:spPr>
              <a:xfrm>
                <a:off x="6142847" y="2428874"/>
                <a:ext cx="1061830" cy="253915"/>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50" name="Group 81"/>
            <p:cNvGrpSpPr/>
            <p:nvPr/>
          </p:nvGrpSpPr>
          <p:grpSpPr>
            <a:xfrm>
              <a:off x="5143504" y="2500312"/>
              <a:ext cx="636196" cy="636164"/>
              <a:chOff x="5143504" y="2500312"/>
              <a:chExt cx="636196" cy="636164"/>
            </a:xfrm>
          </p:grpSpPr>
          <p:sp>
            <p:nvSpPr>
              <p:cNvPr id="24" name="Rectangle 23"/>
              <p:cNvSpPr/>
              <p:nvPr/>
            </p:nvSpPr>
            <p:spPr>
              <a:xfrm>
                <a:off x="5143504" y="2500312"/>
                <a:ext cx="636196" cy="63616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56" name="Group 78"/>
              <p:cNvGrpSpPr/>
              <p:nvPr/>
            </p:nvGrpSpPr>
            <p:grpSpPr>
              <a:xfrm>
                <a:off x="5333133" y="2643188"/>
                <a:ext cx="272454" cy="363686"/>
                <a:chOff x="1868971" y="2767277"/>
                <a:chExt cx="274694" cy="366676"/>
              </a:xfrm>
              <a:solidFill>
                <a:schemeClr val="bg1"/>
              </a:solidFill>
            </p:grpSpPr>
            <p:sp>
              <p:nvSpPr>
                <p:cNvPr id="8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8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Top)">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000"/>
                            </p:stCondLst>
                            <p:childTnLst>
                              <p:par>
                                <p:cTn id="13" presetID="12" presetClass="entr" presetSubtype="2"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Right)">
                                      <p:cBhvr>
                                        <p:cTn id="15" dur="500"/>
                                        <p:tgtEl>
                                          <p:spTgt spid="15"/>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slide(fromLeft)">
                                      <p:cBhvr>
                                        <p:cTn id="19" dur="500"/>
                                        <p:tgtEl>
                                          <p:spTgt spid="4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Left)">
                                      <p:cBhvr>
                                        <p:cTn id="23" dur="500"/>
                                        <p:tgtEl>
                                          <p:spTgt spid="7"/>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Right)">
                                      <p:cBhvr>
                                        <p:cTn id="27" dur="500"/>
                                        <p:tgtEl>
                                          <p:spTgt spid="11"/>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lide(fromLeft)">
                                      <p:cBhvr>
                                        <p:cTn id="31" dur="500"/>
                                        <p:tgtEl>
                                          <p:spTgt spid="47"/>
                                        </p:tgtEl>
                                      </p:cBhvr>
                                    </p:animEffect>
                                  </p:childTnLst>
                                </p:cTn>
                              </p:par>
                            </p:childTnLst>
                          </p:cTn>
                        </p:par>
                        <p:par>
                          <p:cTn id="32" fill="hold">
                            <p:stCondLst>
                              <p:cond delay="3500"/>
                            </p:stCondLst>
                            <p:childTnLst>
                              <p:par>
                                <p:cTn id="33" presetID="1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lide(fromLeft)">
                                      <p:cBhvr>
                                        <p:cTn id="35" dur="500"/>
                                        <p:tgtEl>
                                          <p:spTgt spid="10"/>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slide(fromRight)">
                                      <p:cBhvr>
                                        <p:cTn id="39" dur="500"/>
                                        <p:tgtEl>
                                          <p:spTgt spid="22"/>
                                        </p:tgtEl>
                                      </p:cBhvr>
                                    </p:animEffect>
                                  </p:childTnLst>
                                </p:cTn>
                              </p:par>
                            </p:childTnLst>
                          </p:cTn>
                        </p:par>
                        <p:par>
                          <p:cTn id="40" fill="hold">
                            <p:stCondLst>
                              <p:cond delay="4500"/>
                            </p:stCondLst>
                            <p:childTnLst>
                              <p:par>
                                <p:cTn id="41" presetID="1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slide(fromLeft)">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072937" y="1994938"/>
            <a:ext cx="10000344" cy="4013630"/>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7" name="Group 43"/>
          <p:cNvGrpSpPr/>
          <p:nvPr/>
        </p:nvGrpSpPr>
        <p:grpSpPr>
          <a:xfrm>
            <a:off x="1118719" y="1565537"/>
            <a:ext cx="4811027" cy="4811027"/>
            <a:chOff x="839039" y="1174153"/>
            <a:chExt cx="3608270" cy="3608270"/>
          </a:xfrm>
        </p:grpSpPr>
        <p:sp>
          <p:nvSpPr>
            <p:cNvPr id="23" name="Oval 22"/>
            <p:cNvSpPr/>
            <p:nvPr/>
          </p:nvSpPr>
          <p:spPr>
            <a:xfrm>
              <a:off x="839039" y="1174153"/>
              <a:ext cx="3608270" cy="360827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8" name="Group 39"/>
            <p:cNvGrpSpPr/>
            <p:nvPr/>
          </p:nvGrpSpPr>
          <p:grpSpPr>
            <a:xfrm>
              <a:off x="1483976" y="2736058"/>
              <a:ext cx="2159329" cy="346249"/>
              <a:chOff x="1483976" y="2736058"/>
              <a:chExt cx="2159329" cy="346249"/>
            </a:xfrm>
          </p:grpSpPr>
          <p:sp>
            <p:nvSpPr>
              <p:cNvPr id="26" name="Rectangle 25"/>
              <p:cNvSpPr/>
              <p:nvPr/>
            </p:nvSpPr>
            <p:spPr>
              <a:xfrm>
                <a:off x="1785918" y="2736058"/>
                <a:ext cx="1857387" cy="346249"/>
              </a:xfrm>
              <a:prstGeom prst="rect">
                <a:avLst/>
              </a:prstGeom>
              <a:noFill/>
            </p:spPr>
            <p:txBody>
              <a:bodyPr wrap="square" anchor="ctr">
                <a:spAutoFit/>
              </a:bodyPr>
              <a:lstStyle/>
              <a:p>
                <a:pPr defTabSz="1219200"/>
                <a:r>
                  <a:rPr lang="ms-MY" altLang="zh-CN" sz="1200"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a:t>
                </a:r>
                <a:endParaRPr lang="ms-MY" sz="1200" b="1"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nvGrpSpPr>
              <p:cNvPr id="9" name="Group 9"/>
              <p:cNvGrpSpPr/>
              <p:nvPr/>
            </p:nvGrpSpPr>
            <p:grpSpPr>
              <a:xfrm>
                <a:off x="1483976" y="2778666"/>
                <a:ext cx="152740" cy="222649"/>
                <a:chOff x="4230190" y="3652404"/>
                <a:chExt cx="251543" cy="366676"/>
              </a:xfrm>
              <a:solidFill>
                <a:schemeClr val="bg1"/>
              </a:solidFill>
            </p:grpSpPr>
            <p:sp>
              <p:nvSpPr>
                <p:cNvPr id="34" name="AutoShape 97"/>
                <p:cNvSpPr/>
                <p:nvPr/>
              </p:nvSpPr>
              <p:spPr bwMode="auto">
                <a:xfrm>
                  <a:off x="4230190" y="3652404"/>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5" name="AutoShape 98"/>
                <p:cNvSpPr/>
                <p:nvPr/>
              </p:nvSpPr>
              <p:spPr bwMode="auto">
                <a:xfrm>
                  <a:off x="4332809" y="3686819"/>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6" name="AutoShape 99"/>
                <p:cNvSpPr/>
                <p:nvPr/>
              </p:nvSpPr>
              <p:spPr bwMode="auto">
                <a:xfrm>
                  <a:off x="4344698" y="3973402"/>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0" name="Group 40"/>
            <p:cNvGrpSpPr/>
            <p:nvPr/>
          </p:nvGrpSpPr>
          <p:grpSpPr>
            <a:xfrm>
              <a:off x="1443441" y="3117057"/>
              <a:ext cx="2199864" cy="346249"/>
              <a:chOff x="1443441" y="3117057"/>
              <a:chExt cx="2199864" cy="346249"/>
            </a:xfrm>
          </p:grpSpPr>
          <p:sp>
            <p:nvSpPr>
              <p:cNvPr id="27" name="Rectangle 26"/>
              <p:cNvSpPr/>
              <p:nvPr/>
            </p:nvSpPr>
            <p:spPr>
              <a:xfrm>
                <a:off x="1785918" y="3117057"/>
                <a:ext cx="1857387" cy="346249"/>
              </a:xfrm>
              <a:prstGeom prst="rect">
                <a:avLst/>
              </a:prstGeom>
              <a:noFill/>
            </p:spPr>
            <p:txBody>
              <a:bodyPr wrap="square" anchor="ctr">
                <a:spAutoFit/>
              </a:bodyPr>
              <a:lstStyle/>
              <a:p>
                <a:pPr defTabSz="1219200"/>
                <a:r>
                  <a:rPr lang="ms-MY" altLang="zh-CN" sz="1200"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a:t>
                </a:r>
                <a:endParaRPr lang="ms-MY" altLang="zh-CN" sz="1200" b="1"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1" name="AutoShape 4"/>
              <p:cNvSpPr/>
              <p:nvPr/>
            </p:nvSpPr>
            <p:spPr bwMode="auto">
              <a:xfrm>
                <a:off x="1443441" y="3182237"/>
                <a:ext cx="215051" cy="215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nvGrpSpPr>
            <p:cNvPr id="11" name="Group 41"/>
            <p:cNvGrpSpPr/>
            <p:nvPr/>
          </p:nvGrpSpPr>
          <p:grpSpPr>
            <a:xfrm>
              <a:off x="1479814" y="3450431"/>
              <a:ext cx="2163491" cy="346249"/>
              <a:chOff x="1479814" y="3521869"/>
              <a:chExt cx="2163491" cy="346249"/>
            </a:xfrm>
          </p:grpSpPr>
          <p:sp>
            <p:nvSpPr>
              <p:cNvPr id="28" name="Rectangle 27"/>
              <p:cNvSpPr/>
              <p:nvPr/>
            </p:nvSpPr>
            <p:spPr>
              <a:xfrm>
                <a:off x="1785918" y="3521869"/>
                <a:ext cx="1857387" cy="346249"/>
              </a:xfrm>
              <a:prstGeom prst="rect">
                <a:avLst/>
              </a:prstGeom>
              <a:noFill/>
            </p:spPr>
            <p:txBody>
              <a:bodyPr wrap="square" anchor="ctr">
                <a:spAutoFit/>
              </a:bodyPr>
              <a:lstStyle/>
              <a:p>
                <a:pPr defTabSz="1219200"/>
                <a:r>
                  <a:rPr lang="ms-MY" altLang="zh-CN" sz="1200"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a:t>
                </a:r>
                <a:endParaRPr lang="ms-MY" altLang="zh-CN" sz="1200" b="1"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2" name="Freeform 31"/>
              <p:cNvSpPr/>
              <p:nvPr/>
            </p:nvSpPr>
            <p:spPr bwMode="auto">
              <a:xfrm>
                <a:off x="1479814" y="3613292"/>
                <a:ext cx="119227" cy="222305"/>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21920" tIns="60960" rIns="121920" bIns="60960" numCol="1" anchor="t" anchorCtr="0" compatLnSpc="1"/>
              <a:lstStyle/>
              <a:p>
                <a:pPr defTabSz="1219200"/>
                <a:endParaRPr lang="en-US" sz="2400" dirty="0">
                  <a:solidFill>
                    <a:srgbClr val="000000"/>
                  </a:solidFill>
                  <a:latin typeface="微软雅黑" panose="020B0503020204020204" charset="-122"/>
                  <a:ea typeface="微软雅黑" panose="020B0503020204020204" charset="-122"/>
                  <a:sym typeface="微软雅黑" panose="020B0503020204020204" charset="-122"/>
                </a:endParaRPr>
              </a:p>
            </p:txBody>
          </p:sp>
        </p:grpSp>
        <p:grpSp>
          <p:nvGrpSpPr>
            <p:cNvPr id="12" name="Group 42"/>
            <p:cNvGrpSpPr/>
            <p:nvPr/>
          </p:nvGrpSpPr>
          <p:grpSpPr>
            <a:xfrm>
              <a:off x="1436803" y="3807620"/>
              <a:ext cx="2206502" cy="346249"/>
              <a:chOff x="1436803" y="3950496"/>
              <a:chExt cx="2206502" cy="346249"/>
            </a:xfrm>
          </p:grpSpPr>
          <p:sp>
            <p:nvSpPr>
              <p:cNvPr id="33" name="AutoShape 83"/>
              <p:cNvSpPr/>
              <p:nvPr/>
            </p:nvSpPr>
            <p:spPr bwMode="auto">
              <a:xfrm>
                <a:off x="1436803" y="4066644"/>
                <a:ext cx="222270" cy="14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7" name="Rectangle 36"/>
              <p:cNvSpPr/>
              <p:nvPr/>
            </p:nvSpPr>
            <p:spPr>
              <a:xfrm>
                <a:off x="1785918" y="3950496"/>
                <a:ext cx="1857387" cy="346249"/>
              </a:xfrm>
              <a:prstGeom prst="rect">
                <a:avLst/>
              </a:prstGeom>
              <a:noFill/>
            </p:spPr>
            <p:txBody>
              <a:bodyPr wrap="square" anchor="ctr">
                <a:spAutoFit/>
              </a:bodyPr>
              <a:lstStyle/>
              <a:p>
                <a:pPr defTabSz="1219200"/>
                <a:r>
                  <a:rPr lang="ms-MY" altLang="zh-CN" sz="1200"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a:t>
                </a:r>
                <a:endParaRPr lang="ms-MY" altLang="zh-CN" sz="1200" b="1" dirty="0">
                  <a:solidFill>
                    <a:schemeClr val="bg1"/>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sp>
          <p:nvSpPr>
            <p:cNvPr id="38" name="Rectangle 37"/>
            <p:cNvSpPr/>
            <p:nvPr/>
          </p:nvSpPr>
          <p:spPr>
            <a:xfrm>
              <a:off x="1357290" y="2357436"/>
              <a:ext cx="802143" cy="284742"/>
            </a:xfrm>
            <a:prstGeom prst="rect">
              <a:avLst/>
            </a:prstGeom>
          </p:spPr>
          <p:txBody>
            <a:bodyPr wrap="none">
              <a:spAutoFit/>
            </a:bodyPr>
            <a:lstStyle/>
            <a:p>
              <a:pPr defTabSz="1219200"/>
              <a:r>
                <a:rPr lang="en-US" sz="1865" b="1"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Call Us:</a:t>
              </a:r>
            </a:p>
          </p:txBody>
        </p:sp>
        <p:sp>
          <p:nvSpPr>
            <p:cNvPr id="39" name="Rectangle 38"/>
            <p:cNvSpPr/>
            <p:nvPr/>
          </p:nvSpPr>
          <p:spPr>
            <a:xfrm>
              <a:off x="1362035" y="1772201"/>
              <a:ext cx="2495586" cy="346249"/>
            </a:xfrm>
            <a:prstGeom prst="rect">
              <a:avLst/>
            </a:prstGeom>
            <a:noFill/>
          </p:spPr>
          <p:txBody>
            <a:bodyPr wrap="square" anchor="ctr">
              <a:spAutoFit/>
            </a:bodyPr>
            <a:lstStyle/>
            <a:p>
              <a:pPr defTabSz="1219200"/>
              <a:r>
                <a:rPr lang="zh-CN" altLang="en-US" sz="24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4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lide(fromLeft)">
                                      <p:cBhvr>
                                        <p:cTn id="7" dur="500"/>
                                        <p:tgtEl>
                                          <p:spTgt spid="20"/>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strVal val="#ppt_w*0.7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a:xfrm>
            <a:off x="1822139" y="2633374"/>
            <a:ext cx="4256493" cy="266030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5" name="Rectangle 54"/>
          <p:cNvSpPr/>
          <p:nvPr/>
        </p:nvSpPr>
        <p:spPr>
          <a:xfrm>
            <a:off x="896053" y="1931572"/>
            <a:ext cx="4256493" cy="266030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2" name="Rectangle 71"/>
          <p:cNvSpPr/>
          <p:nvPr/>
        </p:nvSpPr>
        <p:spPr>
          <a:xfrm>
            <a:off x="6306106" y="2246255"/>
            <a:ext cx="4953035" cy="1015471"/>
          </a:xfrm>
          <a:prstGeom prst="rect">
            <a:avLst/>
          </a:prstGeom>
        </p:spPr>
        <p:txBody>
          <a:bodyPr wrap="square">
            <a:spAutoFit/>
          </a:bodyPr>
          <a:lstStyle/>
          <a:p>
            <a:pPr defTabSz="1219200"/>
            <a:r>
              <a:rPr lang="zh-CN" altLang="en-US" sz="20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latin typeface="微软雅黑" panose="020B0503020204020204" charset="-122"/>
              <a:ea typeface="微软雅黑" panose="020B0503020204020204" charset="-122"/>
              <a:cs typeface="Open Sans" pitchFamily="34" charset="0"/>
              <a:sym typeface="微软雅黑" panose="020B0503020204020204" charset="-122"/>
            </a:endParaRPr>
          </a:p>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a:t>
            </a:r>
          </a:p>
        </p:txBody>
      </p:sp>
      <p:grpSp>
        <p:nvGrpSpPr>
          <p:cNvPr id="5" name="Group 35"/>
          <p:cNvGrpSpPr/>
          <p:nvPr/>
        </p:nvGrpSpPr>
        <p:grpSpPr>
          <a:xfrm>
            <a:off x="6210856" y="3389263"/>
            <a:ext cx="1428760" cy="1857915"/>
            <a:chOff x="357158" y="2071684"/>
            <a:chExt cx="1071570" cy="1393436"/>
          </a:xfrm>
        </p:grpSpPr>
        <p:sp>
          <p:nvSpPr>
            <p:cNvPr id="62" name="Oval 61"/>
            <p:cNvSpPr/>
            <p:nvPr/>
          </p:nvSpPr>
          <p:spPr>
            <a:xfrm>
              <a:off x="633817" y="2071684"/>
              <a:ext cx="449414" cy="4494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3" name="Rectangle 72"/>
            <p:cNvSpPr/>
            <p:nvPr/>
          </p:nvSpPr>
          <p:spPr>
            <a:xfrm>
              <a:off x="357158"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74" name="Rectangle 73"/>
            <p:cNvSpPr/>
            <p:nvPr/>
          </p:nvSpPr>
          <p:spPr>
            <a:xfrm>
              <a:off x="40492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3" name="Freeform 26"/>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2"/>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nvGrpSpPr>
          <p:cNvPr id="6" name="Group 36"/>
          <p:cNvGrpSpPr/>
          <p:nvPr/>
        </p:nvGrpSpPr>
        <p:grpSpPr>
          <a:xfrm>
            <a:off x="8127995" y="3389263"/>
            <a:ext cx="1428760" cy="1857915"/>
            <a:chOff x="1795011" y="2071684"/>
            <a:chExt cx="1071570" cy="1393436"/>
          </a:xfrm>
        </p:grpSpPr>
        <p:sp>
          <p:nvSpPr>
            <p:cNvPr id="63" name="Oval 62"/>
            <p:cNvSpPr/>
            <p:nvPr/>
          </p:nvSpPr>
          <p:spPr>
            <a:xfrm>
              <a:off x="2071670" y="2071684"/>
              <a:ext cx="449414" cy="449414"/>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5" name="Rectangle 74"/>
            <p:cNvSpPr/>
            <p:nvPr/>
          </p:nvSpPr>
          <p:spPr>
            <a:xfrm>
              <a:off x="1795011"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8" name="Rectangle 27"/>
            <p:cNvSpPr/>
            <p:nvPr/>
          </p:nvSpPr>
          <p:spPr>
            <a:xfrm>
              <a:off x="183368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4" name="Freeform 26"/>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75000"/>
              </a:schemeClr>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grpSp>
        <p:nvGrpSpPr>
          <p:cNvPr id="7" name="Group 37"/>
          <p:cNvGrpSpPr/>
          <p:nvPr/>
        </p:nvGrpSpPr>
        <p:grpSpPr>
          <a:xfrm>
            <a:off x="10033008" y="3389263"/>
            <a:ext cx="1428760" cy="1857915"/>
            <a:chOff x="3223771" y="2071684"/>
            <a:chExt cx="1071570" cy="1393436"/>
          </a:xfrm>
        </p:grpSpPr>
        <p:sp>
          <p:nvSpPr>
            <p:cNvPr id="64" name="Oval 63"/>
            <p:cNvSpPr/>
            <p:nvPr/>
          </p:nvSpPr>
          <p:spPr>
            <a:xfrm>
              <a:off x="3500430" y="2071684"/>
              <a:ext cx="449414" cy="44941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77" name="Rectangle 76"/>
            <p:cNvSpPr/>
            <p:nvPr/>
          </p:nvSpPr>
          <p:spPr>
            <a:xfrm>
              <a:off x="3223771" y="2857502"/>
              <a:ext cx="1071570" cy="607618"/>
            </a:xfrm>
            <a:prstGeom prst="rect">
              <a:avLst/>
            </a:prstGeom>
          </p:spPr>
          <p:txBody>
            <a:bodyPr wrap="square">
              <a:spAutoFit/>
            </a:bodyPr>
            <a:lstStyle/>
            <a:p>
              <a:pPr algn="ctr" defTabSz="1219200"/>
              <a:r>
                <a:rPr lang="ms-MY" sz="935" dirty="0">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amet</a:t>
              </a:r>
              <a:endParaRPr lang="id-ID" sz="935"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29" name="Rectangle 28"/>
            <p:cNvSpPr/>
            <p:nvPr/>
          </p:nvSpPr>
          <p:spPr>
            <a:xfrm>
              <a:off x="3262448" y="2571750"/>
              <a:ext cx="946413" cy="230833"/>
            </a:xfrm>
            <a:prstGeom prst="rect">
              <a:avLst/>
            </a:prstGeom>
          </p:spPr>
          <p:txBody>
            <a:bodyPr wrap="none">
              <a:spAutoFit/>
            </a:bodyPr>
            <a:lstStyle/>
            <a:p>
              <a:pPr defTabSz="1219200"/>
              <a:r>
                <a:rPr lang="zh-CN" altLang="en-US" sz="1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4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35" name="Freeform 26"/>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2"/>
            </a:solidFill>
            <a:ln>
              <a:noFill/>
            </a:ln>
          </p:spPr>
          <p:txBody>
            <a:bodyPr vert="horz" wrap="square" lIns="121920" tIns="60960" rIns="121920" bIns="60960" numCol="1" anchor="t" anchorCtr="0" compatLnSpc="1"/>
            <a:lstStyle/>
            <a:p>
              <a:pPr defTabSz="1219200"/>
              <a:endParaRPr lang="en-US" sz="2400" dirty="0">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slide(fromTop)">
                                      <p:cBhvr>
                                        <p:cTn id="7" dur="500"/>
                                        <p:tgtEl>
                                          <p:spTgt spid="7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lide(fromTop)">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sp>
          <p:nvSpPr>
            <p:cNvPr id="90" name="Rectangle 89"/>
            <p:cNvSpPr/>
            <p:nvPr/>
          </p:nvSpPr>
          <p:spPr>
            <a:xfrm>
              <a:off x="642910" y="1785932"/>
              <a:ext cx="1928826" cy="300083"/>
            </a:xfrm>
            <a:prstGeom prst="rect">
              <a:avLst/>
            </a:prstGeom>
          </p:spPr>
          <p:txBody>
            <a:bodyPr wrap="square">
              <a:spAutoFit/>
            </a:bodyPr>
            <a:lstStyle/>
            <a:p>
              <a:pPr defTabSz="1219200"/>
              <a:r>
                <a:rPr lang="zh-CN" altLang="en-US" sz="20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sp>
          <p:nvSpPr>
            <p:cNvPr id="92" name="Rectangle 91"/>
            <p:cNvSpPr/>
            <p:nvPr/>
          </p:nvSpPr>
          <p:spPr>
            <a:xfrm>
              <a:off x="642910" y="3214692"/>
              <a:ext cx="1928826" cy="276999"/>
            </a:xfrm>
            <a:prstGeom prst="rect">
              <a:avLst/>
            </a:prstGeom>
          </p:spPr>
          <p:txBody>
            <a:bodyPr wrap="square">
              <a:spAutoFit/>
            </a:bodyPr>
            <a:lstStyle/>
            <a:p>
              <a:pP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sp>
          <p:nvSpPr>
            <p:cNvPr id="94" name="Rectangle 93"/>
            <p:cNvSpPr/>
            <p:nvPr/>
          </p:nvSpPr>
          <p:spPr>
            <a:xfrm>
              <a:off x="6572264" y="3214692"/>
              <a:ext cx="1928826" cy="276999"/>
            </a:xfrm>
            <a:prstGeom prst="rect">
              <a:avLst/>
            </a:prstGeom>
          </p:spPr>
          <p:txBody>
            <a:bodyPr wrap="square">
              <a:spAutoFit/>
            </a:bodyPr>
            <a:lstStyle/>
            <a:p>
              <a:pPr algn="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sp>
          <p:nvSpPr>
            <p:cNvPr id="96" name="Rectangle 95"/>
            <p:cNvSpPr/>
            <p:nvPr/>
          </p:nvSpPr>
          <p:spPr>
            <a:xfrm>
              <a:off x="6572264" y="1785932"/>
              <a:ext cx="1928826" cy="276999"/>
            </a:xfrm>
            <a:prstGeom prst="rect">
              <a:avLst/>
            </a:prstGeom>
          </p:spPr>
          <p:txBody>
            <a:bodyPr wrap="square">
              <a:spAutoFit/>
            </a:bodyPr>
            <a:lstStyle/>
            <a:p>
              <a:pPr algn="r" defTabSz="1219200"/>
              <a:r>
                <a:rPr lang="zh-CN" altLang="en-US"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defTabSz="1219200"/>
              <a:r>
                <a:rPr lang="en-US" sz="80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defTabSz="1219200"/>
              <a:r>
                <a:rPr lang="en-US" sz="80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defTabSz="1219200"/>
              <a:r>
                <a:rPr lang="en-US" sz="80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defTabSz="1219200"/>
              <a:r>
                <a:rPr lang="en-US" sz="8000" dirty="0">
                  <a:solidFill>
                    <a:prstClr val="white"/>
                  </a:solidFill>
                  <a:latin typeface="微软雅黑" panose="020B0503020204020204" charset="-122"/>
                  <a:ea typeface="微软雅黑" panose="020B0503020204020204" charset="-122"/>
                  <a:cs typeface="Open Sans" pitchFamily="34" charset="0"/>
                  <a:sym typeface="微软雅黑" panose="020B0503020204020204" charset="-122"/>
                </a:rPr>
                <a:t>T</a:t>
              </a: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par>
                                <p:cTn id="12" presetID="1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par>
                                <p:cTn id="15" presetID="12" presetClass="entr" presetSubtype="2"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Right)">
                                      <p:cBhvr>
                                        <p:cTn id="17" dur="500"/>
                                        <p:tgtEl>
                                          <p:spTgt spid="4"/>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3833172" y="2194970"/>
            <a:ext cx="3409416" cy="3943503"/>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9" name="Freeform 5"/>
          <p:cNvSpPr/>
          <p:nvPr/>
        </p:nvSpPr>
        <p:spPr bwMode="auto">
          <a:xfrm>
            <a:off x="5202021" y="1296876"/>
            <a:ext cx="3409417" cy="3941330"/>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grpSp>
        <p:nvGrpSpPr>
          <p:cNvPr id="2" name="Group 7"/>
          <p:cNvGrpSpPr/>
          <p:nvPr/>
        </p:nvGrpSpPr>
        <p:grpSpPr>
          <a:xfrm>
            <a:off x="5658766" y="2143744"/>
            <a:ext cx="3048021" cy="2246324"/>
            <a:chOff x="5572132" y="1571618"/>
            <a:chExt cx="2286016" cy="1684743"/>
          </a:xfrm>
        </p:grpSpPr>
        <p:sp>
          <p:nvSpPr>
            <p:cNvPr id="5" name="Rectangle 4"/>
            <p:cNvSpPr/>
            <p:nvPr/>
          </p:nvSpPr>
          <p:spPr>
            <a:xfrm>
              <a:off x="5572132" y="1571618"/>
              <a:ext cx="2143140" cy="852964"/>
            </a:xfrm>
            <a:prstGeom prst="rect">
              <a:avLst/>
            </a:prstGeom>
          </p:spPr>
          <p:txBody>
            <a:bodyPr wrap="square">
              <a:spAutoFit/>
            </a:bodyPr>
            <a:lstStyle/>
            <a:p>
              <a:pPr defTabSz="1219200"/>
              <a:r>
                <a:rPr lang="en-US" altLang="zh-CN" sz="4400" b="1" dirty="0">
                  <a:latin typeface="微软雅黑" panose="020B0503020204020204" charset="-122"/>
                  <a:ea typeface="微软雅黑" panose="020B0503020204020204" charset="-122"/>
                  <a:cs typeface="Open Sans" pitchFamily="34" charset="0"/>
                  <a:sym typeface="微软雅黑" panose="020B0503020204020204" charset="-122"/>
                </a:rPr>
                <a:t>04</a:t>
              </a:r>
            </a:p>
            <a:p>
              <a:pPr defTabSz="1219200"/>
              <a:r>
                <a:rPr lang="zh-CN" altLang="en-US" sz="24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sz="2400" dirty="0">
                <a:latin typeface="微软雅黑" panose="020B0503020204020204" charset="-122"/>
                <a:ea typeface="微软雅黑" panose="020B0503020204020204" charset="-122"/>
                <a:cs typeface="Open Sans" pitchFamily="34" charset="0"/>
                <a:sym typeface="微软雅黑" panose="020B0503020204020204" charset="-122"/>
              </a:endParaRPr>
            </a:p>
          </p:txBody>
        </p:sp>
        <p:cxnSp>
          <p:nvCxnSpPr>
            <p:cNvPr id="6" name="Straight Connector 5"/>
            <p:cNvCxnSpPr/>
            <p:nvPr/>
          </p:nvCxnSpPr>
          <p:spPr>
            <a:xfrm>
              <a:off x="5643570" y="2428874"/>
              <a:ext cx="214314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572132" y="2571750"/>
              <a:ext cx="2286016" cy="684611"/>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a:t>
              </a:r>
            </a:p>
          </p:txBody>
        </p:sp>
      </p:grpSp>
      <p:sp>
        <p:nvSpPr>
          <p:cNvPr id="11" name="Freeform 9"/>
          <p:cNvSpPr/>
          <p:nvPr/>
        </p:nvSpPr>
        <p:spPr bwMode="auto">
          <a:xfrm>
            <a:off x="3191240" y="2762535"/>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10" grpId="0" bldLvl="0" animBg="1"/>
      <p:bldP spid="9" grpId="0" bldLvl="0" animBg="1"/>
      <p:bldP spid="11"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0"/>
          <p:cNvGrpSpPr/>
          <p:nvPr/>
        </p:nvGrpSpPr>
        <p:grpSpPr>
          <a:xfrm>
            <a:off x="7524761" y="3905254"/>
            <a:ext cx="3905278" cy="1576813"/>
            <a:chOff x="5643570" y="2928940"/>
            <a:chExt cx="2928958" cy="1182610"/>
          </a:xfrm>
        </p:grpSpPr>
        <p:sp>
          <p:nvSpPr>
            <p:cNvPr id="2" name="Rectangle 1"/>
            <p:cNvSpPr/>
            <p:nvPr/>
          </p:nvSpPr>
          <p:spPr>
            <a:xfrm>
              <a:off x="5643570" y="3143254"/>
              <a:ext cx="285752" cy="85725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5" name="Rectangle 14"/>
            <p:cNvSpPr/>
            <p:nvPr/>
          </p:nvSpPr>
          <p:spPr>
            <a:xfrm>
              <a:off x="6357950" y="3857634"/>
              <a:ext cx="2214578" cy="253916"/>
            </a:xfrm>
            <a:prstGeom prst="rect">
              <a:avLst/>
            </a:prstGeom>
          </p:spPr>
          <p:txBody>
            <a:bodyPr wrap="square">
              <a:spAutoFit/>
            </a:bodyPr>
            <a:lstStyle/>
            <a:p>
              <a:pPr algn="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6" name="Rectangle 15"/>
            <p:cNvSpPr/>
            <p:nvPr/>
          </p:nvSpPr>
          <p:spPr>
            <a:xfrm>
              <a:off x="6000760" y="2928940"/>
              <a:ext cx="2127024" cy="992579"/>
            </a:xfrm>
            <a:prstGeom prst="rect">
              <a:avLst/>
            </a:prstGeom>
          </p:spPr>
          <p:txBody>
            <a:bodyPr wrap="none">
              <a:spAutoFit/>
            </a:bodyPr>
            <a:lstStyle/>
            <a:p>
              <a:pPr defTabSz="1219200"/>
              <a:r>
                <a:rPr lang="en-US" sz="8000" dirty="0">
                  <a:latin typeface="微软雅黑" panose="020B0503020204020204" charset="-122"/>
                  <a:ea typeface="微软雅黑" panose="020B0503020204020204" charset="-122"/>
                  <a:cs typeface="Open Sans" pitchFamily="34" charset="0"/>
                  <a:sym typeface="微软雅黑" panose="020B0503020204020204" charset="-122"/>
                </a:rPr>
                <a:t>7.068</a:t>
              </a:r>
            </a:p>
          </p:txBody>
        </p:sp>
        <p:cxnSp>
          <p:nvCxnSpPr>
            <p:cNvPr id="17" name="Straight Arrow Connector 16"/>
            <p:cNvCxnSpPr/>
            <p:nvPr/>
          </p:nvCxnSpPr>
          <p:spPr>
            <a:xfrm rot="5400000">
              <a:off x="5357818" y="3571088"/>
              <a:ext cx="857256"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21" name="Group 21"/>
          <p:cNvGrpSpPr/>
          <p:nvPr/>
        </p:nvGrpSpPr>
        <p:grpSpPr>
          <a:xfrm>
            <a:off x="7524763" y="1809740"/>
            <a:ext cx="3913413" cy="1576813"/>
            <a:chOff x="5643570" y="1357304"/>
            <a:chExt cx="2935059" cy="1182610"/>
          </a:xfrm>
        </p:grpSpPr>
        <p:sp>
          <p:nvSpPr>
            <p:cNvPr id="3" name="Rectangle 2"/>
            <p:cNvSpPr/>
            <p:nvPr/>
          </p:nvSpPr>
          <p:spPr>
            <a:xfrm>
              <a:off x="5643570" y="1571618"/>
              <a:ext cx="285752" cy="8572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3" name="Rectangle 12"/>
            <p:cNvSpPr/>
            <p:nvPr/>
          </p:nvSpPr>
          <p:spPr>
            <a:xfrm>
              <a:off x="6357950" y="2285998"/>
              <a:ext cx="2214578" cy="253916"/>
            </a:xfrm>
            <a:prstGeom prst="rect">
              <a:avLst/>
            </a:prstGeom>
          </p:spPr>
          <p:txBody>
            <a:bodyPr wrap="square">
              <a:spAutoFit/>
            </a:bodyPr>
            <a:lstStyle/>
            <a:p>
              <a:pPr algn="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14" name="Rectangle 13"/>
            <p:cNvSpPr/>
            <p:nvPr/>
          </p:nvSpPr>
          <p:spPr>
            <a:xfrm>
              <a:off x="6000760" y="1357304"/>
              <a:ext cx="2577869" cy="992579"/>
            </a:xfrm>
            <a:prstGeom prst="rect">
              <a:avLst/>
            </a:prstGeom>
          </p:spPr>
          <p:txBody>
            <a:bodyPr wrap="none">
              <a:spAutoFit/>
            </a:bodyPr>
            <a:lstStyle/>
            <a:p>
              <a:pPr defTabSz="1219200"/>
              <a:r>
                <a:rPr lang="en-US" sz="8000" dirty="0">
                  <a:latin typeface="微软雅黑" panose="020B0503020204020204" charset="-122"/>
                  <a:ea typeface="微软雅黑" panose="020B0503020204020204" charset="-122"/>
                  <a:cs typeface="Open Sans" pitchFamily="34" charset="0"/>
                  <a:sym typeface="微软雅黑" panose="020B0503020204020204" charset="-122"/>
                </a:rPr>
                <a:t>15.276</a:t>
              </a:r>
            </a:p>
          </p:txBody>
        </p:sp>
        <p:cxnSp>
          <p:nvCxnSpPr>
            <p:cNvPr id="18" name="Straight Arrow Connector 17"/>
            <p:cNvCxnSpPr/>
            <p:nvPr/>
          </p:nvCxnSpPr>
          <p:spPr>
            <a:xfrm rot="16200000" flipV="1">
              <a:off x="5357818" y="1999452"/>
              <a:ext cx="857256" cy="15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25"/>
          <p:cNvGrpSpPr/>
          <p:nvPr/>
        </p:nvGrpSpPr>
        <p:grpSpPr>
          <a:xfrm>
            <a:off x="406400" y="1714488"/>
            <a:ext cx="6737357" cy="4210067"/>
            <a:chOff x="304800" y="1285866"/>
            <a:chExt cx="5053018" cy="3157550"/>
          </a:xfrm>
        </p:grpSpPr>
        <p:graphicFrame>
          <p:nvGraphicFramePr>
            <p:cNvPr id="10" name="Chart 9"/>
            <p:cNvGraphicFramePr/>
            <p:nvPr/>
          </p:nvGraphicFramePr>
          <p:xfrm>
            <a:off x="304800" y="1285866"/>
            <a:ext cx="5053018" cy="3157550"/>
          </p:xfrm>
          <a:graphic>
            <a:graphicData uri="http://schemas.openxmlformats.org/drawingml/2006/chart">
              <c:chart xmlns:c="http://schemas.openxmlformats.org/drawingml/2006/chart" xmlns:r="http://schemas.openxmlformats.org/officeDocument/2006/relationships" r:id="rId3"/>
            </a:graphicData>
          </a:graphic>
        </p:graphicFrame>
        <p:grpSp>
          <p:nvGrpSpPr>
            <p:cNvPr id="23" name="Group 22"/>
            <p:cNvGrpSpPr/>
            <p:nvPr/>
          </p:nvGrpSpPr>
          <p:grpSpPr>
            <a:xfrm>
              <a:off x="4429124" y="1285866"/>
              <a:ext cx="714380" cy="214314"/>
              <a:chOff x="4429124" y="1285866"/>
              <a:chExt cx="714380" cy="214314"/>
            </a:xfrm>
          </p:grpSpPr>
          <p:sp>
            <p:nvSpPr>
              <p:cNvPr id="12" name="Rectangle 11"/>
              <p:cNvSpPr/>
              <p:nvPr/>
            </p:nvSpPr>
            <p:spPr>
              <a:xfrm>
                <a:off x="4429124" y="1285866"/>
                <a:ext cx="714380" cy="2143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
            <p:nvSpPr>
              <p:cNvPr id="19" name="Rectangle 18"/>
              <p:cNvSpPr/>
              <p:nvPr/>
            </p:nvSpPr>
            <p:spPr>
              <a:xfrm>
                <a:off x="4572000" y="1285866"/>
                <a:ext cx="435456" cy="207749"/>
              </a:xfrm>
              <a:prstGeom prst="rect">
                <a:avLst/>
              </a:prstGeom>
            </p:spPr>
            <p:txBody>
              <a:bodyPr wrap="none">
                <a:spAutoFit/>
              </a:bodyPr>
              <a:lstStyle/>
              <a:p>
                <a:pPr defTabSz="1219200"/>
                <a:r>
                  <a:rPr lang="en-US" sz="12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8.079</a:t>
                </a:r>
              </a:p>
            </p:txBody>
          </p:sp>
        </p:grpSp>
        <p:grpSp>
          <p:nvGrpSpPr>
            <p:cNvPr id="24" name="Group 23"/>
            <p:cNvGrpSpPr/>
            <p:nvPr/>
          </p:nvGrpSpPr>
          <p:grpSpPr>
            <a:xfrm>
              <a:off x="1714480" y="1928808"/>
              <a:ext cx="714380" cy="214314"/>
              <a:chOff x="1714480" y="1928808"/>
              <a:chExt cx="714380" cy="214314"/>
            </a:xfrm>
          </p:grpSpPr>
          <p:sp>
            <p:nvSpPr>
              <p:cNvPr id="11" name="Rectangle 10"/>
              <p:cNvSpPr/>
              <p:nvPr/>
            </p:nvSpPr>
            <p:spPr>
              <a:xfrm>
                <a:off x="1714480" y="1928808"/>
                <a:ext cx="714380" cy="21431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
            <p:nvSpPr>
              <p:cNvPr id="20" name="Rectangle 19"/>
              <p:cNvSpPr/>
              <p:nvPr/>
            </p:nvSpPr>
            <p:spPr>
              <a:xfrm>
                <a:off x="1857356" y="1928808"/>
                <a:ext cx="502782" cy="207749"/>
              </a:xfrm>
              <a:prstGeom prst="rect">
                <a:avLst/>
              </a:prstGeom>
            </p:spPr>
            <p:txBody>
              <a:bodyPr wrap="none">
                <a:spAutoFit/>
              </a:bodyPr>
              <a:lstStyle/>
              <a:p>
                <a:pPr defTabSz="1219200"/>
                <a:r>
                  <a:rPr lang="en-US" sz="12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14.356</a:t>
                </a:r>
              </a:p>
            </p:txBody>
          </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lide(fromBottom)">
                                      <p:cBhvr>
                                        <p:cTn id="7" dur="500"/>
                                        <p:tgtEl>
                                          <p:spTgt spid="2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Bottom)">
                                      <p:cBhvr>
                                        <p:cTn id="11" dur="500"/>
                                        <p:tgtEl>
                                          <p:spTgt spid="21"/>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Top)">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2"/>
          <p:cNvGrpSpPr/>
          <p:nvPr/>
        </p:nvGrpSpPr>
        <p:grpSpPr>
          <a:xfrm>
            <a:off x="476211" y="2000240"/>
            <a:ext cx="2190765" cy="4248351"/>
            <a:chOff x="357158" y="1500180"/>
            <a:chExt cx="1643074" cy="3186263"/>
          </a:xfrm>
        </p:grpSpPr>
        <p:sp>
          <p:nvSpPr>
            <p:cNvPr id="4" name="Arc 3"/>
            <p:cNvSpPr/>
            <p:nvPr/>
          </p:nvSpPr>
          <p:spPr>
            <a:xfrm>
              <a:off x="357158" y="1500180"/>
              <a:ext cx="1587688" cy="1587688"/>
            </a:xfrm>
            <a:prstGeom prst="arc">
              <a:avLst>
                <a:gd name="adj1" fmla="val 6246170"/>
                <a:gd name="adj2" fmla="val 11025538"/>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6" name="Arc 5"/>
            <p:cNvSpPr/>
            <p:nvPr/>
          </p:nvSpPr>
          <p:spPr>
            <a:xfrm>
              <a:off x="357158" y="1500180"/>
              <a:ext cx="1587688" cy="1587688"/>
            </a:xfrm>
            <a:prstGeom prst="arc">
              <a:avLst>
                <a:gd name="adj1" fmla="val 10911891"/>
                <a:gd name="adj2" fmla="val 4270614"/>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16" name="Oval 15"/>
            <p:cNvSpPr/>
            <p:nvPr/>
          </p:nvSpPr>
          <p:spPr>
            <a:xfrm>
              <a:off x="848649" y="2668223"/>
              <a:ext cx="652930" cy="652930"/>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0" name="AutoShape 117"/>
            <p:cNvSpPr/>
            <p:nvPr/>
          </p:nvSpPr>
          <p:spPr bwMode="auto">
            <a:xfrm>
              <a:off x="1036277" y="2915148"/>
              <a:ext cx="293698" cy="22039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1" name="Rectangle 30"/>
            <p:cNvSpPr/>
            <p:nvPr/>
          </p:nvSpPr>
          <p:spPr>
            <a:xfrm>
              <a:off x="357158" y="3786196"/>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2" name="Rectangle 31"/>
            <p:cNvSpPr/>
            <p:nvPr/>
          </p:nvSpPr>
          <p:spPr>
            <a:xfrm>
              <a:off x="644353" y="1928808"/>
              <a:ext cx="1090683" cy="623248"/>
            </a:xfrm>
            <a:prstGeom prst="rect">
              <a:avLst/>
            </a:prstGeom>
          </p:spPr>
          <p:txBody>
            <a:bodyPr wrap="none">
              <a:spAutoFit/>
            </a:bodyPr>
            <a:lstStyle/>
            <a:p>
              <a:pPr algn="ctr" defTabSz="1219200"/>
              <a:r>
                <a:rPr lang="en-US" sz="4800" dirty="0">
                  <a:latin typeface="微软雅黑" panose="020B0503020204020204" charset="-122"/>
                  <a:ea typeface="微软雅黑" panose="020B0503020204020204" charset="-122"/>
                  <a:cs typeface="Open Sans" pitchFamily="34" charset="0"/>
                  <a:sym typeface="微软雅黑" panose="020B0503020204020204" charset="-122"/>
                </a:rPr>
                <a:t>80%</a:t>
              </a:r>
            </a:p>
          </p:txBody>
        </p:sp>
        <p:sp>
          <p:nvSpPr>
            <p:cNvPr id="33" name="Rectangle 32"/>
            <p:cNvSpPr/>
            <p:nvPr/>
          </p:nvSpPr>
          <p:spPr>
            <a:xfrm>
              <a:off x="662089" y="3429006"/>
              <a:ext cx="1061829"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grpSp>
      <p:grpSp>
        <p:nvGrpSpPr>
          <p:cNvPr id="21" name="Group 43"/>
          <p:cNvGrpSpPr/>
          <p:nvPr/>
        </p:nvGrpSpPr>
        <p:grpSpPr>
          <a:xfrm>
            <a:off x="3524232" y="2000240"/>
            <a:ext cx="2190765" cy="4248351"/>
            <a:chOff x="2643174" y="1500180"/>
            <a:chExt cx="1643074" cy="3186263"/>
          </a:xfrm>
        </p:grpSpPr>
        <p:sp>
          <p:nvSpPr>
            <p:cNvPr id="3" name="Arc 2"/>
            <p:cNvSpPr/>
            <p:nvPr/>
          </p:nvSpPr>
          <p:spPr>
            <a:xfrm>
              <a:off x="2643174" y="1500180"/>
              <a:ext cx="1587688" cy="1587688"/>
            </a:xfrm>
            <a:prstGeom prst="arc">
              <a:avLst>
                <a:gd name="adj1" fmla="val 6246170"/>
                <a:gd name="adj2" fmla="val 13766270"/>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9" name="Arc 8"/>
            <p:cNvSpPr/>
            <p:nvPr/>
          </p:nvSpPr>
          <p:spPr>
            <a:xfrm>
              <a:off x="2643174" y="1500180"/>
              <a:ext cx="1587688" cy="1587688"/>
            </a:xfrm>
            <a:prstGeom prst="arc">
              <a:avLst>
                <a:gd name="adj1" fmla="val 13603009"/>
                <a:gd name="adj2" fmla="val 4270614"/>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17" name="Oval 16"/>
            <p:cNvSpPr/>
            <p:nvPr/>
          </p:nvSpPr>
          <p:spPr>
            <a:xfrm>
              <a:off x="3134665" y="2668223"/>
              <a:ext cx="652930" cy="652930"/>
            </a:xfrm>
            <a:prstGeom prst="ellipse">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24" name="Group 23"/>
            <p:cNvGrpSpPr/>
            <p:nvPr/>
          </p:nvGrpSpPr>
          <p:grpSpPr>
            <a:xfrm>
              <a:off x="3322293" y="2853221"/>
              <a:ext cx="293696" cy="293696"/>
              <a:chOff x="3288121" y="2035176"/>
              <a:chExt cx="366050" cy="366050"/>
            </a:xfrm>
            <a:solidFill>
              <a:schemeClr val="bg1"/>
            </a:solidFill>
          </p:grpSpPr>
          <p:sp>
            <p:nvSpPr>
              <p:cNvPr id="25" name="AutoShape 123"/>
              <p:cNvSpPr/>
              <p:nvPr/>
            </p:nvSpPr>
            <p:spPr bwMode="auto">
              <a:xfrm>
                <a:off x="3288121" y="2035176"/>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6" name="AutoShape 124"/>
              <p:cNvSpPr/>
              <p:nvPr/>
            </p:nvSpPr>
            <p:spPr bwMode="auto">
              <a:xfrm>
                <a:off x="3391366" y="2137795"/>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7" name="AutoShape 125"/>
              <p:cNvSpPr/>
              <p:nvPr/>
            </p:nvSpPr>
            <p:spPr bwMode="auto">
              <a:xfrm>
                <a:off x="3425156" y="2172210"/>
                <a:ext cx="91982"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sp>
          <p:nvSpPr>
            <p:cNvPr id="34" name="Rectangle 33"/>
            <p:cNvSpPr/>
            <p:nvPr/>
          </p:nvSpPr>
          <p:spPr>
            <a:xfrm>
              <a:off x="2643174" y="3786196"/>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5" name="Rectangle 34"/>
            <p:cNvSpPr/>
            <p:nvPr/>
          </p:nvSpPr>
          <p:spPr>
            <a:xfrm>
              <a:off x="2923364" y="3429006"/>
              <a:ext cx="1061829"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40" name="Rectangle 39"/>
            <p:cNvSpPr/>
            <p:nvPr/>
          </p:nvSpPr>
          <p:spPr>
            <a:xfrm>
              <a:off x="2930369" y="1928808"/>
              <a:ext cx="1090683" cy="623248"/>
            </a:xfrm>
            <a:prstGeom prst="rect">
              <a:avLst/>
            </a:prstGeom>
          </p:spPr>
          <p:txBody>
            <a:bodyPr wrap="none">
              <a:spAutoFit/>
            </a:bodyPr>
            <a:lstStyle/>
            <a:p>
              <a:pPr algn="ctr" defTabSz="1219200"/>
              <a:r>
                <a:rPr lang="en-US" sz="4800" dirty="0">
                  <a:latin typeface="微软雅黑" panose="020B0503020204020204" charset="-122"/>
                  <a:ea typeface="微软雅黑" panose="020B0503020204020204" charset="-122"/>
                  <a:cs typeface="Open Sans" pitchFamily="34" charset="0"/>
                  <a:sym typeface="微软雅黑" panose="020B0503020204020204" charset="-122"/>
                </a:rPr>
                <a:t>75%</a:t>
              </a:r>
            </a:p>
          </p:txBody>
        </p:sp>
      </p:grpSp>
      <p:grpSp>
        <p:nvGrpSpPr>
          <p:cNvPr id="28" name="Group 44"/>
          <p:cNvGrpSpPr/>
          <p:nvPr/>
        </p:nvGrpSpPr>
        <p:grpSpPr>
          <a:xfrm>
            <a:off x="6572254" y="2000240"/>
            <a:ext cx="2190765" cy="4248351"/>
            <a:chOff x="4929190" y="1500180"/>
            <a:chExt cx="1643074" cy="3186263"/>
          </a:xfrm>
        </p:grpSpPr>
        <p:sp>
          <p:nvSpPr>
            <p:cNvPr id="2" name="Arc 1"/>
            <p:cNvSpPr/>
            <p:nvPr/>
          </p:nvSpPr>
          <p:spPr>
            <a:xfrm>
              <a:off x="4929190" y="1500180"/>
              <a:ext cx="1587688" cy="1587688"/>
            </a:xfrm>
            <a:prstGeom prst="arc">
              <a:avLst>
                <a:gd name="adj1" fmla="val 6246170"/>
                <a:gd name="adj2" fmla="val 8658572"/>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7" name="Arc 6"/>
            <p:cNvSpPr/>
            <p:nvPr/>
          </p:nvSpPr>
          <p:spPr>
            <a:xfrm>
              <a:off x="4929190" y="1500180"/>
              <a:ext cx="1587688" cy="1587688"/>
            </a:xfrm>
            <a:prstGeom prst="arc">
              <a:avLst>
                <a:gd name="adj1" fmla="val 8639899"/>
                <a:gd name="adj2" fmla="val 4270614"/>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18" name="Oval 17"/>
            <p:cNvSpPr/>
            <p:nvPr/>
          </p:nvSpPr>
          <p:spPr>
            <a:xfrm>
              <a:off x="5420681" y="2668223"/>
              <a:ext cx="652930" cy="652930"/>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43" name="Group 27"/>
            <p:cNvGrpSpPr/>
            <p:nvPr/>
          </p:nvGrpSpPr>
          <p:grpSpPr>
            <a:xfrm>
              <a:off x="5616550" y="2851935"/>
              <a:ext cx="294198" cy="293696"/>
              <a:chOff x="1823293" y="2035176"/>
              <a:chExt cx="366676" cy="366050"/>
            </a:xfrm>
            <a:solidFill>
              <a:schemeClr val="bg1"/>
            </a:solidFill>
          </p:grpSpPr>
          <p:sp>
            <p:nvSpPr>
              <p:cNvPr id="29" name="AutoShape 128"/>
              <p:cNvSpPr/>
              <p:nvPr/>
            </p:nvSpPr>
            <p:spPr bwMode="auto">
              <a:xfrm>
                <a:off x="1823293" y="2035176"/>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30" name="AutoShape 129"/>
              <p:cNvSpPr/>
              <p:nvPr/>
            </p:nvSpPr>
            <p:spPr bwMode="auto">
              <a:xfrm>
                <a:off x="2052309" y="2080854"/>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sp>
          <p:nvSpPr>
            <p:cNvPr id="36" name="Rectangle 35"/>
            <p:cNvSpPr/>
            <p:nvPr/>
          </p:nvSpPr>
          <p:spPr>
            <a:xfrm>
              <a:off x="4929190" y="3786196"/>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7" name="Rectangle 36"/>
            <p:cNvSpPr/>
            <p:nvPr/>
          </p:nvSpPr>
          <p:spPr>
            <a:xfrm>
              <a:off x="5234837" y="3429006"/>
              <a:ext cx="1061829"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41" name="Rectangle 40"/>
            <p:cNvSpPr/>
            <p:nvPr/>
          </p:nvSpPr>
          <p:spPr>
            <a:xfrm>
              <a:off x="5216385" y="1928808"/>
              <a:ext cx="1090683" cy="623248"/>
            </a:xfrm>
            <a:prstGeom prst="rect">
              <a:avLst/>
            </a:prstGeom>
          </p:spPr>
          <p:txBody>
            <a:bodyPr wrap="none">
              <a:spAutoFit/>
            </a:bodyPr>
            <a:lstStyle/>
            <a:p>
              <a:pPr algn="ctr" defTabSz="1219200"/>
              <a:r>
                <a:rPr lang="en-US" sz="4800" dirty="0">
                  <a:latin typeface="微软雅黑" panose="020B0503020204020204" charset="-122"/>
                  <a:ea typeface="微软雅黑" panose="020B0503020204020204" charset="-122"/>
                  <a:cs typeface="Open Sans" pitchFamily="34" charset="0"/>
                  <a:sym typeface="微软雅黑" panose="020B0503020204020204" charset="-122"/>
                </a:rPr>
                <a:t>90%</a:t>
              </a:r>
            </a:p>
          </p:txBody>
        </p:sp>
      </p:grpSp>
      <p:grpSp>
        <p:nvGrpSpPr>
          <p:cNvPr id="44" name="Group 45"/>
          <p:cNvGrpSpPr/>
          <p:nvPr/>
        </p:nvGrpSpPr>
        <p:grpSpPr>
          <a:xfrm>
            <a:off x="9525024" y="2000240"/>
            <a:ext cx="2190765" cy="4248351"/>
            <a:chOff x="7143768" y="1500180"/>
            <a:chExt cx="1643074" cy="3186263"/>
          </a:xfrm>
        </p:grpSpPr>
        <p:sp>
          <p:nvSpPr>
            <p:cNvPr id="5" name="Arc 4"/>
            <p:cNvSpPr/>
            <p:nvPr/>
          </p:nvSpPr>
          <p:spPr>
            <a:xfrm>
              <a:off x="7143768" y="1500180"/>
              <a:ext cx="1587688" cy="1587688"/>
            </a:xfrm>
            <a:prstGeom prst="arc">
              <a:avLst>
                <a:gd name="adj1" fmla="val 6246170"/>
                <a:gd name="adj2" fmla="val 16335005"/>
              </a:avLst>
            </a:prstGeom>
            <a:ln w="762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8" name="Arc 7"/>
            <p:cNvSpPr/>
            <p:nvPr/>
          </p:nvSpPr>
          <p:spPr>
            <a:xfrm>
              <a:off x="7143768" y="1500180"/>
              <a:ext cx="1587688" cy="1587688"/>
            </a:xfrm>
            <a:prstGeom prst="arc">
              <a:avLst>
                <a:gd name="adj1" fmla="val 16280784"/>
                <a:gd name="adj2" fmla="val 4270614"/>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200"/>
              <a:endParaRPr lang="en-US" sz="2400">
                <a:latin typeface="微软雅黑" panose="020B0503020204020204" charset="-122"/>
                <a:ea typeface="微软雅黑" panose="020B0503020204020204" charset="-122"/>
                <a:sym typeface="微软雅黑" panose="020B0503020204020204" charset="-122"/>
              </a:endParaRPr>
            </a:p>
          </p:txBody>
        </p:sp>
        <p:sp>
          <p:nvSpPr>
            <p:cNvPr id="19" name="Oval 18"/>
            <p:cNvSpPr/>
            <p:nvPr/>
          </p:nvSpPr>
          <p:spPr>
            <a:xfrm>
              <a:off x="7635259" y="2668223"/>
              <a:ext cx="652930" cy="652930"/>
            </a:xfrm>
            <a:prstGeom prst="ellipse">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schemeClr val="tx1"/>
                </a:solidFill>
                <a:latin typeface="微软雅黑" panose="020B0503020204020204" charset="-122"/>
                <a:ea typeface="微软雅黑" panose="020B0503020204020204" charset="-122"/>
                <a:sym typeface="微软雅黑" panose="020B0503020204020204" charset="-122"/>
              </a:endParaRPr>
            </a:p>
          </p:txBody>
        </p:sp>
        <p:grpSp>
          <p:nvGrpSpPr>
            <p:cNvPr id="45" name="Group 20"/>
            <p:cNvGrpSpPr/>
            <p:nvPr/>
          </p:nvGrpSpPr>
          <p:grpSpPr>
            <a:xfrm>
              <a:off x="7822887" y="2884650"/>
              <a:ext cx="293698" cy="220398"/>
              <a:chOff x="359092" y="2813581"/>
              <a:chExt cx="366051" cy="274694"/>
            </a:xfrm>
            <a:solidFill>
              <a:schemeClr val="bg1"/>
            </a:solidFill>
          </p:grpSpPr>
          <p:sp>
            <p:nvSpPr>
              <p:cNvPr id="2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2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sp>
          <p:nvSpPr>
            <p:cNvPr id="38" name="Rectangle 37"/>
            <p:cNvSpPr/>
            <p:nvPr/>
          </p:nvSpPr>
          <p:spPr>
            <a:xfrm>
              <a:off x="7143768" y="3786196"/>
              <a:ext cx="1643074" cy="900247"/>
            </a:xfrm>
            <a:prstGeom prst="rect">
              <a:avLst/>
            </a:prstGeom>
          </p:spPr>
          <p:txBody>
            <a:bodyPr wrap="square">
              <a:spAutoFit/>
            </a:bodyPr>
            <a:lstStyle/>
            <a:p>
              <a:pPr algn="ctr" defTabSz="1219200"/>
              <a:r>
                <a:rPr lang="ms-MY" sz="1200" dirty="0">
                  <a:latin typeface="微软雅黑" panose="020B0503020204020204" charset="-122"/>
                  <a:ea typeface="微软雅黑" panose="020B0503020204020204" charset="-122"/>
                  <a:cs typeface="Open Sans Light" pitchFamily="34" charset="0"/>
                  <a:sym typeface="微软雅黑" panose="020B0503020204020204" charset="-122"/>
                </a:rPr>
                <a:t>Praesent sodales odio sit amet odio tristi Praesent sodales odio sit amet odio tristi Lorem ipsum dolor sit amet consectetur adipiscing</a:t>
              </a:r>
              <a:endParaRPr lang="en-US" sz="1200" dirty="0">
                <a:latin typeface="微软雅黑" panose="020B0503020204020204" charset="-122"/>
                <a:ea typeface="微软雅黑" panose="020B0503020204020204" charset="-122"/>
                <a:cs typeface="Open Sans Light" pitchFamily="34" charset="0"/>
                <a:sym typeface="微软雅黑" panose="020B0503020204020204" charset="-122"/>
              </a:endParaRPr>
            </a:p>
          </p:txBody>
        </p:sp>
        <p:sp>
          <p:nvSpPr>
            <p:cNvPr id="39" name="Rectangle 38"/>
            <p:cNvSpPr/>
            <p:nvPr/>
          </p:nvSpPr>
          <p:spPr>
            <a:xfrm>
              <a:off x="7429673" y="3429006"/>
              <a:ext cx="1061829" cy="253916"/>
            </a:xfrm>
            <a:prstGeom prst="rect">
              <a:avLst/>
            </a:prstGeom>
          </p:spPr>
          <p:txBody>
            <a:bodyPr wrap="none">
              <a:spAutoFit/>
            </a:bodyPr>
            <a:lstStyle/>
            <a:p>
              <a:pPr algn="ctr" defTabSz="1219200"/>
              <a:r>
                <a:rPr lang="zh-CN" altLang="en-US" sz="1600" dirty="0">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1600" dirty="0">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42" name="Rectangle 41"/>
            <p:cNvSpPr/>
            <p:nvPr/>
          </p:nvSpPr>
          <p:spPr>
            <a:xfrm>
              <a:off x="7430963" y="1928808"/>
              <a:ext cx="1090683" cy="623248"/>
            </a:xfrm>
            <a:prstGeom prst="rect">
              <a:avLst/>
            </a:prstGeom>
          </p:spPr>
          <p:txBody>
            <a:bodyPr wrap="none">
              <a:spAutoFit/>
            </a:bodyPr>
            <a:lstStyle/>
            <a:p>
              <a:pPr algn="ctr" defTabSz="1219200"/>
              <a:r>
                <a:rPr lang="en-US" sz="4800" dirty="0">
                  <a:latin typeface="微软雅黑" panose="020B0503020204020204" charset="-122"/>
                  <a:ea typeface="微软雅黑" panose="020B0503020204020204" charset="-122"/>
                  <a:cs typeface="Open Sans" pitchFamily="34" charset="0"/>
                  <a:sym typeface="微软雅黑" panose="020B0503020204020204" charset="-122"/>
                </a:rPr>
                <a:t>60%</a:t>
              </a:r>
            </a:p>
          </p:txBody>
        </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lide(fromTop)">
                                      <p:cBhvr>
                                        <p:cTn id="7" dur="500"/>
                                        <p:tgtEl>
                                          <p:spTgt spid="15"/>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Top)">
                                      <p:cBhvr>
                                        <p:cTn id="11" dur="500"/>
                                        <p:tgtEl>
                                          <p:spTgt spid="21"/>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slide(fromTop)">
                                      <p:cBhvr>
                                        <p:cTn id="15" dur="500"/>
                                        <p:tgtEl>
                                          <p:spTgt spid="28"/>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Top)">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000" y="401791"/>
            <a:ext cx="11176000" cy="3784630"/>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7" name="Group 24"/>
          <p:cNvGrpSpPr/>
          <p:nvPr/>
        </p:nvGrpSpPr>
        <p:grpSpPr>
          <a:xfrm>
            <a:off x="10039360" y="3657608"/>
            <a:ext cx="1014200" cy="1014200"/>
            <a:chOff x="7529520" y="2743206"/>
            <a:chExt cx="760650" cy="760650"/>
          </a:xfrm>
        </p:grpSpPr>
        <p:sp>
          <p:nvSpPr>
            <p:cNvPr id="5" name="Oval 4"/>
            <p:cNvSpPr/>
            <p:nvPr/>
          </p:nvSpPr>
          <p:spPr>
            <a:xfrm>
              <a:off x="7529520" y="2743206"/>
              <a:ext cx="760650" cy="76065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2" name="AutoShape 112"/>
            <p:cNvSpPr/>
            <p:nvPr/>
          </p:nvSpPr>
          <p:spPr bwMode="auto">
            <a:xfrm>
              <a:off x="7715272" y="2928958"/>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nvGrpSpPr>
          <p:cNvPr id="8" name="Group 21"/>
          <p:cNvGrpSpPr/>
          <p:nvPr/>
        </p:nvGrpSpPr>
        <p:grpSpPr>
          <a:xfrm>
            <a:off x="6038832" y="3657608"/>
            <a:ext cx="1014200" cy="1014200"/>
            <a:chOff x="4529124" y="2743206"/>
            <a:chExt cx="760650" cy="760650"/>
          </a:xfrm>
        </p:grpSpPr>
        <p:sp>
          <p:nvSpPr>
            <p:cNvPr id="6" name="Oval 5"/>
            <p:cNvSpPr/>
            <p:nvPr/>
          </p:nvSpPr>
          <p:spPr>
            <a:xfrm>
              <a:off x="4529124" y="2743206"/>
              <a:ext cx="760650" cy="76065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9" name="Group 18"/>
            <p:cNvGrpSpPr/>
            <p:nvPr/>
          </p:nvGrpSpPr>
          <p:grpSpPr>
            <a:xfrm>
              <a:off x="4786314" y="2928958"/>
              <a:ext cx="251543" cy="366676"/>
              <a:chOff x="3500430" y="4071948"/>
              <a:chExt cx="251543" cy="366676"/>
            </a:xfrm>
            <a:solidFill>
              <a:schemeClr val="accent1"/>
            </a:solidFill>
          </p:grpSpPr>
          <p:sp>
            <p:nvSpPr>
              <p:cNvPr id="13" name="AutoShape 113"/>
              <p:cNvSpPr/>
              <p:nvPr/>
            </p:nvSpPr>
            <p:spPr bwMode="auto">
              <a:xfrm>
                <a:off x="3500430" y="4071948"/>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14" name="AutoShape 114"/>
              <p:cNvSpPr/>
              <p:nvPr/>
            </p:nvSpPr>
            <p:spPr bwMode="auto">
              <a:xfrm>
                <a:off x="3557371" y="4129515"/>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0" name="Group 23"/>
          <p:cNvGrpSpPr/>
          <p:nvPr/>
        </p:nvGrpSpPr>
        <p:grpSpPr>
          <a:xfrm>
            <a:off x="8705851" y="3657608"/>
            <a:ext cx="1014200" cy="1014200"/>
            <a:chOff x="6529388" y="2743206"/>
            <a:chExt cx="760650" cy="760650"/>
          </a:xfrm>
        </p:grpSpPr>
        <p:sp>
          <p:nvSpPr>
            <p:cNvPr id="4" name="Oval 3"/>
            <p:cNvSpPr/>
            <p:nvPr/>
          </p:nvSpPr>
          <p:spPr>
            <a:xfrm>
              <a:off x="6529388" y="2743206"/>
              <a:ext cx="760650" cy="76065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grpSp>
          <p:nvGrpSpPr>
            <p:cNvPr id="11" name="Group 17"/>
            <p:cNvGrpSpPr/>
            <p:nvPr/>
          </p:nvGrpSpPr>
          <p:grpSpPr>
            <a:xfrm>
              <a:off x="6715140" y="2962971"/>
              <a:ext cx="366051" cy="320998"/>
              <a:chOff x="1978660" y="2629646"/>
              <a:chExt cx="366051" cy="320998"/>
            </a:xfrm>
            <a:solidFill>
              <a:schemeClr val="accent4"/>
            </a:solidFill>
          </p:grpSpPr>
          <p:sp>
            <p:nvSpPr>
              <p:cNvPr id="15" name="AutoShape 147"/>
              <p:cNvSpPr/>
              <p:nvPr/>
            </p:nvSpPr>
            <p:spPr bwMode="auto">
              <a:xfrm>
                <a:off x="1978660" y="2629646"/>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sp>
            <p:nvSpPr>
              <p:cNvPr id="16" name="AutoShape 148"/>
              <p:cNvSpPr/>
              <p:nvPr/>
            </p:nvSpPr>
            <p:spPr bwMode="auto">
              <a:xfrm>
                <a:off x="2035600" y="2687213"/>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grpSp>
      <p:grpSp>
        <p:nvGrpSpPr>
          <p:cNvPr id="18" name="Group 22"/>
          <p:cNvGrpSpPr/>
          <p:nvPr/>
        </p:nvGrpSpPr>
        <p:grpSpPr>
          <a:xfrm>
            <a:off x="7372341" y="3657608"/>
            <a:ext cx="1014200" cy="1014200"/>
            <a:chOff x="5529256" y="2743206"/>
            <a:chExt cx="760650" cy="760650"/>
          </a:xfrm>
        </p:grpSpPr>
        <p:sp>
          <p:nvSpPr>
            <p:cNvPr id="3" name="Oval 2"/>
            <p:cNvSpPr/>
            <p:nvPr/>
          </p:nvSpPr>
          <p:spPr>
            <a:xfrm>
              <a:off x="5529256" y="2743206"/>
              <a:ext cx="760650" cy="76065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7" name="AutoShape 149"/>
            <p:cNvSpPr/>
            <p:nvPr/>
          </p:nvSpPr>
          <p:spPr bwMode="auto">
            <a:xfrm>
              <a:off x="5715008" y="2962971"/>
              <a:ext cx="366051" cy="263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latin typeface="微软雅黑" panose="020B0503020204020204" charset="-122"/>
                <a:ea typeface="微软雅黑" panose="020B0503020204020204" charset="-122"/>
                <a:sym typeface="微软雅黑" panose="020B0503020204020204" charset="-122"/>
              </a:endParaRPr>
            </a:p>
          </p:txBody>
        </p:sp>
      </p:grpSp>
      <p:sp>
        <p:nvSpPr>
          <p:cNvPr id="20" name="Rectangle 19"/>
          <p:cNvSpPr/>
          <p:nvPr/>
        </p:nvSpPr>
        <p:spPr>
          <a:xfrm>
            <a:off x="914400" y="5257800"/>
            <a:ext cx="10363200" cy="707694"/>
          </a:xfrm>
          <a:prstGeom prst="rect">
            <a:avLst/>
          </a:prstGeom>
        </p:spPr>
        <p:txBody>
          <a:bodyPr wrap="square">
            <a:spAutoFit/>
          </a:bodyPr>
          <a:lstStyle/>
          <a:p>
            <a:pPr defTabSz="1219200"/>
            <a:r>
              <a:rPr lang="ms-MY" sz="1335" dirty="0">
                <a:latin typeface="微软雅黑" panose="020B0503020204020204" charset="-122"/>
                <a:ea typeface="微软雅黑" panose="020B0503020204020204" charset="-122"/>
                <a:cs typeface="Open Sans Light" pitchFamily="34" charset="0"/>
                <a:sym typeface="微软雅黑" panose="020B0503020204020204" charset="-122"/>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21" name="Rectangle 20"/>
          <p:cNvSpPr/>
          <p:nvPr/>
        </p:nvSpPr>
        <p:spPr>
          <a:xfrm>
            <a:off x="857213" y="4572009"/>
            <a:ext cx="3810027" cy="502766"/>
          </a:xfrm>
          <a:prstGeom prst="rect">
            <a:avLst/>
          </a:prstGeom>
        </p:spPr>
        <p:txBody>
          <a:bodyPr wrap="square">
            <a:spAutoFit/>
          </a:bodyPr>
          <a:lstStyle/>
          <a:p>
            <a:pPr defTabSz="1219200"/>
            <a:r>
              <a:rPr lang="zh-CN" altLang="en-US" sz="2665" dirty="0">
                <a:latin typeface="微软雅黑" panose="020B0503020204020204" charset="-122"/>
                <a:ea typeface="微软雅黑" panose="020B0503020204020204" charset="-122"/>
                <a:cs typeface="Open Sans" pitchFamily="34" charset="0"/>
                <a:sym typeface="微软雅黑" panose="020B0503020204020204" charset="-122"/>
              </a:rPr>
              <a:t>在此输入标题文本</a:t>
            </a:r>
            <a:endParaRPr lang="id-ID" sz="2665" dirty="0">
              <a:latin typeface="微软雅黑" panose="020B0503020204020204" charset="-122"/>
              <a:ea typeface="微软雅黑" panose="020B0503020204020204" charset="-122"/>
              <a:cs typeface="Open Sans" pitchFamily="34" charset="0"/>
              <a:sym typeface="微软雅黑" panose="020B0503020204020204" charset="-122"/>
            </a:endParaRPr>
          </a:p>
        </p:txBody>
      </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Bottom)">
                                      <p:cBhvr>
                                        <p:cTn id="11" dur="500"/>
                                        <p:tgtEl>
                                          <p:spTgt spid="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Bottom)">
                                      <p:cBhvr>
                                        <p:cTn id="19" dur="500"/>
                                        <p:tgtEl>
                                          <p:spTgt spid="10"/>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Bottom)">
                                      <p:cBhvr>
                                        <p:cTn id="23" dur="500"/>
                                        <p:tgtEl>
                                          <p:spTgt spid="7"/>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Left)">
                                      <p:cBhvr>
                                        <p:cTn id="27" dur="500"/>
                                        <p:tgtEl>
                                          <p:spTgt spid="21"/>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slide(fromLef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1417594" y="2157631"/>
            <a:ext cx="2584417" cy="3055816"/>
            <a:chOff x="1063195" y="1618223"/>
            <a:chExt cx="1938313" cy="2291862"/>
          </a:xfrm>
        </p:grpSpPr>
        <p:grpSp>
          <p:nvGrpSpPr>
            <p:cNvPr id="3" name="Group 24"/>
            <p:cNvGrpSpPr/>
            <p:nvPr/>
          </p:nvGrpSpPr>
          <p:grpSpPr>
            <a:xfrm>
              <a:off x="1063195" y="1618223"/>
              <a:ext cx="1938313" cy="2000615"/>
              <a:chOff x="1063195" y="1618223"/>
              <a:chExt cx="1938313" cy="2000615"/>
            </a:xfrm>
          </p:grpSpPr>
          <p:sp>
            <p:nvSpPr>
              <p:cNvPr id="9" name="Rectangle 8"/>
              <p:cNvSpPr/>
              <p:nvPr/>
            </p:nvSpPr>
            <p:spPr>
              <a:xfrm>
                <a:off x="1063195" y="1618223"/>
                <a:ext cx="1938313" cy="19868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7" name="Rectangle 16"/>
              <p:cNvSpPr/>
              <p:nvPr/>
            </p:nvSpPr>
            <p:spPr>
              <a:xfrm>
                <a:off x="1214414" y="1714494"/>
                <a:ext cx="1177245" cy="276999"/>
              </a:xfrm>
              <a:prstGeom prst="rect">
                <a:avLst/>
              </a:prstGeom>
            </p:spPr>
            <p:txBody>
              <a:bodyPr wrap="none">
                <a:spAutoFit/>
              </a:bodyPr>
              <a:lstStyle/>
              <a:p>
                <a:pPr defTabSz="1219200"/>
                <a:r>
                  <a:rPr lang="zh-CN" altLang="en-US"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21" name="Rectangle 20"/>
              <p:cNvSpPr/>
              <p:nvPr/>
            </p:nvSpPr>
            <p:spPr>
              <a:xfrm>
                <a:off x="1214414" y="2071684"/>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cxnSp>
          <p:nvCxnSpPr>
            <p:cNvPr id="15" name="Straight Arrow Connector 14"/>
            <p:cNvCxnSpPr/>
            <p:nvPr/>
          </p:nvCxnSpPr>
          <p:spPr>
            <a:xfrm>
              <a:off x="1512699" y="3908630"/>
              <a:ext cx="829920" cy="1455"/>
            </a:xfrm>
            <a:prstGeom prst="straightConnector1">
              <a:avLst/>
            </a:prstGeom>
            <a:ln w="190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3719333" y="2506646"/>
            <a:ext cx="2584417" cy="3085465"/>
            <a:chOff x="2789499" y="1879984"/>
            <a:chExt cx="1938313" cy="2314099"/>
          </a:xfrm>
        </p:grpSpPr>
        <p:cxnSp>
          <p:nvCxnSpPr>
            <p:cNvPr id="13" name="Straight Arrow Connector 12"/>
            <p:cNvCxnSpPr/>
            <p:nvPr/>
          </p:nvCxnSpPr>
          <p:spPr>
            <a:xfrm>
              <a:off x="3364058" y="1879984"/>
              <a:ext cx="829920" cy="1455"/>
            </a:xfrm>
            <a:prstGeom prst="straightConnector1">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25"/>
            <p:cNvGrpSpPr/>
            <p:nvPr/>
          </p:nvGrpSpPr>
          <p:grpSpPr>
            <a:xfrm>
              <a:off x="2789499" y="2207185"/>
              <a:ext cx="1938313" cy="1986898"/>
              <a:chOff x="2789499" y="2207185"/>
              <a:chExt cx="1938313" cy="1986898"/>
            </a:xfrm>
          </p:grpSpPr>
          <p:sp>
            <p:nvSpPr>
              <p:cNvPr id="10" name="Rectangle 9"/>
              <p:cNvSpPr/>
              <p:nvPr/>
            </p:nvSpPr>
            <p:spPr>
              <a:xfrm>
                <a:off x="2789499" y="2207185"/>
                <a:ext cx="1938313" cy="1986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8" name="Rectangle 17"/>
              <p:cNvSpPr/>
              <p:nvPr/>
            </p:nvSpPr>
            <p:spPr>
              <a:xfrm>
                <a:off x="2928926" y="2285998"/>
                <a:ext cx="1292662" cy="300083"/>
              </a:xfrm>
              <a:prstGeom prst="rect">
                <a:avLst/>
              </a:prstGeom>
            </p:spPr>
            <p:txBody>
              <a:bodyPr wrap="none">
                <a:spAutoFit/>
              </a:bodyPr>
              <a:lstStyle/>
              <a:p>
                <a:pPr defTabSz="1219200"/>
                <a:r>
                  <a:rPr lang="zh-CN" altLang="en-US"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22" name="Rectangle 21"/>
              <p:cNvSpPr/>
              <p:nvPr/>
            </p:nvSpPr>
            <p:spPr>
              <a:xfrm>
                <a:off x="2928926" y="2643188"/>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grpSp>
      <p:grpSp>
        <p:nvGrpSpPr>
          <p:cNvPr id="31" name="Group 30"/>
          <p:cNvGrpSpPr/>
          <p:nvPr/>
        </p:nvGrpSpPr>
        <p:grpSpPr>
          <a:xfrm>
            <a:off x="6017572" y="2157631"/>
            <a:ext cx="2584417" cy="3055816"/>
            <a:chOff x="4513178" y="1618223"/>
            <a:chExt cx="1938313" cy="2291862"/>
          </a:xfrm>
        </p:grpSpPr>
        <p:cxnSp>
          <p:nvCxnSpPr>
            <p:cNvPr id="14" name="Straight Arrow Connector 13"/>
            <p:cNvCxnSpPr/>
            <p:nvPr/>
          </p:nvCxnSpPr>
          <p:spPr>
            <a:xfrm>
              <a:off x="5023898" y="3908630"/>
              <a:ext cx="829920" cy="1455"/>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5" name="Group 26"/>
            <p:cNvGrpSpPr/>
            <p:nvPr/>
          </p:nvGrpSpPr>
          <p:grpSpPr>
            <a:xfrm>
              <a:off x="4513178" y="1618223"/>
              <a:ext cx="1938313" cy="2000615"/>
              <a:chOff x="4513178" y="1618223"/>
              <a:chExt cx="1938313" cy="2000615"/>
            </a:xfrm>
          </p:grpSpPr>
          <p:sp>
            <p:nvSpPr>
              <p:cNvPr id="11" name="Rectangle 10"/>
              <p:cNvSpPr/>
              <p:nvPr/>
            </p:nvSpPr>
            <p:spPr>
              <a:xfrm>
                <a:off x="4513178" y="1618223"/>
                <a:ext cx="1938313" cy="198689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20" name="Rectangle 19"/>
              <p:cNvSpPr/>
              <p:nvPr/>
            </p:nvSpPr>
            <p:spPr>
              <a:xfrm>
                <a:off x="4643438" y="1714494"/>
                <a:ext cx="1292662" cy="300083"/>
              </a:xfrm>
              <a:prstGeom prst="rect">
                <a:avLst/>
              </a:prstGeom>
            </p:spPr>
            <p:txBody>
              <a:bodyPr wrap="none">
                <a:spAutoFit/>
              </a:bodyPr>
              <a:lstStyle/>
              <a:p>
                <a:pPr defTabSz="1219200"/>
                <a:r>
                  <a:rPr lang="zh-CN" altLang="en-US"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23" name="Rectangle 22"/>
              <p:cNvSpPr/>
              <p:nvPr/>
            </p:nvSpPr>
            <p:spPr>
              <a:xfrm>
                <a:off x="4643438" y="2071684"/>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grpSp>
      <p:grpSp>
        <p:nvGrpSpPr>
          <p:cNvPr id="32" name="Group 31"/>
          <p:cNvGrpSpPr/>
          <p:nvPr/>
        </p:nvGrpSpPr>
        <p:grpSpPr>
          <a:xfrm>
            <a:off x="8315812" y="2506646"/>
            <a:ext cx="2584417" cy="3085466"/>
            <a:chOff x="6236858" y="1879984"/>
            <a:chExt cx="1938313" cy="2314099"/>
          </a:xfrm>
        </p:grpSpPr>
        <p:cxnSp>
          <p:nvCxnSpPr>
            <p:cNvPr id="16" name="Straight Arrow Connector 15"/>
            <p:cNvCxnSpPr/>
            <p:nvPr/>
          </p:nvCxnSpPr>
          <p:spPr>
            <a:xfrm>
              <a:off x="6929454" y="1879984"/>
              <a:ext cx="829920" cy="1455"/>
            </a:xfrm>
            <a:prstGeom prst="straightConnector1">
              <a:avLst/>
            </a:prstGeom>
            <a:ln w="1905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6" name="Group 27"/>
            <p:cNvGrpSpPr/>
            <p:nvPr/>
          </p:nvGrpSpPr>
          <p:grpSpPr>
            <a:xfrm>
              <a:off x="6236858" y="2207185"/>
              <a:ext cx="1938313" cy="1986898"/>
              <a:chOff x="6236858" y="2207185"/>
              <a:chExt cx="1938313" cy="1986898"/>
            </a:xfrm>
          </p:grpSpPr>
          <p:sp>
            <p:nvSpPr>
              <p:cNvPr id="12" name="Rectangle 11"/>
              <p:cNvSpPr/>
              <p:nvPr/>
            </p:nvSpPr>
            <p:spPr>
              <a:xfrm>
                <a:off x="6236858" y="2207185"/>
                <a:ext cx="1938313" cy="198689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sz="2400">
                  <a:solidFill>
                    <a:prstClr val="white"/>
                  </a:solidFill>
                  <a:latin typeface="微软雅黑" panose="020B0503020204020204" charset="-122"/>
                  <a:ea typeface="微软雅黑" panose="020B0503020204020204" charset="-122"/>
                  <a:sym typeface="微软雅黑" panose="020B0503020204020204" charset="-122"/>
                </a:endParaRPr>
              </a:p>
            </p:txBody>
          </p:sp>
          <p:sp>
            <p:nvSpPr>
              <p:cNvPr id="19" name="Rectangle 18"/>
              <p:cNvSpPr/>
              <p:nvPr/>
            </p:nvSpPr>
            <p:spPr>
              <a:xfrm>
                <a:off x="6429388" y="2285998"/>
                <a:ext cx="1292662" cy="300082"/>
              </a:xfrm>
              <a:prstGeom prst="rect">
                <a:avLst/>
              </a:prstGeom>
            </p:spPr>
            <p:txBody>
              <a:bodyPr wrap="none">
                <a:spAutoFit/>
              </a:bodyPr>
              <a:lstStyle/>
              <a:p>
                <a:pPr defTabSz="1219200"/>
                <a:r>
                  <a:rPr lang="zh-CN" altLang="en-US"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rPr>
                  <a:t>输入标题文本</a:t>
                </a:r>
                <a:endParaRPr lang="en-US" altLang="zh-CN" sz="2000" dirty="0">
                  <a:solidFill>
                    <a:schemeClr val="bg1"/>
                  </a:solidFill>
                  <a:latin typeface="微软雅黑" panose="020B0503020204020204" charset="-122"/>
                  <a:ea typeface="微软雅黑" panose="020B0503020204020204" charset="-122"/>
                  <a:cs typeface="Open Sans" pitchFamily="34" charset="0"/>
                  <a:sym typeface="微软雅黑" panose="020B0503020204020204" charset="-122"/>
                </a:endParaRPr>
              </a:p>
            </p:txBody>
          </p:sp>
          <p:sp>
            <p:nvSpPr>
              <p:cNvPr id="24" name="Rectangle 23"/>
              <p:cNvSpPr/>
              <p:nvPr/>
            </p:nvSpPr>
            <p:spPr>
              <a:xfrm>
                <a:off x="6429388" y="2571750"/>
                <a:ext cx="1428760" cy="1547154"/>
              </a:xfrm>
              <a:prstGeom prst="rect">
                <a:avLst/>
              </a:prstGeom>
            </p:spPr>
            <p:txBody>
              <a:bodyPr wrap="square">
                <a:spAutoFit/>
              </a:bodyPr>
              <a:lstStyle/>
              <a:p>
                <a:pPr defTabSz="1219200"/>
                <a:r>
                  <a:rPr lang="ms-MY"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rPr>
                  <a:t>consectetur adipiscing elit. Lorem ipsum dolor sit ametelit. Lorem ipsum dolor sit met, , consectetur adipiscing elit. Praesent sodales odio sit amet odio tristique quis tempus odio Lorem ipsum dolor sit amet, consectetur adipiscing , consectetur adipiscing elit. </a:t>
                </a:r>
                <a:endParaRPr lang="id-ID" sz="1065" dirty="0">
                  <a:solidFill>
                    <a:prstClr val="white"/>
                  </a:solidFill>
                  <a:latin typeface="微软雅黑" panose="020B0503020204020204" charset="-122"/>
                  <a:ea typeface="微软雅黑" panose="020B0503020204020204" charset="-122"/>
                  <a:cs typeface="Open Sans Light" pitchFamily="34" charset="0"/>
                  <a:sym typeface="微软雅黑" panose="020B0503020204020204" charset="-122"/>
                </a:endParaRPr>
              </a:p>
            </p:txBody>
          </p:sp>
        </p:grpSp>
      </p:grpSp>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lide(fromLeft)">
                                      <p:cBhvr>
                                        <p:cTn id="7" dur="500"/>
                                        <p:tgtEl>
                                          <p:spTgt spid="28"/>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slide(fromLeft)">
                                      <p:cBhvr>
                                        <p:cTn id="11" dur="500"/>
                                        <p:tgtEl>
                                          <p:spTgt spid="30"/>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slide(fromLeft)">
                                      <p:cBhvr>
                                        <p:cTn id="15" dur="500"/>
                                        <p:tgtEl>
                                          <p:spTgt spid="31"/>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slide(fromLeft)">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reeform 5"/>
          <p:cNvSpPr/>
          <p:nvPr/>
        </p:nvSpPr>
        <p:spPr bwMode="auto">
          <a:xfrm>
            <a:off x="9866198" y="5892475"/>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4" name="Freeform 5"/>
          <p:cNvSpPr/>
          <p:nvPr/>
        </p:nvSpPr>
        <p:spPr bwMode="auto">
          <a:xfrm>
            <a:off x="7001029" y="-3546241"/>
            <a:ext cx="3495901" cy="4041307"/>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0" name="Freeform 6"/>
          <p:cNvSpPr/>
          <p:nvPr/>
        </p:nvSpPr>
        <p:spPr bwMode="auto">
          <a:xfrm>
            <a:off x="8875712" y="-2695575"/>
            <a:ext cx="4470400" cy="5167313"/>
          </a:xfrm>
          <a:custGeom>
            <a:avLst/>
            <a:gdLst>
              <a:gd name="T0" fmla="*/ 2816 w 2816"/>
              <a:gd name="T1" fmla="*/ 2441 h 3255"/>
              <a:gd name="T2" fmla="*/ 1408 w 2816"/>
              <a:gd name="T3" fmla="*/ 3255 h 3255"/>
              <a:gd name="T4" fmla="*/ 0 w 2816"/>
              <a:gd name="T5" fmla="*/ 2441 h 3255"/>
              <a:gd name="T6" fmla="*/ 0 w 2816"/>
              <a:gd name="T7" fmla="*/ 813 h 3255"/>
              <a:gd name="T8" fmla="*/ 1408 w 2816"/>
              <a:gd name="T9" fmla="*/ 0 h 3255"/>
              <a:gd name="T10" fmla="*/ 2816 w 2816"/>
              <a:gd name="T11" fmla="*/ 813 h 3255"/>
              <a:gd name="T12" fmla="*/ 2816 w 2816"/>
              <a:gd name="T13" fmla="*/ 2441 h 3255"/>
            </a:gdLst>
            <a:ahLst/>
            <a:cxnLst>
              <a:cxn ang="0">
                <a:pos x="T0" y="T1"/>
              </a:cxn>
              <a:cxn ang="0">
                <a:pos x="T2" y="T3"/>
              </a:cxn>
              <a:cxn ang="0">
                <a:pos x="T4" y="T5"/>
              </a:cxn>
              <a:cxn ang="0">
                <a:pos x="T6" y="T7"/>
              </a:cxn>
              <a:cxn ang="0">
                <a:pos x="T8" y="T9"/>
              </a:cxn>
              <a:cxn ang="0">
                <a:pos x="T10" y="T11"/>
              </a:cxn>
              <a:cxn ang="0">
                <a:pos x="T12" y="T13"/>
              </a:cxn>
            </a:cxnLst>
            <a:rect l="0" t="0" r="r" b="b"/>
            <a:pathLst>
              <a:path w="2816" h="3255">
                <a:moveTo>
                  <a:pt x="2816" y="2441"/>
                </a:moveTo>
                <a:lnTo>
                  <a:pt x="1408" y="3255"/>
                </a:lnTo>
                <a:lnTo>
                  <a:pt x="0" y="2441"/>
                </a:lnTo>
                <a:lnTo>
                  <a:pt x="0" y="813"/>
                </a:lnTo>
                <a:lnTo>
                  <a:pt x="1408" y="0"/>
                </a:lnTo>
                <a:lnTo>
                  <a:pt x="2816" y="813"/>
                </a:lnTo>
                <a:lnTo>
                  <a:pt x="2816" y="2441"/>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1" name="Freeform 7"/>
          <p:cNvSpPr/>
          <p:nvPr/>
        </p:nvSpPr>
        <p:spPr bwMode="auto">
          <a:xfrm>
            <a:off x="10437812" y="1816100"/>
            <a:ext cx="2352675" cy="2720975"/>
          </a:xfrm>
          <a:custGeom>
            <a:avLst/>
            <a:gdLst>
              <a:gd name="T0" fmla="*/ 1482 w 1482"/>
              <a:gd name="T1" fmla="*/ 1285 h 1714"/>
              <a:gd name="T2" fmla="*/ 742 w 1482"/>
              <a:gd name="T3" fmla="*/ 1714 h 1714"/>
              <a:gd name="T4" fmla="*/ 0 w 1482"/>
              <a:gd name="T5" fmla="*/ 1285 h 1714"/>
              <a:gd name="T6" fmla="*/ 0 w 1482"/>
              <a:gd name="T7" fmla="*/ 429 h 1714"/>
              <a:gd name="T8" fmla="*/ 742 w 1482"/>
              <a:gd name="T9" fmla="*/ 0 h 1714"/>
              <a:gd name="T10" fmla="*/ 1482 w 1482"/>
              <a:gd name="T11" fmla="*/ 429 h 1714"/>
              <a:gd name="T12" fmla="*/ 1482 w 1482"/>
              <a:gd name="T13" fmla="*/ 1285 h 1714"/>
            </a:gdLst>
            <a:ahLst/>
            <a:cxnLst>
              <a:cxn ang="0">
                <a:pos x="T0" y="T1"/>
              </a:cxn>
              <a:cxn ang="0">
                <a:pos x="T2" y="T3"/>
              </a:cxn>
              <a:cxn ang="0">
                <a:pos x="T4" y="T5"/>
              </a:cxn>
              <a:cxn ang="0">
                <a:pos x="T6" y="T7"/>
              </a:cxn>
              <a:cxn ang="0">
                <a:pos x="T8" y="T9"/>
              </a:cxn>
              <a:cxn ang="0">
                <a:pos x="T10" y="T11"/>
              </a:cxn>
              <a:cxn ang="0">
                <a:pos x="T12" y="T13"/>
              </a:cxn>
            </a:cxnLst>
            <a:rect l="0" t="0" r="r" b="b"/>
            <a:pathLst>
              <a:path w="1482" h="1714">
                <a:moveTo>
                  <a:pt x="1482" y="1285"/>
                </a:moveTo>
                <a:lnTo>
                  <a:pt x="742" y="1714"/>
                </a:lnTo>
                <a:lnTo>
                  <a:pt x="0" y="1285"/>
                </a:lnTo>
                <a:lnTo>
                  <a:pt x="0" y="429"/>
                </a:lnTo>
                <a:lnTo>
                  <a:pt x="742" y="0"/>
                </a:lnTo>
                <a:lnTo>
                  <a:pt x="1482" y="429"/>
                </a:lnTo>
                <a:lnTo>
                  <a:pt x="1482" y="1285"/>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2" name="Freeform 8"/>
          <p:cNvSpPr/>
          <p:nvPr/>
        </p:nvSpPr>
        <p:spPr bwMode="auto">
          <a:xfrm>
            <a:off x="352423" y="2913367"/>
            <a:ext cx="1870474" cy="2163485"/>
          </a:xfrm>
          <a:custGeom>
            <a:avLst/>
            <a:gdLst>
              <a:gd name="T0" fmla="*/ 1481 w 1481"/>
              <a:gd name="T1" fmla="*/ 1284 h 1713"/>
              <a:gd name="T2" fmla="*/ 740 w 1481"/>
              <a:gd name="T3" fmla="*/ 1713 h 1713"/>
              <a:gd name="T4" fmla="*/ 0 w 1481"/>
              <a:gd name="T5" fmla="*/ 1284 h 1713"/>
              <a:gd name="T6" fmla="*/ 0 w 1481"/>
              <a:gd name="T7" fmla="*/ 429 h 1713"/>
              <a:gd name="T8" fmla="*/ 740 w 1481"/>
              <a:gd name="T9" fmla="*/ 0 h 1713"/>
              <a:gd name="T10" fmla="*/ 1481 w 1481"/>
              <a:gd name="T11" fmla="*/ 429 h 1713"/>
              <a:gd name="T12" fmla="*/ 1481 w 1481"/>
              <a:gd name="T13" fmla="*/ 1284 h 1713"/>
            </a:gdLst>
            <a:ahLst/>
            <a:cxnLst>
              <a:cxn ang="0">
                <a:pos x="T0" y="T1"/>
              </a:cxn>
              <a:cxn ang="0">
                <a:pos x="T2" y="T3"/>
              </a:cxn>
              <a:cxn ang="0">
                <a:pos x="T4" y="T5"/>
              </a:cxn>
              <a:cxn ang="0">
                <a:pos x="T6" y="T7"/>
              </a:cxn>
              <a:cxn ang="0">
                <a:pos x="T8" y="T9"/>
              </a:cxn>
              <a:cxn ang="0">
                <a:pos x="T10" y="T11"/>
              </a:cxn>
              <a:cxn ang="0">
                <a:pos x="T12" y="T13"/>
              </a:cxn>
            </a:cxnLst>
            <a:rect l="0" t="0" r="r" b="b"/>
            <a:pathLst>
              <a:path w="1481" h="1713">
                <a:moveTo>
                  <a:pt x="1481" y="1284"/>
                </a:moveTo>
                <a:lnTo>
                  <a:pt x="740" y="1713"/>
                </a:lnTo>
                <a:lnTo>
                  <a:pt x="0" y="1284"/>
                </a:lnTo>
                <a:lnTo>
                  <a:pt x="0" y="429"/>
                </a:lnTo>
                <a:lnTo>
                  <a:pt x="740" y="0"/>
                </a:lnTo>
                <a:lnTo>
                  <a:pt x="1481" y="429"/>
                </a:lnTo>
                <a:lnTo>
                  <a:pt x="1481" y="1284"/>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3" name="Freeform 9"/>
          <p:cNvSpPr/>
          <p:nvPr/>
        </p:nvSpPr>
        <p:spPr bwMode="auto">
          <a:xfrm>
            <a:off x="4762" y="2833688"/>
            <a:ext cx="874713" cy="1009650"/>
          </a:xfrm>
          <a:custGeom>
            <a:avLst/>
            <a:gdLst>
              <a:gd name="T0" fmla="*/ 551 w 551"/>
              <a:gd name="T1" fmla="*/ 477 h 636"/>
              <a:gd name="T2" fmla="*/ 275 w 551"/>
              <a:gd name="T3" fmla="*/ 636 h 636"/>
              <a:gd name="T4" fmla="*/ 0 w 551"/>
              <a:gd name="T5" fmla="*/ 477 h 636"/>
              <a:gd name="T6" fmla="*/ 0 w 551"/>
              <a:gd name="T7" fmla="*/ 159 h 636"/>
              <a:gd name="T8" fmla="*/ 275 w 551"/>
              <a:gd name="T9" fmla="*/ 0 h 636"/>
              <a:gd name="T10" fmla="*/ 551 w 551"/>
              <a:gd name="T11" fmla="*/ 159 h 636"/>
              <a:gd name="T12" fmla="*/ 551 w 551"/>
              <a:gd name="T13" fmla="*/ 477 h 636"/>
            </a:gdLst>
            <a:ahLst/>
            <a:cxnLst>
              <a:cxn ang="0">
                <a:pos x="T0" y="T1"/>
              </a:cxn>
              <a:cxn ang="0">
                <a:pos x="T2" y="T3"/>
              </a:cxn>
              <a:cxn ang="0">
                <a:pos x="T4" y="T5"/>
              </a:cxn>
              <a:cxn ang="0">
                <a:pos x="T6" y="T7"/>
              </a:cxn>
              <a:cxn ang="0">
                <a:pos x="T8" y="T9"/>
              </a:cxn>
              <a:cxn ang="0">
                <a:pos x="T10" y="T11"/>
              </a:cxn>
              <a:cxn ang="0">
                <a:pos x="T12" y="T13"/>
              </a:cxn>
            </a:cxnLst>
            <a:rect l="0" t="0" r="r" b="b"/>
            <a:pathLst>
              <a:path w="551" h="636">
                <a:moveTo>
                  <a:pt x="551" y="477"/>
                </a:moveTo>
                <a:lnTo>
                  <a:pt x="275" y="636"/>
                </a:lnTo>
                <a:lnTo>
                  <a:pt x="0" y="477"/>
                </a:lnTo>
                <a:lnTo>
                  <a:pt x="0" y="159"/>
                </a:lnTo>
                <a:lnTo>
                  <a:pt x="275" y="0"/>
                </a:lnTo>
                <a:lnTo>
                  <a:pt x="551" y="159"/>
                </a:lnTo>
                <a:lnTo>
                  <a:pt x="551" y="477"/>
                </a:lnTo>
                <a:close/>
              </a:path>
            </a:pathLst>
          </a:custGeom>
          <a:noFill/>
          <a:ln w="28575" cap="flat">
            <a:solidFill>
              <a:schemeClr val="bg1">
                <a:lumMod val="65000"/>
              </a:schemeClr>
            </a:solidFill>
            <a:prstDash val="sys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4" name="Freeform 10"/>
          <p:cNvSpPr/>
          <p:nvPr/>
        </p:nvSpPr>
        <p:spPr bwMode="auto">
          <a:xfrm>
            <a:off x="9802812" y="23813"/>
            <a:ext cx="1398588" cy="1617663"/>
          </a:xfrm>
          <a:custGeom>
            <a:avLst/>
            <a:gdLst>
              <a:gd name="T0" fmla="*/ 881 w 881"/>
              <a:gd name="T1" fmla="*/ 763 h 1019"/>
              <a:gd name="T2" fmla="*/ 441 w 881"/>
              <a:gd name="T3" fmla="*/ 1019 h 1019"/>
              <a:gd name="T4" fmla="*/ 0 w 881"/>
              <a:gd name="T5" fmla="*/ 763 h 1019"/>
              <a:gd name="T6" fmla="*/ 0 w 881"/>
              <a:gd name="T7" fmla="*/ 254 h 1019"/>
              <a:gd name="T8" fmla="*/ 441 w 881"/>
              <a:gd name="T9" fmla="*/ 0 h 1019"/>
              <a:gd name="T10" fmla="*/ 881 w 881"/>
              <a:gd name="T11" fmla="*/ 254 h 1019"/>
              <a:gd name="T12" fmla="*/ 881 w 881"/>
              <a:gd name="T13" fmla="*/ 763 h 1019"/>
            </a:gdLst>
            <a:ahLst/>
            <a:cxnLst>
              <a:cxn ang="0">
                <a:pos x="T0" y="T1"/>
              </a:cxn>
              <a:cxn ang="0">
                <a:pos x="T2" y="T3"/>
              </a:cxn>
              <a:cxn ang="0">
                <a:pos x="T4" y="T5"/>
              </a:cxn>
              <a:cxn ang="0">
                <a:pos x="T6" y="T7"/>
              </a:cxn>
              <a:cxn ang="0">
                <a:pos x="T8" y="T9"/>
              </a:cxn>
              <a:cxn ang="0">
                <a:pos x="T10" y="T11"/>
              </a:cxn>
              <a:cxn ang="0">
                <a:pos x="T12" y="T13"/>
              </a:cxn>
            </a:cxnLst>
            <a:rect l="0" t="0" r="r" b="b"/>
            <a:pathLst>
              <a:path w="881" h="1019">
                <a:moveTo>
                  <a:pt x="881" y="763"/>
                </a:moveTo>
                <a:lnTo>
                  <a:pt x="441" y="1019"/>
                </a:lnTo>
                <a:lnTo>
                  <a:pt x="0" y="763"/>
                </a:lnTo>
                <a:lnTo>
                  <a:pt x="0" y="254"/>
                </a:lnTo>
                <a:lnTo>
                  <a:pt x="441" y="0"/>
                </a:lnTo>
                <a:lnTo>
                  <a:pt x="881" y="254"/>
                </a:lnTo>
                <a:lnTo>
                  <a:pt x="881" y="763"/>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5" name="Freeform 11"/>
          <p:cNvSpPr/>
          <p:nvPr/>
        </p:nvSpPr>
        <p:spPr bwMode="auto">
          <a:xfrm>
            <a:off x="9345612" y="-355600"/>
            <a:ext cx="915988" cy="1060450"/>
          </a:xfrm>
          <a:custGeom>
            <a:avLst/>
            <a:gdLst>
              <a:gd name="T0" fmla="*/ 577 w 577"/>
              <a:gd name="T1" fmla="*/ 500 h 668"/>
              <a:gd name="T2" fmla="*/ 288 w 577"/>
              <a:gd name="T3" fmla="*/ 668 h 668"/>
              <a:gd name="T4" fmla="*/ 0 w 577"/>
              <a:gd name="T5" fmla="*/ 500 h 668"/>
              <a:gd name="T6" fmla="*/ 0 w 577"/>
              <a:gd name="T7" fmla="*/ 167 h 668"/>
              <a:gd name="T8" fmla="*/ 288 w 577"/>
              <a:gd name="T9" fmla="*/ 0 h 668"/>
              <a:gd name="T10" fmla="*/ 577 w 577"/>
              <a:gd name="T11" fmla="*/ 167 h 668"/>
              <a:gd name="T12" fmla="*/ 577 w 577"/>
              <a:gd name="T13" fmla="*/ 500 h 668"/>
            </a:gdLst>
            <a:ahLst/>
            <a:cxnLst>
              <a:cxn ang="0">
                <a:pos x="T0" y="T1"/>
              </a:cxn>
              <a:cxn ang="0">
                <a:pos x="T2" y="T3"/>
              </a:cxn>
              <a:cxn ang="0">
                <a:pos x="T4" y="T5"/>
              </a:cxn>
              <a:cxn ang="0">
                <a:pos x="T6" y="T7"/>
              </a:cxn>
              <a:cxn ang="0">
                <a:pos x="T8" y="T9"/>
              </a:cxn>
              <a:cxn ang="0">
                <a:pos x="T10" y="T11"/>
              </a:cxn>
              <a:cxn ang="0">
                <a:pos x="T12" y="T13"/>
              </a:cxn>
            </a:cxnLst>
            <a:rect l="0" t="0" r="r" b="b"/>
            <a:pathLst>
              <a:path w="577" h="668">
                <a:moveTo>
                  <a:pt x="577" y="500"/>
                </a:moveTo>
                <a:lnTo>
                  <a:pt x="288" y="668"/>
                </a:lnTo>
                <a:lnTo>
                  <a:pt x="0" y="500"/>
                </a:lnTo>
                <a:lnTo>
                  <a:pt x="0" y="167"/>
                </a:lnTo>
                <a:lnTo>
                  <a:pt x="288" y="0"/>
                </a:lnTo>
                <a:lnTo>
                  <a:pt x="577" y="167"/>
                </a:lnTo>
                <a:lnTo>
                  <a:pt x="577" y="500"/>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6" name="Freeform 12"/>
          <p:cNvSpPr/>
          <p:nvPr/>
        </p:nvSpPr>
        <p:spPr bwMode="auto">
          <a:xfrm>
            <a:off x="1081087" y="2062163"/>
            <a:ext cx="998538" cy="1155700"/>
          </a:xfrm>
          <a:custGeom>
            <a:avLst/>
            <a:gdLst>
              <a:gd name="T0" fmla="*/ 629 w 629"/>
              <a:gd name="T1" fmla="*/ 546 h 728"/>
              <a:gd name="T2" fmla="*/ 315 w 629"/>
              <a:gd name="T3" fmla="*/ 728 h 728"/>
              <a:gd name="T4" fmla="*/ 0 w 629"/>
              <a:gd name="T5" fmla="*/ 546 h 728"/>
              <a:gd name="T6" fmla="*/ 0 w 629"/>
              <a:gd name="T7" fmla="*/ 183 h 728"/>
              <a:gd name="T8" fmla="*/ 315 w 629"/>
              <a:gd name="T9" fmla="*/ 0 h 728"/>
              <a:gd name="T10" fmla="*/ 629 w 629"/>
              <a:gd name="T11" fmla="*/ 183 h 728"/>
              <a:gd name="T12" fmla="*/ 629 w 629"/>
              <a:gd name="T13" fmla="*/ 546 h 728"/>
            </a:gdLst>
            <a:ahLst/>
            <a:cxnLst>
              <a:cxn ang="0">
                <a:pos x="T0" y="T1"/>
              </a:cxn>
              <a:cxn ang="0">
                <a:pos x="T2" y="T3"/>
              </a:cxn>
              <a:cxn ang="0">
                <a:pos x="T4" y="T5"/>
              </a:cxn>
              <a:cxn ang="0">
                <a:pos x="T6" y="T7"/>
              </a:cxn>
              <a:cxn ang="0">
                <a:pos x="T8" y="T9"/>
              </a:cxn>
              <a:cxn ang="0">
                <a:pos x="T10" y="T11"/>
              </a:cxn>
              <a:cxn ang="0">
                <a:pos x="T12" y="T13"/>
              </a:cxn>
            </a:cxnLst>
            <a:rect l="0" t="0" r="r" b="b"/>
            <a:pathLst>
              <a:path w="629" h="728">
                <a:moveTo>
                  <a:pt x="629" y="546"/>
                </a:moveTo>
                <a:lnTo>
                  <a:pt x="315" y="728"/>
                </a:lnTo>
                <a:lnTo>
                  <a:pt x="0" y="546"/>
                </a:lnTo>
                <a:lnTo>
                  <a:pt x="0" y="183"/>
                </a:lnTo>
                <a:lnTo>
                  <a:pt x="315" y="0"/>
                </a:lnTo>
                <a:lnTo>
                  <a:pt x="629" y="183"/>
                </a:lnTo>
                <a:lnTo>
                  <a:pt x="629" y="546"/>
                </a:lnTo>
                <a:close/>
              </a:path>
            </a:pathLst>
          </a:custGeom>
          <a:solidFill>
            <a:srgbClr val="FFFFFF"/>
          </a:solidFill>
          <a:ln w="28575" cap="flat">
            <a:solidFill>
              <a:schemeClr val="bg1">
                <a:lumMod val="50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17" name="Freeform 13"/>
          <p:cNvSpPr/>
          <p:nvPr/>
        </p:nvSpPr>
        <p:spPr bwMode="auto">
          <a:xfrm>
            <a:off x="752475" y="1790700"/>
            <a:ext cx="654050" cy="758825"/>
          </a:xfrm>
          <a:custGeom>
            <a:avLst/>
            <a:gdLst>
              <a:gd name="T0" fmla="*/ 412 w 412"/>
              <a:gd name="T1" fmla="*/ 358 h 478"/>
              <a:gd name="T2" fmla="*/ 207 w 412"/>
              <a:gd name="T3" fmla="*/ 478 h 478"/>
              <a:gd name="T4" fmla="*/ 0 w 412"/>
              <a:gd name="T5" fmla="*/ 358 h 478"/>
              <a:gd name="T6" fmla="*/ 0 w 412"/>
              <a:gd name="T7" fmla="*/ 120 h 478"/>
              <a:gd name="T8" fmla="*/ 207 w 412"/>
              <a:gd name="T9" fmla="*/ 0 h 478"/>
              <a:gd name="T10" fmla="*/ 412 w 412"/>
              <a:gd name="T11" fmla="*/ 120 h 478"/>
              <a:gd name="T12" fmla="*/ 412 w 412"/>
              <a:gd name="T13" fmla="*/ 358 h 478"/>
            </a:gdLst>
            <a:ahLst/>
            <a:cxnLst>
              <a:cxn ang="0">
                <a:pos x="T0" y="T1"/>
              </a:cxn>
              <a:cxn ang="0">
                <a:pos x="T2" y="T3"/>
              </a:cxn>
              <a:cxn ang="0">
                <a:pos x="T4" y="T5"/>
              </a:cxn>
              <a:cxn ang="0">
                <a:pos x="T6" y="T7"/>
              </a:cxn>
              <a:cxn ang="0">
                <a:pos x="T8" y="T9"/>
              </a:cxn>
              <a:cxn ang="0">
                <a:pos x="T10" y="T11"/>
              </a:cxn>
              <a:cxn ang="0">
                <a:pos x="T12" y="T13"/>
              </a:cxn>
            </a:cxnLst>
            <a:rect l="0" t="0" r="r" b="b"/>
            <a:pathLst>
              <a:path w="412" h="478">
                <a:moveTo>
                  <a:pt x="412" y="358"/>
                </a:moveTo>
                <a:lnTo>
                  <a:pt x="207" y="478"/>
                </a:lnTo>
                <a:lnTo>
                  <a:pt x="0" y="358"/>
                </a:lnTo>
                <a:lnTo>
                  <a:pt x="0" y="120"/>
                </a:lnTo>
                <a:lnTo>
                  <a:pt x="207" y="0"/>
                </a:lnTo>
                <a:lnTo>
                  <a:pt x="412" y="120"/>
                </a:lnTo>
                <a:lnTo>
                  <a:pt x="412" y="358"/>
                </a:lnTo>
                <a:close/>
              </a:path>
            </a:pathLst>
          </a:custGeom>
          <a:solidFill>
            <a:srgbClr val="FFFFFF"/>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6" name="Freeform 5"/>
          <p:cNvSpPr/>
          <p:nvPr/>
        </p:nvSpPr>
        <p:spPr bwMode="auto">
          <a:xfrm>
            <a:off x="-822651" y="5268573"/>
            <a:ext cx="2350147" cy="2716801"/>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noFill/>
          <a:ln w="28575" cap="flat">
            <a:solidFill>
              <a:schemeClr val="bg1">
                <a:lumMod val="75000"/>
              </a:schemeClr>
            </a:solidFill>
            <a:prstDash val="solid"/>
            <a:miter lim="800000"/>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28" name="矩形 27"/>
          <p:cNvSpPr/>
          <p:nvPr/>
        </p:nvSpPr>
        <p:spPr>
          <a:xfrm>
            <a:off x="879475" y="619450"/>
            <a:ext cx="10412640" cy="5607179"/>
          </a:xfrm>
          <a:prstGeom prst="rect">
            <a:avLst/>
          </a:prstGeom>
          <a:solidFill>
            <a:srgbClr val="AC1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79475" y="619450"/>
            <a:ext cx="2836182"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79475" y="619450"/>
            <a:ext cx="0" cy="255713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1293476" y="3669492"/>
            <a:ext cx="0" cy="255713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455933" y="6229222"/>
            <a:ext cx="2836182"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Freeform 5"/>
          <p:cNvSpPr/>
          <p:nvPr/>
        </p:nvSpPr>
        <p:spPr bwMode="auto">
          <a:xfrm>
            <a:off x="2740039" y="1215088"/>
            <a:ext cx="3834932" cy="4433232"/>
          </a:xfrm>
          <a:custGeom>
            <a:avLst/>
            <a:gdLst>
              <a:gd name="T0" fmla="*/ 3301 w 3301"/>
              <a:gd name="T1" fmla="*/ 2862 h 3816"/>
              <a:gd name="T2" fmla="*/ 1650 w 3301"/>
              <a:gd name="T3" fmla="*/ 3816 h 3816"/>
              <a:gd name="T4" fmla="*/ 0 w 3301"/>
              <a:gd name="T5" fmla="*/ 2862 h 3816"/>
              <a:gd name="T6" fmla="*/ 0 w 3301"/>
              <a:gd name="T7" fmla="*/ 955 h 3816"/>
              <a:gd name="T8" fmla="*/ 1650 w 3301"/>
              <a:gd name="T9" fmla="*/ 0 h 3816"/>
              <a:gd name="T10" fmla="*/ 3301 w 3301"/>
              <a:gd name="T11" fmla="*/ 955 h 3816"/>
              <a:gd name="T12" fmla="*/ 3301 w 3301"/>
              <a:gd name="T13" fmla="*/ 2862 h 3816"/>
            </a:gdLst>
            <a:ahLst/>
            <a:cxnLst>
              <a:cxn ang="0">
                <a:pos x="T0" y="T1"/>
              </a:cxn>
              <a:cxn ang="0">
                <a:pos x="T2" y="T3"/>
              </a:cxn>
              <a:cxn ang="0">
                <a:pos x="T4" y="T5"/>
              </a:cxn>
              <a:cxn ang="0">
                <a:pos x="T6" y="T7"/>
              </a:cxn>
              <a:cxn ang="0">
                <a:pos x="T8" y="T9"/>
              </a:cxn>
              <a:cxn ang="0">
                <a:pos x="T10" y="T11"/>
              </a:cxn>
              <a:cxn ang="0">
                <a:pos x="T12" y="T13"/>
              </a:cxn>
            </a:cxnLst>
            <a:rect l="0" t="0" r="r" b="b"/>
            <a:pathLst>
              <a:path w="3301" h="3816">
                <a:moveTo>
                  <a:pt x="3301" y="2862"/>
                </a:moveTo>
                <a:lnTo>
                  <a:pt x="1650" y="3816"/>
                </a:lnTo>
                <a:lnTo>
                  <a:pt x="0" y="2862"/>
                </a:lnTo>
                <a:lnTo>
                  <a:pt x="0" y="955"/>
                </a:lnTo>
                <a:lnTo>
                  <a:pt x="1650" y="0"/>
                </a:lnTo>
                <a:lnTo>
                  <a:pt x="3301" y="955"/>
                </a:lnTo>
                <a:lnTo>
                  <a:pt x="3301" y="2862"/>
                </a:lnTo>
                <a:close/>
              </a:path>
            </a:pathLst>
          </a:custGeom>
          <a:solidFill>
            <a:schemeClr val="bg1">
              <a:lumMod val="95000"/>
            </a:schemeClr>
          </a:solidFill>
          <a:ln w="28575" cap="flat">
            <a:solidFill>
              <a:schemeClr val="bg1">
                <a:lumMod val="65000"/>
              </a:schemeClr>
            </a:solidFill>
            <a:prstDash val="solid"/>
            <a:miter lim="800000"/>
          </a:ln>
          <a:effectLst>
            <a:outerShdw blurRad="114300" dist="114300" dir="2700000" algn="tl" rotWithShape="0">
              <a:schemeClr val="tx1">
                <a:lumMod val="65000"/>
                <a:lumOff val="35000"/>
                <a:alpha val="40000"/>
              </a:scheme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endParaRPr>
          </a:p>
        </p:txBody>
      </p:sp>
      <p:sp>
        <p:nvSpPr>
          <p:cNvPr id="32" name="文本框 31"/>
          <p:cNvSpPr txBox="1"/>
          <p:nvPr/>
        </p:nvSpPr>
        <p:spPr>
          <a:xfrm>
            <a:off x="3408976" y="2133559"/>
            <a:ext cx="2817844" cy="1198880"/>
          </a:xfrm>
          <a:prstGeom prst="rect">
            <a:avLst/>
          </a:prstGeom>
          <a:noFill/>
        </p:spPr>
        <p:txBody>
          <a:bodyPr wrap="square" rtlCol="0">
            <a:spAutoFit/>
          </a:bodyPr>
          <a:lstStyle>
            <a:defPPr>
              <a:defRPr lang="zh-CN"/>
            </a:defPPr>
            <a:lvl1pPr>
              <a:defRPr sz="4800" b="1">
                <a:solidFill>
                  <a:srgbClr val="C00000"/>
                </a:solidFill>
                <a:effectLst>
                  <a:outerShdw blurRad="101600" dist="63500" dir="2700000" algn="tl" rotWithShape="0">
                    <a:prstClr val="black">
                      <a:alpha val="70000"/>
                    </a:prstClr>
                  </a:outerShdw>
                </a:effectLst>
                <a:latin typeface="微软雅黑" panose="020B0503020204020204" charset="-122"/>
                <a:ea typeface="微软雅黑" panose="020B0503020204020204" charset="-122"/>
              </a:defRPr>
            </a:lvl1pPr>
          </a:lstStyle>
          <a:p>
            <a:r>
              <a:rPr lang="en-US" altLang="zh-CN" sz="7200" dirty="0">
                <a:solidFill>
                  <a:schemeClr val="tx1">
                    <a:lumMod val="65000"/>
                    <a:lumOff val="35000"/>
                  </a:schemeClr>
                </a:solidFill>
                <a:effectLst/>
                <a:sym typeface="+mn-ea"/>
              </a:rPr>
              <a:t>END</a:t>
            </a:r>
            <a:endParaRPr lang="zh-CN" altLang="en-US" sz="7200" dirty="0">
              <a:solidFill>
                <a:schemeClr val="tx1">
                  <a:lumMod val="65000"/>
                  <a:lumOff val="35000"/>
                </a:schemeClr>
              </a:solidFill>
              <a:effectLst/>
            </a:endParaRPr>
          </a:p>
        </p:txBody>
      </p:sp>
      <p:sp>
        <p:nvSpPr>
          <p:cNvPr id="33" name="文本框 32"/>
          <p:cNvSpPr txBox="1"/>
          <p:nvPr/>
        </p:nvSpPr>
        <p:spPr>
          <a:xfrm>
            <a:off x="3438411" y="3069096"/>
            <a:ext cx="7012626" cy="706755"/>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rtlCol="0">
            <a:spAutoFit/>
          </a:bodyPr>
          <a:lstStyle/>
          <a:p>
            <a:r>
              <a:rPr lang="en-US" altLang="zh-CN" sz="4000" b="1" dirty="0">
                <a:solidFill>
                  <a:schemeClr val="tx1">
                    <a:lumMod val="65000"/>
                    <a:lumOff val="35000"/>
                  </a:schemeClr>
                </a:solidFill>
                <a:latin typeface="微软雅黑" panose="020B0503020204020204" charset="-122"/>
                <a:ea typeface="微软雅黑" panose="020B0503020204020204" charset="-122"/>
                <a:sym typeface="+mn-ea"/>
              </a:rPr>
              <a:t>THANK YOU </a:t>
            </a:r>
            <a:r>
              <a:rPr lang="zh-CN" altLang="en-US" sz="4000" b="1" dirty="0">
                <a:solidFill>
                  <a:schemeClr val="bg1"/>
                </a:solidFill>
                <a:latin typeface="微软雅黑" panose="020B0503020204020204" charset="-122"/>
                <a:ea typeface="微软雅黑" panose="020B0503020204020204" charset="-122"/>
                <a:sym typeface="+mn-ea"/>
              </a:rPr>
              <a:t>感谢聆听</a:t>
            </a:r>
          </a:p>
        </p:txBody>
      </p:sp>
      <p:sp>
        <p:nvSpPr>
          <p:cNvPr id="34" name="文本框 33"/>
          <p:cNvSpPr txBox="1"/>
          <p:nvPr/>
        </p:nvSpPr>
        <p:spPr>
          <a:xfrm>
            <a:off x="3438525" y="3758565"/>
            <a:ext cx="6639560" cy="337185"/>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rtlCol="0">
            <a:spAutoFit/>
          </a:bodyPr>
          <a:lstStyle/>
          <a:p>
            <a:r>
              <a:rPr lang="zh-CN" altLang="en-US" sz="1600" dirty="0">
                <a:solidFill>
                  <a:schemeClr val="tx1">
                    <a:lumMod val="65000"/>
                    <a:lumOff val="35000"/>
                  </a:schemeClr>
                </a:solidFill>
                <a:latin typeface="微软雅黑" panose="020B0503020204020204" charset="-122"/>
                <a:ea typeface="微软雅黑" panose="020B0503020204020204" charset="-122"/>
              </a:rPr>
              <a:t>汇报部门</a:t>
            </a:r>
            <a:r>
              <a:rPr lang="zh-CN" altLang="en-US" sz="1600" dirty="0" smtClean="0">
                <a:solidFill>
                  <a:schemeClr val="tx1">
                    <a:lumMod val="65000"/>
                    <a:lumOff val="35000"/>
                  </a:schemeClr>
                </a:solidFill>
              </a:rPr>
              <a:t>：</a:t>
            </a:r>
            <a:r>
              <a:rPr lang="en-US" altLang="zh-CN" sz="1600" dirty="0">
                <a:solidFill>
                  <a:schemeClr val="tx1">
                    <a:lumMod val="65000"/>
                    <a:lumOff val="35000"/>
                  </a:schemeClr>
                </a:solidFill>
              </a:rPr>
              <a:t>xxx                                </a:t>
            </a:r>
            <a:r>
              <a:rPr lang="en-US" altLang="zh-CN" sz="1600" dirty="0">
                <a:solidFill>
                  <a:schemeClr val="bg1"/>
                </a:solidFill>
              </a:rPr>
              <a:t>    </a:t>
            </a:r>
            <a:r>
              <a:rPr lang="zh-CN" altLang="en-US" sz="1600" dirty="0" smtClean="0">
                <a:solidFill>
                  <a:schemeClr val="bg1"/>
                </a:solidFill>
              </a:rPr>
              <a:t>汇报</a:t>
            </a:r>
            <a:r>
              <a:rPr lang="zh-CN" altLang="en-US" sz="1600" dirty="0">
                <a:solidFill>
                  <a:schemeClr val="bg1"/>
                </a:solidFill>
                <a:latin typeface="微软雅黑" panose="020B0503020204020204" charset="-122"/>
                <a:ea typeface="微软雅黑" panose="020B0503020204020204" charset="-122"/>
              </a:rPr>
              <a:t>人 </a:t>
            </a:r>
            <a:r>
              <a:rPr lang="zh-CN" altLang="en-US" sz="1600" dirty="0" smtClean="0">
                <a:solidFill>
                  <a:schemeClr val="bg1"/>
                </a:solidFill>
                <a:latin typeface="微软雅黑" panose="020B0503020204020204" charset="-122"/>
                <a:ea typeface="微软雅黑" panose="020B0503020204020204" charset="-122"/>
              </a:rPr>
              <a:t>：</a:t>
            </a:r>
            <a:r>
              <a:rPr lang="en-US" sz="1600" dirty="0">
                <a:solidFill>
                  <a:schemeClr val="bg1"/>
                </a:solidFill>
              </a:rPr>
              <a:t>xxx</a:t>
            </a:r>
            <a:endParaRPr lang="en-US" sz="1600" dirty="0" smtClean="0">
              <a:solidFill>
                <a:schemeClr val="bg1"/>
              </a:solidFill>
              <a:latin typeface="微软雅黑" panose="020B0503020204020204" charset="-122"/>
              <a:ea typeface="微软雅黑" panose="020B0503020204020204" charset="-122"/>
            </a:endParaRPr>
          </a:p>
        </p:txBody>
      </p:sp>
      <p:sp>
        <p:nvSpPr>
          <p:cNvPr id="35" name="矩形 34"/>
          <p:cNvSpPr/>
          <p:nvPr/>
        </p:nvSpPr>
        <p:spPr>
          <a:xfrm>
            <a:off x="3458249" y="4091122"/>
            <a:ext cx="6769646" cy="276999"/>
          </a:xfrm>
          <a:prstGeom prst="rect">
            <a:avLst/>
          </a:prstGeom>
          <a:noFill/>
          <a:extLst>
            <a:ext uri="{909E8E84-426E-40DD-AFC4-6F175D3DCCD1}">
              <a14:hiddenFill xmlns:a14="http://schemas.microsoft.com/office/drawing/2010/main">
                <a:solidFill>
                  <a:schemeClr val="bg1">
                    <a:lumMod val="95000"/>
                    <a:alpha val="90000"/>
                  </a:schemeClr>
                </a:solidFill>
              </a14:hiddenFill>
            </a:ext>
          </a:extLst>
        </p:spPr>
        <p:txBody>
          <a:bodyPr wrap="square">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Business  wind  financial  enterprises  publicity  PPT </a:t>
            </a:r>
          </a:p>
        </p:txBody>
      </p:sp>
      <p:pic>
        <p:nvPicPr>
          <p:cNvPr id="2" name="Midnight (Sasha Remix)-Orbit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3440" y="2871787"/>
            <a:ext cx="609600" cy="609600"/>
          </a:xfrm>
          <a:prstGeom prst="rect">
            <a:avLst/>
          </a:prstGeom>
        </p:spPr>
      </p:pic>
    </p:spTree>
  </p:cSld>
  <p:clrMapOvr>
    <a:masterClrMapping/>
  </p:clrMapOvr>
  <p:transition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transition="in" filter="fade">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2" presetClass="entr" presetSubtype="4"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down)">
                                      <p:cBhvr>
                                        <p:cTn id="78" dur="500"/>
                                        <p:tgtEl>
                                          <p:spTgt spid="29"/>
                                        </p:tgtEl>
                                      </p:cBhvr>
                                    </p:animEffect>
                                  </p:childTnLst>
                                </p:cTn>
                              </p:par>
                              <p:par>
                                <p:cTn id="79" presetID="22" presetClass="entr" presetSubtype="8"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left)">
                                      <p:cBhvr>
                                        <p:cTn id="81" dur="500"/>
                                        <p:tgtEl>
                                          <p:spTgt spid="31"/>
                                        </p:tgtEl>
                                      </p:cBhvr>
                                    </p:animEffect>
                                  </p:childTnLst>
                                </p:cTn>
                              </p:par>
                              <p:par>
                                <p:cTn id="82" presetID="22" presetClass="entr" presetSubtype="4"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down)">
                                      <p:cBhvr>
                                        <p:cTn id="84" dur="500"/>
                                        <p:tgtEl>
                                          <p:spTgt spid="3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ppt_w</p:attrName>
                                        </p:attrNameLst>
                                      </p:cBhvr>
                                      <p:tavLst>
                                        <p:tav tm="0">
                                          <p:val>
                                            <p:fltVal val="0"/>
                                          </p:val>
                                        </p:tav>
                                        <p:tav tm="100000">
                                          <p:val>
                                            <p:strVal val="#ppt_w"/>
                                          </p:val>
                                        </p:tav>
                                      </p:tavLst>
                                    </p:anim>
                                    <p:anim calcmode="lin" valueType="num">
                                      <p:cBhvr>
                                        <p:cTn id="88" dur="500" fill="hold"/>
                                        <p:tgtEl>
                                          <p:spTgt spid="36"/>
                                        </p:tgtEl>
                                        <p:attrNameLst>
                                          <p:attrName>ppt_h</p:attrName>
                                        </p:attrNameLst>
                                      </p:cBhvr>
                                      <p:tavLst>
                                        <p:tav tm="0">
                                          <p:val>
                                            <p:fltVal val="0"/>
                                          </p:val>
                                        </p:tav>
                                        <p:tav tm="100000">
                                          <p:val>
                                            <p:strVal val="#ppt_h"/>
                                          </p:val>
                                        </p:tav>
                                      </p:tavLst>
                                    </p:anim>
                                    <p:animEffect transition="in" filter="fade">
                                      <p:cBhvr>
                                        <p:cTn id="89" dur="500"/>
                                        <p:tgtEl>
                                          <p:spTgt spid="36"/>
                                        </p:tgtEl>
                                      </p:cBhvr>
                                    </p:animEffect>
                                  </p:childTnLst>
                                </p:cTn>
                              </p:par>
                            </p:childTnLst>
                          </p:cTn>
                        </p:par>
                        <p:par>
                          <p:cTn id="90" fill="hold">
                            <p:stCondLst>
                              <p:cond delay="500"/>
                            </p:stCondLst>
                            <p:childTnLst>
                              <p:par>
                                <p:cTn id="91" presetID="53" presetClass="entr" presetSubtype="16" fill="hold" grpId="0" nodeType="afterEffect">
                                  <p:stCondLst>
                                    <p:cond delay="0"/>
                                  </p:stCondLst>
                                  <p:iterate type="lt">
                                    <p:tmPct val="10000"/>
                                  </p:iterate>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childTnLst>
                          </p:cTn>
                        </p:par>
                        <p:par>
                          <p:cTn id="96" fill="hold">
                            <p:stCondLst>
                              <p:cond delay="1100"/>
                            </p:stCondLst>
                            <p:childTnLst>
                              <p:par>
                                <p:cTn id="97" presetID="14" presetClass="entr" presetSubtype="10" fill="hold" grpId="0" nodeType="afterEffect">
                                  <p:stCondLst>
                                    <p:cond delay="0"/>
                                  </p:stCondLst>
                                  <p:iterate type="lt">
                                    <p:tmPct val="10000"/>
                                  </p:iterate>
                                  <p:childTnLst>
                                    <p:set>
                                      <p:cBhvr>
                                        <p:cTn id="98" dur="1" fill="hold">
                                          <p:stCondLst>
                                            <p:cond delay="0"/>
                                          </p:stCondLst>
                                        </p:cTn>
                                        <p:tgtEl>
                                          <p:spTgt spid="33"/>
                                        </p:tgtEl>
                                        <p:attrNameLst>
                                          <p:attrName>style.visibility</p:attrName>
                                        </p:attrNameLst>
                                      </p:cBhvr>
                                      <p:to>
                                        <p:strVal val="visible"/>
                                      </p:to>
                                    </p:set>
                                    <p:animEffect transition="in" filter="randombar(horizontal)">
                                      <p:cBhvr>
                                        <p:cTn id="99" dur="500"/>
                                        <p:tgtEl>
                                          <p:spTgt spid="33"/>
                                        </p:tgtEl>
                                      </p:cBhvr>
                                    </p:animEffect>
                                  </p:childTnLst>
                                </p:cTn>
                              </p:par>
                              <p:par>
                                <p:cTn id="100" presetID="2" presetClass="entr" presetSubtype="2" fill="hold" grpId="0" nodeType="withEffect">
                                  <p:stCondLst>
                                    <p:cond delay="0"/>
                                  </p:stCondLst>
                                  <p:iterate type="lt">
                                    <p:tmPct val="10000"/>
                                  </p:iterate>
                                  <p:childTnLst>
                                    <p:set>
                                      <p:cBhvr>
                                        <p:cTn id="101" dur="1" fill="hold">
                                          <p:stCondLst>
                                            <p:cond delay="0"/>
                                          </p:stCondLst>
                                        </p:cTn>
                                        <p:tgtEl>
                                          <p:spTgt spid="34"/>
                                        </p:tgtEl>
                                        <p:attrNameLst>
                                          <p:attrName>style.visibility</p:attrName>
                                        </p:attrNameLst>
                                      </p:cBhvr>
                                      <p:to>
                                        <p:strVal val="visible"/>
                                      </p:to>
                                    </p:set>
                                    <p:anim calcmode="lin" valueType="num">
                                      <p:cBhvr additive="base">
                                        <p:cTn id="102" dur="500" fill="hold"/>
                                        <p:tgtEl>
                                          <p:spTgt spid="34"/>
                                        </p:tgtEl>
                                        <p:attrNameLst>
                                          <p:attrName>ppt_x</p:attrName>
                                        </p:attrNameLst>
                                      </p:cBhvr>
                                      <p:tavLst>
                                        <p:tav tm="0">
                                          <p:val>
                                            <p:strVal val="1+#ppt_w/2"/>
                                          </p:val>
                                        </p:tav>
                                        <p:tav tm="100000">
                                          <p:val>
                                            <p:strVal val="#ppt_x"/>
                                          </p:val>
                                        </p:tav>
                                      </p:tavLst>
                                    </p:anim>
                                    <p:anim calcmode="lin" valueType="num">
                                      <p:cBhvr additive="base">
                                        <p:cTn id="103" dur="500" fill="hold"/>
                                        <p:tgtEl>
                                          <p:spTgt spid="34"/>
                                        </p:tgtEl>
                                        <p:attrNameLst>
                                          <p:attrName>ppt_y</p:attrName>
                                        </p:attrNameLst>
                                      </p:cBhvr>
                                      <p:tavLst>
                                        <p:tav tm="0">
                                          <p:val>
                                            <p:strVal val="#ppt_y"/>
                                          </p:val>
                                        </p:tav>
                                        <p:tav tm="100000">
                                          <p:val>
                                            <p:strVal val="#ppt_y"/>
                                          </p:val>
                                        </p:tav>
                                      </p:tavLst>
                                    </p:anim>
                                  </p:childTnLst>
                                </p:cTn>
                              </p:par>
                              <p:par>
                                <p:cTn id="104" presetID="53" presetClass="entr" presetSubtype="16"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9" repeatCount="indefinite" fill="hold" display="0">
                  <p:stCondLst>
                    <p:cond delay="indefinite"/>
                  </p:stCondLst>
                  <p:endCondLst>
                    <p:cond evt="onStopAudio" delay="0">
                      <p:tgtEl>
                        <p:sldTgt/>
                      </p:tgtEl>
                    </p:cond>
                  </p:endCondLst>
                </p:cTn>
                <p:tgtEl>
                  <p:spTgt spid="2"/>
                </p:tgtEl>
              </p:cMediaNode>
            </p:audio>
          </p:childTnLst>
        </p:cTn>
      </p:par>
    </p:tnLst>
    <p:bldLst>
      <p:bldP spid="21" grpId="0" bldLvl="0" animBg="1"/>
      <p:bldP spid="24"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26" grpId="0" bldLvl="0" animBg="1"/>
      <p:bldP spid="28" grpId="0" bldLvl="0" animBg="1"/>
      <p:bldP spid="36" grpId="0" bldLvl="0" animBg="1"/>
      <p:bldP spid="32" grpId="0"/>
      <p:bldP spid="33" grpId="0" animBg="1"/>
      <p:bldP spid="34" grpId="0" animBg="1"/>
      <p:bldP spid="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3BC1359-F9E0-4608-8406-6E7C606956A5"/>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简约现代 (17)"/>
</p:tagLst>
</file>

<file path=ppt/theme/theme1.xml><?xml version="1.0" encoding="utf-8"?>
<a:theme xmlns:a="http://schemas.openxmlformats.org/drawingml/2006/main" name="Office Theme">
  <a:themeElements>
    <a:clrScheme name="自定义 42">
      <a:dk1>
        <a:srgbClr val="000000"/>
      </a:dk1>
      <a:lt1>
        <a:sysClr val="window" lastClr="FFFFFF"/>
      </a:lt1>
      <a:dk2>
        <a:srgbClr val="3F3F3F"/>
      </a:dk2>
      <a:lt2>
        <a:srgbClr val="FCFCFC"/>
      </a:lt2>
      <a:accent1>
        <a:srgbClr val="BFBFBF"/>
      </a:accent1>
      <a:accent2>
        <a:srgbClr val="7F7F7F"/>
      </a:accent2>
      <a:accent3>
        <a:srgbClr val="595959"/>
      </a:accent3>
      <a:accent4>
        <a:srgbClr val="BFBFBF"/>
      </a:accent4>
      <a:accent5>
        <a:srgbClr val="7F7F7F"/>
      </a:accent5>
      <a:accent6>
        <a:srgbClr val="595959"/>
      </a:accent6>
      <a:hlink>
        <a:srgbClr val="BFBFBF"/>
      </a:hlink>
      <a:folHlink>
        <a:srgbClr val="7F7F7F"/>
      </a:folHlink>
    </a:clrScheme>
    <a:fontScheme name="微软雅黑">
      <a:majorFont>
        <a:latin typeface="微软雅黑"/>
        <a:ea typeface="微软雅黑"/>
        <a:cs typeface="FontAwesome"/>
      </a:majorFont>
      <a:minorFont>
        <a:latin typeface="微软雅黑"/>
        <a:ea typeface="微软雅黑"/>
        <a:cs typeface="FontAwesom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TotalTime>
  <Words>1741</Words>
  <Application>Microsoft Office PowerPoint</Application>
  <PresentationFormat>宽屏</PresentationFormat>
  <Paragraphs>202</Paragraphs>
  <Slides>25</Slides>
  <Notes>25</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FontAwesome</vt:lpstr>
      <vt:lpstr>等线</vt:lpstr>
      <vt:lpstr>微软雅黑</vt:lpstr>
      <vt:lpstr>Arial</vt:lpstr>
      <vt:lpstr>Open Sans</vt:lpstr>
      <vt:lpstr>Open Sans Extrabold</vt:lpstr>
      <vt:lpstr>Open Sans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简约现代 (17)</dc:title>
  <dc:subject>chenying0907</dc:subject>
  <dc:creator>chenying0907</dc:creator>
  <dc:description>chenying0907</dc:description>
  <cp:lastModifiedBy>faith123</cp:lastModifiedBy>
  <cp:revision>6</cp:revision>
  <dcterms:created xsi:type="dcterms:W3CDTF">2017-11-05T01:02:00Z</dcterms:created>
  <dcterms:modified xsi:type="dcterms:W3CDTF">2020-06-28T05:41:46Z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